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7" r:id="rId2"/>
    <p:sldId id="448" r:id="rId3"/>
    <p:sldId id="449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6" y="2318541"/>
            <a:ext cx="3590925" cy="255825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828800"/>
            <a:ext cx="4262437" cy="231513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75605" y="27801"/>
            <a:ext cx="508239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AOP + AspectJ in XML </a:t>
            </a:r>
            <a:r>
              <a:rPr lang="en-US" sz="1200" dirty="0" smtClean="0"/>
              <a:t>configuration - </a:t>
            </a:r>
            <a:r>
              <a:rPr lang="en-US" sz="1200" dirty="0"/>
              <a:t>AspectJ </a:t>
            </a:r>
            <a:r>
              <a:rPr lang="en-US" sz="1200" dirty="0"/>
              <a:t>&lt;aop:after&gt; = @</a:t>
            </a:r>
            <a:r>
              <a:rPr lang="en-US" sz="1200" dirty="0" smtClean="0"/>
              <a:t>After</a:t>
            </a:r>
            <a:r>
              <a:rPr lang="en-US" sz="1200" dirty="0"/>
              <a:t> </a:t>
            </a:r>
          </a:p>
        </p:txBody>
      </p:sp>
      <p:cxnSp>
        <p:nvCxnSpPr>
          <p:cNvPr id="8" name="Elbow Connector 7"/>
          <p:cNvCxnSpPr/>
          <p:nvPr/>
        </p:nvCxnSpPr>
        <p:spPr>
          <a:xfrm rot="10800000" flipV="1">
            <a:off x="2057400" y="2895839"/>
            <a:ext cx="2971800" cy="124959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81500" y="2630061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2371725" y="2794521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25401" y="457200"/>
            <a:ext cx="4464050" cy="17526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96039" y="952500"/>
            <a:ext cx="1066800" cy="381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641350" y="1422321"/>
            <a:ext cx="681340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@After 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1781174" y="760737"/>
            <a:ext cx="2517775" cy="934097"/>
          </a:xfrm>
          <a:prstGeom prst="wedgeRoundRectCallout">
            <a:avLst>
              <a:gd name="adj1" fmla="val -66989"/>
              <a:gd name="adj2" fmla="val 3423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@After</a:t>
            </a:r>
            <a:r>
              <a:rPr lang="en-US" sz="1200" dirty="0"/>
              <a:t> declares the </a:t>
            </a:r>
            <a:r>
              <a:rPr lang="en-US" sz="1200" dirty="0">
                <a:solidFill>
                  <a:srgbClr val="FF0000"/>
                </a:solidFill>
              </a:rPr>
              <a:t>after advice</a:t>
            </a:r>
            <a:r>
              <a:rPr lang="en-US" sz="1200" dirty="0"/>
              <a:t>. </a:t>
            </a:r>
            <a:r>
              <a:rPr lang="en-US" sz="1200" dirty="0" smtClean="0"/>
              <a:t>it</a:t>
            </a:r>
            <a:r>
              <a:rPr lang="en-US" sz="1200" dirty="0"/>
              <a:t> </a:t>
            </a:r>
            <a:r>
              <a:rPr lang="en-US" sz="1200" dirty="0" smtClean="0"/>
              <a:t>is </a:t>
            </a:r>
            <a:r>
              <a:rPr lang="en-US" sz="1200" dirty="0"/>
              <a:t>executed after the actual method call. If method returns a value, it is executed after returning value.</a:t>
            </a:r>
          </a:p>
        </p:txBody>
      </p:sp>
    </p:spTree>
    <p:extLst>
      <p:ext uri="{BB962C8B-B14F-4D97-AF65-F5344CB8AC3E}">
        <p14:creationId xmlns:p14="http://schemas.microsoft.com/office/powerpoint/2010/main" val="73469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685800"/>
            <a:ext cx="5654675" cy="419750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324600" y="3697224"/>
            <a:ext cx="2286000" cy="306324"/>
          </a:xfrm>
          <a:prstGeom prst="wedgeRoundRectCallout">
            <a:avLst>
              <a:gd name="adj1" fmla="val -124442"/>
              <a:gd name="adj2" fmla="val 5628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AspectJ </a:t>
            </a:r>
            <a:r>
              <a:rPr lang="en-US" sz="1200" dirty="0" smtClean="0"/>
              <a:t>&lt;</a:t>
            </a:r>
            <a:r>
              <a:rPr lang="en-US" sz="1200" dirty="0" smtClean="0"/>
              <a:t>aop:after</a:t>
            </a:r>
            <a:r>
              <a:rPr lang="en-US" sz="1200" dirty="0" smtClean="0"/>
              <a:t>&gt; </a:t>
            </a:r>
            <a:r>
              <a:rPr lang="en-US" sz="1200" dirty="0"/>
              <a:t>= </a:t>
            </a:r>
            <a:r>
              <a:rPr lang="en-US" sz="1200" dirty="0" smtClean="0"/>
              <a:t>@</a:t>
            </a:r>
            <a:r>
              <a:rPr lang="en-US" sz="1200" dirty="0" smtClean="0"/>
              <a:t>After</a:t>
            </a:r>
            <a:endParaRPr lang="en-US" sz="1200" dirty="0"/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469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341314"/>
            <a:ext cx="5245100" cy="296386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3411952"/>
            <a:ext cx="8826500" cy="146484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26310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82719</TotalTime>
  <Words>32</Words>
  <Application>Microsoft Office PowerPoint</Application>
  <PresentationFormat>Custom</PresentationFormat>
  <Paragraphs>11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9105</cp:revision>
  <dcterms:created xsi:type="dcterms:W3CDTF">2006-08-16T00:00:00Z</dcterms:created>
  <dcterms:modified xsi:type="dcterms:W3CDTF">2018-06-06T13:17:01Z</dcterms:modified>
</cp:coreProperties>
</file>