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JdbcTemplate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71511"/>
            <a:ext cx="4419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7325"/>
            <a:ext cx="4038600" cy="31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62400" y="2209800"/>
            <a:ext cx="838200" cy="381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57273"/>
            <a:ext cx="4114800" cy="255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095500" y="3509338"/>
            <a:ext cx="2705100" cy="1142999"/>
          </a:xfrm>
          <a:prstGeom prst="wedgeRectCallout">
            <a:avLst>
              <a:gd name="adj1" fmla="val -55431"/>
              <a:gd name="adj2" fmla="val -10380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Without </a:t>
            </a:r>
            <a:r>
              <a:rPr lang="en-US" sz="1000" dirty="0"/>
              <a:t>JdbcTemplate, </a:t>
            </a:r>
            <a:r>
              <a:rPr lang="en-US" sz="1000" dirty="0" smtClean="0"/>
              <a:t>we </a:t>
            </a:r>
            <a:r>
              <a:rPr lang="en-US" sz="1000" dirty="0"/>
              <a:t>have to create many redundant codes (create connection , close connection , handle exception) in all the DAO database operation methods – insert, update and delete. It </a:t>
            </a:r>
            <a:r>
              <a:rPr lang="en-US" sz="1000" dirty="0" smtClean="0"/>
              <a:t>not </a:t>
            </a:r>
            <a:r>
              <a:rPr lang="en-US" sz="1000" dirty="0"/>
              <a:t>efficient, ugly, error prone and tedious.</a:t>
            </a:r>
            <a:endParaRPr lang="en-US" sz="10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019800" y="3837327"/>
            <a:ext cx="2705100" cy="658473"/>
          </a:xfrm>
          <a:prstGeom prst="wedgeRectCallout">
            <a:avLst>
              <a:gd name="adj1" fmla="val -32543"/>
              <a:gd name="adj2" fmla="val -1058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With JdbcTemplate, you save a lot of typing on the redundant codes, </a:t>
            </a:r>
            <a:r>
              <a:rPr lang="en-US" sz="1000" dirty="0" smtClean="0"/>
              <a:t>because </a:t>
            </a:r>
            <a:r>
              <a:rPr lang="en-US" sz="1000" dirty="0"/>
              <a:t>JdbcTemplate will handle it automatically.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JdbcTemplate</a:t>
            </a:r>
          </a:p>
        </p:txBody>
      </p:sp>
    </p:spTree>
    <p:extLst>
      <p:ext uri="{BB962C8B-B14F-4D97-AF65-F5344CB8AC3E}">
        <p14:creationId xmlns:p14="http://schemas.microsoft.com/office/powerpoint/2010/main" val="23790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82559</TotalTime>
  <Words>74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8966</cp:revision>
  <dcterms:created xsi:type="dcterms:W3CDTF">2006-08-16T00:00:00Z</dcterms:created>
  <dcterms:modified xsi:type="dcterms:W3CDTF">2018-06-28T09:27:22Z</dcterms:modified>
</cp:coreProperties>
</file>