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2" r:id="rId2"/>
    <p:sldId id="444" r:id="rId3"/>
    <p:sldId id="443" r:id="rId4"/>
    <p:sldId id="44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4400550" cy="17189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8" y="1143001"/>
            <a:ext cx="4079712" cy="35480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Filter components in auto scanning</a:t>
            </a: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Filter components in auto scanning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990600"/>
            <a:ext cx="5549899" cy="25752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60375" y="3733800"/>
            <a:ext cx="8455025" cy="1066799"/>
          </a:xfrm>
          <a:prstGeom prst="wedgeRoundRectCallout">
            <a:avLst>
              <a:gd name="adj1" fmla="val -8442"/>
              <a:gd name="adj2" fmla="val -1211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“</a:t>
            </a:r>
            <a:r>
              <a:rPr lang="en-US" sz="1200" b="1" dirty="0"/>
              <a:t>filtering</a:t>
            </a:r>
            <a:r>
              <a:rPr lang="en-US" sz="1200" dirty="0"/>
              <a:t>” to scan and register components’ name which matched defined “regex”, even the class is not annotated with @Component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In this XML filtering, all files’s name contains DAO or Service (*DAO.*, *Services.*) word will be detect and register in Spring container.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60375" y="603637"/>
            <a:ext cx="186025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Filter component – include</a:t>
            </a:r>
          </a:p>
        </p:txBody>
      </p:sp>
    </p:spTree>
    <p:extLst>
      <p:ext uri="{BB962C8B-B14F-4D97-AF65-F5344CB8AC3E}">
        <p14:creationId xmlns:p14="http://schemas.microsoft.com/office/powerpoint/2010/main" val="9143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Filter components in auto scanning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74663"/>
            <a:ext cx="5292725" cy="28781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3420693"/>
            <a:ext cx="8731250" cy="1456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89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Filter components in auto scanning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375" y="603637"/>
            <a:ext cx="1883336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Filter component – </a:t>
            </a:r>
            <a:r>
              <a:rPr lang="en-US" sz="1200" dirty="0" smtClean="0"/>
              <a:t>exclude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990601"/>
            <a:ext cx="557847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60375" y="3810001"/>
            <a:ext cx="6626225" cy="838200"/>
          </a:xfrm>
          <a:prstGeom prst="wedgeRoundRectCallout">
            <a:avLst>
              <a:gd name="adj1" fmla="val -8442"/>
              <a:gd name="adj2" fmla="val -121156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exclude specified components, to avoid Spring to detect and register it in Spring container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Exclude </a:t>
            </a:r>
            <a:r>
              <a:rPr lang="en-US" sz="1200" dirty="0" smtClean="0"/>
              <a:t>the </a:t>
            </a:r>
            <a:r>
              <a:rPr lang="en-US" sz="1200" dirty="0"/>
              <a:t>files name contains DAO word.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1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82347</TotalTime>
  <Words>110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8776</cp:revision>
  <dcterms:created xsi:type="dcterms:W3CDTF">2006-08-16T00:00:00Z</dcterms:created>
  <dcterms:modified xsi:type="dcterms:W3CDTF">2018-03-22T08:18:38Z</dcterms:modified>
</cp:coreProperties>
</file>