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39" r:id="rId5"/>
    <p:sldId id="44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A417D-D7BF-4E13-90FF-9A5A25E9DA48}" type="doc">
      <dgm:prSet loTypeId="urn:microsoft.com/office/officeart/2005/8/layout/orgChart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6D66A43-4838-41B5-A57C-7030BD79CD75}">
      <dgm:prSet phldrT="[Text]" custT="1"/>
      <dgm:spPr/>
      <dgm:t>
        <a:bodyPr/>
        <a:lstStyle/>
        <a:p>
          <a:r>
            <a:rPr lang="en-US" sz="1400" b="0" i="0" dirty="0" smtClean="0"/>
            <a:t>Dependency Injection</a:t>
          </a:r>
          <a:endParaRPr lang="en-US" sz="1400" dirty="0"/>
        </a:p>
      </dgm:t>
    </dgm:pt>
    <dgm:pt modelId="{AE6E527F-15EE-40E9-AC99-47AD646C8D6F}" type="parTrans" cxnId="{856EB94C-2CC2-4E42-B6A9-4A90DE64CFD5}">
      <dgm:prSet/>
      <dgm:spPr/>
      <dgm:t>
        <a:bodyPr/>
        <a:lstStyle/>
        <a:p>
          <a:endParaRPr lang="en-US"/>
        </a:p>
      </dgm:t>
    </dgm:pt>
    <dgm:pt modelId="{799A6B48-A870-4549-977B-BB3278A3EE5C}" type="sibTrans" cxnId="{856EB94C-2CC2-4E42-B6A9-4A90DE64CFD5}">
      <dgm:prSet/>
      <dgm:spPr/>
      <dgm:t>
        <a:bodyPr/>
        <a:lstStyle/>
        <a:p>
          <a:endParaRPr lang="en-US"/>
        </a:p>
      </dgm:t>
    </dgm:pt>
    <dgm:pt modelId="{885C51AD-8ADC-4B86-9A11-D95E3DA1FC6C}">
      <dgm:prSet phldrT="[Text]" custT="1"/>
      <dgm:spPr/>
      <dgm:t>
        <a:bodyPr/>
        <a:lstStyle/>
        <a:p>
          <a:r>
            <a:rPr lang="en-US" sz="1600" b="0" i="0" dirty="0" smtClean="0"/>
            <a:t>By Constructor</a:t>
          </a:r>
          <a:endParaRPr lang="en-US" sz="1600" dirty="0"/>
        </a:p>
      </dgm:t>
    </dgm:pt>
    <dgm:pt modelId="{C8825DDC-D006-44BC-A184-50DA1C1272C1}" type="parTrans" cxnId="{A2A415CB-582D-4C39-9B18-354084FD8B79}">
      <dgm:prSet/>
      <dgm:spPr/>
      <dgm:t>
        <a:bodyPr/>
        <a:lstStyle/>
        <a:p>
          <a:endParaRPr lang="en-US"/>
        </a:p>
      </dgm:t>
    </dgm:pt>
    <dgm:pt modelId="{E4110B53-F6B3-4F2C-8D73-C48D4C55B813}" type="sibTrans" cxnId="{A2A415CB-582D-4C39-9B18-354084FD8B79}">
      <dgm:prSet/>
      <dgm:spPr/>
      <dgm:t>
        <a:bodyPr/>
        <a:lstStyle/>
        <a:p>
          <a:endParaRPr lang="en-US"/>
        </a:p>
      </dgm:t>
    </dgm:pt>
    <dgm:pt modelId="{07437F7B-30C8-4ED4-A4D7-EF69AC07B0C7}">
      <dgm:prSet phldrT="[Text]" custT="1"/>
      <dgm:spPr/>
      <dgm:t>
        <a:bodyPr/>
        <a:lstStyle/>
        <a:p>
          <a:r>
            <a:rPr lang="en-US" sz="1400" b="0" i="0" dirty="0" smtClean="0"/>
            <a:t>By Setter method</a:t>
          </a:r>
          <a:endParaRPr lang="en-US" sz="1400" dirty="0"/>
        </a:p>
      </dgm:t>
    </dgm:pt>
    <dgm:pt modelId="{2FB35A23-A68C-407D-A055-5174C51EB406}" type="parTrans" cxnId="{C1A117E3-09F9-44A5-BAAF-E81ECFE62C14}">
      <dgm:prSet/>
      <dgm:spPr/>
      <dgm:t>
        <a:bodyPr/>
        <a:lstStyle/>
        <a:p>
          <a:endParaRPr lang="en-US"/>
        </a:p>
      </dgm:t>
    </dgm:pt>
    <dgm:pt modelId="{8ED1AFAC-E687-4FA9-904A-039BDF6C86B7}" type="sibTrans" cxnId="{C1A117E3-09F9-44A5-BAAF-E81ECFE62C14}">
      <dgm:prSet/>
      <dgm:spPr/>
      <dgm:t>
        <a:bodyPr/>
        <a:lstStyle/>
        <a:p>
          <a:endParaRPr lang="en-US"/>
        </a:p>
      </dgm:t>
    </dgm:pt>
    <dgm:pt modelId="{6C6EF106-E8C1-400E-9D37-028535ADF4A0}" type="pres">
      <dgm:prSet presAssocID="{0BBA417D-D7BF-4E13-90FF-9A5A25E9DA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8CBF9F-61F5-447F-98A2-2B5A596BFA7C}" type="pres">
      <dgm:prSet presAssocID="{86D66A43-4838-41B5-A57C-7030BD79CD75}" presName="hierRoot1" presStyleCnt="0">
        <dgm:presLayoutVars>
          <dgm:hierBranch val="init"/>
        </dgm:presLayoutVars>
      </dgm:prSet>
      <dgm:spPr/>
    </dgm:pt>
    <dgm:pt modelId="{E55CDD93-664C-4A56-A1F3-3808290CB294}" type="pres">
      <dgm:prSet presAssocID="{86D66A43-4838-41B5-A57C-7030BD79CD75}" presName="rootComposite1" presStyleCnt="0"/>
      <dgm:spPr/>
    </dgm:pt>
    <dgm:pt modelId="{BB420599-D6BE-43D7-9BCE-86A2F14E9C87}" type="pres">
      <dgm:prSet presAssocID="{86D66A43-4838-41B5-A57C-7030BD79CD75}" presName="rootText1" presStyleLbl="node0" presStyleIdx="0" presStyleCnt="1" custScaleY="45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95955-9B71-4BB8-8C38-63B03EF42365}" type="pres">
      <dgm:prSet presAssocID="{86D66A43-4838-41B5-A57C-7030BD79CD75}" presName="rootConnector1" presStyleLbl="node1" presStyleIdx="0" presStyleCnt="0"/>
      <dgm:spPr/>
    </dgm:pt>
    <dgm:pt modelId="{73FDBA14-2790-4BBD-88D3-34B2ECBA9024}" type="pres">
      <dgm:prSet presAssocID="{86D66A43-4838-41B5-A57C-7030BD79CD75}" presName="hierChild2" presStyleCnt="0"/>
      <dgm:spPr/>
    </dgm:pt>
    <dgm:pt modelId="{C3F049D0-83E5-4150-9F80-709C942C6EEE}" type="pres">
      <dgm:prSet presAssocID="{C8825DDC-D006-44BC-A184-50DA1C1272C1}" presName="Name37" presStyleLbl="parChTrans1D2" presStyleIdx="0" presStyleCnt="2"/>
      <dgm:spPr/>
    </dgm:pt>
    <dgm:pt modelId="{9992FB0E-2272-4587-8160-AEFE9BADA5D9}" type="pres">
      <dgm:prSet presAssocID="{885C51AD-8ADC-4B86-9A11-D95E3DA1FC6C}" presName="hierRoot2" presStyleCnt="0">
        <dgm:presLayoutVars>
          <dgm:hierBranch val="init"/>
        </dgm:presLayoutVars>
      </dgm:prSet>
      <dgm:spPr/>
    </dgm:pt>
    <dgm:pt modelId="{9529BF0E-AF4E-4F23-80D4-7C1C1EE14A0B}" type="pres">
      <dgm:prSet presAssocID="{885C51AD-8ADC-4B86-9A11-D95E3DA1FC6C}" presName="rootComposite" presStyleCnt="0"/>
      <dgm:spPr/>
    </dgm:pt>
    <dgm:pt modelId="{DDDC13A8-8008-4FF3-9A34-A177727A44A9}" type="pres">
      <dgm:prSet presAssocID="{885C51AD-8ADC-4B86-9A11-D95E3DA1FC6C}" presName="rootText" presStyleLbl="node2" presStyleIdx="0" presStyleCnt="2" custScaleY="33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1CE35-33CF-47C0-B6C3-4A04487D089E}" type="pres">
      <dgm:prSet presAssocID="{885C51AD-8ADC-4B86-9A11-D95E3DA1FC6C}" presName="rootConnector" presStyleLbl="node2" presStyleIdx="0" presStyleCnt="2"/>
      <dgm:spPr/>
    </dgm:pt>
    <dgm:pt modelId="{7248D933-AC36-46AC-A860-8C83CF8E357D}" type="pres">
      <dgm:prSet presAssocID="{885C51AD-8ADC-4B86-9A11-D95E3DA1FC6C}" presName="hierChild4" presStyleCnt="0"/>
      <dgm:spPr/>
    </dgm:pt>
    <dgm:pt modelId="{CDA2E5AB-6D46-4524-A483-AA3F6D1FF514}" type="pres">
      <dgm:prSet presAssocID="{885C51AD-8ADC-4B86-9A11-D95E3DA1FC6C}" presName="hierChild5" presStyleCnt="0"/>
      <dgm:spPr/>
    </dgm:pt>
    <dgm:pt modelId="{DC214F5E-30AB-4A9D-A374-8264D087B336}" type="pres">
      <dgm:prSet presAssocID="{2FB35A23-A68C-407D-A055-5174C51EB406}" presName="Name37" presStyleLbl="parChTrans1D2" presStyleIdx="1" presStyleCnt="2"/>
      <dgm:spPr/>
    </dgm:pt>
    <dgm:pt modelId="{A81194AB-AC64-44C9-8BCA-2FE79FF4B8EA}" type="pres">
      <dgm:prSet presAssocID="{07437F7B-30C8-4ED4-A4D7-EF69AC07B0C7}" presName="hierRoot2" presStyleCnt="0">
        <dgm:presLayoutVars>
          <dgm:hierBranch val="init"/>
        </dgm:presLayoutVars>
      </dgm:prSet>
      <dgm:spPr/>
    </dgm:pt>
    <dgm:pt modelId="{F8847ED6-10F7-4FEA-B17D-8711C43C92A1}" type="pres">
      <dgm:prSet presAssocID="{07437F7B-30C8-4ED4-A4D7-EF69AC07B0C7}" presName="rootComposite" presStyleCnt="0"/>
      <dgm:spPr/>
    </dgm:pt>
    <dgm:pt modelId="{AF0DD1BF-E119-472F-91DA-51152482C055}" type="pres">
      <dgm:prSet presAssocID="{07437F7B-30C8-4ED4-A4D7-EF69AC07B0C7}" presName="rootText" presStyleLbl="node2" presStyleIdx="1" presStyleCnt="2" custScaleY="33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F94D4-C76C-4C5A-A483-B103440A4F83}" type="pres">
      <dgm:prSet presAssocID="{07437F7B-30C8-4ED4-A4D7-EF69AC07B0C7}" presName="rootConnector" presStyleLbl="node2" presStyleIdx="1" presStyleCnt="2"/>
      <dgm:spPr/>
    </dgm:pt>
    <dgm:pt modelId="{E48C383C-1BF1-49C5-822D-222775568BBA}" type="pres">
      <dgm:prSet presAssocID="{07437F7B-30C8-4ED4-A4D7-EF69AC07B0C7}" presName="hierChild4" presStyleCnt="0"/>
      <dgm:spPr/>
    </dgm:pt>
    <dgm:pt modelId="{A25BDD8E-9E4F-40D8-9BAF-0F87E9A50E00}" type="pres">
      <dgm:prSet presAssocID="{07437F7B-30C8-4ED4-A4D7-EF69AC07B0C7}" presName="hierChild5" presStyleCnt="0"/>
      <dgm:spPr/>
    </dgm:pt>
    <dgm:pt modelId="{00B7BBC2-249C-45B9-9B4E-A473C64DBC2F}" type="pres">
      <dgm:prSet presAssocID="{86D66A43-4838-41B5-A57C-7030BD79CD75}" presName="hierChild3" presStyleCnt="0"/>
      <dgm:spPr/>
    </dgm:pt>
  </dgm:ptLst>
  <dgm:cxnLst>
    <dgm:cxn modelId="{E27C5E20-5D8D-4B39-AC37-497AF6FFF5CA}" type="presOf" srcId="{0BBA417D-D7BF-4E13-90FF-9A5A25E9DA48}" destId="{6C6EF106-E8C1-400E-9D37-028535ADF4A0}" srcOrd="0" destOrd="0" presId="urn:microsoft.com/office/officeart/2005/8/layout/orgChart1"/>
    <dgm:cxn modelId="{9B8598DD-4936-49D5-8CC7-77D84033BAEA}" type="presOf" srcId="{885C51AD-8ADC-4B86-9A11-D95E3DA1FC6C}" destId="{76A1CE35-33CF-47C0-B6C3-4A04487D089E}" srcOrd="1" destOrd="0" presId="urn:microsoft.com/office/officeart/2005/8/layout/orgChart1"/>
    <dgm:cxn modelId="{856EB94C-2CC2-4E42-B6A9-4A90DE64CFD5}" srcId="{0BBA417D-D7BF-4E13-90FF-9A5A25E9DA48}" destId="{86D66A43-4838-41B5-A57C-7030BD79CD75}" srcOrd="0" destOrd="0" parTransId="{AE6E527F-15EE-40E9-AC99-47AD646C8D6F}" sibTransId="{799A6B48-A870-4549-977B-BB3278A3EE5C}"/>
    <dgm:cxn modelId="{C1A117E3-09F9-44A5-BAAF-E81ECFE62C14}" srcId="{86D66A43-4838-41B5-A57C-7030BD79CD75}" destId="{07437F7B-30C8-4ED4-A4D7-EF69AC07B0C7}" srcOrd="1" destOrd="0" parTransId="{2FB35A23-A68C-407D-A055-5174C51EB406}" sibTransId="{8ED1AFAC-E687-4FA9-904A-039BDF6C86B7}"/>
    <dgm:cxn modelId="{3C3CF033-A39C-494A-A981-6D3399A8C83E}" type="presOf" srcId="{2FB35A23-A68C-407D-A055-5174C51EB406}" destId="{DC214F5E-30AB-4A9D-A374-8264D087B336}" srcOrd="0" destOrd="0" presId="urn:microsoft.com/office/officeart/2005/8/layout/orgChart1"/>
    <dgm:cxn modelId="{70ECA676-42B2-4808-B486-3BB515E5ED98}" type="presOf" srcId="{86D66A43-4838-41B5-A57C-7030BD79CD75}" destId="{BB420599-D6BE-43D7-9BCE-86A2F14E9C87}" srcOrd="0" destOrd="0" presId="urn:microsoft.com/office/officeart/2005/8/layout/orgChart1"/>
    <dgm:cxn modelId="{FF7DB5F7-D84D-4572-8C41-2633BDAC16EB}" type="presOf" srcId="{C8825DDC-D006-44BC-A184-50DA1C1272C1}" destId="{C3F049D0-83E5-4150-9F80-709C942C6EEE}" srcOrd="0" destOrd="0" presId="urn:microsoft.com/office/officeart/2005/8/layout/orgChart1"/>
    <dgm:cxn modelId="{3678A8C7-9C9F-4A76-A169-A3FB3A7A9F53}" type="presOf" srcId="{07437F7B-30C8-4ED4-A4D7-EF69AC07B0C7}" destId="{D0BF94D4-C76C-4C5A-A483-B103440A4F83}" srcOrd="1" destOrd="0" presId="urn:microsoft.com/office/officeart/2005/8/layout/orgChart1"/>
    <dgm:cxn modelId="{611EF897-88BE-4506-92EB-DC47FBC33855}" type="presOf" srcId="{07437F7B-30C8-4ED4-A4D7-EF69AC07B0C7}" destId="{AF0DD1BF-E119-472F-91DA-51152482C055}" srcOrd="0" destOrd="0" presId="urn:microsoft.com/office/officeart/2005/8/layout/orgChart1"/>
    <dgm:cxn modelId="{A2A415CB-582D-4C39-9B18-354084FD8B79}" srcId="{86D66A43-4838-41B5-A57C-7030BD79CD75}" destId="{885C51AD-8ADC-4B86-9A11-D95E3DA1FC6C}" srcOrd="0" destOrd="0" parTransId="{C8825DDC-D006-44BC-A184-50DA1C1272C1}" sibTransId="{E4110B53-F6B3-4F2C-8D73-C48D4C55B813}"/>
    <dgm:cxn modelId="{DB8F1BB6-88F4-4A07-8CFA-A9FB346F9570}" type="presOf" srcId="{86D66A43-4838-41B5-A57C-7030BD79CD75}" destId="{79595955-9B71-4BB8-8C38-63B03EF42365}" srcOrd="1" destOrd="0" presId="urn:microsoft.com/office/officeart/2005/8/layout/orgChart1"/>
    <dgm:cxn modelId="{384F1A4E-2E45-4D1E-AD0A-6667CF94271A}" type="presOf" srcId="{885C51AD-8ADC-4B86-9A11-D95E3DA1FC6C}" destId="{DDDC13A8-8008-4FF3-9A34-A177727A44A9}" srcOrd="0" destOrd="0" presId="urn:microsoft.com/office/officeart/2005/8/layout/orgChart1"/>
    <dgm:cxn modelId="{1364343E-D219-44D5-A01E-1A9B7B408B5A}" type="presParOf" srcId="{6C6EF106-E8C1-400E-9D37-028535ADF4A0}" destId="{9C8CBF9F-61F5-447F-98A2-2B5A596BFA7C}" srcOrd="0" destOrd="0" presId="urn:microsoft.com/office/officeart/2005/8/layout/orgChart1"/>
    <dgm:cxn modelId="{0B8473AC-C99C-4E42-B189-4405180EF899}" type="presParOf" srcId="{9C8CBF9F-61F5-447F-98A2-2B5A596BFA7C}" destId="{E55CDD93-664C-4A56-A1F3-3808290CB294}" srcOrd="0" destOrd="0" presId="urn:microsoft.com/office/officeart/2005/8/layout/orgChart1"/>
    <dgm:cxn modelId="{5DEC04FD-B97C-428E-9D78-774A50D0DA03}" type="presParOf" srcId="{E55CDD93-664C-4A56-A1F3-3808290CB294}" destId="{BB420599-D6BE-43D7-9BCE-86A2F14E9C87}" srcOrd="0" destOrd="0" presId="urn:microsoft.com/office/officeart/2005/8/layout/orgChart1"/>
    <dgm:cxn modelId="{BD3F17D2-5B24-41E4-8483-99D289456A44}" type="presParOf" srcId="{E55CDD93-664C-4A56-A1F3-3808290CB294}" destId="{79595955-9B71-4BB8-8C38-63B03EF42365}" srcOrd="1" destOrd="0" presId="urn:microsoft.com/office/officeart/2005/8/layout/orgChart1"/>
    <dgm:cxn modelId="{C15FAF90-5B8A-4091-A939-252DAB39CB6E}" type="presParOf" srcId="{9C8CBF9F-61F5-447F-98A2-2B5A596BFA7C}" destId="{73FDBA14-2790-4BBD-88D3-34B2ECBA9024}" srcOrd="1" destOrd="0" presId="urn:microsoft.com/office/officeart/2005/8/layout/orgChart1"/>
    <dgm:cxn modelId="{07D8A612-3CBB-4632-98D3-032383CCE199}" type="presParOf" srcId="{73FDBA14-2790-4BBD-88D3-34B2ECBA9024}" destId="{C3F049D0-83E5-4150-9F80-709C942C6EEE}" srcOrd="0" destOrd="0" presId="urn:microsoft.com/office/officeart/2005/8/layout/orgChart1"/>
    <dgm:cxn modelId="{16E7E575-0A40-4887-AC28-393C480ABF7B}" type="presParOf" srcId="{73FDBA14-2790-4BBD-88D3-34B2ECBA9024}" destId="{9992FB0E-2272-4587-8160-AEFE9BADA5D9}" srcOrd="1" destOrd="0" presId="urn:microsoft.com/office/officeart/2005/8/layout/orgChart1"/>
    <dgm:cxn modelId="{821A27D7-86A1-4FA2-AC9E-9F3172016247}" type="presParOf" srcId="{9992FB0E-2272-4587-8160-AEFE9BADA5D9}" destId="{9529BF0E-AF4E-4F23-80D4-7C1C1EE14A0B}" srcOrd="0" destOrd="0" presId="urn:microsoft.com/office/officeart/2005/8/layout/orgChart1"/>
    <dgm:cxn modelId="{A556F6BE-752C-4649-A550-B3F0998CE7C0}" type="presParOf" srcId="{9529BF0E-AF4E-4F23-80D4-7C1C1EE14A0B}" destId="{DDDC13A8-8008-4FF3-9A34-A177727A44A9}" srcOrd="0" destOrd="0" presId="urn:microsoft.com/office/officeart/2005/8/layout/orgChart1"/>
    <dgm:cxn modelId="{0FAB4543-FB83-4D49-9CAD-B3C1207093B6}" type="presParOf" srcId="{9529BF0E-AF4E-4F23-80D4-7C1C1EE14A0B}" destId="{76A1CE35-33CF-47C0-B6C3-4A04487D089E}" srcOrd="1" destOrd="0" presId="urn:microsoft.com/office/officeart/2005/8/layout/orgChart1"/>
    <dgm:cxn modelId="{1FF7059F-C330-4495-9FE2-A30D5AB74DC3}" type="presParOf" srcId="{9992FB0E-2272-4587-8160-AEFE9BADA5D9}" destId="{7248D933-AC36-46AC-A860-8C83CF8E357D}" srcOrd="1" destOrd="0" presId="urn:microsoft.com/office/officeart/2005/8/layout/orgChart1"/>
    <dgm:cxn modelId="{8B2CAD6A-30A3-49C3-ABF6-A2743C8F4C47}" type="presParOf" srcId="{9992FB0E-2272-4587-8160-AEFE9BADA5D9}" destId="{CDA2E5AB-6D46-4524-A483-AA3F6D1FF514}" srcOrd="2" destOrd="0" presId="urn:microsoft.com/office/officeart/2005/8/layout/orgChart1"/>
    <dgm:cxn modelId="{DA488A46-53CF-4FD2-B610-65BBBDEEB79F}" type="presParOf" srcId="{73FDBA14-2790-4BBD-88D3-34B2ECBA9024}" destId="{DC214F5E-30AB-4A9D-A374-8264D087B336}" srcOrd="2" destOrd="0" presId="urn:microsoft.com/office/officeart/2005/8/layout/orgChart1"/>
    <dgm:cxn modelId="{3CF7C18E-ADD1-45BF-9CFC-3DCD0C26D654}" type="presParOf" srcId="{73FDBA14-2790-4BBD-88D3-34B2ECBA9024}" destId="{A81194AB-AC64-44C9-8BCA-2FE79FF4B8EA}" srcOrd="3" destOrd="0" presId="urn:microsoft.com/office/officeart/2005/8/layout/orgChart1"/>
    <dgm:cxn modelId="{A0E6CD64-0619-414C-AC3A-7240896EF407}" type="presParOf" srcId="{A81194AB-AC64-44C9-8BCA-2FE79FF4B8EA}" destId="{F8847ED6-10F7-4FEA-B17D-8711C43C92A1}" srcOrd="0" destOrd="0" presId="urn:microsoft.com/office/officeart/2005/8/layout/orgChart1"/>
    <dgm:cxn modelId="{AE7DD331-BB59-47E0-A827-EEEC3B0DE434}" type="presParOf" srcId="{F8847ED6-10F7-4FEA-B17D-8711C43C92A1}" destId="{AF0DD1BF-E119-472F-91DA-51152482C055}" srcOrd="0" destOrd="0" presId="urn:microsoft.com/office/officeart/2005/8/layout/orgChart1"/>
    <dgm:cxn modelId="{BF501465-ADE7-42B0-ABEE-3D7B47AFF0F7}" type="presParOf" srcId="{F8847ED6-10F7-4FEA-B17D-8711C43C92A1}" destId="{D0BF94D4-C76C-4C5A-A483-B103440A4F83}" srcOrd="1" destOrd="0" presId="urn:microsoft.com/office/officeart/2005/8/layout/orgChart1"/>
    <dgm:cxn modelId="{A766E472-7695-4A08-9652-B9556B869C95}" type="presParOf" srcId="{A81194AB-AC64-44C9-8BCA-2FE79FF4B8EA}" destId="{E48C383C-1BF1-49C5-822D-222775568BBA}" srcOrd="1" destOrd="0" presId="urn:microsoft.com/office/officeart/2005/8/layout/orgChart1"/>
    <dgm:cxn modelId="{A5526AA3-5951-4444-88EE-B6A80D6BC35E}" type="presParOf" srcId="{A81194AB-AC64-44C9-8BCA-2FE79FF4B8EA}" destId="{A25BDD8E-9E4F-40D8-9BAF-0F87E9A50E00}" srcOrd="2" destOrd="0" presId="urn:microsoft.com/office/officeart/2005/8/layout/orgChart1"/>
    <dgm:cxn modelId="{A5F7CCDA-4A3B-4908-890B-A23EDCE2E551}" type="presParOf" srcId="{9C8CBF9F-61F5-447F-98A2-2B5A596BFA7C}" destId="{00B7BBC2-249C-45B9-9B4E-A473C64DBC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14F5E-30AB-4A9D-A374-8264D087B336}">
      <dsp:nvSpPr>
        <dsp:cNvPr id="0" name=""/>
        <dsp:cNvSpPr/>
      </dsp:nvSpPr>
      <dsp:spPr>
        <a:xfrm>
          <a:off x="3048000" y="1827103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049D0-83E5-4150-9F80-709C942C6EEE}">
      <dsp:nvSpPr>
        <dsp:cNvPr id="0" name=""/>
        <dsp:cNvSpPr/>
      </dsp:nvSpPr>
      <dsp:spPr>
        <a:xfrm>
          <a:off x="1379990" y="1827103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20599-D6BE-43D7-9BCE-86A2F14E9C87}">
      <dsp:nvSpPr>
        <dsp:cNvPr id="0" name=""/>
        <dsp:cNvSpPr/>
      </dsp:nvSpPr>
      <dsp:spPr>
        <a:xfrm>
          <a:off x="1669479" y="1193797"/>
          <a:ext cx="2757041" cy="63330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Dependency Injection</a:t>
          </a:r>
          <a:endParaRPr lang="en-US" sz="1400" kern="1200" dirty="0"/>
        </a:p>
      </dsp:txBody>
      <dsp:txXfrm>
        <a:off x="1669479" y="1193797"/>
        <a:ext cx="2757041" cy="633306"/>
      </dsp:txXfrm>
    </dsp:sp>
    <dsp:sp modelId="{DDDC13A8-8008-4FF3-9A34-A177727A44A9}">
      <dsp:nvSpPr>
        <dsp:cNvPr id="0" name=""/>
        <dsp:cNvSpPr/>
      </dsp:nvSpPr>
      <dsp:spPr>
        <a:xfrm>
          <a:off x="1469" y="2406082"/>
          <a:ext cx="2757041" cy="4641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By Constructor</a:t>
          </a:r>
          <a:endParaRPr lang="en-US" sz="1600" kern="1200" dirty="0"/>
        </a:p>
      </dsp:txBody>
      <dsp:txXfrm>
        <a:off x="1469" y="2406082"/>
        <a:ext cx="2757041" cy="464120"/>
      </dsp:txXfrm>
    </dsp:sp>
    <dsp:sp modelId="{AF0DD1BF-E119-472F-91DA-51152482C055}">
      <dsp:nvSpPr>
        <dsp:cNvPr id="0" name=""/>
        <dsp:cNvSpPr/>
      </dsp:nvSpPr>
      <dsp:spPr>
        <a:xfrm>
          <a:off x="3337489" y="2406082"/>
          <a:ext cx="2757041" cy="4641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By Setter method</a:t>
          </a:r>
          <a:endParaRPr lang="en-US" sz="1400" kern="1200" dirty="0"/>
        </a:p>
      </dsp:txBody>
      <dsp:txXfrm>
        <a:off x="3337489" y="2406082"/>
        <a:ext cx="2757041" cy="464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in Spring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Dependency Injection (DI) is a design </a:t>
            </a:r>
            <a:r>
              <a:rPr lang="en-US" sz="1200" dirty="0" smtClean="0"/>
              <a:t>pattern.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Dependency Injection (DI) </a:t>
            </a:r>
            <a:r>
              <a:rPr lang="en-US" sz="1200" dirty="0" smtClean="0"/>
              <a:t> removes </a:t>
            </a:r>
            <a:r>
              <a:rPr lang="en-US" sz="1200" dirty="0"/>
              <a:t>the dependency from the programming code so that it can be easy to manage and test the application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Dependency </a:t>
            </a:r>
            <a:r>
              <a:rPr lang="en-US" sz="1200" dirty="0"/>
              <a:t>Injection makes our programming code loosely coupled.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understand the </a:t>
            </a:r>
            <a:r>
              <a:rPr lang="en-US" sz="1200" dirty="0"/>
              <a:t>Dependency Injection (DI) </a:t>
            </a:r>
            <a:r>
              <a:rPr lang="en-US" sz="1200" dirty="0" smtClean="0"/>
              <a:t>better</a:t>
            </a:r>
            <a:r>
              <a:rPr lang="en-US" sz="1200" dirty="0"/>
              <a:t>, </a:t>
            </a:r>
            <a:r>
              <a:rPr lang="en-US" sz="1200" dirty="0" smtClean="0"/>
              <a:t>first we have to understand </a:t>
            </a:r>
            <a:r>
              <a:rPr lang="en-US" sz="1200" dirty="0"/>
              <a:t>Dependency Lookup (DL</a:t>
            </a:r>
            <a:r>
              <a:rPr lang="en-US" sz="1200" dirty="0" smtClean="0"/>
              <a:t>).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93674" y="1176454"/>
            <a:ext cx="175260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</a:t>
            </a:r>
            <a:r>
              <a:rPr lang="en-US" sz="1200" dirty="0" smtClean="0"/>
              <a:t>Injection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in Spring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75" y="990600"/>
            <a:ext cx="4835525" cy="6858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Dependency Lookup is an approach where we get the resource after </a:t>
            </a:r>
            <a:r>
              <a:rPr lang="en-US" sz="1200" dirty="0" smtClean="0"/>
              <a:t>demand.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7975" y="465138"/>
            <a:ext cx="1482726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Lookup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975" y="2157025"/>
            <a:ext cx="1467902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 </a:t>
            </a:r>
            <a:r>
              <a:rPr lang="en-US" sz="1200" dirty="0"/>
              <a:t>obj</a:t>
            </a:r>
            <a:r>
              <a:rPr lang="en-US" sz="1200" dirty="0"/>
              <a:t> = </a:t>
            </a:r>
            <a:r>
              <a:rPr lang="en-US" sz="1200" b="1" dirty="0"/>
              <a:t>new</a:t>
            </a:r>
            <a:r>
              <a:rPr lang="en-US" sz="1200" dirty="0"/>
              <a:t> </a:t>
            </a:r>
            <a:r>
              <a:rPr lang="en-US" sz="1200" dirty="0"/>
              <a:t>AImpl</a:t>
            </a:r>
            <a:r>
              <a:rPr lang="en-US" sz="1200" dirty="0" smtClean="0"/>
              <a:t>();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27025" y="2971800"/>
            <a:ext cx="120943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 </a:t>
            </a:r>
            <a:r>
              <a:rPr lang="en-US" sz="1200" dirty="0"/>
              <a:t>obj</a:t>
            </a:r>
            <a:r>
              <a:rPr lang="en-US" sz="1200" dirty="0"/>
              <a:t> = </a:t>
            </a:r>
            <a:r>
              <a:rPr lang="en-US" sz="1200" dirty="0"/>
              <a:t>A.getA</a:t>
            </a:r>
            <a:r>
              <a:rPr lang="en-US" sz="1200" dirty="0"/>
              <a:t>();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27025" y="3733800"/>
            <a:ext cx="45720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Context </a:t>
            </a:r>
            <a:r>
              <a:rPr lang="en-US" sz="1200" dirty="0"/>
              <a:t>ctx</a:t>
            </a:r>
            <a:r>
              <a:rPr lang="en-US" sz="1200" dirty="0"/>
              <a:t> = </a:t>
            </a:r>
            <a:r>
              <a:rPr lang="en-US" sz="1200" b="1" dirty="0"/>
              <a:t>new</a:t>
            </a:r>
            <a:r>
              <a:rPr lang="en-US" sz="1200" dirty="0"/>
              <a:t> </a:t>
            </a:r>
            <a:r>
              <a:rPr lang="en-US" sz="1200" dirty="0"/>
              <a:t>InitialContext</a:t>
            </a:r>
            <a:r>
              <a:rPr lang="en-US" sz="1200" dirty="0"/>
              <a:t>();  </a:t>
            </a:r>
          </a:p>
          <a:p>
            <a:r>
              <a:rPr lang="en-US" sz="1200" dirty="0"/>
              <a:t>Context </a:t>
            </a:r>
            <a:r>
              <a:rPr lang="en-US" sz="1200" dirty="0"/>
              <a:t>environmentCtx</a:t>
            </a:r>
            <a:r>
              <a:rPr lang="en-US" sz="1200" dirty="0"/>
              <a:t> = (Context) </a:t>
            </a:r>
            <a:r>
              <a:rPr lang="en-US" sz="1200" dirty="0"/>
              <a:t>ctx.lookup</a:t>
            </a:r>
            <a:r>
              <a:rPr lang="en-US" sz="1200" dirty="0"/>
              <a:t>("</a:t>
            </a:r>
            <a:r>
              <a:rPr lang="en-US" sz="1200" dirty="0"/>
              <a:t>java:comp</a:t>
            </a:r>
            <a:r>
              <a:rPr lang="en-US" sz="1200" dirty="0"/>
              <a:t>/</a:t>
            </a:r>
            <a:r>
              <a:rPr lang="en-US" sz="1200" dirty="0"/>
              <a:t>env</a:t>
            </a:r>
            <a:r>
              <a:rPr lang="en-US" sz="1200" dirty="0"/>
              <a:t>");  </a:t>
            </a:r>
          </a:p>
          <a:p>
            <a:r>
              <a:rPr lang="en-US" sz="1200" dirty="0"/>
              <a:t>A </a:t>
            </a:r>
            <a:r>
              <a:rPr lang="en-US" sz="1200" dirty="0"/>
              <a:t>obj</a:t>
            </a:r>
            <a:r>
              <a:rPr lang="en-US" sz="1200" dirty="0"/>
              <a:t> = (A)</a:t>
            </a:r>
            <a:r>
              <a:rPr lang="en-US" sz="1200" dirty="0"/>
              <a:t>environmentCtx.lookup</a:t>
            </a:r>
            <a:r>
              <a:rPr lang="en-US" sz="1200" dirty="0"/>
              <a:t>("A"); 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286000" y="1850701"/>
            <a:ext cx="2743200" cy="612648"/>
          </a:xfrm>
          <a:prstGeom prst="wedgeRoundRectCallout">
            <a:avLst>
              <a:gd name="adj1" fmla="val -73611"/>
              <a:gd name="adj2" fmla="val 25187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get the resource(instance of A class) directly by new keyword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119312" y="2639002"/>
            <a:ext cx="3138488" cy="612648"/>
          </a:xfrm>
          <a:prstGeom prst="wedgeRoundRectCallout">
            <a:avLst>
              <a:gd name="adj1" fmla="val -73611"/>
              <a:gd name="adj2" fmla="val 25187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get the resource (instance of A class) by calling the static factory method getA()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391150" y="3696277"/>
            <a:ext cx="3138488" cy="612648"/>
          </a:xfrm>
          <a:prstGeom prst="wedgeRoundRectCallout">
            <a:avLst>
              <a:gd name="adj1" fmla="val -73611"/>
              <a:gd name="adj2" fmla="val 25187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</a:t>
            </a:r>
            <a:r>
              <a:rPr lang="en-US" sz="1200" dirty="0" smtClean="0"/>
              <a:t>e </a:t>
            </a:r>
            <a:r>
              <a:rPr lang="en-US" sz="1200" dirty="0"/>
              <a:t>can get the resource by JNDI (Java Naming Directory Interface)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63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in Spring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74" y="2286000"/>
            <a:ext cx="8759825" cy="914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tight coupling</a:t>
            </a:r>
            <a:r>
              <a:rPr lang="en-US" sz="1200" dirty="0"/>
              <a:t> The dependency lookup approach makes the code tightly coupled. If resource is changed, we need to perform a lot of modification in the code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Not easy for testing</a:t>
            </a:r>
            <a:r>
              <a:rPr lang="en-US" sz="1200" dirty="0"/>
              <a:t> This approach creates a lot of problems while testing the application especially in black box testing.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7973" y="1760538"/>
            <a:ext cx="230505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Problems of Dependency Lookup</a:t>
            </a:r>
          </a:p>
        </p:txBody>
      </p:sp>
    </p:spTree>
    <p:extLst>
      <p:ext uri="{BB962C8B-B14F-4D97-AF65-F5344CB8AC3E}">
        <p14:creationId xmlns:p14="http://schemas.microsoft.com/office/powerpoint/2010/main" val="28881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in Spring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30886" y="1676400"/>
            <a:ext cx="159702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00200"/>
            <a:ext cx="3390900" cy="2390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343400" y="2057400"/>
            <a:ext cx="4572000" cy="2057400"/>
          </a:xfrm>
          <a:prstGeom prst="wedgeRoundRectCallout">
            <a:avLst>
              <a:gd name="adj1" fmla="val -72701"/>
              <a:gd name="adj2" fmla="val -25192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Dependency Injection is a design pattern that removes the dependency of the programs.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such case we provide the information from the external source such as XML file. It makes our code loosely coupled and easier for testing.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this example, </a:t>
            </a:r>
            <a:r>
              <a:rPr lang="en-US" sz="1200" dirty="0"/>
              <a:t>instance of Address class is provided by external </a:t>
            </a:r>
            <a:r>
              <a:rPr lang="en-US" sz="1200" dirty="0" smtClean="0"/>
              <a:t>source </a:t>
            </a:r>
            <a:r>
              <a:rPr lang="en-US" sz="1200" dirty="0"/>
              <a:t>such as XML file either by constructor or setter method.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40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7801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Dependency Injection in Spring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6166606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867400" y="914400"/>
            <a:ext cx="2590800" cy="612648"/>
          </a:xfrm>
          <a:prstGeom prst="wedgeRoundRectCallout">
            <a:avLst>
              <a:gd name="adj1" fmla="val -50612"/>
              <a:gd name="adj2" fmla="val 85821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framework provides two ways to inject dependency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24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80532</TotalTime>
  <Words>242</Words>
  <Application>Microsoft Office PowerPoint</Application>
  <PresentationFormat>Custom</PresentationFormat>
  <Paragraphs>41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8430</cp:revision>
  <dcterms:created xsi:type="dcterms:W3CDTF">2006-08-16T00:00:00Z</dcterms:created>
  <dcterms:modified xsi:type="dcterms:W3CDTF">2017-12-27T09:49:44Z</dcterms:modified>
</cp:coreProperties>
</file>