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41400413" cy="27000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89" autoAdjust="0"/>
    <p:restoredTop sz="96334" autoAdjust="0"/>
  </p:normalViewPr>
  <p:slideViewPr>
    <p:cSldViewPr snapToGrid="0">
      <p:cViewPr>
        <p:scale>
          <a:sx n="50" d="100"/>
          <a:sy n="50" d="100"/>
        </p:scale>
        <p:origin x="-1914" y="-42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5031" y="4418785"/>
            <a:ext cx="35190351" cy="9400070"/>
          </a:xfrm>
        </p:spPr>
        <p:txBody>
          <a:bodyPr anchor="b"/>
          <a:lstStyle>
            <a:lvl1pPr algn="ctr">
              <a:defRPr sz="23622"/>
            </a:lvl1pPr>
          </a:lstStyle>
          <a:p>
            <a:r>
              <a:rPr lang="en-US"/>
              <a:t>Click to edit Master title style</a:t>
            </a:r>
            <a:endParaRPr lang="en-US" dirty="0"/>
          </a:p>
        </p:txBody>
      </p:sp>
      <p:sp>
        <p:nvSpPr>
          <p:cNvPr id="3" name="Subtitle 2"/>
          <p:cNvSpPr>
            <a:spLocks noGrp="1"/>
          </p:cNvSpPr>
          <p:nvPr>
            <p:ph type="subTitle" idx="1"/>
          </p:nvPr>
        </p:nvSpPr>
        <p:spPr>
          <a:xfrm>
            <a:off x="5175052" y="14181357"/>
            <a:ext cx="31050310" cy="6518796"/>
          </a:xfrm>
        </p:spPr>
        <p:txBody>
          <a:bodyPr/>
          <a:lstStyle>
            <a:lvl1pPr marL="0" indent="0" algn="ctr">
              <a:buNone/>
              <a:defRPr sz="9449"/>
            </a:lvl1pPr>
            <a:lvl2pPr marL="1799996" indent="0" algn="ctr">
              <a:buNone/>
              <a:defRPr sz="7874"/>
            </a:lvl2pPr>
            <a:lvl3pPr marL="3599993" indent="0" algn="ctr">
              <a:buNone/>
              <a:defRPr sz="7087"/>
            </a:lvl3pPr>
            <a:lvl4pPr marL="5399989" indent="0" algn="ctr">
              <a:buNone/>
              <a:defRPr sz="6299"/>
            </a:lvl4pPr>
            <a:lvl5pPr marL="7199986" indent="0" algn="ctr">
              <a:buNone/>
              <a:defRPr sz="6299"/>
            </a:lvl5pPr>
            <a:lvl6pPr marL="8999982" indent="0" algn="ctr">
              <a:buNone/>
              <a:defRPr sz="6299"/>
            </a:lvl6pPr>
            <a:lvl7pPr marL="10799978" indent="0" algn="ctr">
              <a:buNone/>
              <a:defRPr sz="6299"/>
            </a:lvl7pPr>
            <a:lvl8pPr marL="12599975" indent="0" algn="ctr">
              <a:buNone/>
              <a:defRPr sz="6299"/>
            </a:lvl8pPr>
            <a:lvl9pPr marL="14399971" indent="0" algn="ctr">
              <a:buNone/>
              <a:defRPr sz="62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384182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91862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627173" y="1437511"/>
            <a:ext cx="8926964" cy="22881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46281" y="1437511"/>
            <a:ext cx="26263387" cy="228814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304630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235592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24718" y="6731308"/>
            <a:ext cx="35707856" cy="11231331"/>
          </a:xfrm>
        </p:spPr>
        <p:txBody>
          <a:bodyPr anchor="b"/>
          <a:lstStyle>
            <a:lvl1pPr>
              <a:defRPr sz="23622"/>
            </a:lvl1pPr>
          </a:lstStyle>
          <a:p>
            <a:r>
              <a:rPr lang="en-US"/>
              <a:t>Click to edit Master title style</a:t>
            </a:r>
            <a:endParaRPr lang="en-US" dirty="0"/>
          </a:p>
        </p:txBody>
      </p:sp>
      <p:sp>
        <p:nvSpPr>
          <p:cNvPr id="3" name="Text Placeholder 2"/>
          <p:cNvSpPr>
            <a:spLocks noGrp="1"/>
          </p:cNvSpPr>
          <p:nvPr>
            <p:ph type="body" idx="1"/>
          </p:nvPr>
        </p:nvSpPr>
        <p:spPr>
          <a:xfrm>
            <a:off x="2824718" y="18068892"/>
            <a:ext cx="35707856" cy="5906292"/>
          </a:xfrm>
        </p:spPr>
        <p:txBody>
          <a:bodyPr/>
          <a:lstStyle>
            <a:lvl1pPr marL="0" indent="0">
              <a:buNone/>
              <a:defRPr sz="9449">
                <a:solidFill>
                  <a:schemeClr val="tx1">
                    <a:tint val="82000"/>
                  </a:schemeClr>
                </a:solidFill>
              </a:defRPr>
            </a:lvl1pPr>
            <a:lvl2pPr marL="1799996" indent="0">
              <a:buNone/>
              <a:defRPr sz="7874">
                <a:solidFill>
                  <a:schemeClr val="tx1">
                    <a:tint val="82000"/>
                  </a:schemeClr>
                </a:solidFill>
              </a:defRPr>
            </a:lvl2pPr>
            <a:lvl3pPr marL="3599993" indent="0">
              <a:buNone/>
              <a:defRPr sz="7087">
                <a:solidFill>
                  <a:schemeClr val="tx1">
                    <a:tint val="82000"/>
                  </a:schemeClr>
                </a:solidFill>
              </a:defRPr>
            </a:lvl3pPr>
            <a:lvl4pPr marL="5399989" indent="0">
              <a:buNone/>
              <a:defRPr sz="6299">
                <a:solidFill>
                  <a:schemeClr val="tx1">
                    <a:tint val="82000"/>
                  </a:schemeClr>
                </a:solidFill>
              </a:defRPr>
            </a:lvl4pPr>
            <a:lvl5pPr marL="7199986" indent="0">
              <a:buNone/>
              <a:defRPr sz="6299">
                <a:solidFill>
                  <a:schemeClr val="tx1">
                    <a:tint val="82000"/>
                  </a:schemeClr>
                </a:solidFill>
              </a:defRPr>
            </a:lvl5pPr>
            <a:lvl6pPr marL="8999982" indent="0">
              <a:buNone/>
              <a:defRPr sz="6299">
                <a:solidFill>
                  <a:schemeClr val="tx1">
                    <a:tint val="82000"/>
                  </a:schemeClr>
                </a:solidFill>
              </a:defRPr>
            </a:lvl6pPr>
            <a:lvl7pPr marL="10799978" indent="0">
              <a:buNone/>
              <a:defRPr sz="6299">
                <a:solidFill>
                  <a:schemeClr val="tx1">
                    <a:tint val="82000"/>
                  </a:schemeClr>
                </a:solidFill>
              </a:defRPr>
            </a:lvl7pPr>
            <a:lvl8pPr marL="12599975" indent="0">
              <a:buNone/>
              <a:defRPr sz="6299">
                <a:solidFill>
                  <a:schemeClr val="tx1">
                    <a:tint val="82000"/>
                  </a:schemeClr>
                </a:solidFill>
              </a:defRPr>
            </a:lvl8pPr>
            <a:lvl9pPr marL="14399971" indent="0">
              <a:buNone/>
              <a:defRPr sz="629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350604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46278" y="7187553"/>
            <a:ext cx="17595176" cy="17131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958959" y="7187553"/>
            <a:ext cx="17595176" cy="17131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220889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1671" y="1437516"/>
            <a:ext cx="35707856" cy="521879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51675" y="6618801"/>
            <a:ext cx="17514313" cy="3243772"/>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4" name="Content Placeholder 3"/>
          <p:cNvSpPr>
            <a:spLocks noGrp="1"/>
          </p:cNvSpPr>
          <p:nvPr>
            <p:ph sz="half" idx="2"/>
          </p:nvPr>
        </p:nvSpPr>
        <p:spPr>
          <a:xfrm>
            <a:off x="2851675" y="9862573"/>
            <a:ext cx="17514313" cy="14506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958961" y="6618801"/>
            <a:ext cx="17600568" cy="3243772"/>
          </a:xfrm>
        </p:spPr>
        <p:txBody>
          <a:bodyPr anchor="b"/>
          <a:lstStyle>
            <a:lvl1pPr marL="0" indent="0">
              <a:buNone/>
              <a:defRPr sz="9449" b="1"/>
            </a:lvl1pPr>
            <a:lvl2pPr marL="1799996" indent="0">
              <a:buNone/>
              <a:defRPr sz="7874" b="1"/>
            </a:lvl2pPr>
            <a:lvl3pPr marL="3599993" indent="0">
              <a:buNone/>
              <a:defRPr sz="7087" b="1"/>
            </a:lvl3pPr>
            <a:lvl4pPr marL="5399989" indent="0">
              <a:buNone/>
              <a:defRPr sz="6299" b="1"/>
            </a:lvl4pPr>
            <a:lvl5pPr marL="7199986" indent="0">
              <a:buNone/>
              <a:defRPr sz="6299" b="1"/>
            </a:lvl5pPr>
            <a:lvl6pPr marL="8999982" indent="0">
              <a:buNone/>
              <a:defRPr sz="6299" b="1"/>
            </a:lvl6pPr>
            <a:lvl7pPr marL="10799978" indent="0">
              <a:buNone/>
              <a:defRPr sz="6299" b="1"/>
            </a:lvl7pPr>
            <a:lvl8pPr marL="12599975" indent="0">
              <a:buNone/>
              <a:defRPr sz="6299" b="1"/>
            </a:lvl8pPr>
            <a:lvl9pPr marL="14399971" indent="0">
              <a:buNone/>
              <a:defRPr sz="6299" b="1"/>
            </a:lvl9pPr>
          </a:lstStyle>
          <a:p>
            <a:pPr lvl="0"/>
            <a:r>
              <a:rPr lang="en-US"/>
              <a:t>Click to edit Master text styles</a:t>
            </a:r>
          </a:p>
        </p:txBody>
      </p:sp>
      <p:sp>
        <p:nvSpPr>
          <p:cNvPr id="6" name="Content Placeholder 5"/>
          <p:cNvSpPr>
            <a:spLocks noGrp="1"/>
          </p:cNvSpPr>
          <p:nvPr>
            <p:ph sz="quarter" idx="4"/>
          </p:nvPr>
        </p:nvSpPr>
        <p:spPr>
          <a:xfrm>
            <a:off x="20958961" y="9862573"/>
            <a:ext cx="17600568" cy="14506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274990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150383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39011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671" y="1800013"/>
            <a:ext cx="13352711" cy="6300047"/>
          </a:xfrm>
        </p:spPr>
        <p:txBody>
          <a:bodyPr anchor="b"/>
          <a:lstStyle>
            <a:lvl1pPr>
              <a:defRPr sz="12598"/>
            </a:lvl1pPr>
          </a:lstStyle>
          <a:p>
            <a:r>
              <a:rPr lang="en-US"/>
              <a:t>Click to edit Master title style</a:t>
            </a:r>
            <a:endParaRPr lang="en-US" dirty="0"/>
          </a:p>
        </p:txBody>
      </p:sp>
      <p:sp>
        <p:nvSpPr>
          <p:cNvPr id="3" name="Content Placeholder 2"/>
          <p:cNvSpPr>
            <a:spLocks noGrp="1"/>
          </p:cNvSpPr>
          <p:nvPr>
            <p:ph idx="1"/>
          </p:nvPr>
        </p:nvSpPr>
        <p:spPr>
          <a:xfrm>
            <a:off x="17600568" y="3887535"/>
            <a:ext cx="20958959" cy="19187642"/>
          </a:xfrm>
        </p:spPr>
        <p:txBody>
          <a:bodyPr/>
          <a:lstStyle>
            <a:lvl1pPr>
              <a:defRPr sz="12598"/>
            </a:lvl1pPr>
            <a:lvl2pPr>
              <a:defRPr sz="11024"/>
            </a:lvl2pPr>
            <a:lvl3pPr>
              <a:defRPr sz="9449"/>
            </a:lvl3pPr>
            <a:lvl4pPr>
              <a:defRPr sz="7874"/>
            </a:lvl4pPr>
            <a:lvl5pPr>
              <a:defRPr sz="7874"/>
            </a:lvl5pPr>
            <a:lvl6pPr>
              <a:defRPr sz="7874"/>
            </a:lvl6pPr>
            <a:lvl7pPr>
              <a:defRPr sz="7874"/>
            </a:lvl7pPr>
            <a:lvl8pPr>
              <a:defRPr sz="7874"/>
            </a:lvl8pPr>
            <a:lvl9pPr>
              <a:defRPr sz="78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51671" y="8100060"/>
            <a:ext cx="13352711" cy="15006363"/>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2023807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671" y="1800013"/>
            <a:ext cx="13352711" cy="6300047"/>
          </a:xfrm>
        </p:spPr>
        <p:txBody>
          <a:bodyPr anchor="b"/>
          <a:lstStyle>
            <a:lvl1pPr>
              <a:defRPr sz="125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7600568" y="3887535"/>
            <a:ext cx="20958959" cy="19187642"/>
          </a:xfrm>
        </p:spPr>
        <p:txBody>
          <a:bodyPr anchor="t"/>
          <a:lstStyle>
            <a:lvl1pPr marL="0" indent="0">
              <a:buNone/>
              <a:defRPr sz="12598"/>
            </a:lvl1pPr>
            <a:lvl2pPr marL="1799996" indent="0">
              <a:buNone/>
              <a:defRPr sz="11024"/>
            </a:lvl2pPr>
            <a:lvl3pPr marL="3599993" indent="0">
              <a:buNone/>
              <a:defRPr sz="9449"/>
            </a:lvl3pPr>
            <a:lvl4pPr marL="5399989" indent="0">
              <a:buNone/>
              <a:defRPr sz="7874"/>
            </a:lvl4pPr>
            <a:lvl5pPr marL="7199986" indent="0">
              <a:buNone/>
              <a:defRPr sz="7874"/>
            </a:lvl5pPr>
            <a:lvl6pPr marL="8999982" indent="0">
              <a:buNone/>
              <a:defRPr sz="7874"/>
            </a:lvl6pPr>
            <a:lvl7pPr marL="10799978" indent="0">
              <a:buNone/>
              <a:defRPr sz="7874"/>
            </a:lvl7pPr>
            <a:lvl8pPr marL="12599975" indent="0">
              <a:buNone/>
              <a:defRPr sz="7874"/>
            </a:lvl8pPr>
            <a:lvl9pPr marL="14399971" indent="0">
              <a:buNone/>
              <a:defRPr sz="7874"/>
            </a:lvl9pPr>
          </a:lstStyle>
          <a:p>
            <a:r>
              <a:rPr lang="en-US" dirty="0"/>
              <a:t>Click icon to add picture</a:t>
            </a:r>
          </a:p>
        </p:txBody>
      </p:sp>
      <p:sp>
        <p:nvSpPr>
          <p:cNvPr id="4" name="Text Placeholder 3"/>
          <p:cNvSpPr>
            <a:spLocks noGrp="1"/>
          </p:cNvSpPr>
          <p:nvPr>
            <p:ph type="body" sz="half" idx="2"/>
          </p:nvPr>
        </p:nvSpPr>
        <p:spPr>
          <a:xfrm>
            <a:off x="2851671" y="8100060"/>
            <a:ext cx="13352711" cy="15006363"/>
          </a:xfrm>
        </p:spPr>
        <p:txBody>
          <a:bodyPr/>
          <a:lstStyle>
            <a:lvl1pPr marL="0" indent="0">
              <a:buNone/>
              <a:defRPr sz="6299"/>
            </a:lvl1pPr>
            <a:lvl2pPr marL="1799996" indent="0">
              <a:buNone/>
              <a:defRPr sz="5512"/>
            </a:lvl2pPr>
            <a:lvl3pPr marL="3599993" indent="0">
              <a:buNone/>
              <a:defRPr sz="4724"/>
            </a:lvl3pPr>
            <a:lvl4pPr marL="5399989" indent="0">
              <a:buNone/>
              <a:defRPr sz="3937"/>
            </a:lvl4pPr>
            <a:lvl5pPr marL="7199986" indent="0">
              <a:buNone/>
              <a:defRPr sz="3937"/>
            </a:lvl5pPr>
            <a:lvl6pPr marL="8999982" indent="0">
              <a:buNone/>
              <a:defRPr sz="3937"/>
            </a:lvl6pPr>
            <a:lvl7pPr marL="10799978" indent="0">
              <a:buNone/>
              <a:defRPr sz="3937"/>
            </a:lvl7pPr>
            <a:lvl8pPr marL="12599975" indent="0">
              <a:buNone/>
              <a:defRPr sz="3937"/>
            </a:lvl8pPr>
            <a:lvl9pPr marL="14399971" indent="0">
              <a:buNone/>
              <a:defRPr sz="3937"/>
            </a:lvl9pPr>
          </a:lstStyle>
          <a:p>
            <a:pPr lvl="0"/>
            <a:r>
              <a:rPr lang="en-US"/>
              <a:t>Click to edit Master text styles</a:t>
            </a:r>
          </a:p>
        </p:txBody>
      </p:sp>
      <p:sp>
        <p:nvSpPr>
          <p:cNvPr id="5" name="Date Placeholder 4"/>
          <p:cNvSpPr>
            <a:spLocks noGrp="1"/>
          </p:cNvSpPr>
          <p:nvPr>
            <p:ph type="dt" sz="half" idx="10"/>
          </p:nvPr>
        </p:nvSpPr>
        <p:spPr/>
        <p:txBody>
          <a:bodyPr/>
          <a:lstStyle/>
          <a:p>
            <a:fld id="{7D50F16F-B526-4071-9E8B-B4814D4A410F}" type="datetimeFigureOut">
              <a:rPr lang="en-IN" smtClean="0"/>
              <a:t>28-07-2024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A157D57-2643-4DE2-857C-AD2B0CA39D8C}" type="slidenum">
              <a:rPr lang="en-IN" smtClean="0"/>
              <a:t>‹#›</a:t>
            </a:fld>
            <a:endParaRPr lang="en-IN" dirty="0"/>
          </a:p>
        </p:txBody>
      </p:sp>
    </p:spTree>
    <p:extLst>
      <p:ext uri="{BB962C8B-B14F-4D97-AF65-F5344CB8AC3E}">
        <p14:creationId xmlns:p14="http://schemas.microsoft.com/office/powerpoint/2010/main" val="29886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6279" y="1437516"/>
            <a:ext cx="35707856" cy="521879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46279" y="7187553"/>
            <a:ext cx="35707856" cy="171313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46278" y="25025191"/>
            <a:ext cx="9315093" cy="1437511"/>
          </a:xfrm>
          <a:prstGeom prst="rect">
            <a:avLst/>
          </a:prstGeom>
        </p:spPr>
        <p:txBody>
          <a:bodyPr vert="horz" lIns="91440" tIns="45720" rIns="91440" bIns="45720" rtlCol="0" anchor="ctr"/>
          <a:lstStyle>
            <a:lvl1pPr algn="l">
              <a:defRPr sz="4724">
                <a:solidFill>
                  <a:schemeClr val="tx1">
                    <a:tint val="82000"/>
                  </a:schemeClr>
                </a:solidFill>
              </a:defRPr>
            </a:lvl1pPr>
          </a:lstStyle>
          <a:p>
            <a:fld id="{7D50F16F-B526-4071-9E8B-B4814D4A410F}" type="datetimeFigureOut">
              <a:rPr lang="en-IN" smtClean="0"/>
              <a:t>28-07-2024</a:t>
            </a:fld>
            <a:endParaRPr lang="en-IN" dirty="0"/>
          </a:p>
        </p:txBody>
      </p:sp>
      <p:sp>
        <p:nvSpPr>
          <p:cNvPr id="5" name="Footer Placeholder 4"/>
          <p:cNvSpPr>
            <a:spLocks noGrp="1"/>
          </p:cNvSpPr>
          <p:nvPr>
            <p:ph type="ftr" sz="quarter" idx="3"/>
          </p:nvPr>
        </p:nvSpPr>
        <p:spPr>
          <a:xfrm>
            <a:off x="13713887" y="25025191"/>
            <a:ext cx="13972639" cy="1437511"/>
          </a:xfrm>
          <a:prstGeom prst="rect">
            <a:avLst/>
          </a:prstGeom>
        </p:spPr>
        <p:txBody>
          <a:bodyPr vert="horz" lIns="91440" tIns="45720" rIns="91440" bIns="45720" rtlCol="0" anchor="ctr"/>
          <a:lstStyle>
            <a:lvl1pPr algn="ctr">
              <a:defRPr sz="4724">
                <a:solidFill>
                  <a:schemeClr val="tx1">
                    <a:tint val="82000"/>
                  </a:schemeClr>
                </a:solidFill>
              </a:defRPr>
            </a:lvl1pPr>
          </a:lstStyle>
          <a:p>
            <a:endParaRPr lang="en-IN" dirty="0"/>
          </a:p>
        </p:txBody>
      </p:sp>
      <p:sp>
        <p:nvSpPr>
          <p:cNvPr id="6" name="Slide Number Placeholder 5"/>
          <p:cNvSpPr>
            <a:spLocks noGrp="1"/>
          </p:cNvSpPr>
          <p:nvPr>
            <p:ph type="sldNum" sz="quarter" idx="4"/>
          </p:nvPr>
        </p:nvSpPr>
        <p:spPr>
          <a:xfrm>
            <a:off x="29239042" y="25025191"/>
            <a:ext cx="9315093" cy="1437511"/>
          </a:xfrm>
          <a:prstGeom prst="rect">
            <a:avLst/>
          </a:prstGeom>
        </p:spPr>
        <p:txBody>
          <a:bodyPr vert="horz" lIns="91440" tIns="45720" rIns="91440" bIns="45720" rtlCol="0" anchor="ctr"/>
          <a:lstStyle>
            <a:lvl1pPr algn="r">
              <a:defRPr sz="4724">
                <a:solidFill>
                  <a:schemeClr val="tx1">
                    <a:tint val="82000"/>
                  </a:schemeClr>
                </a:solidFill>
              </a:defRPr>
            </a:lvl1pPr>
          </a:lstStyle>
          <a:p>
            <a:fld id="{CA157D57-2643-4DE2-857C-AD2B0CA39D8C}" type="slidenum">
              <a:rPr lang="en-IN" smtClean="0"/>
              <a:t>‹#›</a:t>
            </a:fld>
            <a:endParaRPr lang="en-IN" dirty="0"/>
          </a:p>
        </p:txBody>
      </p:sp>
    </p:spTree>
    <p:extLst>
      <p:ext uri="{BB962C8B-B14F-4D97-AF65-F5344CB8AC3E}">
        <p14:creationId xmlns:p14="http://schemas.microsoft.com/office/powerpoint/2010/main" val="873533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599993" rtl="0" eaLnBrk="1" latinLnBrk="0" hangingPunct="1">
        <a:lnSpc>
          <a:spcPct val="90000"/>
        </a:lnSpc>
        <a:spcBef>
          <a:spcPct val="0"/>
        </a:spcBef>
        <a:buNone/>
        <a:defRPr sz="17323" kern="1200">
          <a:solidFill>
            <a:schemeClr val="tx1"/>
          </a:solidFill>
          <a:latin typeface="+mj-lt"/>
          <a:ea typeface="+mj-ea"/>
          <a:cs typeface="+mj-cs"/>
        </a:defRPr>
      </a:lvl1pPr>
    </p:titleStyle>
    <p:bodyStyle>
      <a:lvl1pPr marL="899998" indent="-899998" algn="l" defTabSz="3599993" rtl="0" eaLnBrk="1" latinLnBrk="0" hangingPunct="1">
        <a:lnSpc>
          <a:spcPct val="90000"/>
        </a:lnSpc>
        <a:spcBef>
          <a:spcPts val="3937"/>
        </a:spcBef>
        <a:buFont typeface="Arial" panose="020B0604020202020204" pitchFamily="34" charset="0"/>
        <a:buChar char="•"/>
        <a:defRPr sz="11024" kern="1200">
          <a:solidFill>
            <a:schemeClr val="tx1"/>
          </a:solidFill>
          <a:latin typeface="+mn-lt"/>
          <a:ea typeface="+mn-ea"/>
          <a:cs typeface="+mn-cs"/>
        </a:defRPr>
      </a:lvl1pPr>
      <a:lvl2pPr marL="2699995" indent="-899998" algn="l" defTabSz="3599993" rtl="0" eaLnBrk="1" latinLnBrk="0" hangingPunct="1">
        <a:lnSpc>
          <a:spcPct val="90000"/>
        </a:lnSpc>
        <a:spcBef>
          <a:spcPts val="1968"/>
        </a:spcBef>
        <a:buFont typeface="Arial" panose="020B0604020202020204" pitchFamily="34" charset="0"/>
        <a:buChar char="•"/>
        <a:defRPr sz="9449" kern="1200">
          <a:solidFill>
            <a:schemeClr val="tx1"/>
          </a:solidFill>
          <a:latin typeface="+mn-lt"/>
          <a:ea typeface="+mn-ea"/>
          <a:cs typeface="+mn-cs"/>
        </a:defRPr>
      </a:lvl2pPr>
      <a:lvl3pPr marL="4499991" indent="-899998" algn="l" defTabSz="3599993" rtl="0" eaLnBrk="1" latinLnBrk="0" hangingPunct="1">
        <a:lnSpc>
          <a:spcPct val="90000"/>
        </a:lnSpc>
        <a:spcBef>
          <a:spcPts val="1968"/>
        </a:spcBef>
        <a:buFont typeface="Arial" panose="020B0604020202020204" pitchFamily="34" charset="0"/>
        <a:buChar char="•"/>
        <a:defRPr sz="7874" kern="1200">
          <a:solidFill>
            <a:schemeClr val="tx1"/>
          </a:solidFill>
          <a:latin typeface="+mn-lt"/>
          <a:ea typeface="+mn-ea"/>
          <a:cs typeface="+mn-cs"/>
        </a:defRPr>
      </a:lvl3pPr>
      <a:lvl4pPr marL="629998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4pPr>
      <a:lvl5pPr marL="8099984"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5pPr>
      <a:lvl6pPr marL="9899980"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6pPr>
      <a:lvl7pPr marL="11699977"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7pPr>
      <a:lvl8pPr marL="13499973"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8pPr>
      <a:lvl9pPr marL="15299969" indent="-899998" algn="l" defTabSz="3599993" rtl="0" eaLnBrk="1" latinLnBrk="0" hangingPunct="1">
        <a:lnSpc>
          <a:spcPct val="90000"/>
        </a:lnSpc>
        <a:spcBef>
          <a:spcPts val="1968"/>
        </a:spcBef>
        <a:buFont typeface="Arial" panose="020B0604020202020204" pitchFamily="34" charset="0"/>
        <a:buChar char="•"/>
        <a:defRPr sz="7087" kern="1200">
          <a:solidFill>
            <a:schemeClr val="tx1"/>
          </a:solidFill>
          <a:latin typeface="+mn-lt"/>
          <a:ea typeface="+mn-ea"/>
          <a:cs typeface="+mn-cs"/>
        </a:defRPr>
      </a:lvl9pPr>
    </p:bodyStyle>
    <p:otherStyle>
      <a:defPPr>
        <a:defRPr lang="en-US"/>
      </a:defPPr>
      <a:lvl1pPr marL="0" algn="l" defTabSz="3599993" rtl="0" eaLnBrk="1" latinLnBrk="0" hangingPunct="1">
        <a:defRPr sz="7087" kern="1200">
          <a:solidFill>
            <a:schemeClr val="tx1"/>
          </a:solidFill>
          <a:latin typeface="+mn-lt"/>
          <a:ea typeface="+mn-ea"/>
          <a:cs typeface="+mn-cs"/>
        </a:defRPr>
      </a:lvl1pPr>
      <a:lvl2pPr marL="1799996" algn="l" defTabSz="3599993" rtl="0" eaLnBrk="1" latinLnBrk="0" hangingPunct="1">
        <a:defRPr sz="7087" kern="1200">
          <a:solidFill>
            <a:schemeClr val="tx1"/>
          </a:solidFill>
          <a:latin typeface="+mn-lt"/>
          <a:ea typeface="+mn-ea"/>
          <a:cs typeface="+mn-cs"/>
        </a:defRPr>
      </a:lvl2pPr>
      <a:lvl3pPr marL="3599993" algn="l" defTabSz="3599993" rtl="0" eaLnBrk="1" latinLnBrk="0" hangingPunct="1">
        <a:defRPr sz="7087" kern="1200">
          <a:solidFill>
            <a:schemeClr val="tx1"/>
          </a:solidFill>
          <a:latin typeface="+mn-lt"/>
          <a:ea typeface="+mn-ea"/>
          <a:cs typeface="+mn-cs"/>
        </a:defRPr>
      </a:lvl3pPr>
      <a:lvl4pPr marL="5399989" algn="l" defTabSz="3599993" rtl="0" eaLnBrk="1" latinLnBrk="0" hangingPunct="1">
        <a:defRPr sz="7087" kern="1200">
          <a:solidFill>
            <a:schemeClr val="tx1"/>
          </a:solidFill>
          <a:latin typeface="+mn-lt"/>
          <a:ea typeface="+mn-ea"/>
          <a:cs typeface="+mn-cs"/>
        </a:defRPr>
      </a:lvl4pPr>
      <a:lvl5pPr marL="7199986" algn="l" defTabSz="3599993" rtl="0" eaLnBrk="1" latinLnBrk="0" hangingPunct="1">
        <a:defRPr sz="7087" kern="1200">
          <a:solidFill>
            <a:schemeClr val="tx1"/>
          </a:solidFill>
          <a:latin typeface="+mn-lt"/>
          <a:ea typeface="+mn-ea"/>
          <a:cs typeface="+mn-cs"/>
        </a:defRPr>
      </a:lvl5pPr>
      <a:lvl6pPr marL="8999982" algn="l" defTabSz="3599993" rtl="0" eaLnBrk="1" latinLnBrk="0" hangingPunct="1">
        <a:defRPr sz="7087" kern="1200">
          <a:solidFill>
            <a:schemeClr val="tx1"/>
          </a:solidFill>
          <a:latin typeface="+mn-lt"/>
          <a:ea typeface="+mn-ea"/>
          <a:cs typeface="+mn-cs"/>
        </a:defRPr>
      </a:lvl6pPr>
      <a:lvl7pPr marL="10799978" algn="l" defTabSz="3599993" rtl="0" eaLnBrk="1" latinLnBrk="0" hangingPunct="1">
        <a:defRPr sz="7087" kern="1200">
          <a:solidFill>
            <a:schemeClr val="tx1"/>
          </a:solidFill>
          <a:latin typeface="+mn-lt"/>
          <a:ea typeface="+mn-ea"/>
          <a:cs typeface="+mn-cs"/>
        </a:defRPr>
      </a:lvl7pPr>
      <a:lvl8pPr marL="12599975" algn="l" defTabSz="3599993" rtl="0" eaLnBrk="1" latinLnBrk="0" hangingPunct="1">
        <a:defRPr sz="7087" kern="1200">
          <a:solidFill>
            <a:schemeClr val="tx1"/>
          </a:solidFill>
          <a:latin typeface="+mn-lt"/>
          <a:ea typeface="+mn-ea"/>
          <a:cs typeface="+mn-cs"/>
        </a:defRPr>
      </a:lvl8pPr>
      <a:lvl9pPr marL="14399971" algn="l" defTabSz="3599993" rtl="0" eaLnBrk="1" latinLnBrk="0" hangingPunct="1">
        <a:defRPr sz="70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hyperlink" Target="https://www.drikpanchang.com/" TargetMode="Externa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mailto:abaligab@hs-Mittweida.de" TargetMode="External"/><Relationship Id="rId16" Type="http://schemas.openxmlformats.org/officeDocument/2006/relationships/image" Target="../media/image14.png"/><Relationship Id="rId20" Type="http://schemas.openxmlformats.org/officeDocument/2006/relationships/hyperlink" Target="https://www.researchgate.net/publication/369657531_The_Unconscious_Mind_and_Planetary_Influences_on_the_Human_Unconscious_Mind_and_Personality"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hyperlink" Target="https://www.psychologytoday.com/us/blog/unique-like-everybody-else/202206/the-final-word-on-astrology-and-personality" TargetMode="Externa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4B731C9E-EF1D-F899-BFAA-F0CE0F7FDA1E}"/>
              </a:ext>
            </a:extLst>
          </p:cNvPr>
          <p:cNvSpPr txBox="1">
            <a:spLocks noGrp="1" noRot="1" noMove="1" noResize="1" noEditPoints="1" noAdjustHandles="1" noChangeArrowheads="1" noChangeShapeType="1"/>
          </p:cNvSpPr>
          <p:nvPr/>
        </p:nvSpPr>
        <p:spPr>
          <a:xfrm>
            <a:off x="433524" y="5289028"/>
            <a:ext cx="11012138" cy="10218182"/>
          </a:xfrm>
          <a:prstGeom prst="rect">
            <a:avLst/>
          </a:prstGeom>
          <a:noFill/>
          <a:ln>
            <a:solidFill>
              <a:schemeClr val="tx1"/>
            </a:solidFill>
          </a:ln>
        </p:spPr>
        <p:txBody>
          <a:bodyPr wrap="square" rtlCol="0">
            <a:spAutoFit/>
          </a:bodyPr>
          <a:lstStyle/>
          <a:p>
            <a:r>
              <a:rPr lang="en-IN" sz="5000" b="1" u="sng" dirty="0">
                <a:solidFill>
                  <a:schemeClr val="accent2"/>
                </a:solidFill>
              </a:rPr>
              <a:t>Introduction:</a:t>
            </a:r>
          </a:p>
          <a:p>
            <a:pPr algn="just"/>
            <a:br>
              <a:rPr lang="en-IN" sz="1400" b="1" dirty="0">
                <a:solidFill>
                  <a:schemeClr val="accent2"/>
                </a:solidFill>
              </a:rPr>
            </a:br>
            <a:r>
              <a:rPr lang="en-US" sz="2200" dirty="0">
                <a:latin typeface="Calibri" panose="020F0502020204030204" pitchFamily="34" charset="0"/>
                <a:ea typeface="Calibri" panose="020F0502020204030204" pitchFamily="34" charset="0"/>
                <a:cs typeface="Calibri" panose="020F0502020204030204" pitchFamily="34" charset="0"/>
              </a:rPr>
              <a:t>Astrology has fascinated humanity for centuries, with many turning to their horoscope for insights into their personalities and destinies. But how accurate are these celestial descriptions? Do our star signs truly reflect who we are, or is it all just a cosmic coincidence? This presentation explores the world of horoscopes, examining whether the traits attributed to each zodiac sign align with the personalities of those born under them.</a:t>
            </a:r>
          </a:p>
          <a:p>
            <a:pPr algn="just"/>
            <a:r>
              <a:rPr lang="en-US" sz="2200" dirty="0">
                <a:latin typeface="Calibri" panose="020F0502020204030204" pitchFamily="34" charset="0"/>
                <a:ea typeface="Calibri" panose="020F0502020204030204" pitchFamily="34" charset="0"/>
                <a:cs typeface="Calibri" panose="020F0502020204030204" pitchFamily="34" charset="0"/>
              </a:rPr>
              <a:t>Astrology, the ancient practice of interpreting celestial influences on human affairs, manifests in two primary traditions: Vedic Astrology and Western Astrology. Both aim to provide insights into personality, life events, and future prospects, but differ significantly in their methodologies and principles. </a:t>
            </a:r>
          </a:p>
          <a:p>
            <a:pPr algn="just"/>
            <a:r>
              <a:rPr lang="en-US" sz="2200" dirty="0">
                <a:latin typeface="Calibri" panose="020F0502020204030204" pitchFamily="34" charset="0"/>
                <a:ea typeface="Calibri" panose="020F0502020204030204" pitchFamily="34" charset="0"/>
                <a:cs typeface="Calibri" panose="020F0502020204030204" pitchFamily="34" charset="0"/>
              </a:rPr>
              <a:t>Vedic Astrology, originating from India, is based on the Sidereal Zodiac. This system considers the actual positions of stars and constellations, correcting for the axial precession of the Earth. Vedic Astrology emphasizes lunar mansions (Nakshatras) and planetary positions. The calculation of the birth chart uses the Sidereal Zodiac and local solar time, taking into account the birthplace's longitude and latitude. Additionally, Vedic Astrology places significant importance on planetary periods (Dasha) and their transits, which are crucial for predicting life events. The Vedic system divides the birth chart into 12 equal houses. Western Astrology uses the Tropical Zodiac, based on the Sun’s apparent orbit around the Earth and the seasons. Widely used in the Western world, it focuses on the individual’s birth chart, ascendant (rising sign), and planetary positions. The calculation of the birth chart uses the Tropical Zodiac and mean solar time. Unlike Vedic Astrology, Western Astrology employs a system of 12 unequal houses, with the Ascendant playing a more prominent role.</a:t>
            </a:r>
          </a:p>
          <a:p>
            <a:pPr algn="just"/>
            <a:r>
              <a:rPr lang="en-US" sz="2200" dirty="0">
                <a:latin typeface="Calibri" panose="020F0502020204030204" pitchFamily="34" charset="0"/>
                <a:ea typeface="Calibri" panose="020F0502020204030204" pitchFamily="34" charset="0"/>
                <a:cs typeface="Calibri" panose="020F0502020204030204" pitchFamily="34" charset="0"/>
              </a:rPr>
              <a:t>This presentation aims to investigate the relationship between zodiac signs and their respective traits using the Vedic astrology system. By assigning zodiac signs based on the Sidereal Zodiac and analyzing personality traits through our comprehensive questionnaire, we will explore whether the characteristics attributed to each sign align with the personalities of those born under them. This study will provide valuable insights into the accuracy and relevance of horoscopic descriptions in understanding human behavior.</a:t>
            </a:r>
          </a:p>
        </p:txBody>
      </p:sp>
      <p:sp>
        <p:nvSpPr>
          <p:cNvPr id="21" name="Rectangle 20">
            <a:extLst>
              <a:ext uri="{FF2B5EF4-FFF2-40B4-BE49-F238E27FC236}">
                <a16:creationId xmlns:a16="http://schemas.microsoft.com/office/drawing/2014/main" id="{1E589B60-CD8D-25B2-28E0-65013147D85E}"/>
              </a:ext>
            </a:extLst>
          </p:cNvPr>
          <p:cNvSpPr>
            <a:spLocks noChangeArrowheads="1"/>
          </p:cNvSpPr>
          <p:nvPr/>
        </p:nvSpPr>
        <p:spPr bwMode="invGray">
          <a:xfrm>
            <a:off x="0" y="0"/>
            <a:ext cx="41400413" cy="4507249"/>
          </a:xfrm>
          <a:prstGeom prst="rect">
            <a:avLst/>
          </a:prstGeom>
          <a:ln/>
        </p:spPr>
        <p:style>
          <a:lnRef idx="1">
            <a:schemeClr val="accent2"/>
          </a:lnRef>
          <a:fillRef idx="2">
            <a:schemeClr val="accent2"/>
          </a:fillRef>
          <a:effectRef idx="1">
            <a:schemeClr val="accent2"/>
          </a:effectRef>
          <a:fontRef idx="minor">
            <a:schemeClr val="dk1"/>
          </a:fontRef>
        </p:style>
        <p:txBody>
          <a:bodyPr lIns="130479" tIns="65241" rIns="130479" bIns="65241" anchor="ctr"/>
          <a:lstStyle>
            <a:lvl1pPr defTabSz="922338">
              <a:defRPr sz="8200">
                <a:solidFill>
                  <a:schemeClr val="tx1"/>
                </a:solidFill>
                <a:latin typeface="Arial" panose="020B0604020202020204" pitchFamily="34" charset="0"/>
              </a:defRPr>
            </a:lvl1pPr>
            <a:lvl2pPr marL="742950" indent="-285750" defTabSz="922338">
              <a:defRPr sz="8200">
                <a:solidFill>
                  <a:schemeClr val="tx1"/>
                </a:solidFill>
                <a:latin typeface="Arial" panose="020B0604020202020204" pitchFamily="34" charset="0"/>
              </a:defRPr>
            </a:lvl2pPr>
            <a:lvl3pPr marL="1143000" indent="-228600" defTabSz="922338">
              <a:defRPr sz="8200">
                <a:solidFill>
                  <a:schemeClr val="tx1"/>
                </a:solidFill>
                <a:latin typeface="Arial" panose="020B0604020202020204" pitchFamily="34" charset="0"/>
              </a:defRPr>
            </a:lvl3pPr>
            <a:lvl4pPr marL="1600200" indent="-228600" defTabSz="922338">
              <a:defRPr sz="8200">
                <a:solidFill>
                  <a:schemeClr val="tx1"/>
                </a:solidFill>
                <a:latin typeface="Arial" panose="020B0604020202020204" pitchFamily="34" charset="0"/>
              </a:defRPr>
            </a:lvl4pPr>
            <a:lvl5pPr marL="2057400" indent="-228600" defTabSz="922338">
              <a:defRPr sz="8200">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sz="8200">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sz="8200">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sz="8200">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sz="8200">
                <a:solidFill>
                  <a:schemeClr val="tx1"/>
                </a:solidFill>
                <a:latin typeface="Arial" panose="020B0604020202020204" pitchFamily="34" charset="0"/>
              </a:defRPr>
            </a:lvl9pPr>
          </a:lstStyle>
          <a:p>
            <a:pPr algn="ctr"/>
            <a:r>
              <a:rPr lang="en-US" sz="7500" b="0" i="0" u="none" strike="noStrike" baseline="0" dirty="0">
                <a:latin typeface="Calibri" panose="020F0502020204030204" pitchFamily="34" charset="0"/>
              </a:rPr>
              <a:t>Are people like the descriptions of their horoscope sign?</a:t>
            </a:r>
          </a:p>
        </p:txBody>
      </p:sp>
      <p:sp>
        <p:nvSpPr>
          <p:cNvPr id="31" name="TextBox 30">
            <a:extLst>
              <a:ext uri="{FF2B5EF4-FFF2-40B4-BE49-F238E27FC236}">
                <a16:creationId xmlns:a16="http://schemas.microsoft.com/office/drawing/2014/main" id="{BA45EF36-F3CF-B7D3-BA6D-5C4FD3764B5D}"/>
              </a:ext>
            </a:extLst>
          </p:cNvPr>
          <p:cNvSpPr txBox="1">
            <a:spLocks noGrp="1" noRot="1" noMove="1" noResize="1" noEditPoints="1" noAdjustHandles="1" noChangeArrowheads="1" noChangeShapeType="1"/>
          </p:cNvSpPr>
          <p:nvPr/>
        </p:nvSpPr>
        <p:spPr>
          <a:xfrm>
            <a:off x="12048681" y="21321098"/>
            <a:ext cx="28877541" cy="4001095"/>
          </a:xfrm>
          <a:prstGeom prst="rect">
            <a:avLst/>
          </a:prstGeom>
          <a:noFill/>
          <a:ln>
            <a:solidFill>
              <a:schemeClr val="tx1"/>
            </a:solidFill>
          </a:ln>
        </p:spPr>
        <p:txBody>
          <a:bodyPr wrap="square" rtlCol="0">
            <a:spAutoFit/>
          </a:bodyPr>
          <a:lstStyle/>
          <a:p>
            <a:r>
              <a:rPr lang="en-IN" sz="5000" b="1" u="sng" dirty="0">
                <a:solidFill>
                  <a:schemeClr val="accent2"/>
                </a:solidFill>
              </a:rPr>
              <a:t>Results and Conclusion:</a:t>
            </a:r>
          </a:p>
          <a:p>
            <a:pPr algn="just"/>
            <a:endParaRPr lang="en-IN" sz="1400" b="1" u="sng" dirty="0">
              <a:solidFill>
                <a:schemeClr val="accent2"/>
              </a:solidFill>
            </a:endParaRPr>
          </a:p>
          <a:p>
            <a:pPr algn="just"/>
            <a:r>
              <a:rPr lang="en-US" sz="2200" dirty="0">
                <a:latin typeface="Calibri" panose="020F0502020204030204" pitchFamily="34" charset="0"/>
                <a:ea typeface="Calibri" panose="020F0502020204030204" pitchFamily="34" charset="0"/>
                <a:cs typeface="Calibri" panose="020F0502020204030204" pitchFamily="34" charset="0"/>
              </a:rPr>
              <a:t>Our study examined the relationship between zodiac signs, personality traits, and belief in astrology using data from 80 participants. The Chi-Square tests indicated no significant association between personality traits and zodiac signs, suggesting that personality traits are not meaningfully different across the zodiac signs. Similarly, when examining the relationship between belief in astrology and demographic factors such as age, educational level, gender, and financial class, the results showed no significant associations, indicating that belief in astrology is independent of these variables.</a:t>
            </a:r>
          </a:p>
          <a:p>
            <a:pPr algn="just"/>
            <a:r>
              <a:rPr lang="en-US" sz="2200" dirty="0">
                <a:latin typeface="Calibri" panose="020F0502020204030204" pitchFamily="34" charset="0"/>
                <a:ea typeface="Calibri" panose="020F0502020204030204" pitchFamily="34" charset="0"/>
                <a:cs typeface="Calibri" panose="020F0502020204030204" pitchFamily="34" charset="0"/>
              </a:rPr>
              <a:t>The boxplots revealed that belief in astrology tends to decrease with higher education levels and higher financial class, suggesting an inverse relationship between belief in astrology and socioeconomic status. Despite this trend, there was noticeable variability within each category, indicating that belief in astrology is more complex and not solely determined by education or income.</a:t>
            </a:r>
          </a:p>
          <a:p>
            <a:pPr algn="just"/>
            <a:r>
              <a:rPr lang="en-US" sz="2200" dirty="0">
                <a:latin typeface="Calibri" panose="020F0502020204030204" pitchFamily="34" charset="0"/>
                <a:ea typeface="Calibri" panose="020F0502020204030204" pitchFamily="34" charset="0"/>
                <a:cs typeface="Calibri" panose="020F0502020204030204" pitchFamily="34" charset="0"/>
              </a:rPr>
              <a:t>Correlation analysis was conducted to explore the relationships between zodiac signs and personality traits further. While some slight positive and negative correlations were found, these were generally low, indicating that any potential relationships between zodiac signs and traits are weak and not definitive. Overall, our findings suggest that zodiac signs do not significantly influence personality traits, and belief in astrology is not strongly linked to demographic factors such as age, education, gender, or financial class.</a:t>
            </a:r>
            <a:endParaRPr lang="en-IN" sz="2200" b="1" u="sng" dirty="0">
              <a:solidFill>
                <a:schemeClr val="accent2"/>
              </a:solidFill>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8EC352CE-2EB5-E30F-2ED9-AA8CF1ED5BC9}"/>
              </a:ext>
            </a:extLst>
          </p:cNvPr>
          <p:cNvSpPr txBox="1"/>
          <p:nvPr/>
        </p:nvSpPr>
        <p:spPr>
          <a:xfrm>
            <a:off x="-1" y="2913661"/>
            <a:ext cx="41400412" cy="2185214"/>
          </a:xfrm>
          <a:prstGeom prst="rect">
            <a:avLst/>
          </a:prstGeom>
          <a:noFill/>
        </p:spPr>
        <p:txBody>
          <a:bodyPr wrap="square" rtlCol="0" anchor="ctr">
            <a:spAutoFit/>
          </a:bodyPr>
          <a:lstStyle/>
          <a:p>
            <a:pPr algn="ctr"/>
            <a:r>
              <a:rPr lang="en-US" sz="3200" dirty="0">
                <a:ea typeface="Calibri" panose="020F0502020204030204" pitchFamily="34" charset="0"/>
                <a:cs typeface="Calibri" panose="020F0502020204030204" pitchFamily="34" charset="0"/>
              </a:rPr>
              <a:t>Anand Baliga Bantwal, </a:t>
            </a:r>
            <a:r>
              <a:rPr lang="en-IN" sz="3200" b="0" i="0" dirty="0">
                <a:effectLst/>
              </a:rPr>
              <a:t>88196, </a:t>
            </a:r>
            <a:r>
              <a:rPr lang="en-IN" sz="3200" b="0" i="0" dirty="0">
                <a:effectLst/>
                <a:ea typeface="Calibri" panose="020F0502020204030204" pitchFamily="34" charset="0"/>
                <a:cs typeface="Calibri" panose="020F0502020204030204" pitchFamily="34" charset="0"/>
              </a:rPr>
              <a:t>MA23w1-M, </a:t>
            </a:r>
            <a:r>
              <a:rPr lang="en-US" sz="3200" dirty="0">
                <a:ea typeface="Calibri" panose="020F0502020204030204" pitchFamily="34" charset="0"/>
                <a:cs typeface="Calibri" panose="020F0502020204030204" pitchFamily="34" charset="0"/>
              </a:rPr>
              <a:t>email: </a:t>
            </a:r>
            <a:r>
              <a:rPr lang="en-US" sz="3200" dirty="0">
                <a:ea typeface="Calibri" panose="020F0502020204030204" pitchFamily="34" charset="0"/>
                <a:cs typeface="Calibri" panose="020F0502020204030204" pitchFamily="34" charset="0"/>
                <a:hlinkClick r:id="rId2"/>
              </a:rPr>
              <a:t>abaligab@hs-Mittweida.de</a:t>
            </a:r>
            <a:r>
              <a:rPr lang="en-US" sz="3200" dirty="0">
                <a:ea typeface="Calibri" panose="020F0502020204030204" pitchFamily="34" charset="0"/>
                <a:cs typeface="Calibri" panose="020F0502020204030204" pitchFamily="34" charset="0"/>
              </a:rPr>
              <a:t> </a:t>
            </a:r>
          </a:p>
          <a:p>
            <a:pPr algn="ctr"/>
            <a:r>
              <a:rPr lang="en-US" sz="3200" b="0" i="0" u="none" strike="noStrike" baseline="0" dirty="0"/>
              <a:t>Department of Applied Mathematics, Hochschule Mittweida University of Applied Sciences</a:t>
            </a:r>
            <a:endParaRPr lang="en-US" sz="3200" dirty="0">
              <a:ea typeface="Calibri" panose="020F0502020204030204" pitchFamily="34" charset="0"/>
              <a:cs typeface="Calibri" panose="020F0502020204030204" pitchFamily="34" charset="0"/>
            </a:endParaRPr>
          </a:p>
          <a:p>
            <a:pPr algn="ctr"/>
            <a:r>
              <a:rPr lang="en-GB" altLang="en-US" sz="3200" dirty="0"/>
              <a:t>Supervised by: Prof. </a:t>
            </a:r>
            <a:r>
              <a:rPr lang="en-GB" altLang="en-US" sz="3200" dirty="0" err="1"/>
              <a:t>Dr.</a:t>
            </a:r>
            <a:r>
              <a:rPr lang="en-GB" altLang="en-US" sz="3200" dirty="0"/>
              <a:t> </a:t>
            </a:r>
            <a:r>
              <a:rPr lang="en-GB" altLang="en-US" sz="3200" dirty="0" err="1"/>
              <a:t>rer</a:t>
            </a:r>
            <a:r>
              <a:rPr lang="en-GB" altLang="en-US" sz="3200" dirty="0"/>
              <a:t>. nat. </a:t>
            </a:r>
            <a:r>
              <a:rPr lang="en-GB" altLang="en-US" sz="3200" dirty="0" err="1"/>
              <a:t>Dr.</a:t>
            </a:r>
            <a:r>
              <a:rPr lang="en-GB" altLang="en-US" sz="3200" dirty="0"/>
              <a:t>-Ing </a:t>
            </a:r>
            <a:r>
              <a:rPr lang="en-GB" altLang="en-US" sz="3200" dirty="0" err="1"/>
              <a:t>habil</a:t>
            </a:r>
            <a:r>
              <a:rPr lang="en-GB" altLang="en-US" sz="3200" dirty="0"/>
              <a:t>. Florian Zaussinger </a:t>
            </a:r>
          </a:p>
          <a:p>
            <a:endParaRPr lang="en-IN" sz="4000" dirty="0">
              <a:latin typeface="Calibri" panose="020F0502020204030204" pitchFamily="34" charset="0"/>
              <a:ea typeface="Calibri" panose="020F0502020204030204" pitchFamily="34" charset="0"/>
              <a:cs typeface="Calibri" panose="020F0502020204030204" pitchFamily="34" charset="0"/>
            </a:endParaRPr>
          </a:p>
        </p:txBody>
      </p:sp>
      <p:grpSp>
        <p:nvGrpSpPr>
          <p:cNvPr id="62" name="Group 61">
            <a:extLst>
              <a:ext uri="{FF2B5EF4-FFF2-40B4-BE49-F238E27FC236}">
                <a16:creationId xmlns:a16="http://schemas.microsoft.com/office/drawing/2014/main" id="{4AC3334D-20C7-BC3C-25D1-74D6B14F961B}"/>
              </a:ext>
            </a:extLst>
          </p:cNvPr>
          <p:cNvGrpSpPr>
            <a:grpSpLocks noGrp="1" noUngrp="1" noRot="1" noMove="1" noResize="1"/>
          </p:cNvGrpSpPr>
          <p:nvPr/>
        </p:nvGrpSpPr>
        <p:grpSpPr>
          <a:xfrm>
            <a:off x="11936183" y="17782023"/>
            <a:ext cx="29122931" cy="3252110"/>
            <a:chOff x="11888377" y="18004295"/>
            <a:chExt cx="29122931" cy="3252110"/>
          </a:xfrm>
        </p:grpSpPr>
        <p:grpSp>
          <p:nvGrpSpPr>
            <p:cNvPr id="11" name="Group 10">
              <a:extLst>
                <a:ext uri="{FF2B5EF4-FFF2-40B4-BE49-F238E27FC236}">
                  <a16:creationId xmlns:a16="http://schemas.microsoft.com/office/drawing/2014/main" id="{28705E66-CA1F-53E3-54F1-716F1D705129}"/>
                </a:ext>
              </a:extLst>
            </p:cNvPr>
            <p:cNvGrpSpPr>
              <a:grpSpLocks noGrp="1" noUngrp="1" noRot="1" noMove="1" noResize="1"/>
            </p:cNvGrpSpPr>
            <p:nvPr/>
          </p:nvGrpSpPr>
          <p:grpSpPr>
            <a:xfrm>
              <a:off x="11888377" y="18004295"/>
              <a:ext cx="29122931" cy="2845349"/>
              <a:chOff x="11628227" y="17224988"/>
              <a:chExt cx="22773111" cy="1757414"/>
            </a:xfrm>
          </p:grpSpPr>
          <p:grpSp>
            <p:nvGrpSpPr>
              <p:cNvPr id="61" name="Group 60">
                <a:extLst>
                  <a:ext uri="{FF2B5EF4-FFF2-40B4-BE49-F238E27FC236}">
                    <a16:creationId xmlns:a16="http://schemas.microsoft.com/office/drawing/2014/main" id="{735195D1-318A-E978-E957-155586212246}"/>
                  </a:ext>
                </a:extLst>
              </p:cNvPr>
              <p:cNvGrpSpPr>
                <a:grpSpLocks noGrp="1" noUngrp="1" noRot="1" noMove="1" noResize="1"/>
              </p:cNvGrpSpPr>
              <p:nvPr/>
            </p:nvGrpSpPr>
            <p:grpSpPr>
              <a:xfrm>
                <a:off x="11628227" y="17258508"/>
                <a:ext cx="11370225" cy="1700832"/>
                <a:chOff x="21916833" y="6794540"/>
                <a:chExt cx="15599639" cy="2371839"/>
              </a:xfrm>
            </p:grpSpPr>
            <p:pic>
              <p:nvPicPr>
                <p:cNvPr id="63" name="Picture 62" descr="A screenshot of a game">
                  <a:extLst>
                    <a:ext uri="{FF2B5EF4-FFF2-40B4-BE49-F238E27FC236}">
                      <a16:creationId xmlns:a16="http://schemas.microsoft.com/office/drawing/2014/main" id="{43A09983-82D5-3B59-299F-F15BFB7B60F3}"/>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l="8053" r="10395"/>
                <a:stretch/>
              </p:blipFill>
              <p:spPr>
                <a:xfrm>
                  <a:off x="21916833" y="6806827"/>
                  <a:ext cx="2539265" cy="2335281"/>
                </a:xfrm>
                <a:prstGeom prst="rect">
                  <a:avLst/>
                </a:prstGeom>
              </p:spPr>
            </p:pic>
            <p:pic>
              <p:nvPicPr>
                <p:cNvPr id="64" name="Picture 63" descr="A screenshot of a game">
                  <a:extLst>
                    <a:ext uri="{FF2B5EF4-FFF2-40B4-BE49-F238E27FC236}">
                      <a16:creationId xmlns:a16="http://schemas.microsoft.com/office/drawing/2014/main" id="{B182C82C-3631-7E24-B323-B130E8701602}"/>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l="10559" r="8797"/>
                <a:stretch/>
              </p:blipFill>
              <p:spPr>
                <a:xfrm>
                  <a:off x="29783458" y="6806823"/>
                  <a:ext cx="2511019" cy="2335281"/>
                </a:xfrm>
                <a:prstGeom prst="rect">
                  <a:avLst/>
                </a:prstGeom>
              </p:spPr>
            </p:pic>
            <p:pic>
              <p:nvPicPr>
                <p:cNvPr id="87" name="Picture 86" descr="A screenshot of a game">
                  <a:extLst>
                    <a:ext uri="{FF2B5EF4-FFF2-40B4-BE49-F238E27FC236}">
                      <a16:creationId xmlns:a16="http://schemas.microsoft.com/office/drawing/2014/main" id="{76754D55-A3F5-93F0-2B41-336882F1B288}"/>
                    </a:ext>
                  </a:extLst>
                </p:cNvPr>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l="9280" r="9989"/>
                <a:stretch/>
              </p:blipFill>
              <p:spPr>
                <a:xfrm>
                  <a:off x="27169767" y="6794541"/>
                  <a:ext cx="2513712" cy="2335281"/>
                </a:xfrm>
                <a:prstGeom prst="rect">
                  <a:avLst/>
                </a:prstGeom>
              </p:spPr>
            </p:pic>
            <p:pic>
              <p:nvPicPr>
                <p:cNvPr id="88" name="Picture 87" descr="A screenshot of a game">
                  <a:extLst>
                    <a:ext uri="{FF2B5EF4-FFF2-40B4-BE49-F238E27FC236}">
                      <a16:creationId xmlns:a16="http://schemas.microsoft.com/office/drawing/2014/main" id="{DBF9873D-8543-788F-484C-D2715237D60B}"/>
                    </a:ext>
                  </a:extLst>
                </p:cNvPr>
                <p:cNvPicPr>
                  <a:picLocks noGrp="1" noRot="1" noChangeAspect="1" noMove="1" noResize="1" noEditPoints="1" noAdjustHandles="1" noChangeArrowheads="1" noChangeShapeType="1" noCrop="1"/>
                </p:cNvPicPr>
                <p:nvPr/>
              </p:nvPicPr>
              <p:blipFill rotWithShape="1">
                <a:blip r:embed="rId6">
                  <a:extLst>
                    <a:ext uri="{28A0092B-C50C-407E-A947-70E740481C1C}">
                      <a14:useLocalDpi xmlns:a14="http://schemas.microsoft.com/office/drawing/2010/main" val="0"/>
                    </a:ext>
                  </a:extLst>
                </a:blip>
                <a:srcRect l="8834" r="10437"/>
                <a:stretch/>
              </p:blipFill>
              <p:spPr>
                <a:xfrm>
                  <a:off x="32394455" y="6794541"/>
                  <a:ext cx="2513712" cy="2335281"/>
                </a:xfrm>
                <a:prstGeom prst="rect">
                  <a:avLst/>
                </a:prstGeom>
              </p:spPr>
            </p:pic>
            <p:pic>
              <p:nvPicPr>
                <p:cNvPr id="92" name="Picture 91" descr="A screenshot of a game">
                  <a:extLst>
                    <a:ext uri="{FF2B5EF4-FFF2-40B4-BE49-F238E27FC236}">
                      <a16:creationId xmlns:a16="http://schemas.microsoft.com/office/drawing/2014/main" id="{C053F2E0-900D-7A21-7594-2DC156DEE474}"/>
                    </a:ext>
                  </a:extLst>
                </p:cNvPr>
                <p:cNvPicPr>
                  <a:picLocks noGrp="1" noRot="1" noChangeAspect="1" noMove="1" noResize="1" noEditPoints="1" noAdjustHandles="1" noChangeArrowheads="1" noChangeShapeType="1" noCrop="1"/>
                </p:cNvPicPr>
                <p:nvPr/>
              </p:nvPicPr>
              <p:blipFill rotWithShape="1">
                <a:blip r:embed="rId7">
                  <a:extLst>
                    <a:ext uri="{28A0092B-C50C-407E-A947-70E740481C1C}">
                      <a14:useLocalDpi xmlns:a14="http://schemas.microsoft.com/office/drawing/2010/main" val="0"/>
                    </a:ext>
                  </a:extLst>
                </a:blip>
                <a:srcRect l="9266" r="10090"/>
                <a:stretch/>
              </p:blipFill>
              <p:spPr>
                <a:xfrm>
                  <a:off x="35005452" y="6794540"/>
                  <a:ext cx="2511020" cy="2335282"/>
                </a:xfrm>
                <a:prstGeom prst="rect">
                  <a:avLst/>
                </a:prstGeom>
              </p:spPr>
            </p:pic>
            <p:pic>
              <p:nvPicPr>
                <p:cNvPr id="94" name="Picture 93" descr="A screenshot of a game">
                  <a:extLst>
                    <a:ext uri="{FF2B5EF4-FFF2-40B4-BE49-F238E27FC236}">
                      <a16:creationId xmlns:a16="http://schemas.microsoft.com/office/drawing/2014/main" id="{4D08E20A-BA5E-F0C9-ABCC-232CF33A5018}"/>
                    </a:ext>
                  </a:extLst>
                </p:cNvPr>
                <p:cNvPicPr>
                  <a:picLocks noGrp="1" noRot="1" noChangeAspect="1" noMove="1" noResize="1" noEditPoints="1" noAdjustHandles="1" noChangeArrowheads="1" noChangeShapeType="1" noCrop="1"/>
                </p:cNvPicPr>
                <p:nvPr/>
              </p:nvPicPr>
              <p:blipFill rotWithShape="1">
                <a:blip r:embed="rId8">
                  <a:extLst>
                    <a:ext uri="{28A0092B-C50C-407E-A947-70E740481C1C}">
                      <a14:useLocalDpi xmlns:a14="http://schemas.microsoft.com/office/drawing/2010/main" val="0"/>
                    </a:ext>
                  </a:extLst>
                </a:blip>
                <a:srcRect l="9940" r="9330"/>
                <a:stretch/>
              </p:blipFill>
              <p:spPr>
                <a:xfrm>
                  <a:off x="24556077" y="6831099"/>
                  <a:ext cx="2513712" cy="2335280"/>
                </a:xfrm>
                <a:prstGeom prst="rect">
                  <a:avLst/>
                </a:prstGeom>
              </p:spPr>
            </p:pic>
          </p:grpSp>
          <p:pic>
            <p:nvPicPr>
              <p:cNvPr id="2" name="Picture 1" descr="A screenshot of a game">
                <a:extLst>
                  <a:ext uri="{FF2B5EF4-FFF2-40B4-BE49-F238E27FC236}">
                    <a16:creationId xmlns:a16="http://schemas.microsoft.com/office/drawing/2014/main" id="{BB52ED77-2EDE-CFBA-0E47-E2B1EF18E8E0}"/>
                  </a:ext>
                </a:extLst>
              </p:cNvPr>
              <p:cNvPicPr>
                <a:picLocks noGrp="1" noRot="1" noChangeAspect="1" noMove="1" noResize="1" noEditPoints="1" noAdjustHandles="1" noChangeArrowheads="1" noChangeShapeType="1" noCrop="1"/>
              </p:cNvPicPr>
              <p:nvPr/>
            </p:nvPicPr>
            <p:blipFill rotWithShape="1">
              <a:blip r:embed="rId9">
                <a:extLst>
                  <a:ext uri="{28A0092B-C50C-407E-A947-70E740481C1C}">
                    <a14:useLocalDpi xmlns:a14="http://schemas.microsoft.com/office/drawing/2010/main" val="0"/>
                  </a:ext>
                </a:extLst>
              </a:blip>
              <a:srcRect l="9451" r="9905"/>
              <a:stretch/>
            </p:blipFill>
            <p:spPr>
              <a:xfrm>
                <a:off x="30671939" y="17258507"/>
                <a:ext cx="1830227" cy="1674617"/>
              </a:xfrm>
              <a:prstGeom prst="rect">
                <a:avLst/>
              </a:prstGeom>
            </p:spPr>
          </p:pic>
          <p:pic>
            <p:nvPicPr>
              <p:cNvPr id="5" name="Picture 4" descr="A screenshot of a game">
                <a:extLst>
                  <a:ext uri="{FF2B5EF4-FFF2-40B4-BE49-F238E27FC236}">
                    <a16:creationId xmlns:a16="http://schemas.microsoft.com/office/drawing/2014/main" id="{119C833B-5136-3948-C2DA-C66C42362FAB}"/>
                  </a:ext>
                </a:extLst>
              </p:cNvPr>
              <p:cNvPicPr>
                <a:picLocks noGrp="1" noRot="1" noChangeAspect="1" noMove="1" noResize="1" noEditPoints="1" noAdjustHandles="1" noChangeArrowheads="1" noChangeShapeType="1" noCrop="1"/>
              </p:cNvPicPr>
              <p:nvPr/>
            </p:nvPicPr>
            <p:blipFill rotWithShape="1">
              <a:blip r:embed="rId10">
                <a:extLst>
                  <a:ext uri="{28A0092B-C50C-407E-A947-70E740481C1C}">
                    <a14:useLocalDpi xmlns:a14="http://schemas.microsoft.com/office/drawing/2010/main" val="0"/>
                  </a:ext>
                </a:extLst>
              </a:blip>
              <a:srcRect l="9358" r="9998"/>
              <a:stretch/>
            </p:blipFill>
            <p:spPr>
              <a:xfrm>
                <a:off x="28772766" y="17284723"/>
                <a:ext cx="1830226" cy="1674617"/>
              </a:xfrm>
              <a:prstGeom prst="rect">
                <a:avLst/>
              </a:prstGeom>
            </p:spPr>
          </p:pic>
          <p:pic>
            <p:nvPicPr>
              <p:cNvPr id="6" name="Picture 5" descr="A screenshot of a game">
                <a:extLst>
                  <a:ext uri="{FF2B5EF4-FFF2-40B4-BE49-F238E27FC236}">
                    <a16:creationId xmlns:a16="http://schemas.microsoft.com/office/drawing/2014/main" id="{2BCA0109-4F23-E7E9-7295-A5D34D874000}"/>
                  </a:ext>
                </a:extLst>
              </p:cNvPr>
              <p:cNvPicPr>
                <a:picLocks noGrp="1" noRot="1" noChangeAspect="1" noMove="1" noResize="1" noEditPoints="1" noAdjustHandles="1" noChangeArrowheads="1" noChangeShapeType="1" noCrop="1"/>
              </p:cNvPicPr>
              <p:nvPr/>
            </p:nvPicPr>
            <p:blipFill rotWithShape="1">
              <a:blip r:embed="rId11">
                <a:extLst>
                  <a:ext uri="{28A0092B-C50C-407E-A947-70E740481C1C}">
                    <a14:useLocalDpi xmlns:a14="http://schemas.microsoft.com/office/drawing/2010/main" val="0"/>
                  </a:ext>
                </a:extLst>
              </a:blip>
              <a:srcRect l="10490" r="8780"/>
              <a:stretch/>
            </p:blipFill>
            <p:spPr>
              <a:xfrm>
                <a:off x="23069361" y="17258508"/>
                <a:ext cx="1832188" cy="1674617"/>
              </a:xfrm>
              <a:prstGeom prst="rect">
                <a:avLst/>
              </a:prstGeom>
            </p:spPr>
          </p:pic>
          <p:pic>
            <p:nvPicPr>
              <p:cNvPr id="7" name="Picture 6" descr="A screenshot of a game">
                <a:extLst>
                  <a:ext uri="{FF2B5EF4-FFF2-40B4-BE49-F238E27FC236}">
                    <a16:creationId xmlns:a16="http://schemas.microsoft.com/office/drawing/2014/main" id="{112B47DA-8556-4971-25A8-8E15B9CB5B99}"/>
                  </a:ext>
                </a:extLst>
              </p:cNvPr>
              <p:cNvPicPr>
                <a:picLocks noGrp="1" noRot="1" noChangeAspect="1" noMove="1" noResize="1" noEditPoints="1" noAdjustHandles="1" noChangeArrowheads="1" noChangeShapeType="1" noCrop="1"/>
              </p:cNvPicPr>
              <p:nvPr/>
            </p:nvPicPr>
            <p:blipFill rotWithShape="1">
              <a:blip r:embed="rId12">
                <a:extLst>
                  <a:ext uri="{28A0092B-C50C-407E-A947-70E740481C1C}">
                    <a14:useLocalDpi xmlns:a14="http://schemas.microsoft.com/office/drawing/2010/main" val="0"/>
                  </a:ext>
                </a:extLst>
              </a:blip>
              <a:srcRect l="8729" r="10627"/>
              <a:stretch/>
            </p:blipFill>
            <p:spPr>
              <a:xfrm>
                <a:off x="32571112" y="17224988"/>
                <a:ext cx="1830226" cy="1674617"/>
              </a:xfrm>
              <a:prstGeom prst="rect">
                <a:avLst/>
              </a:prstGeom>
            </p:spPr>
          </p:pic>
          <p:pic>
            <p:nvPicPr>
              <p:cNvPr id="8" name="Picture 7" descr="A screenshot of a game">
                <a:extLst>
                  <a:ext uri="{FF2B5EF4-FFF2-40B4-BE49-F238E27FC236}">
                    <a16:creationId xmlns:a16="http://schemas.microsoft.com/office/drawing/2014/main" id="{2614BA3B-85E2-2F02-CACC-45452B2C637D}"/>
                  </a:ext>
                </a:extLst>
              </p:cNvPr>
              <p:cNvPicPr>
                <a:picLocks noGrp="1" noRot="1" noChangeAspect="1" noMove="1" noResize="1" noEditPoints="1" noAdjustHandles="1" noChangeArrowheads="1" noChangeShapeType="1" noCrop="1"/>
              </p:cNvPicPr>
              <p:nvPr/>
            </p:nvPicPr>
            <p:blipFill rotWithShape="1">
              <a:blip r:embed="rId13">
                <a:extLst>
                  <a:ext uri="{28A0092B-C50C-407E-A947-70E740481C1C}">
                    <a14:useLocalDpi xmlns:a14="http://schemas.microsoft.com/office/drawing/2010/main" val="0"/>
                  </a:ext>
                </a:extLst>
              </a:blip>
              <a:srcRect l="9457" r="9812"/>
              <a:stretch/>
            </p:blipFill>
            <p:spPr>
              <a:xfrm>
                <a:off x="24972458" y="17307786"/>
                <a:ext cx="1832188" cy="1674616"/>
              </a:xfrm>
              <a:prstGeom prst="rect">
                <a:avLst/>
              </a:prstGeom>
            </p:spPr>
          </p:pic>
          <p:pic>
            <p:nvPicPr>
              <p:cNvPr id="9" name="Picture 8">
                <a:extLst>
                  <a:ext uri="{FF2B5EF4-FFF2-40B4-BE49-F238E27FC236}">
                    <a16:creationId xmlns:a16="http://schemas.microsoft.com/office/drawing/2014/main" id="{85258AEF-8B89-C556-50B5-1F451DAB9EEF}"/>
                  </a:ext>
                </a:extLst>
              </p:cNvPr>
              <p:cNvPicPr>
                <a:picLocks noGrp="1" noRot="1" noChangeAspect="1" noMove="1" noResize="1" noEditPoints="1" noAdjustHandles="1" noChangeArrowheads="1" noChangeShapeType="1" noCrop="1"/>
              </p:cNvPicPr>
              <p:nvPr/>
            </p:nvPicPr>
            <p:blipFill rotWithShape="1">
              <a:blip r:embed="rId14">
                <a:extLst>
                  <a:ext uri="{28A0092B-C50C-407E-A947-70E740481C1C}">
                    <a14:useLocalDpi xmlns:a14="http://schemas.microsoft.com/office/drawing/2010/main" val="0"/>
                  </a:ext>
                </a:extLst>
              </a:blip>
              <a:srcRect l="10101" r="9256"/>
              <a:stretch/>
            </p:blipFill>
            <p:spPr>
              <a:xfrm>
                <a:off x="26873593" y="17284723"/>
                <a:ext cx="1830226" cy="1674617"/>
              </a:xfrm>
              <a:prstGeom prst="rect">
                <a:avLst/>
              </a:prstGeom>
            </p:spPr>
          </p:pic>
        </p:grpSp>
        <p:sp>
          <p:nvSpPr>
            <p:cNvPr id="60" name="TextBox 59">
              <a:extLst>
                <a:ext uri="{FF2B5EF4-FFF2-40B4-BE49-F238E27FC236}">
                  <a16:creationId xmlns:a16="http://schemas.microsoft.com/office/drawing/2014/main" id="{D865D82B-AC66-798E-1601-97D9EBEE5B0F}"/>
                </a:ext>
              </a:extLst>
            </p:cNvPr>
            <p:cNvSpPr txBox="1">
              <a:spLocks noGrp="1" noRot="1" noMove="1" noResize="1" noEditPoints="1" noAdjustHandles="1" noChangeArrowheads="1" noChangeShapeType="1"/>
            </p:cNvSpPr>
            <p:nvPr/>
          </p:nvSpPr>
          <p:spPr>
            <a:xfrm>
              <a:off x="25193610" y="20893348"/>
              <a:ext cx="2652057" cy="363057"/>
            </a:xfrm>
            <a:prstGeom prst="rect">
              <a:avLst/>
            </a:prstGeom>
            <a:noFill/>
          </p:spPr>
          <p:txBody>
            <a:bodyPr wrap="square" rtlCol="0">
              <a:spAutoFit/>
            </a:bodyPr>
            <a:lstStyle/>
            <a:p>
              <a:pPr algn="ctr"/>
              <a:r>
                <a:rPr lang="en-IN" dirty="0"/>
                <a:t>Figure 1.5</a:t>
              </a:r>
            </a:p>
          </p:txBody>
        </p:sp>
      </p:grpSp>
      <p:sp>
        <p:nvSpPr>
          <p:cNvPr id="102" name="TextBox 101">
            <a:extLst>
              <a:ext uri="{FF2B5EF4-FFF2-40B4-BE49-F238E27FC236}">
                <a16:creationId xmlns:a16="http://schemas.microsoft.com/office/drawing/2014/main" id="{CB8F89A7-8C48-9558-DB17-30700FA8511B}"/>
              </a:ext>
            </a:extLst>
          </p:cNvPr>
          <p:cNvSpPr txBox="1">
            <a:spLocks noGrp="1" noRot="1" noMove="1" noResize="1" noEditPoints="1" noAdjustHandles="1" noChangeArrowheads="1" noChangeShapeType="1"/>
          </p:cNvSpPr>
          <p:nvPr/>
        </p:nvSpPr>
        <p:spPr>
          <a:xfrm>
            <a:off x="19497541" y="11572024"/>
            <a:ext cx="21375631" cy="5847755"/>
          </a:xfrm>
          <a:prstGeom prst="rect">
            <a:avLst/>
          </a:prstGeom>
          <a:noFill/>
          <a:ln>
            <a:solidFill>
              <a:schemeClr val="tx1"/>
            </a:solidFill>
          </a:ln>
        </p:spPr>
        <p:txBody>
          <a:bodyPr wrap="square" rtlCol="0">
            <a:spAutoFit/>
          </a:bodyPr>
          <a:lstStyle/>
          <a:p>
            <a:pPr algn="just"/>
            <a:r>
              <a:rPr lang="en-US" sz="2200" dirty="0">
                <a:latin typeface="Calibri" panose="020F0502020204030204" pitchFamily="34" charset="0"/>
                <a:ea typeface="Calibri" panose="020F0502020204030204" pitchFamily="34" charset="0"/>
                <a:cs typeface="Calibri" panose="020F0502020204030204" pitchFamily="34" charset="0"/>
              </a:rPr>
              <a:t>To analyze the association between zodiac signs and personality traits, we conducted a Chi-Square test for independence between the two categories: individuals of the respective zodiac sign and individuals of different zodiac signs. The Chi-Square test is a statistical method used to determine if there is a significant association between two categorical variables. In this context, it helped us understand whether the distribution of personality traits was significantly different between individuals who belong to a specific zodiac sign and those who do not. The Chi-Square test results indicated no significant association between personality traits and zodiac signs. This means that, the traits of individuals belonging to the respective zodiac sign were not significantly different from those of individuals from other signs. Consequently, we concluded that there is no meaningful association between personality traits and zodiac signs based on the data collected [Figure 1.2].</a:t>
            </a:r>
          </a:p>
          <a:p>
            <a:pPr algn="just"/>
            <a:r>
              <a:rPr lang="en-US" sz="2200" dirty="0">
                <a:latin typeface="Calibri" panose="020F0502020204030204" pitchFamily="34" charset="0"/>
                <a:ea typeface="Calibri" panose="020F0502020204030204" pitchFamily="34" charset="0"/>
                <a:cs typeface="Calibri" panose="020F0502020204030204" pitchFamily="34" charset="0"/>
              </a:rPr>
              <a:t>A similar methodology was applied to examine the relationship between belief in astrology and other demographic factors such as gender, financial class, educational level, and age. We categorized participants based on their responses and conducted Chi-Square tests for each factor against belief in astrology. The results indicated that age, educational level, gender, and financial class are not significantly associated with belief in astrology. This suggests that belief in astrology is independent of these demographic variables [Figure 1.3].</a:t>
            </a:r>
          </a:p>
          <a:p>
            <a:pPr algn="just"/>
            <a:r>
              <a:rPr lang="en-US" sz="2200" dirty="0">
                <a:latin typeface="Calibri" panose="020F0502020204030204" pitchFamily="34" charset="0"/>
                <a:ea typeface="Calibri" panose="020F0502020204030204" pitchFamily="34" charset="0"/>
                <a:cs typeface="Calibri" panose="020F0502020204030204" pitchFamily="34" charset="0"/>
              </a:rPr>
              <a:t>The first boxplot shows that belief in astrology tends to decrease as financial class increases, with affluent households showing the least belief. The second boxplot indicates that belief in astrology also tends to decrease with higher education levels, with postgraduate individuals showing the least belief. Both plots suggest an inverse relationship between belief in astrology and higher socioeconomic status, whether measured by education or income. However, there is noticeable variability within each category, as indicated by the spread of the boxes and whiskers. The plots suggest that belief in astrology is more prevalent among individuals with lower education and income levels [Figure 1.4].</a:t>
            </a:r>
          </a:p>
          <a:p>
            <a:pPr algn="just"/>
            <a:r>
              <a:rPr lang="en-US" sz="2200" dirty="0">
                <a:latin typeface="Calibri" panose="020F0502020204030204" pitchFamily="34" charset="0"/>
                <a:ea typeface="Calibri" panose="020F0502020204030204" pitchFamily="34" charset="0"/>
                <a:cs typeface="Calibri" panose="020F0502020204030204" pitchFamily="34" charset="0"/>
              </a:rPr>
              <a:t>Additionally, we applied correlation analysis [Figure 1.5] to further investigate the relationships between zodiac signs and personality traits. Using R programming, we calculated the correlation coefficients for the assigned traits for the respective zodiac signs. This analysis helped us identify any potential positive or negative relationships, providing a more nuanced understanding of how traits might be related to specific zodiac signs. However, the correlations found were generally low, indicating that while there may be some slight correlations, they are not strong or definitive.</a:t>
            </a:r>
          </a:p>
        </p:txBody>
      </p:sp>
      <p:grpSp>
        <p:nvGrpSpPr>
          <p:cNvPr id="17" name="Group 16">
            <a:extLst>
              <a:ext uri="{FF2B5EF4-FFF2-40B4-BE49-F238E27FC236}">
                <a16:creationId xmlns:a16="http://schemas.microsoft.com/office/drawing/2014/main" id="{02B3A03D-AF4E-606A-30D1-B837EECC77F7}"/>
              </a:ext>
            </a:extLst>
          </p:cNvPr>
          <p:cNvGrpSpPr>
            <a:grpSpLocks noGrp="1" noUngrp="1" noRot="1" noMove="1" noResize="1"/>
          </p:cNvGrpSpPr>
          <p:nvPr/>
        </p:nvGrpSpPr>
        <p:grpSpPr>
          <a:xfrm>
            <a:off x="17654206" y="5769881"/>
            <a:ext cx="6173329" cy="5501281"/>
            <a:chOff x="17061213" y="5766702"/>
            <a:chExt cx="5468390" cy="4858335"/>
          </a:xfrm>
        </p:grpSpPr>
        <p:grpSp>
          <p:nvGrpSpPr>
            <p:cNvPr id="47" name="Group 46">
              <a:extLst>
                <a:ext uri="{FF2B5EF4-FFF2-40B4-BE49-F238E27FC236}">
                  <a16:creationId xmlns:a16="http://schemas.microsoft.com/office/drawing/2014/main" id="{1577C47F-E0A8-0136-7F68-9F8B50C815AF}"/>
                </a:ext>
              </a:extLst>
            </p:cNvPr>
            <p:cNvGrpSpPr>
              <a:grpSpLocks noGrp="1" noUngrp="1" noRot="1" noMove="1" noResize="1"/>
            </p:cNvGrpSpPr>
            <p:nvPr/>
          </p:nvGrpSpPr>
          <p:grpSpPr>
            <a:xfrm>
              <a:off x="17064843" y="6110515"/>
              <a:ext cx="5464760" cy="4514522"/>
              <a:chOff x="8729575" y="18979045"/>
              <a:chExt cx="4939539" cy="4102331"/>
            </a:xfrm>
          </p:grpSpPr>
          <p:pic>
            <p:nvPicPr>
              <p:cNvPr id="100" name="Picture 99" descr="A chart with blue bars&#10;&#10;Description automatically generated with medium confidence">
                <a:extLst>
                  <a:ext uri="{FF2B5EF4-FFF2-40B4-BE49-F238E27FC236}">
                    <a16:creationId xmlns:a16="http://schemas.microsoft.com/office/drawing/2014/main" id="{58902D60-B8BD-F517-ECD8-087B95FF3B68}"/>
                  </a:ext>
                </a:extLst>
              </p:cNvPr>
              <p:cNvPicPr>
                <a:picLocks noGrp="1" noRot="1" noChangeAspect="1" noMove="1" noResize="1" noEditPoints="1" noAdjustHandles="1" noChangeArrowheads="1" noChangeShapeType="1" noCrop="1"/>
              </p:cNvPicPr>
              <p:nvPr/>
            </p:nvPicPr>
            <p:blipFill rotWithShape="1">
              <a:blip r:embed="rId15">
                <a:extLst>
                  <a:ext uri="{28A0092B-C50C-407E-A947-70E740481C1C}">
                    <a14:useLocalDpi xmlns:a14="http://schemas.microsoft.com/office/drawing/2010/main" val="0"/>
                  </a:ext>
                </a:extLst>
              </a:blip>
              <a:srcRect t="19482"/>
              <a:stretch/>
            </p:blipFill>
            <p:spPr>
              <a:xfrm>
                <a:off x="8729575" y="18979045"/>
                <a:ext cx="4939539" cy="3552760"/>
              </a:xfrm>
              <a:prstGeom prst="rect">
                <a:avLst/>
              </a:prstGeom>
              <a:ln>
                <a:solidFill>
                  <a:schemeClr val="tx1"/>
                </a:solidFill>
              </a:ln>
            </p:spPr>
          </p:pic>
          <p:sp>
            <p:nvSpPr>
              <p:cNvPr id="101" name="TextBox 100">
                <a:extLst>
                  <a:ext uri="{FF2B5EF4-FFF2-40B4-BE49-F238E27FC236}">
                    <a16:creationId xmlns:a16="http://schemas.microsoft.com/office/drawing/2014/main" id="{839E8593-A9DF-8520-2F1D-74418402D091}"/>
                  </a:ext>
                </a:extLst>
              </p:cNvPr>
              <p:cNvSpPr txBox="1">
                <a:spLocks noGrp="1" noRot="1" noMove="1" noResize="1" noEditPoints="1" noAdjustHandles="1" noChangeArrowheads="1" noChangeShapeType="1"/>
              </p:cNvSpPr>
              <p:nvPr/>
            </p:nvSpPr>
            <p:spPr>
              <a:xfrm>
                <a:off x="9376789" y="22712044"/>
                <a:ext cx="3638550" cy="369332"/>
              </a:xfrm>
              <a:prstGeom prst="rect">
                <a:avLst/>
              </a:prstGeom>
              <a:noFill/>
              <a:ln>
                <a:noFill/>
              </a:ln>
            </p:spPr>
            <p:txBody>
              <a:bodyPr wrap="square" rtlCol="0">
                <a:spAutoFit/>
              </a:bodyPr>
              <a:lstStyle/>
              <a:p>
                <a:pPr algn="ctr"/>
                <a:r>
                  <a:rPr lang="en-IN" dirty="0"/>
                  <a:t>Figure 1.1</a:t>
                </a:r>
              </a:p>
            </p:txBody>
          </p:sp>
        </p:grpSp>
        <p:sp>
          <p:nvSpPr>
            <p:cNvPr id="103" name="TextBox 102">
              <a:extLst>
                <a:ext uri="{FF2B5EF4-FFF2-40B4-BE49-F238E27FC236}">
                  <a16:creationId xmlns:a16="http://schemas.microsoft.com/office/drawing/2014/main" id="{FDC53901-A52B-BBDD-2FAD-5570FF81AB54}"/>
                </a:ext>
              </a:extLst>
            </p:cNvPr>
            <p:cNvSpPr txBox="1">
              <a:spLocks noGrp="1" noRot="1" noMove="1" noResize="1" noEditPoints="1" noAdjustHandles="1" noChangeArrowheads="1" noChangeShapeType="1"/>
            </p:cNvSpPr>
            <p:nvPr/>
          </p:nvSpPr>
          <p:spPr>
            <a:xfrm>
              <a:off x="17061213" y="5766702"/>
              <a:ext cx="5464760" cy="338554"/>
            </a:xfrm>
            <a:prstGeom prst="rect">
              <a:avLst/>
            </a:prstGeom>
            <a:noFill/>
            <a:ln>
              <a:noFill/>
            </a:ln>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Count of individuals from each zodiac sign</a:t>
              </a:r>
            </a:p>
          </p:txBody>
        </p:sp>
      </p:grpSp>
      <p:grpSp>
        <p:nvGrpSpPr>
          <p:cNvPr id="46" name="Group 45">
            <a:extLst>
              <a:ext uri="{FF2B5EF4-FFF2-40B4-BE49-F238E27FC236}">
                <a16:creationId xmlns:a16="http://schemas.microsoft.com/office/drawing/2014/main" id="{4512168C-70F3-F668-6CCF-9CB27C6965D6}"/>
              </a:ext>
            </a:extLst>
          </p:cNvPr>
          <p:cNvGrpSpPr>
            <a:grpSpLocks noGrp="1" noUngrp="1" noRot="1" noMove="1" noResize="1"/>
          </p:cNvGrpSpPr>
          <p:nvPr/>
        </p:nvGrpSpPr>
        <p:grpSpPr>
          <a:xfrm>
            <a:off x="11936183" y="5695817"/>
            <a:ext cx="5133962" cy="5476787"/>
            <a:chOff x="34541251" y="11085459"/>
            <a:chExt cx="6416709" cy="4894399"/>
          </a:xfrm>
        </p:grpSpPr>
        <p:grpSp>
          <p:nvGrpSpPr>
            <p:cNvPr id="48" name="Group 47">
              <a:extLst>
                <a:ext uri="{FF2B5EF4-FFF2-40B4-BE49-F238E27FC236}">
                  <a16:creationId xmlns:a16="http://schemas.microsoft.com/office/drawing/2014/main" id="{839238C8-F30E-8D7E-F395-668A51F1D2FA}"/>
                </a:ext>
              </a:extLst>
            </p:cNvPr>
            <p:cNvGrpSpPr>
              <a:grpSpLocks noGrp="1" noUngrp="1" noRot="1" noMove="1" noResize="1"/>
            </p:cNvGrpSpPr>
            <p:nvPr/>
          </p:nvGrpSpPr>
          <p:grpSpPr>
            <a:xfrm>
              <a:off x="34681857" y="11442927"/>
              <a:ext cx="6276103" cy="4536931"/>
              <a:chOff x="20948563" y="18948301"/>
              <a:chExt cx="6774939" cy="5257839"/>
            </a:xfrm>
          </p:grpSpPr>
          <p:sp>
            <p:nvSpPr>
              <p:cNvPr id="50" name="TextBox 49">
                <a:extLst>
                  <a:ext uri="{FF2B5EF4-FFF2-40B4-BE49-F238E27FC236}">
                    <a16:creationId xmlns:a16="http://schemas.microsoft.com/office/drawing/2014/main" id="{28490E04-6708-91C6-260A-AAA9A503C9A3}"/>
                  </a:ext>
                </a:extLst>
              </p:cNvPr>
              <p:cNvSpPr txBox="1">
                <a:spLocks noGrp="1" noRot="1" noMove="1" noResize="1" noEditPoints="1" noAdjustHandles="1" noChangeArrowheads="1" noChangeShapeType="1"/>
              </p:cNvSpPr>
              <p:nvPr/>
            </p:nvSpPr>
            <p:spPr>
              <a:xfrm>
                <a:off x="22461109" y="23778122"/>
                <a:ext cx="3638551" cy="428018"/>
              </a:xfrm>
              <a:prstGeom prst="rect">
                <a:avLst/>
              </a:prstGeom>
              <a:noFill/>
            </p:spPr>
            <p:txBody>
              <a:bodyPr wrap="square" rtlCol="0">
                <a:spAutoFit/>
              </a:bodyPr>
              <a:lstStyle/>
              <a:p>
                <a:pPr algn="ctr"/>
                <a:r>
                  <a:rPr lang="en-IN" dirty="0"/>
                  <a:t>Figure 1.6</a:t>
                </a:r>
              </a:p>
            </p:txBody>
          </p:sp>
          <p:pic>
            <p:nvPicPr>
              <p:cNvPr id="51" name="Picture 50" descr="A screenshot of a computer screen">
                <a:extLst>
                  <a:ext uri="{FF2B5EF4-FFF2-40B4-BE49-F238E27FC236}">
                    <a16:creationId xmlns:a16="http://schemas.microsoft.com/office/drawing/2014/main" id="{DE2A1749-D2FE-0D22-0E7E-6C527E0D2522}"/>
                  </a:ext>
                </a:extLst>
              </p:cNvPr>
              <p:cNvPicPr>
                <a:picLocks noGrp="1" noRot="1" noChangeAspect="1" noMove="1" noResize="1" noEditPoints="1" noAdjustHandles="1" noChangeArrowheads="1" noChangeShapeType="1" noCrop="1"/>
              </p:cNvPicPr>
              <p:nvPr/>
            </p:nvPicPr>
            <p:blipFill rotWithShape="1">
              <a:blip r:embed="rId16">
                <a:extLst>
                  <a:ext uri="{28A0092B-C50C-407E-A947-70E740481C1C}">
                    <a14:useLocalDpi xmlns:a14="http://schemas.microsoft.com/office/drawing/2010/main" val="0"/>
                  </a:ext>
                </a:extLst>
              </a:blip>
              <a:srcRect t="12679"/>
              <a:stretch/>
            </p:blipFill>
            <p:spPr>
              <a:xfrm>
                <a:off x="20948563" y="18948301"/>
                <a:ext cx="6774939" cy="4627607"/>
              </a:xfrm>
              <a:prstGeom prst="rect">
                <a:avLst/>
              </a:prstGeom>
              <a:ln>
                <a:solidFill>
                  <a:schemeClr val="tx1"/>
                </a:solidFill>
              </a:ln>
            </p:spPr>
          </p:pic>
        </p:grpSp>
        <p:sp>
          <p:nvSpPr>
            <p:cNvPr id="49" name="TextBox 48">
              <a:extLst>
                <a:ext uri="{FF2B5EF4-FFF2-40B4-BE49-F238E27FC236}">
                  <a16:creationId xmlns:a16="http://schemas.microsoft.com/office/drawing/2014/main" id="{8AC89582-0708-75CF-C559-A918855DCCDA}"/>
                </a:ext>
              </a:extLst>
            </p:cNvPr>
            <p:cNvSpPr txBox="1">
              <a:spLocks noGrp="1" noRot="1" noMove="1" noResize="1" noEditPoints="1" noAdjustHandles="1" noChangeArrowheads="1" noChangeShapeType="1"/>
            </p:cNvSpPr>
            <p:nvPr/>
          </p:nvSpPr>
          <p:spPr>
            <a:xfrm>
              <a:off x="34541251" y="11085459"/>
              <a:ext cx="6407760" cy="304306"/>
            </a:xfrm>
            <a:prstGeom prst="rect">
              <a:avLst/>
            </a:prstGeom>
            <a:noFill/>
            <a:ln>
              <a:solidFill>
                <a:schemeClr val="bg1"/>
              </a:solidFill>
            </a:ln>
          </p:spPr>
          <p:txBody>
            <a:bodyPr wrap="square" rtlCol="0">
              <a:sp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Count of belief in astrology with respect to zodiac signs</a:t>
              </a:r>
            </a:p>
          </p:txBody>
        </p:sp>
      </p:grpSp>
      <p:grpSp>
        <p:nvGrpSpPr>
          <p:cNvPr id="27" name="Group 26">
            <a:extLst>
              <a:ext uri="{FF2B5EF4-FFF2-40B4-BE49-F238E27FC236}">
                <a16:creationId xmlns:a16="http://schemas.microsoft.com/office/drawing/2014/main" id="{748387D5-FEDC-E2BF-1A79-93494B13C428}"/>
              </a:ext>
            </a:extLst>
          </p:cNvPr>
          <p:cNvGrpSpPr>
            <a:grpSpLocks noGrp="1" noUngrp="1" noRot="1" noMove="1" noResize="1"/>
          </p:cNvGrpSpPr>
          <p:nvPr/>
        </p:nvGrpSpPr>
        <p:grpSpPr>
          <a:xfrm>
            <a:off x="24422689" y="5460501"/>
            <a:ext cx="8471506" cy="5704869"/>
            <a:chOff x="24413757" y="4773268"/>
            <a:chExt cx="8471506" cy="5971352"/>
          </a:xfrm>
        </p:grpSpPr>
        <p:grpSp>
          <p:nvGrpSpPr>
            <p:cNvPr id="14" name="Group 13">
              <a:extLst>
                <a:ext uri="{FF2B5EF4-FFF2-40B4-BE49-F238E27FC236}">
                  <a16:creationId xmlns:a16="http://schemas.microsoft.com/office/drawing/2014/main" id="{A384C1B5-2974-787E-DF4A-BDDA95901A40}"/>
                </a:ext>
              </a:extLst>
            </p:cNvPr>
            <p:cNvGrpSpPr>
              <a:grpSpLocks noGrp="1" noUngrp="1" noRot="1" noMove="1" noResize="1"/>
            </p:cNvGrpSpPr>
            <p:nvPr/>
          </p:nvGrpSpPr>
          <p:grpSpPr>
            <a:xfrm>
              <a:off x="24413759" y="5495925"/>
              <a:ext cx="8471504" cy="5248695"/>
              <a:chOff x="23113665" y="5545866"/>
              <a:chExt cx="8856468" cy="5248695"/>
            </a:xfrm>
          </p:grpSpPr>
          <p:pic>
            <p:nvPicPr>
              <p:cNvPr id="10" name="Picture 9" descr="A grid with blue dots and red dots&#10;&#10;Description automatically generated">
                <a:extLst>
                  <a:ext uri="{FF2B5EF4-FFF2-40B4-BE49-F238E27FC236}">
                    <a16:creationId xmlns:a16="http://schemas.microsoft.com/office/drawing/2014/main" id="{08B5A330-EED0-A59E-3917-7B6E190DA783}"/>
                  </a:ext>
                </a:extLst>
              </p:cNvPr>
              <p:cNvPicPr>
                <a:picLocks noGrp="1" noRot="1" noChangeAspect="1" noMove="1" noResize="1" noEditPoints="1" noAdjustHandles="1" noChangeArrowheads="1" noChangeShapeType="1" noCrop="1"/>
              </p:cNvPicPr>
              <p:nvPr/>
            </p:nvPicPr>
            <p:blipFill rotWithShape="1">
              <a:blip r:embed="rId17">
                <a:extLst>
                  <a:ext uri="{28A0092B-C50C-407E-A947-70E740481C1C}">
                    <a14:useLocalDpi xmlns:a14="http://schemas.microsoft.com/office/drawing/2010/main" val="0"/>
                  </a:ext>
                </a:extLst>
              </a:blip>
              <a:srcRect t="5219"/>
              <a:stretch/>
            </p:blipFill>
            <p:spPr>
              <a:xfrm>
                <a:off x="23113665" y="5545866"/>
                <a:ext cx="8856468" cy="4663878"/>
              </a:xfrm>
              <a:prstGeom prst="rect">
                <a:avLst/>
              </a:prstGeom>
              <a:ln>
                <a:solidFill>
                  <a:schemeClr val="tx1"/>
                </a:solidFill>
              </a:ln>
            </p:spPr>
          </p:pic>
          <p:sp>
            <p:nvSpPr>
              <p:cNvPr id="4" name="TextBox 3">
                <a:extLst>
                  <a:ext uri="{FF2B5EF4-FFF2-40B4-BE49-F238E27FC236}">
                    <a16:creationId xmlns:a16="http://schemas.microsoft.com/office/drawing/2014/main" id="{E3AD2C77-D471-5337-3D0B-113702E008FC}"/>
                  </a:ext>
                </a:extLst>
              </p:cNvPr>
              <p:cNvSpPr txBox="1">
                <a:spLocks noGrp="1" noRot="1" noMove="1" noResize="1" noEditPoints="1" noAdjustHandles="1" noChangeArrowheads="1" noChangeShapeType="1"/>
              </p:cNvSpPr>
              <p:nvPr/>
            </p:nvSpPr>
            <p:spPr>
              <a:xfrm>
                <a:off x="25529178" y="10425229"/>
                <a:ext cx="4025437" cy="369332"/>
              </a:xfrm>
              <a:prstGeom prst="rect">
                <a:avLst/>
              </a:prstGeom>
              <a:noFill/>
              <a:ln>
                <a:noFill/>
              </a:ln>
            </p:spPr>
            <p:txBody>
              <a:bodyPr wrap="square" rtlCol="0">
                <a:spAutoFit/>
              </a:bodyPr>
              <a:lstStyle/>
              <a:p>
                <a:pPr algn="ctr"/>
                <a:r>
                  <a:rPr lang="en-IN" dirty="0"/>
                  <a:t>Figure 1.2</a:t>
                </a:r>
              </a:p>
            </p:txBody>
          </p:sp>
        </p:grpSp>
        <p:sp>
          <p:nvSpPr>
            <p:cNvPr id="26" name="TextBox 25">
              <a:extLst>
                <a:ext uri="{FF2B5EF4-FFF2-40B4-BE49-F238E27FC236}">
                  <a16:creationId xmlns:a16="http://schemas.microsoft.com/office/drawing/2014/main" id="{4AAFA04B-A53D-AEE6-28B3-F3434577330A}"/>
                </a:ext>
              </a:extLst>
            </p:cNvPr>
            <p:cNvSpPr txBox="1">
              <a:spLocks noGrp="1" noRot="1" noMove="1" noResize="1" noEditPoints="1" noAdjustHandles="1" noChangeArrowheads="1" noChangeShapeType="1"/>
            </p:cNvSpPr>
            <p:nvPr/>
          </p:nvSpPr>
          <p:spPr>
            <a:xfrm>
              <a:off x="24413757" y="4773268"/>
              <a:ext cx="8471505" cy="709593"/>
            </a:xfrm>
            <a:prstGeom prst="rect">
              <a:avLst/>
            </a:prstGeom>
            <a:noFill/>
            <a:ln>
              <a:noFill/>
            </a:ln>
          </p:spPr>
          <p:txBody>
            <a:bodyPr wrap="square">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P-Values for Chi-Square Test Results </a:t>
              </a:r>
              <a:r>
                <a:rPr lang="en-US" sz="1800" dirty="0">
                  <a:latin typeface="Calibri" panose="020F0502020204030204" pitchFamily="34" charset="0"/>
                  <a:ea typeface="Calibri" panose="020F0502020204030204" pitchFamily="34" charset="0"/>
                  <a:cs typeface="Calibri" panose="020F0502020204030204" pitchFamily="34" charset="0"/>
                </a:rPr>
                <a:t>for association between zodiac signs and their assumed  traits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90" name="Group 89">
            <a:extLst>
              <a:ext uri="{FF2B5EF4-FFF2-40B4-BE49-F238E27FC236}">
                <a16:creationId xmlns:a16="http://schemas.microsoft.com/office/drawing/2014/main" id="{27E24D69-EC18-355B-53C0-FA64239F853D}"/>
              </a:ext>
            </a:extLst>
          </p:cNvPr>
          <p:cNvGrpSpPr>
            <a:grpSpLocks noGrp="1" noUngrp="1" noRot="1" noMove="1" noResize="1"/>
          </p:cNvGrpSpPr>
          <p:nvPr/>
        </p:nvGrpSpPr>
        <p:grpSpPr>
          <a:xfrm>
            <a:off x="33489352" y="5459419"/>
            <a:ext cx="7477537" cy="5718938"/>
            <a:chOff x="33489352" y="5584009"/>
            <a:chExt cx="7477537" cy="5241957"/>
          </a:xfrm>
        </p:grpSpPr>
        <p:grpSp>
          <p:nvGrpSpPr>
            <p:cNvPr id="13" name="Group 12">
              <a:extLst>
                <a:ext uri="{FF2B5EF4-FFF2-40B4-BE49-F238E27FC236}">
                  <a16:creationId xmlns:a16="http://schemas.microsoft.com/office/drawing/2014/main" id="{32810DED-400D-53C8-9858-8BF0D5A98533}"/>
                </a:ext>
              </a:extLst>
            </p:cNvPr>
            <p:cNvGrpSpPr>
              <a:grpSpLocks noGrp="1" noUngrp="1" noRot="1" noMove="1" noResize="1"/>
            </p:cNvGrpSpPr>
            <p:nvPr/>
          </p:nvGrpSpPr>
          <p:grpSpPr>
            <a:xfrm>
              <a:off x="33489352" y="6231399"/>
              <a:ext cx="7477537" cy="4594567"/>
              <a:chOff x="32554195" y="5959270"/>
              <a:chExt cx="6179309" cy="4594567"/>
            </a:xfrm>
          </p:grpSpPr>
          <p:pic>
            <p:nvPicPr>
              <p:cNvPr id="16" name="Picture 15" descr="A black screen with white lines and red dots&#10;&#10;Description automatically generated">
                <a:extLst>
                  <a:ext uri="{FF2B5EF4-FFF2-40B4-BE49-F238E27FC236}">
                    <a16:creationId xmlns:a16="http://schemas.microsoft.com/office/drawing/2014/main" id="{5155E2A9-E1D5-722F-C5AC-B4A44AEE7E30}"/>
                  </a:ext>
                </a:extLst>
              </p:cNvPr>
              <p:cNvPicPr>
                <a:picLocks noGrp="1" noRot="1" noChangeAspect="1" noMove="1" noResize="1" noEditPoints="1" noAdjustHandles="1" noChangeArrowheads="1" noChangeShapeType="1" noCrop="1"/>
              </p:cNvPicPr>
              <p:nvPr/>
            </p:nvPicPr>
            <p:blipFill rotWithShape="1">
              <a:blip r:embed="rId18">
                <a:extLst>
                  <a:ext uri="{28A0092B-C50C-407E-A947-70E740481C1C}">
                    <a14:useLocalDpi xmlns:a14="http://schemas.microsoft.com/office/drawing/2010/main" val="0"/>
                  </a:ext>
                </a:extLst>
              </a:blip>
              <a:srcRect t="4709"/>
              <a:stretch/>
            </p:blipFill>
            <p:spPr>
              <a:xfrm>
                <a:off x="32554195" y="5959270"/>
                <a:ext cx="6179309" cy="4060977"/>
              </a:xfrm>
              <a:prstGeom prst="rect">
                <a:avLst/>
              </a:prstGeom>
              <a:ln>
                <a:solidFill>
                  <a:schemeClr val="tx1"/>
                </a:solidFill>
              </a:ln>
            </p:spPr>
          </p:pic>
          <p:sp>
            <p:nvSpPr>
              <p:cNvPr id="12" name="TextBox 11">
                <a:extLst>
                  <a:ext uri="{FF2B5EF4-FFF2-40B4-BE49-F238E27FC236}">
                    <a16:creationId xmlns:a16="http://schemas.microsoft.com/office/drawing/2014/main" id="{19167CB2-46FA-C24C-3548-9D5F8D64E9FC}"/>
                  </a:ext>
                </a:extLst>
              </p:cNvPr>
              <p:cNvSpPr txBox="1">
                <a:spLocks noGrp="1" noRot="1" noMove="1" noResize="1" noEditPoints="1" noAdjustHandles="1" noChangeArrowheads="1" noChangeShapeType="1"/>
              </p:cNvSpPr>
              <p:nvPr/>
            </p:nvSpPr>
            <p:spPr>
              <a:xfrm>
                <a:off x="33750016" y="10184505"/>
                <a:ext cx="4025437" cy="369332"/>
              </a:xfrm>
              <a:prstGeom prst="rect">
                <a:avLst/>
              </a:prstGeom>
              <a:noFill/>
              <a:ln>
                <a:noFill/>
              </a:ln>
            </p:spPr>
            <p:txBody>
              <a:bodyPr wrap="square" rtlCol="0">
                <a:spAutoFit/>
              </a:bodyPr>
              <a:lstStyle/>
              <a:p>
                <a:pPr algn="ctr"/>
                <a:r>
                  <a:rPr lang="en-IN" dirty="0"/>
                  <a:t>Figure 1.3</a:t>
                </a:r>
              </a:p>
            </p:txBody>
          </p:sp>
        </p:grpSp>
        <p:sp>
          <p:nvSpPr>
            <p:cNvPr id="29" name="TextBox 28">
              <a:extLst>
                <a:ext uri="{FF2B5EF4-FFF2-40B4-BE49-F238E27FC236}">
                  <a16:creationId xmlns:a16="http://schemas.microsoft.com/office/drawing/2014/main" id="{AE071137-81C1-D49E-3669-F5504831CFB8}"/>
                </a:ext>
              </a:extLst>
            </p:cNvPr>
            <p:cNvSpPr txBox="1">
              <a:spLocks noGrp="1" noRot="1" noMove="1" noResize="1" noEditPoints="1" noAdjustHandles="1" noChangeArrowheads="1" noChangeShapeType="1"/>
            </p:cNvSpPr>
            <p:nvPr/>
          </p:nvSpPr>
          <p:spPr>
            <a:xfrm>
              <a:off x="33489352" y="5584009"/>
              <a:ext cx="7477537" cy="646331"/>
            </a:xfrm>
            <a:prstGeom prst="rect">
              <a:avLst/>
            </a:prstGeom>
            <a:noFill/>
            <a:ln>
              <a:noFill/>
            </a:ln>
          </p:spPr>
          <p:txBody>
            <a:bodyPr wrap="square">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P-Values for Chi-Square Test Results </a:t>
              </a:r>
              <a:r>
                <a:rPr lang="en-US" sz="1800" dirty="0">
                  <a:latin typeface="Calibri" panose="020F0502020204030204" pitchFamily="34" charset="0"/>
                  <a:ea typeface="Calibri" panose="020F0502020204030204" pitchFamily="34" charset="0"/>
                  <a:cs typeface="Calibri" panose="020F0502020204030204" pitchFamily="34" charset="0"/>
                </a:rPr>
                <a:t>for association between zodiac signs and the different factors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grpSp>
      <p:sp>
        <p:nvSpPr>
          <p:cNvPr id="23" name="TextBox 22">
            <a:extLst>
              <a:ext uri="{FF2B5EF4-FFF2-40B4-BE49-F238E27FC236}">
                <a16:creationId xmlns:a16="http://schemas.microsoft.com/office/drawing/2014/main" id="{06E2094A-31DF-AA6B-D803-AE3D281CF1CC}"/>
              </a:ext>
            </a:extLst>
          </p:cNvPr>
          <p:cNvSpPr txBox="1"/>
          <p:nvPr/>
        </p:nvSpPr>
        <p:spPr>
          <a:xfrm>
            <a:off x="0" y="25419601"/>
            <a:ext cx="41400413" cy="923330"/>
          </a:xfrm>
          <a:prstGeom prst="rect">
            <a:avLst/>
          </a:prstGeom>
          <a:noFill/>
          <a:ln>
            <a:solidFill>
              <a:schemeClr val="bg1"/>
            </a:solidFill>
          </a:ln>
        </p:spPr>
        <p:txBody>
          <a:bodyPr wrap="square" numCol="2" rtlCol="0">
            <a:spAutoFit/>
          </a:bodyPr>
          <a:lstStyle/>
          <a:p>
            <a:r>
              <a:rPr lang="en-IN" b="1" u="sng" dirty="0">
                <a:solidFill>
                  <a:schemeClr val="accent2"/>
                </a:solidFill>
              </a:rPr>
              <a:t>References:</a:t>
            </a:r>
            <a:r>
              <a:rPr lang="en-IN" dirty="0">
                <a:solidFill>
                  <a:schemeClr val="accent2"/>
                </a:solidFill>
              </a:rPr>
              <a:t>	</a:t>
            </a:r>
            <a:r>
              <a:rPr lang="en-IN" dirty="0"/>
              <a:t>1] </a:t>
            </a:r>
            <a:r>
              <a:rPr lang="en-US" dirty="0">
                <a:hlinkClick r:id="rId19"/>
              </a:rPr>
              <a:t>Hartmann, P. (2022). The final word on astrology and personality. Psychology Today.</a:t>
            </a:r>
            <a:r>
              <a:rPr lang="en-US" dirty="0"/>
              <a:t>  </a:t>
            </a:r>
          </a:p>
          <a:p>
            <a:r>
              <a:rPr lang="en-IN" dirty="0"/>
              <a:t>			2] </a:t>
            </a:r>
            <a:r>
              <a:rPr lang="en-US" altLang="de-DE" dirty="0" err="1">
                <a:hlinkClick r:id="rId20"/>
              </a:rPr>
              <a:t>Nasifoglu</a:t>
            </a:r>
            <a:r>
              <a:rPr lang="en-US" altLang="de-DE" dirty="0">
                <a:hlinkClick r:id="rId20"/>
              </a:rPr>
              <a:t>, H. (2023). The unconscious mind and planetary influences on the human unconscious mind and personality. ResearchGate.</a:t>
            </a:r>
            <a:endParaRPr lang="en-US" altLang="de-DE" dirty="0"/>
          </a:p>
          <a:p>
            <a:r>
              <a:rPr lang="en-US" dirty="0"/>
              <a:t>			3]</a:t>
            </a:r>
            <a:r>
              <a:rPr lang="en-IN" dirty="0"/>
              <a:t>  </a:t>
            </a:r>
            <a:r>
              <a:rPr lang="en-IN" dirty="0">
                <a:hlinkClick r:id="rId21"/>
              </a:rPr>
              <a:t>Drik Panchang (n.d.). Drik Panchang - Online Panchang, </a:t>
            </a:r>
            <a:r>
              <a:rPr lang="en-IN" dirty="0" err="1">
                <a:hlinkClick r:id="rId21"/>
              </a:rPr>
              <a:t>Panchangam</a:t>
            </a:r>
            <a:r>
              <a:rPr lang="en-IN" dirty="0">
                <a:hlinkClick r:id="rId21"/>
              </a:rPr>
              <a:t> and Hindu Calendar for the world. Drik Panchang.</a:t>
            </a:r>
            <a:r>
              <a:rPr lang="en-IN" dirty="0"/>
              <a:t> </a:t>
            </a:r>
            <a:endParaRPr lang="en-GB" altLang="de-DE" dirty="0"/>
          </a:p>
        </p:txBody>
      </p:sp>
      <p:sp>
        <p:nvSpPr>
          <p:cNvPr id="89" name="Rectangle 88">
            <a:extLst>
              <a:ext uri="{FF2B5EF4-FFF2-40B4-BE49-F238E27FC236}">
                <a16:creationId xmlns:a16="http://schemas.microsoft.com/office/drawing/2014/main" id="{76D6D0D8-53CD-6F64-2F61-BECBA10B7BFC}"/>
              </a:ext>
            </a:extLst>
          </p:cNvPr>
          <p:cNvSpPr>
            <a:spLocks noChangeArrowheads="1"/>
          </p:cNvSpPr>
          <p:nvPr/>
        </p:nvSpPr>
        <p:spPr bwMode="invGray">
          <a:xfrm>
            <a:off x="-3" y="26315911"/>
            <a:ext cx="41400414" cy="827873"/>
          </a:xfrm>
          <a:prstGeom prst="rect">
            <a:avLst/>
          </a:prstGeom>
          <a:ln>
            <a:solidFill>
              <a:schemeClr val="bg1"/>
            </a:solidFill>
          </a:ln>
        </p:spPr>
        <p:style>
          <a:lnRef idx="1">
            <a:schemeClr val="accent2"/>
          </a:lnRef>
          <a:fillRef idx="2">
            <a:schemeClr val="accent2"/>
          </a:fillRef>
          <a:effectRef idx="1">
            <a:schemeClr val="accent2"/>
          </a:effectRef>
          <a:fontRef idx="minor">
            <a:schemeClr val="dk1"/>
          </a:fontRef>
        </p:style>
        <p:txBody>
          <a:bodyPr lIns="130479" tIns="65241" rIns="130479" bIns="65241" anchor="ctr"/>
          <a:lstStyle>
            <a:lvl1pPr defTabSz="922338">
              <a:defRPr sz="8200">
                <a:solidFill>
                  <a:schemeClr val="tx1"/>
                </a:solidFill>
                <a:latin typeface="Arial" panose="020B0604020202020204" pitchFamily="34" charset="0"/>
              </a:defRPr>
            </a:lvl1pPr>
            <a:lvl2pPr marL="742950" indent="-285750" defTabSz="922338">
              <a:defRPr sz="8200">
                <a:solidFill>
                  <a:schemeClr val="tx1"/>
                </a:solidFill>
                <a:latin typeface="Arial" panose="020B0604020202020204" pitchFamily="34" charset="0"/>
              </a:defRPr>
            </a:lvl2pPr>
            <a:lvl3pPr marL="1143000" indent="-228600" defTabSz="922338">
              <a:defRPr sz="8200">
                <a:solidFill>
                  <a:schemeClr val="tx1"/>
                </a:solidFill>
                <a:latin typeface="Arial" panose="020B0604020202020204" pitchFamily="34" charset="0"/>
              </a:defRPr>
            </a:lvl3pPr>
            <a:lvl4pPr marL="1600200" indent="-228600" defTabSz="922338">
              <a:defRPr sz="8200">
                <a:solidFill>
                  <a:schemeClr val="tx1"/>
                </a:solidFill>
                <a:latin typeface="Arial" panose="020B0604020202020204" pitchFamily="34" charset="0"/>
              </a:defRPr>
            </a:lvl4pPr>
            <a:lvl5pPr marL="2057400" indent="-228600" defTabSz="922338">
              <a:defRPr sz="8200">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sz="8200">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sz="8200">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sz="8200">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sz="8200">
                <a:solidFill>
                  <a:schemeClr val="tx1"/>
                </a:solidFill>
                <a:latin typeface="Arial" panose="020B0604020202020204" pitchFamily="34" charset="0"/>
              </a:defRPr>
            </a:lvl9pPr>
          </a:lstStyle>
          <a:p>
            <a:pPr algn="ctr"/>
            <a:r>
              <a:rPr lang="en-US" sz="2800" b="1" i="0" u="none" strike="noStrike" baseline="0" dirty="0">
                <a:latin typeface="+mn-lt"/>
              </a:rPr>
              <a:t>Selected Topics in Computational Statistics </a:t>
            </a:r>
            <a:r>
              <a:rPr lang="en-US" sz="2800" i="0" u="none" strike="noStrike" baseline="0" dirty="0">
                <a:latin typeface="+mn-lt"/>
              </a:rPr>
              <a:t>- Hochschule Mittweida | Universit</a:t>
            </a:r>
            <a:r>
              <a:rPr lang="en-US" sz="2800" dirty="0">
                <a:latin typeface="+mn-lt"/>
              </a:rPr>
              <a:t>y of Applied Sciences</a:t>
            </a:r>
            <a:endParaRPr lang="en-US" sz="2800" i="0" u="none" strike="noStrike" baseline="0" dirty="0">
              <a:latin typeface="+mn-lt"/>
            </a:endParaRPr>
          </a:p>
        </p:txBody>
      </p:sp>
      <p:grpSp>
        <p:nvGrpSpPr>
          <p:cNvPr id="65" name="Gruppieren 32">
            <a:extLst>
              <a:ext uri="{FF2B5EF4-FFF2-40B4-BE49-F238E27FC236}">
                <a16:creationId xmlns:a16="http://schemas.microsoft.com/office/drawing/2014/main" id="{795B7587-A235-6D29-28B8-CD80ECAD6467}"/>
              </a:ext>
            </a:extLst>
          </p:cNvPr>
          <p:cNvGrpSpPr/>
          <p:nvPr/>
        </p:nvGrpSpPr>
        <p:grpSpPr>
          <a:xfrm>
            <a:off x="35367526" y="0"/>
            <a:ext cx="6032888" cy="3062514"/>
            <a:chOff x="5513393" y="4843463"/>
            <a:chExt cx="2701920" cy="1408113"/>
          </a:xfrm>
          <a:solidFill>
            <a:schemeClr val="accent1"/>
          </a:solidFill>
        </p:grpSpPr>
        <p:sp>
          <p:nvSpPr>
            <p:cNvPr id="66" name="Freeform 14">
              <a:extLst>
                <a:ext uri="{FF2B5EF4-FFF2-40B4-BE49-F238E27FC236}">
                  <a16:creationId xmlns:a16="http://schemas.microsoft.com/office/drawing/2014/main" id="{405F601B-FA3B-518F-4A71-DE49033280AF}"/>
                </a:ext>
              </a:extLst>
            </p:cNvPr>
            <p:cNvSpPr/>
            <p:nvPr/>
          </p:nvSpPr>
          <p:spPr bwMode="auto">
            <a:xfrm>
              <a:off x="5513393" y="4843463"/>
              <a:ext cx="2701920" cy="1408113"/>
            </a:xfrm>
            <a:custGeom>
              <a:avLst/>
              <a:gdLst>
                <a:gd name="T0" fmla="*/ 0 w 4441"/>
                <a:gd name="T1" fmla="*/ 0 h 2301"/>
                <a:gd name="T2" fmla="*/ 0 w 4441"/>
                <a:gd name="T3" fmla="*/ 0 h 2301"/>
                <a:gd name="T4" fmla="*/ 0 w 4441"/>
                <a:gd name="T5" fmla="*/ 1945 h 2301"/>
                <a:gd name="T6" fmla="*/ 385 w 4441"/>
                <a:gd name="T7" fmla="*/ 2262 h 2301"/>
                <a:gd name="T8" fmla="*/ 4441 w 4441"/>
                <a:gd name="T9" fmla="*/ 1896 h 2301"/>
                <a:gd name="T10" fmla="*/ 4441 w 4441"/>
                <a:gd name="T11" fmla="*/ 0 h 2301"/>
                <a:gd name="T12" fmla="*/ 0 w 4441"/>
                <a:gd name="T13" fmla="*/ 0 h 2301"/>
              </a:gdLst>
              <a:ahLst/>
              <a:cxnLst>
                <a:cxn ang="0">
                  <a:pos x="T0" y="T1"/>
                </a:cxn>
                <a:cxn ang="0">
                  <a:pos x="T2" y="T3"/>
                </a:cxn>
                <a:cxn ang="0">
                  <a:pos x="T4" y="T5"/>
                </a:cxn>
                <a:cxn ang="0">
                  <a:pos x="T6" y="T7"/>
                </a:cxn>
                <a:cxn ang="0">
                  <a:pos x="T8" y="T9"/>
                </a:cxn>
                <a:cxn ang="0">
                  <a:pos x="T10" y="T11"/>
                </a:cxn>
                <a:cxn ang="0">
                  <a:pos x="T12" y="T13"/>
                </a:cxn>
              </a:cxnLst>
              <a:rect l="0" t="0" r="r" b="b"/>
              <a:pathLst>
                <a:path w="4441" h="2301">
                  <a:moveTo>
                    <a:pt x="0" y="0"/>
                  </a:moveTo>
                  <a:lnTo>
                    <a:pt x="0" y="0"/>
                  </a:lnTo>
                  <a:lnTo>
                    <a:pt x="0" y="1945"/>
                  </a:lnTo>
                  <a:cubicBezTo>
                    <a:pt x="0" y="2148"/>
                    <a:pt x="186" y="2301"/>
                    <a:pt x="385" y="2262"/>
                  </a:cubicBezTo>
                  <a:cubicBezTo>
                    <a:pt x="1561" y="2030"/>
                    <a:pt x="2951" y="1896"/>
                    <a:pt x="4441" y="1896"/>
                  </a:cubicBezTo>
                  <a:lnTo>
                    <a:pt x="4441" y="0"/>
                  </a:lnTo>
                  <a:lnTo>
                    <a:pt x="0" y="0"/>
                  </a:ln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dirty="0"/>
            </a:p>
          </p:txBody>
        </p:sp>
        <p:grpSp>
          <p:nvGrpSpPr>
            <p:cNvPr id="67" name="Gruppieren 34">
              <a:extLst>
                <a:ext uri="{FF2B5EF4-FFF2-40B4-BE49-F238E27FC236}">
                  <a16:creationId xmlns:a16="http://schemas.microsoft.com/office/drawing/2014/main" id="{E9558067-3331-8E64-DC53-F4E0BB6F4E81}"/>
                </a:ext>
              </a:extLst>
            </p:cNvPr>
            <p:cNvGrpSpPr/>
            <p:nvPr/>
          </p:nvGrpSpPr>
          <p:grpSpPr>
            <a:xfrm>
              <a:off x="5992813" y="5191125"/>
              <a:ext cx="1731963" cy="549275"/>
              <a:chOff x="5992813" y="5191125"/>
              <a:chExt cx="1731963" cy="549275"/>
            </a:xfrm>
            <a:grpFill/>
          </p:grpSpPr>
          <p:sp>
            <p:nvSpPr>
              <p:cNvPr id="68" name="Freeform 5">
                <a:extLst>
                  <a:ext uri="{FF2B5EF4-FFF2-40B4-BE49-F238E27FC236}">
                    <a16:creationId xmlns:a16="http://schemas.microsoft.com/office/drawing/2014/main" id="{5F4C5BAE-BC68-A889-8651-BADEA6AEED28}"/>
                  </a:ext>
                </a:extLst>
              </p:cNvPr>
              <p:cNvSpPr/>
              <p:nvPr/>
            </p:nvSpPr>
            <p:spPr bwMode="auto">
              <a:xfrm>
                <a:off x="5992813" y="5545138"/>
                <a:ext cx="142875" cy="180975"/>
              </a:xfrm>
              <a:custGeom>
                <a:avLst/>
                <a:gdLst>
                  <a:gd name="T0" fmla="*/ 229 w 236"/>
                  <a:gd name="T1" fmla="*/ 1 h 297"/>
                  <a:gd name="T2" fmla="*/ 229 w 236"/>
                  <a:gd name="T3" fmla="*/ 1 h 297"/>
                  <a:gd name="T4" fmla="*/ 118 w 236"/>
                  <a:gd name="T5" fmla="*/ 21 h 297"/>
                  <a:gd name="T6" fmla="*/ 7 w 236"/>
                  <a:gd name="T7" fmla="*/ 1 h 297"/>
                  <a:gd name="T8" fmla="*/ 0 w 236"/>
                  <a:gd name="T9" fmla="*/ 7 h 297"/>
                  <a:gd name="T10" fmla="*/ 0 w 236"/>
                  <a:gd name="T11" fmla="*/ 264 h 297"/>
                  <a:gd name="T12" fmla="*/ 3 w 236"/>
                  <a:gd name="T13" fmla="*/ 270 h 297"/>
                  <a:gd name="T14" fmla="*/ 118 w 236"/>
                  <a:gd name="T15" fmla="*/ 297 h 297"/>
                  <a:gd name="T16" fmla="*/ 233 w 236"/>
                  <a:gd name="T17" fmla="*/ 270 h 297"/>
                  <a:gd name="T18" fmla="*/ 236 w 236"/>
                  <a:gd name="T19" fmla="*/ 264 h 297"/>
                  <a:gd name="T20" fmla="*/ 236 w 236"/>
                  <a:gd name="T21" fmla="*/ 7 h 297"/>
                  <a:gd name="T22" fmla="*/ 229 w 236"/>
                  <a:gd name="T23" fmla="*/ 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229" y="1"/>
                    </a:moveTo>
                    <a:lnTo>
                      <a:pt x="229" y="1"/>
                    </a:lnTo>
                    <a:cubicBezTo>
                      <a:pt x="200" y="12"/>
                      <a:pt x="161" y="21"/>
                      <a:pt x="118" y="21"/>
                    </a:cubicBezTo>
                    <a:cubicBezTo>
                      <a:pt x="75" y="21"/>
                      <a:pt x="36" y="12"/>
                      <a:pt x="7" y="1"/>
                    </a:cubicBezTo>
                    <a:cubicBezTo>
                      <a:pt x="3" y="0"/>
                      <a:pt x="0" y="3"/>
                      <a:pt x="0" y="7"/>
                    </a:cubicBezTo>
                    <a:lnTo>
                      <a:pt x="0" y="264"/>
                    </a:lnTo>
                    <a:cubicBezTo>
                      <a:pt x="0" y="267"/>
                      <a:pt x="1" y="269"/>
                      <a:pt x="3" y="270"/>
                    </a:cubicBezTo>
                    <a:cubicBezTo>
                      <a:pt x="26" y="281"/>
                      <a:pt x="68" y="297"/>
                      <a:pt x="118" y="297"/>
                    </a:cubicBezTo>
                    <a:cubicBezTo>
                      <a:pt x="167" y="297"/>
                      <a:pt x="209" y="281"/>
                      <a:pt x="233" y="270"/>
                    </a:cubicBezTo>
                    <a:cubicBezTo>
                      <a:pt x="235" y="269"/>
                      <a:pt x="236" y="267"/>
                      <a:pt x="236" y="264"/>
                    </a:cubicBezTo>
                    <a:lnTo>
                      <a:pt x="236" y="7"/>
                    </a:lnTo>
                    <a:cubicBezTo>
                      <a:pt x="236" y="3"/>
                      <a:pt x="232" y="0"/>
                      <a:pt x="229" y="1"/>
                    </a:cubicBez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69" name="Freeform 6">
                <a:extLst>
                  <a:ext uri="{FF2B5EF4-FFF2-40B4-BE49-F238E27FC236}">
                    <a16:creationId xmlns:a16="http://schemas.microsoft.com/office/drawing/2014/main" id="{3E61167F-ED43-3BE9-559D-E1A107D11904}"/>
                  </a:ext>
                </a:extLst>
              </p:cNvPr>
              <p:cNvSpPr/>
              <p:nvPr/>
            </p:nvSpPr>
            <p:spPr bwMode="auto">
              <a:xfrm>
                <a:off x="6338888" y="5545138"/>
                <a:ext cx="144463" cy="182563"/>
              </a:xfrm>
              <a:custGeom>
                <a:avLst/>
                <a:gdLst>
                  <a:gd name="T0" fmla="*/ 7 w 236"/>
                  <a:gd name="T1" fmla="*/ 295 h 297"/>
                  <a:gd name="T2" fmla="*/ 7 w 236"/>
                  <a:gd name="T3" fmla="*/ 295 h 297"/>
                  <a:gd name="T4" fmla="*/ 118 w 236"/>
                  <a:gd name="T5" fmla="*/ 275 h 297"/>
                  <a:gd name="T6" fmla="*/ 229 w 236"/>
                  <a:gd name="T7" fmla="*/ 295 h 297"/>
                  <a:gd name="T8" fmla="*/ 236 w 236"/>
                  <a:gd name="T9" fmla="*/ 290 h 297"/>
                  <a:gd name="T10" fmla="*/ 236 w 236"/>
                  <a:gd name="T11" fmla="*/ 32 h 297"/>
                  <a:gd name="T12" fmla="*/ 233 w 236"/>
                  <a:gd name="T13" fmla="*/ 27 h 297"/>
                  <a:gd name="T14" fmla="*/ 118 w 236"/>
                  <a:gd name="T15" fmla="*/ 0 h 297"/>
                  <a:gd name="T16" fmla="*/ 3 w 236"/>
                  <a:gd name="T17" fmla="*/ 27 h 297"/>
                  <a:gd name="T18" fmla="*/ 0 w 236"/>
                  <a:gd name="T19" fmla="*/ 32 h 297"/>
                  <a:gd name="T20" fmla="*/ 0 w 236"/>
                  <a:gd name="T21" fmla="*/ 290 h 297"/>
                  <a:gd name="T22" fmla="*/ 7 w 236"/>
                  <a:gd name="T23" fmla="*/ 29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7" y="295"/>
                    </a:moveTo>
                    <a:lnTo>
                      <a:pt x="7" y="295"/>
                    </a:lnTo>
                    <a:cubicBezTo>
                      <a:pt x="36" y="285"/>
                      <a:pt x="75" y="275"/>
                      <a:pt x="118" y="275"/>
                    </a:cubicBezTo>
                    <a:cubicBezTo>
                      <a:pt x="161" y="275"/>
                      <a:pt x="200" y="285"/>
                      <a:pt x="229" y="295"/>
                    </a:cubicBezTo>
                    <a:cubicBezTo>
                      <a:pt x="232" y="297"/>
                      <a:pt x="236" y="294"/>
                      <a:pt x="236" y="290"/>
                    </a:cubicBezTo>
                    <a:lnTo>
                      <a:pt x="236" y="32"/>
                    </a:lnTo>
                    <a:cubicBezTo>
                      <a:pt x="236" y="30"/>
                      <a:pt x="235" y="27"/>
                      <a:pt x="233" y="27"/>
                    </a:cubicBezTo>
                    <a:cubicBezTo>
                      <a:pt x="209" y="16"/>
                      <a:pt x="167" y="0"/>
                      <a:pt x="118" y="0"/>
                    </a:cubicBezTo>
                    <a:cubicBezTo>
                      <a:pt x="69" y="0"/>
                      <a:pt x="26" y="16"/>
                      <a:pt x="3" y="27"/>
                    </a:cubicBezTo>
                    <a:cubicBezTo>
                      <a:pt x="1" y="28"/>
                      <a:pt x="0" y="30"/>
                      <a:pt x="0" y="32"/>
                    </a:cubicBezTo>
                    <a:lnTo>
                      <a:pt x="0" y="290"/>
                    </a:lnTo>
                    <a:cubicBezTo>
                      <a:pt x="0" y="294"/>
                      <a:pt x="3" y="297"/>
                      <a:pt x="7" y="295"/>
                    </a:cubicBez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0" name="Freeform 7">
                <a:extLst>
                  <a:ext uri="{FF2B5EF4-FFF2-40B4-BE49-F238E27FC236}">
                    <a16:creationId xmlns:a16="http://schemas.microsoft.com/office/drawing/2014/main" id="{9732C3B5-F0EB-34EC-D590-C700D73CA0FC}"/>
                  </a:ext>
                </a:extLst>
              </p:cNvPr>
              <p:cNvSpPr/>
              <p:nvPr/>
            </p:nvSpPr>
            <p:spPr bwMode="auto">
              <a:xfrm>
                <a:off x="6165851" y="5545138"/>
                <a:ext cx="144463" cy="182563"/>
              </a:xfrm>
              <a:custGeom>
                <a:avLst/>
                <a:gdLst>
                  <a:gd name="T0" fmla="*/ 8 w 237"/>
                  <a:gd name="T1" fmla="*/ 295 h 297"/>
                  <a:gd name="T2" fmla="*/ 8 w 237"/>
                  <a:gd name="T3" fmla="*/ 295 h 297"/>
                  <a:gd name="T4" fmla="*/ 118 w 237"/>
                  <a:gd name="T5" fmla="*/ 275 h 297"/>
                  <a:gd name="T6" fmla="*/ 229 w 237"/>
                  <a:gd name="T7" fmla="*/ 295 h 297"/>
                  <a:gd name="T8" fmla="*/ 237 w 237"/>
                  <a:gd name="T9" fmla="*/ 290 h 297"/>
                  <a:gd name="T10" fmla="*/ 237 w 237"/>
                  <a:gd name="T11" fmla="*/ 32 h 297"/>
                  <a:gd name="T12" fmla="*/ 233 w 237"/>
                  <a:gd name="T13" fmla="*/ 27 h 297"/>
                  <a:gd name="T14" fmla="*/ 118 w 237"/>
                  <a:gd name="T15" fmla="*/ 0 h 297"/>
                  <a:gd name="T16" fmla="*/ 4 w 237"/>
                  <a:gd name="T17" fmla="*/ 27 h 297"/>
                  <a:gd name="T18" fmla="*/ 0 w 237"/>
                  <a:gd name="T19" fmla="*/ 32 h 297"/>
                  <a:gd name="T20" fmla="*/ 0 w 237"/>
                  <a:gd name="T21" fmla="*/ 290 h 297"/>
                  <a:gd name="T22" fmla="*/ 8 w 237"/>
                  <a:gd name="T23" fmla="*/ 29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97">
                    <a:moveTo>
                      <a:pt x="8" y="295"/>
                    </a:moveTo>
                    <a:lnTo>
                      <a:pt x="8" y="295"/>
                    </a:lnTo>
                    <a:cubicBezTo>
                      <a:pt x="37" y="285"/>
                      <a:pt x="75" y="275"/>
                      <a:pt x="118" y="275"/>
                    </a:cubicBezTo>
                    <a:cubicBezTo>
                      <a:pt x="162" y="275"/>
                      <a:pt x="200" y="285"/>
                      <a:pt x="229" y="295"/>
                    </a:cubicBezTo>
                    <a:cubicBezTo>
                      <a:pt x="233" y="297"/>
                      <a:pt x="237" y="294"/>
                      <a:pt x="237" y="290"/>
                    </a:cubicBezTo>
                    <a:lnTo>
                      <a:pt x="237" y="32"/>
                    </a:lnTo>
                    <a:cubicBezTo>
                      <a:pt x="237" y="30"/>
                      <a:pt x="235" y="27"/>
                      <a:pt x="233" y="27"/>
                    </a:cubicBezTo>
                    <a:cubicBezTo>
                      <a:pt x="210" y="16"/>
                      <a:pt x="168" y="0"/>
                      <a:pt x="118" y="0"/>
                    </a:cubicBezTo>
                    <a:cubicBezTo>
                      <a:pt x="69" y="0"/>
                      <a:pt x="27" y="16"/>
                      <a:pt x="4" y="27"/>
                    </a:cubicBezTo>
                    <a:cubicBezTo>
                      <a:pt x="2" y="28"/>
                      <a:pt x="0" y="30"/>
                      <a:pt x="0" y="32"/>
                    </a:cubicBezTo>
                    <a:lnTo>
                      <a:pt x="0" y="290"/>
                    </a:lnTo>
                    <a:cubicBezTo>
                      <a:pt x="0" y="294"/>
                      <a:pt x="4" y="297"/>
                      <a:pt x="8" y="295"/>
                    </a:cubicBez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1" name="Freeform 8">
                <a:extLst>
                  <a:ext uri="{FF2B5EF4-FFF2-40B4-BE49-F238E27FC236}">
                    <a16:creationId xmlns:a16="http://schemas.microsoft.com/office/drawing/2014/main" id="{615E939B-C304-F183-19A7-3C8419C5C518}"/>
                  </a:ext>
                </a:extLst>
              </p:cNvPr>
              <p:cNvSpPr/>
              <p:nvPr/>
            </p:nvSpPr>
            <p:spPr bwMode="auto">
              <a:xfrm>
                <a:off x="5992813" y="5345113"/>
                <a:ext cx="142875" cy="180975"/>
              </a:xfrm>
              <a:custGeom>
                <a:avLst/>
                <a:gdLst>
                  <a:gd name="T0" fmla="*/ 229 w 236"/>
                  <a:gd name="T1" fmla="*/ 1 h 297"/>
                  <a:gd name="T2" fmla="*/ 229 w 236"/>
                  <a:gd name="T3" fmla="*/ 1 h 297"/>
                  <a:gd name="T4" fmla="*/ 118 w 236"/>
                  <a:gd name="T5" fmla="*/ 22 h 297"/>
                  <a:gd name="T6" fmla="*/ 7 w 236"/>
                  <a:gd name="T7" fmla="*/ 1 h 297"/>
                  <a:gd name="T8" fmla="*/ 0 w 236"/>
                  <a:gd name="T9" fmla="*/ 7 h 297"/>
                  <a:gd name="T10" fmla="*/ 0 w 236"/>
                  <a:gd name="T11" fmla="*/ 265 h 297"/>
                  <a:gd name="T12" fmla="*/ 3 w 236"/>
                  <a:gd name="T13" fmla="*/ 270 h 297"/>
                  <a:gd name="T14" fmla="*/ 118 w 236"/>
                  <a:gd name="T15" fmla="*/ 297 h 297"/>
                  <a:gd name="T16" fmla="*/ 233 w 236"/>
                  <a:gd name="T17" fmla="*/ 270 h 297"/>
                  <a:gd name="T18" fmla="*/ 236 w 236"/>
                  <a:gd name="T19" fmla="*/ 265 h 297"/>
                  <a:gd name="T20" fmla="*/ 236 w 236"/>
                  <a:gd name="T21" fmla="*/ 7 h 297"/>
                  <a:gd name="T22" fmla="*/ 229 w 236"/>
                  <a:gd name="T23" fmla="*/ 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229" y="1"/>
                    </a:moveTo>
                    <a:lnTo>
                      <a:pt x="229" y="1"/>
                    </a:lnTo>
                    <a:cubicBezTo>
                      <a:pt x="200" y="12"/>
                      <a:pt x="161" y="22"/>
                      <a:pt x="118" y="22"/>
                    </a:cubicBezTo>
                    <a:cubicBezTo>
                      <a:pt x="75" y="22"/>
                      <a:pt x="36" y="12"/>
                      <a:pt x="7" y="1"/>
                    </a:cubicBezTo>
                    <a:cubicBezTo>
                      <a:pt x="3" y="0"/>
                      <a:pt x="0" y="3"/>
                      <a:pt x="0" y="7"/>
                    </a:cubicBezTo>
                    <a:lnTo>
                      <a:pt x="0" y="265"/>
                    </a:lnTo>
                    <a:cubicBezTo>
                      <a:pt x="0" y="267"/>
                      <a:pt x="1" y="269"/>
                      <a:pt x="3" y="270"/>
                    </a:cubicBezTo>
                    <a:cubicBezTo>
                      <a:pt x="26" y="281"/>
                      <a:pt x="68" y="297"/>
                      <a:pt x="118" y="297"/>
                    </a:cubicBezTo>
                    <a:cubicBezTo>
                      <a:pt x="167" y="297"/>
                      <a:pt x="209" y="281"/>
                      <a:pt x="233" y="270"/>
                    </a:cubicBezTo>
                    <a:cubicBezTo>
                      <a:pt x="235" y="269"/>
                      <a:pt x="236" y="267"/>
                      <a:pt x="236" y="265"/>
                    </a:cubicBezTo>
                    <a:lnTo>
                      <a:pt x="236" y="7"/>
                    </a:lnTo>
                    <a:cubicBezTo>
                      <a:pt x="236" y="3"/>
                      <a:pt x="232" y="0"/>
                      <a:pt x="229" y="1"/>
                    </a:cubicBez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2" name="Freeform 9">
                <a:extLst>
                  <a:ext uri="{FF2B5EF4-FFF2-40B4-BE49-F238E27FC236}">
                    <a16:creationId xmlns:a16="http://schemas.microsoft.com/office/drawing/2014/main" id="{0C5E45F8-4C6F-4F4C-D115-4EA70D209BF5}"/>
                  </a:ext>
                </a:extLst>
              </p:cNvPr>
              <p:cNvSpPr/>
              <p:nvPr/>
            </p:nvSpPr>
            <p:spPr bwMode="auto">
              <a:xfrm>
                <a:off x="6338888" y="5345113"/>
                <a:ext cx="144463" cy="180975"/>
              </a:xfrm>
              <a:custGeom>
                <a:avLst/>
                <a:gdLst>
                  <a:gd name="T0" fmla="*/ 7 w 236"/>
                  <a:gd name="T1" fmla="*/ 296 h 297"/>
                  <a:gd name="T2" fmla="*/ 7 w 236"/>
                  <a:gd name="T3" fmla="*/ 296 h 297"/>
                  <a:gd name="T4" fmla="*/ 118 w 236"/>
                  <a:gd name="T5" fmla="*/ 276 h 297"/>
                  <a:gd name="T6" fmla="*/ 229 w 236"/>
                  <a:gd name="T7" fmla="*/ 296 h 297"/>
                  <a:gd name="T8" fmla="*/ 236 w 236"/>
                  <a:gd name="T9" fmla="*/ 290 h 297"/>
                  <a:gd name="T10" fmla="*/ 236 w 236"/>
                  <a:gd name="T11" fmla="*/ 33 h 297"/>
                  <a:gd name="T12" fmla="*/ 233 w 236"/>
                  <a:gd name="T13" fmla="*/ 27 h 297"/>
                  <a:gd name="T14" fmla="*/ 118 w 236"/>
                  <a:gd name="T15" fmla="*/ 0 h 297"/>
                  <a:gd name="T16" fmla="*/ 3 w 236"/>
                  <a:gd name="T17" fmla="*/ 27 h 297"/>
                  <a:gd name="T18" fmla="*/ 0 w 236"/>
                  <a:gd name="T19" fmla="*/ 33 h 297"/>
                  <a:gd name="T20" fmla="*/ 0 w 236"/>
                  <a:gd name="T21" fmla="*/ 290 h 297"/>
                  <a:gd name="T22" fmla="*/ 7 w 236"/>
                  <a:gd name="T23" fmla="*/ 29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7" y="296"/>
                    </a:moveTo>
                    <a:lnTo>
                      <a:pt x="7" y="296"/>
                    </a:lnTo>
                    <a:cubicBezTo>
                      <a:pt x="36" y="285"/>
                      <a:pt x="75" y="276"/>
                      <a:pt x="118" y="276"/>
                    </a:cubicBezTo>
                    <a:cubicBezTo>
                      <a:pt x="161" y="276"/>
                      <a:pt x="200" y="285"/>
                      <a:pt x="229" y="296"/>
                    </a:cubicBezTo>
                    <a:cubicBezTo>
                      <a:pt x="232" y="297"/>
                      <a:pt x="236" y="294"/>
                      <a:pt x="236" y="290"/>
                    </a:cubicBezTo>
                    <a:lnTo>
                      <a:pt x="236" y="33"/>
                    </a:lnTo>
                    <a:cubicBezTo>
                      <a:pt x="236" y="30"/>
                      <a:pt x="235" y="28"/>
                      <a:pt x="233" y="27"/>
                    </a:cubicBezTo>
                    <a:cubicBezTo>
                      <a:pt x="209" y="16"/>
                      <a:pt x="167" y="0"/>
                      <a:pt x="118" y="0"/>
                    </a:cubicBezTo>
                    <a:cubicBezTo>
                      <a:pt x="69" y="0"/>
                      <a:pt x="26" y="16"/>
                      <a:pt x="3" y="27"/>
                    </a:cubicBezTo>
                    <a:cubicBezTo>
                      <a:pt x="1" y="28"/>
                      <a:pt x="0" y="30"/>
                      <a:pt x="0" y="33"/>
                    </a:cubicBezTo>
                    <a:lnTo>
                      <a:pt x="0" y="290"/>
                    </a:lnTo>
                    <a:cubicBezTo>
                      <a:pt x="0" y="294"/>
                      <a:pt x="3" y="297"/>
                      <a:pt x="7" y="296"/>
                    </a:cubicBez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3" name="Freeform 10">
                <a:extLst>
                  <a:ext uri="{FF2B5EF4-FFF2-40B4-BE49-F238E27FC236}">
                    <a16:creationId xmlns:a16="http://schemas.microsoft.com/office/drawing/2014/main" id="{B331A289-8255-268B-9A90-A91D481E6E12}"/>
                  </a:ext>
                </a:extLst>
              </p:cNvPr>
              <p:cNvSpPr/>
              <p:nvPr/>
            </p:nvSpPr>
            <p:spPr bwMode="auto">
              <a:xfrm>
                <a:off x="6165851" y="5191125"/>
                <a:ext cx="144463" cy="334963"/>
              </a:xfrm>
              <a:custGeom>
                <a:avLst/>
                <a:gdLst>
                  <a:gd name="T0" fmla="*/ 8 w 237"/>
                  <a:gd name="T1" fmla="*/ 548 h 549"/>
                  <a:gd name="T2" fmla="*/ 8 w 237"/>
                  <a:gd name="T3" fmla="*/ 548 h 549"/>
                  <a:gd name="T4" fmla="*/ 118 w 237"/>
                  <a:gd name="T5" fmla="*/ 528 h 549"/>
                  <a:gd name="T6" fmla="*/ 229 w 237"/>
                  <a:gd name="T7" fmla="*/ 548 h 549"/>
                  <a:gd name="T8" fmla="*/ 237 w 237"/>
                  <a:gd name="T9" fmla="*/ 542 h 549"/>
                  <a:gd name="T10" fmla="*/ 237 w 237"/>
                  <a:gd name="T11" fmla="*/ 33 h 549"/>
                  <a:gd name="T12" fmla="*/ 233 w 237"/>
                  <a:gd name="T13" fmla="*/ 27 h 549"/>
                  <a:gd name="T14" fmla="*/ 118 w 237"/>
                  <a:gd name="T15" fmla="*/ 0 h 549"/>
                  <a:gd name="T16" fmla="*/ 4 w 237"/>
                  <a:gd name="T17" fmla="*/ 27 h 549"/>
                  <a:gd name="T18" fmla="*/ 0 w 237"/>
                  <a:gd name="T19" fmla="*/ 33 h 549"/>
                  <a:gd name="T20" fmla="*/ 0 w 237"/>
                  <a:gd name="T21" fmla="*/ 542 h 549"/>
                  <a:gd name="T22" fmla="*/ 8 w 237"/>
                  <a:gd name="T23"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549">
                    <a:moveTo>
                      <a:pt x="8" y="548"/>
                    </a:moveTo>
                    <a:lnTo>
                      <a:pt x="8" y="548"/>
                    </a:lnTo>
                    <a:cubicBezTo>
                      <a:pt x="37" y="537"/>
                      <a:pt x="75" y="528"/>
                      <a:pt x="118" y="528"/>
                    </a:cubicBezTo>
                    <a:cubicBezTo>
                      <a:pt x="162" y="528"/>
                      <a:pt x="200" y="537"/>
                      <a:pt x="229" y="548"/>
                    </a:cubicBezTo>
                    <a:cubicBezTo>
                      <a:pt x="233" y="549"/>
                      <a:pt x="237" y="546"/>
                      <a:pt x="237" y="542"/>
                    </a:cubicBezTo>
                    <a:lnTo>
                      <a:pt x="237" y="33"/>
                    </a:lnTo>
                    <a:cubicBezTo>
                      <a:pt x="237" y="30"/>
                      <a:pt x="235" y="28"/>
                      <a:pt x="233" y="27"/>
                    </a:cubicBezTo>
                    <a:cubicBezTo>
                      <a:pt x="210" y="16"/>
                      <a:pt x="168" y="0"/>
                      <a:pt x="118" y="0"/>
                    </a:cubicBezTo>
                    <a:cubicBezTo>
                      <a:pt x="69" y="0"/>
                      <a:pt x="27" y="16"/>
                      <a:pt x="4" y="27"/>
                    </a:cubicBezTo>
                    <a:cubicBezTo>
                      <a:pt x="2" y="28"/>
                      <a:pt x="0" y="30"/>
                      <a:pt x="0" y="33"/>
                    </a:cubicBezTo>
                    <a:lnTo>
                      <a:pt x="0" y="542"/>
                    </a:lnTo>
                    <a:cubicBezTo>
                      <a:pt x="0" y="546"/>
                      <a:pt x="4" y="549"/>
                      <a:pt x="8" y="548"/>
                    </a:cubicBez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4" name="Freeform 11">
                <a:extLst>
                  <a:ext uri="{FF2B5EF4-FFF2-40B4-BE49-F238E27FC236}">
                    <a16:creationId xmlns:a16="http://schemas.microsoft.com/office/drawing/2014/main" id="{63224C14-8850-F236-DAB6-0FA167119593}"/>
                  </a:ext>
                </a:extLst>
              </p:cNvPr>
              <p:cNvSpPr/>
              <p:nvPr/>
            </p:nvSpPr>
            <p:spPr bwMode="auto">
              <a:xfrm>
                <a:off x="6656388" y="5362575"/>
                <a:ext cx="1068388" cy="114300"/>
              </a:xfrm>
              <a:custGeom>
                <a:avLst/>
                <a:gdLst>
                  <a:gd name="T0" fmla="*/ 106 w 1748"/>
                  <a:gd name="T1" fmla="*/ 3 h 186"/>
                  <a:gd name="T2" fmla="*/ 49 w 1748"/>
                  <a:gd name="T3" fmla="*/ 3 h 186"/>
                  <a:gd name="T4" fmla="*/ 49 w 1748"/>
                  <a:gd name="T5" fmla="*/ 184 h 186"/>
                  <a:gd name="T6" fmla="*/ 106 w 1748"/>
                  <a:gd name="T7" fmla="*/ 184 h 186"/>
                  <a:gd name="T8" fmla="*/ 346 w 1748"/>
                  <a:gd name="T9" fmla="*/ 24 h 186"/>
                  <a:gd name="T10" fmla="*/ 215 w 1748"/>
                  <a:gd name="T11" fmla="*/ 24 h 186"/>
                  <a:gd name="T12" fmla="*/ 280 w 1748"/>
                  <a:gd name="T13" fmla="*/ 186 h 186"/>
                  <a:gd name="T14" fmla="*/ 346 w 1748"/>
                  <a:gd name="T15" fmla="*/ 24 h 186"/>
                  <a:gd name="T16" fmla="*/ 308 w 1748"/>
                  <a:gd name="T17" fmla="*/ 53 h 186"/>
                  <a:gd name="T18" fmla="*/ 280 w 1748"/>
                  <a:gd name="T19" fmla="*/ 146 h 186"/>
                  <a:gd name="T20" fmla="*/ 507 w 1748"/>
                  <a:gd name="T21" fmla="*/ 44 h 186"/>
                  <a:gd name="T22" fmla="*/ 542 w 1748"/>
                  <a:gd name="T23" fmla="*/ 13 h 186"/>
                  <a:gd name="T24" fmla="*/ 409 w 1748"/>
                  <a:gd name="T25" fmla="*/ 45 h 186"/>
                  <a:gd name="T26" fmla="*/ 483 w 1748"/>
                  <a:gd name="T27" fmla="*/ 186 h 186"/>
                  <a:gd name="T28" fmla="*/ 511 w 1748"/>
                  <a:gd name="T29" fmla="*/ 143 h 186"/>
                  <a:gd name="T30" fmla="*/ 458 w 1748"/>
                  <a:gd name="T31" fmla="*/ 55 h 186"/>
                  <a:gd name="T32" fmla="*/ 728 w 1748"/>
                  <a:gd name="T33" fmla="*/ 3 h 186"/>
                  <a:gd name="T34" fmla="*/ 679 w 1748"/>
                  <a:gd name="T35" fmla="*/ 70 h 186"/>
                  <a:gd name="T36" fmla="*/ 573 w 1748"/>
                  <a:gd name="T37" fmla="*/ 3 h 186"/>
                  <a:gd name="T38" fmla="*/ 622 w 1748"/>
                  <a:gd name="T39" fmla="*/ 110 h 186"/>
                  <a:gd name="T40" fmla="*/ 728 w 1748"/>
                  <a:gd name="T41" fmla="*/ 184 h 186"/>
                  <a:gd name="T42" fmla="*/ 884 w 1748"/>
                  <a:gd name="T43" fmla="*/ 98 h 186"/>
                  <a:gd name="T44" fmla="*/ 816 w 1748"/>
                  <a:gd name="T45" fmla="*/ 51 h 186"/>
                  <a:gd name="T46" fmla="*/ 878 w 1748"/>
                  <a:gd name="T47" fmla="*/ 51 h 186"/>
                  <a:gd name="T48" fmla="*/ 786 w 1748"/>
                  <a:gd name="T49" fmla="*/ 14 h 186"/>
                  <a:gd name="T50" fmla="*/ 785 w 1748"/>
                  <a:gd name="T51" fmla="*/ 94 h 186"/>
                  <a:gd name="T52" fmla="*/ 842 w 1748"/>
                  <a:gd name="T53" fmla="*/ 127 h 186"/>
                  <a:gd name="T54" fmla="*/ 823 w 1748"/>
                  <a:gd name="T55" fmla="*/ 147 h 186"/>
                  <a:gd name="T56" fmla="*/ 766 w 1748"/>
                  <a:gd name="T57" fmla="*/ 175 h 186"/>
                  <a:gd name="T58" fmla="*/ 860 w 1748"/>
                  <a:gd name="T59" fmla="*/ 179 h 186"/>
                  <a:gd name="T60" fmla="*/ 884 w 1748"/>
                  <a:gd name="T61" fmla="*/ 98 h 186"/>
                  <a:gd name="T62" fmla="*/ 1048 w 1748"/>
                  <a:gd name="T63" fmla="*/ 52 h 186"/>
                  <a:gd name="T64" fmla="*/ 961 w 1748"/>
                  <a:gd name="T65" fmla="*/ 12 h 186"/>
                  <a:gd name="T66" fmla="*/ 942 w 1748"/>
                  <a:gd name="T67" fmla="*/ 163 h 186"/>
                  <a:gd name="T68" fmla="*/ 1056 w 1748"/>
                  <a:gd name="T69" fmla="*/ 135 h 186"/>
                  <a:gd name="T70" fmla="*/ 970 w 1748"/>
                  <a:gd name="T71" fmla="*/ 94 h 186"/>
                  <a:gd name="T72" fmla="*/ 1028 w 1748"/>
                  <a:gd name="T73" fmla="*/ 44 h 186"/>
                  <a:gd name="T74" fmla="*/ 1201 w 1748"/>
                  <a:gd name="T75" fmla="*/ 3 h 186"/>
                  <a:gd name="T76" fmla="*/ 1144 w 1748"/>
                  <a:gd name="T77" fmla="*/ 3 h 186"/>
                  <a:gd name="T78" fmla="*/ 1144 w 1748"/>
                  <a:gd name="T79" fmla="*/ 184 h 186"/>
                  <a:gd name="T80" fmla="*/ 1201 w 1748"/>
                  <a:gd name="T81" fmla="*/ 184 h 186"/>
                  <a:gd name="T82" fmla="*/ 1399 w 1748"/>
                  <a:gd name="T83" fmla="*/ 3 h 186"/>
                  <a:gd name="T84" fmla="*/ 1392 w 1748"/>
                  <a:gd name="T85" fmla="*/ 137 h 186"/>
                  <a:gd name="T86" fmla="*/ 1342 w 1748"/>
                  <a:gd name="T87" fmla="*/ 109 h 186"/>
                  <a:gd name="T88" fmla="*/ 1293 w 1748"/>
                  <a:gd name="T89" fmla="*/ 113 h 186"/>
                  <a:gd name="T90" fmla="*/ 1428 w 1748"/>
                  <a:gd name="T91" fmla="*/ 167 h 186"/>
                  <a:gd name="T92" fmla="*/ 1399 w 1748"/>
                  <a:gd name="T93" fmla="*/ 3 h 186"/>
                  <a:gd name="T94" fmla="*/ 1610 w 1748"/>
                  <a:gd name="T95" fmla="*/ 144 h 186"/>
                  <a:gd name="T96" fmla="*/ 1491 w 1748"/>
                  <a:gd name="T97" fmla="*/ 3 h 186"/>
                  <a:gd name="T98" fmla="*/ 1748 w 1748"/>
                  <a:gd name="T99" fmla="*/ 144 h 186"/>
                  <a:gd name="T100" fmla="*/ 1690 w 1748"/>
                  <a:gd name="T101" fmla="*/ 110 h 186"/>
                  <a:gd name="T102" fmla="*/ 1690 w 1748"/>
                  <a:gd name="T103" fmla="*/ 71 h 186"/>
                  <a:gd name="T104" fmla="*/ 1748 w 1748"/>
                  <a:gd name="T105" fmla="*/ 3 h 186"/>
                  <a:gd name="T106" fmla="*/ 1748 w 1748"/>
                  <a:gd name="T107" fmla="*/ 18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8" h="186">
                    <a:moveTo>
                      <a:pt x="155" y="3"/>
                    </a:moveTo>
                    <a:lnTo>
                      <a:pt x="155" y="3"/>
                    </a:lnTo>
                    <a:lnTo>
                      <a:pt x="106" y="3"/>
                    </a:lnTo>
                    <a:lnTo>
                      <a:pt x="106" y="70"/>
                    </a:lnTo>
                    <a:lnTo>
                      <a:pt x="49" y="70"/>
                    </a:lnTo>
                    <a:lnTo>
                      <a:pt x="49" y="3"/>
                    </a:lnTo>
                    <a:lnTo>
                      <a:pt x="0" y="3"/>
                    </a:lnTo>
                    <a:lnTo>
                      <a:pt x="0" y="184"/>
                    </a:lnTo>
                    <a:lnTo>
                      <a:pt x="49" y="184"/>
                    </a:lnTo>
                    <a:lnTo>
                      <a:pt x="49" y="110"/>
                    </a:lnTo>
                    <a:lnTo>
                      <a:pt x="106" y="110"/>
                    </a:lnTo>
                    <a:lnTo>
                      <a:pt x="106" y="184"/>
                    </a:lnTo>
                    <a:lnTo>
                      <a:pt x="155" y="184"/>
                    </a:lnTo>
                    <a:lnTo>
                      <a:pt x="155" y="3"/>
                    </a:lnTo>
                    <a:close/>
                    <a:moveTo>
                      <a:pt x="346" y="24"/>
                    </a:moveTo>
                    <a:lnTo>
                      <a:pt x="346" y="24"/>
                    </a:lnTo>
                    <a:cubicBezTo>
                      <a:pt x="331" y="8"/>
                      <a:pt x="309" y="0"/>
                      <a:pt x="281" y="0"/>
                    </a:cubicBezTo>
                    <a:cubicBezTo>
                      <a:pt x="252" y="0"/>
                      <a:pt x="230" y="8"/>
                      <a:pt x="215" y="24"/>
                    </a:cubicBezTo>
                    <a:cubicBezTo>
                      <a:pt x="200" y="40"/>
                      <a:pt x="192" y="63"/>
                      <a:pt x="192" y="93"/>
                    </a:cubicBezTo>
                    <a:cubicBezTo>
                      <a:pt x="192" y="123"/>
                      <a:pt x="200" y="146"/>
                      <a:pt x="215" y="162"/>
                    </a:cubicBezTo>
                    <a:cubicBezTo>
                      <a:pt x="230" y="178"/>
                      <a:pt x="252" y="186"/>
                      <a:pt x="280" y="186"/>
                    </a:cubicBezTo>
                    <a:cubicBezTo>
                      <a:pt x="309" y="186"/>
                      <a:pt x="331" y="178"/>
                      <a:pt x="346" y="163"/>
                    </a:cubicBezTo>
                    <a:cubicBezTo>
                      <a:pt x="361" y="147"/>
                      <a:pt x="368" y="124"/>
                      <a:pt x="368" y="93"/>
                    </a:cubicBezTo>
                    <a:cubicBezTo>
                      <a:pt x="368" y="63"/>
                      <a:pt x="361" y="39"/>
                      <a:pt x="346" y="24"/>
                    </a:cubicBezTo>
                    <a:close/>
                    <a:moveTo>
                      <a:pt x="281" y="40"/>
                    </a:moveTo>
                    <a:lnTo>
                      <a:pt x="281" y="40"/>
                    </a:lnTo>
                    <a:cubicBezTo>
                      <a:pt x="293" y="40"/>
                      <a:pt x="302" y="44"/>
                      <a:pt x="308" y="53"/>
                    </a:cubicBezTo>
                    <a:cubicBezTo>
                      <a:pt x="314" y="62"/>
                      <a:pt x="317" y="75"/>
                      <a:pt x="317" y="93"/>
                    </a:cubicBezTo>
                    <a:cubicBezTo>
                      <a:pt x="317" y="111"/>
                      <a:pt x="314" y="124"/>
                      <a:pt x="308" y="133"/>
                    </a:cubicBezTo>
                    <a:cubicBezTo>
                      <a:pt x="302" y="141"/>
                      <a:pt x="293" y="146"/>
                      <a:pt x="280" y="146"/>
                    </a:cubicBezTo>
                    <a:cubicBezTo>
                      <a:pt x="256" y="146"/>
                      <a:pt x="244" y="128"/>
                      <a:pt x="244" y="93"/>
                    </a:cubicBezTo>
                    <a:cubicBezTo>
                      <a:pt x="244" y="58"/>
                      <a:pt x="256" y="40"/>
                      <a:pt x="281" y="40"/>
                    </a:cubicBezTo>
                    <a:close/>
                    <a:moveTo>
                      <a:pt x="507" y="44"/>
                    </a:moveTo>
                    <a:lnTo>
                      <a:pt x="507" y="44"/>
                    </a:lnTo>
                    <a:cubicBezTo>
                      <a:pt x="514" y="46"/>
                      <a:pt x="520" y="48"/>
                      <a:pt x="527" y="52"/>
                    </a:cubicBezTo>
                    <a:lnTo>
                      <a:pt x="542" y="13"/>
                    </a:lnTo>
                    <a:cubicBezTo>
                      <a:pt x="524" y="5"/>
                      <a:pt x="506" y="0"/>
                      <a:pt x="486" y="0"/>
                    </a:cubicBezTo>
                    <a:cubicBezTo>
                      <a:pt x="468" y="0"/>
                      <a:pt x="453" y="4"/>
                      <a:pt x="439" y="12"/>
                    </a:cubicBezTo>
                    <a:cubicBezTo>
                      <a:pt x="426" y="19"/>
                      <a:pt x="416" y="30"/>
                      <a:pt x="409" y="45"/>
                    </a:cubicBezTo>
                    <a:cubicBezTo>
                      <a:pt x="402" y="59"/>
                      <a:pt x="398" y="75"/>
                      <a:pt x="398" y="94"/>
                    </a:cubicBezTo>
                    <a:cubicBezTo>
                      <a:pt x="398" y="124"/>
                      <a:pt x="406" y="147"/>
                      <a:pt x="420" y="163"/>
                    </a:cubicBezTo>
                    <a:cubicBezTo>
                      <a:pt x="435" y="178"/>
                      <a:pt x="456" y="186"/>
                      <a:pt x="483" y="186"/>
                    </a:cubicBezTo>
                    <a:cubicBezTo>
                      <a:pt x="502" y="186"/>
                      <a:pt x="519" y="183"/>
                      <a:pt x="534" y="176"/>
                    </a:cubicBezTo>
                    <a:lnTo>
                      <a:pt x="534" y="135"/>
                    </a:lnTo>
                    <a:cubicBezTo>
                      <a:pt x="527" y="138"/>
                      <a:pt x="519" y="141"/>
                      <a:pt x="511" y="143"/>
                    </a:cubicBezTo>
                    <a:cubicBezTo>
                      <a:pt x="504" y="145"/>
                      <a:pt x="496" y="146"/>
                      <a:pt x="488" y="146"/>
                    </a:cubicBezTo>
                    <a:cubicBezTo>
                      <a:pt x="462" y="146"/>
                      <a:pt x="449" y="129"/>
                      <a:pt x="449" y="94"/>
                    </a:cubicBezTo>
                    <a:cubicBezTo>
                      <a:pt x="449" y="77"/>
                      <a:pt x="452" y="64"/>
                      <a:pt x="458" y="55"/>
                    </a:cubicBezTo>
                    <a:cubicBezTo>
                      <a:pt x="465" y="45"/>
                      <a:pt x="474" y="40"/>
                      <a:pt x="486" y="40"/>
                    </a:cubicBezTo>
                    <a:cubicBezTo>
                      <a:pt x="493" y="40"/>
                      <a:pt x="500" y="42"/>
                      <a:pt x="507" y="44"/>
                    </a:cubicBezTo>
                    <a:close/>
                    <a:moveTo>
                      <a:pt x="728" y="3"/>
                    </a:moveTo>
                    <a:lnTo>
                      <a:pt x="728" y="3"/>
                    </a:lnTo>
                    <a:lnTo>
                      <a:pt x="679" y="3"/>
                    </a:lnTo>
                    <a:lnTo>
                      <a:pt x="679" y="70"/>
                    </a:lnTo>
                    <a:lnTo>
                      <a:pt x="622" y="70"/>
                    </a:lnTo>
                    <a:lnTo>
                      <a:pt x="622" y="3"/>
                    </a:lnTo>
                    <a:lnTo>
                      <a:pt x="573" y="3"/>
                    </a:lnTo>
                    <a:lnTo>
                      <a:pt x="573" y="184"/>
                    </a:lnTo>
                    <a:lnTo>
                      <a:pt x="622" y="184"/>
                    </a:lnTo>
                    <a:lnTo>
                      <a:pt x="622" y="110"/>
                    </a:lnTo>
                    <a:lnTo>
                      <a:pt x="679" y="110"/>
                    </a:lnTo>
                    <a:lnTo>
                      <a:pt x="679" y="184"/>
                    </a:lnTo>
                    <a:lnTo>
                      <a:pt x="728" y="184"/>
                    </a:lnTo>
                    <a:lnTo>
                      <a:pt x="728" y="3"/>
                    </a:lnTo>
                    <a:close/>
                    <a:moveTo>
                      <a:pt x="884" y="98"/>
                    </a:moveTo>
                    <a:lnTo>
                      <a:pt x="884" y="98"/>
                    </a:lnTo>
                    <a:cubicBezTo>
                      <a:pt x="878" y="90"/>
                      <a:pt x="867" y="83"/>
                      <a:pt x="852" y="76"/>
                    </a:cubicBezTo>
                    <a:cubicBezTo>
                      <a:pt x="835" y="69"/>
                      <a:pt x="825" y="63"/>
                      <a:pt x="822" y="61"/>
                    </a:cubicBezTo>
                    <a:cubicBezTo>
                      <a:pt x="818" y="58"/>
                      <a:pt x="816" y="55"/>
                      <a:pt x="816" y="51"/>
                    </a:cubicBezTo>
                    <a:cubicBezTo>
                      <a:pt x="816" y="48"/>
                      <a:pt x="818" y="45"/>
                      <a:pt x="821" y="43"/>
                    </a:cubicBezTo>
                    <a:cubicBezTo>
                      <a:pt x="823" y="41"/>
                      <a:pt x="828" y="39"/>
                      <a:pt x="834" y="39"/>
                    </a:cubicBezTo>
                    <a:cubicBezTo>
                      <a:pt x="847" y="39"/>
                      <a:pt x="861" y="43"/>
                      <a:pt x="878" y="51"/>
                    </a:cubicBezTo>
                    <a:lnTo>
                      <a:pt x="893" y="13"/>
                    </a:lnTo>
                    <a:cubicBezTo>
                      <a:pt x="874" y="5"/>
                      <a:pt x="855" y="0"/>
                      <a:pt x="836" y="0"/>
                    </a:cubicBezTo>
                    <a:cubicBezTo>
                      <a:pt x="815" y="0"/>
                      <a:pt x="798" y="5"/>
                      <a:pt x="786" y="14"/>
                    </a:cubicBezTo>
                    <a:cubicBezTo>
                      <a:pt x="774" y="24"/>
                      <a:pt x="768" y="37"/>
                      <a:pt x="768" y="53"/>
                    </a:cubicBezTo>
                    <a:cubicBezTo>
                      <a:pt x="768" y="62"/>
                      <a:pt x="769" y="70"/>
                      <a:pt x="772" y="76"/>
                    </a:cubicBezTo>
                    <a:cubicBezTo>
                      <a:pt x="775" y="83"/>
                      <a:pt x="779" y="89"/>
                      <a:pt x="785" y="94"/>
                    </a:cubicBezTo>
                    <a:cubicBezTo>
                      <a:pt x="791" y="99"/>
                      <a:pt x="800" y="104"/>
                      <a:pt x="812" y="109"/>
                    </a:cubicBezTo>
                    <a:cubicBezTo>
                      <a:pt x="825" y="115"/>
                      <a:pt x="833" y="119"/>
                      <a:pt x="836" y="121"/>
                    </a:cubicBezTo>
                    <a:cubicBezTo>
                      <a:pt x="839" y="123"/>
                      <a:pt x="841" y="125"/>
                      <a:pt x="842" y="127"/>
                    </a:cubicBezTo>
                    <a:cubicBezTo>
                      <a:pt x="844" y="128"/>
                      <a:pt x="844" y="131"/>
                      <a:pt x="844" y="133"/>
                    </a:cubicBezTo>
                    <a:cubicBezTo>
                      <a:pt x="844" y="137"/>
                      <a:pt x="843" y="140"/>
                      <a:pt x="839" y="143"/>
                    </a:cubicBezTo>
                    <a:cubicBezTo>
                      <a:pt x="836" y="145"/>
                      <a:pt x="831" y="147"/>
                      <a:pt x="823" y="147"/>
                    </a:cubicBezTo>
                    <a:cubicBezTo>
                      <a:pt x="815" y="147"/>
                      <a:pt x="806" y="145"/>
                      <a:pt x="796" y="143"/>
                    </a:cubicBezTo>
                    <a:cubicBezTo>
                      <a:pt x="785" y="140"/>
                      <a:pt x="776" y="136"/>
                      <a:pt x="766" y="131"/>
                    </a:cubicBezTo>
                    <a:lnTo>
                      <a:pt x="766" y="175"/>
                    </a:lnTo>
                    <a:cubicBezTo>
                      <a:pt x="775" y="179"/>
                      <a:pt x="784" y="182"/>
                      <a:pt x="792" y="184"/>
                    </a:cubicBezTo>
                    <a:cubicBezTo>
                      <a:pt x="800" y="185"/>
                      <a:pt x="810" y="186"/>
                      <a:pt x="822" y="186"/>
                    </a:cubicBezTo>
                    <a:cubicBezTo>
                      <a:pt x="837" y="186"/>
                      <a:pt x="849" y="184"/>
                      <a:pt x="860" y="179"/>
                    </a:cubicBezTo>
                    <a:cubicBezTo>
                      <a:pt x="871" y="174"/>
                      <a:pt x="879" y="167"/>
                      <a:pt x="885" y="159"/>
                    </a:cubicBezTo>
                    <a:cubicBezTo>
                      <a:pt x="890" y="150"/>
                      <a:pt x="893" y="140"/>
                      <a:pt x="893" y="129"/>
                    </a:cubicBezTo>
                    <a:cubicBezTo>
                      <a:pt x="893" y="117"/>
                      <a:pt x="890" y="107"/>
                      <a:pt x="884" y="98"/>
                    </a:cubicBezTo>
                    <a:close/>
                    <a:moveTo>
                      <a:pt x="1028" y="44"/>
                    </a:moveTo>
                    <a:lnTo>
                      <a:pt x="1028" y="44"/>
                    </a:lnTo>
                    <a:cubicBezTo>
                      <a:pt x="1035" y="46"/>
                      <a:pt x="1042" y="48"/>
                      <a:pt x="1048" y="52"/>
                    </a:cubicBezTo>
                    <a:lnTo>
                      <a:pt x="1063" y="13"/>
                    </a:lnTo>
                    <a:cubicBezTo>
                      <a:pt x="1046" y="5"/>
                      <a:pt x="1027" y="0"/>
                      <a:pt x="1007" y="0"/>
                    </a:cubicBezTo>
                    <a:cubicBezTo>
                      <a:pt x="990" y="0"/>
                      <a:pt x="974" y="4"/>
                      <a:pt x="961" y="12"/>
                    </a:cubicBezTo>
                    <a:cubicBezTo>
                      <a:pt x="947" y="19"/>
                      <a:pt x="937" y="30"/>
                      <a:pt x="930" y="45"/>
                    </a:cubicBezTo>
                    <a:cubicBezTo>
                      <a:pt x="923" y="59"/>
                      <a:pt x="920" y="75"/>
                      <a:pt x="920" y="94"/>
                    </a:cubicBezTo>
                    <a:cubicBezTo>
                      <a:pt x="920" y="124"/>
                      <a:pt x="927" y="147"/>
                      <a:pt x="942" y="163"/>
                    </a:cubicBezTo>
                    <a:cubicBezTo>
                      <a:pt x="956" y="178"/>
                      <a:pt x="977" y="186"/>
                      <a:pt x="1004" y="186"/>
                    </a:cubicBezTo>
                    <a:cubicBezTo>
                      <a:pt x="1023" y="186"/>
                      <a:pt x="1040" y="183"/>
                      <a:pt x="1056" y="176"/>
                    </a:cubicBezTo>
                    <a:lnTo>
                      <a:pt x="1056" y="135"/>
                    </a:lnTo>
                    <a:cubicBezTo>
                      <a:pt x="1048" y="138"/>
                      <a:pt x="1040" y="141"/>
                      <a:pt x="1033" y="143"/>
                    </a:cubicBezTo>
                    <a:cubicBezTo>
                      <a:pt x="1025" y="145"/>
                      <a:pt x="1018" y="146"/>
                      <a:pt x="1010" y="146"/>
                    </a:cubicBezTo>
                    <a:cubicBezTo>
                      <a:pt x="983" y="146"/>
                      <a:pt x="970" y="129"/>
                      <a:pt x="970" y="94"/>
                    </a:cubicBezTo>
                    <a:cubicBezTo>
                      <a:pt x="970" y="77"/>
                      <a:pt x="973" y="64"/>
                      <a:pt x="980" y="55"/>
                    </a:cubicBezTo>
                    <a:cubicBezTo>
                      <a:pt x="986" y="45"/>
                      <a:pt x="995" y="40"/>
                      <a:pt x="1007" y="40"/>
                    </a:cubicBezTo>
                    <a:cubicBezTo>
                      <a:pt x="1015" y="40"/>
                      <a:pt x="1022" y="42"/>
                      <a:pt x="1028" y="44"/>
                    </a:cubicBezTo>
                    <a:close/>
                    <a:moveTo>
                      <a:pt x="1250" y="3"/>
                    </a:moveTo>
                    <a:lnTo>
                      <a:pt x="1250" y="3"/>
                    </a:lnTo>
                    <a:lnTo>
                      <a:pt x="1201" y="3"/>
                    </a:lnTo>
                    <a:lnTo>
                      <a:pt x="1201" y="70"/>
                    </a:lnTo>
                    <a:lnTo>
                      <a:pt x="1144" y="70"/>
                    </a:lnTo>
                    <a:lnTo>
                      <a:pt x="1144" y="3"/>
                    </a:lnTo>
                    <a:lnTo>
                      <a:pt x="1095" y="3"/>
                    </a:lnTo>
                    <a:lnTo>
                      <a:pt x="1095" y="184"/>
                    </a:lnTo>
                    <a:lnTo>
                      <a:pt x="1144" y="184"/>
                    </a:lnTo>
                    <a:lnTo>
                      <a:pt x="1144" y="110"/>
                    </a:lnTo>
                    <a:lnTo>
                      <a:pt x="1201" y="110"/>
                    </a:lnTo>
                    <a:lnTo>
                      <a:pt x="1201" y="184"/>
                    </a:lnTo>
                    <a:lnTo>
                      <a:pt x="1250" y="184"/>
                    </a:lnTo>
                    <a:lnTo>
                      <a:pt x="1250" y="3"/>
                    </a:lnTo>
                    <a:close/>
                    <a:moveTo>
                      <a:pt x="1399" y="3"/>
                    </a:moveTo>
                    <a:lnTo>
                      <a:pt x="1399" y="3"/>
                    </a:lnTo>
                    <a:lnTo>
                      <a:pt x="1399" y="109"/>
                    </a:lnTo>
                    <a:cubicBezTo>
                      <a:pt x="1399" y="122"/>
                      <a:pt x="1397" y="131"/>
                      <a:pt x="1392" y="137"/>
                    </a:cubicBezTo>
                    <a:cubicBezTo>
                      <a:pt x="1388" y="143"/>
                      <a:pt x="1381" y="146"/>
                      <a:pt x="1371" y="146"/>
                    </a:cubicBezTo>
                    <a:cubicBezTo>
                      <a:pt x="1361" y="146"/>
                      <a:pt x="1354" y="143"/>
                      <a:pt x="1349" y="137"/>
                    </a:cubicBezTo>
                    <a:cubicBezTo>
                      <a:pt x="1345" y="131"/>
                      <a:pt x="1342" y="122"/>
                      <a:pt x="1342" y="109"/>
                    </a:cubicBezTo>
                    <a:lnTo>
                      <a:pt x="1342" y="3"/>
                    </a:lnTo>
                    <a:lnTo>
                      <a:pt x="1293" y="3"/>
                    </a:lnTo>
                    <a:lnTo>
                      <a:pt x="1293" y="113"/>
                    </a:lnTo>
                    <a:cubicBezTo>
                      <a:pt x="1293" y="137"/>
                      <a:pt x="1300" y="155"/>
                      <a:pt x="1313" y="167"/>
                    </a:cubicBezTo>
                    <a:cubicBezTo>
                      <a:pt x="1326" y="180"/>
                      <a:pt x="1345" y="186"/>
                      <a:pt x="1370" y="186"/>
                    </a:cubicBezTo>
                    <a:cubicBezTo>
                      <a:pt x="1395" y="186"/>
                      <a:pt x="1414" y="180"/>
                      <a:pt x="1428" y="167"/>
                    </a:cubicBezTo>
                    <a:cubicBezTo>
                      <a:pt x="1441" y="154"/>
                      <a:pt x="1448" y="135"/>
                      <a:pt x="1448" y="112"/>
                    </a:cubicBezTo>
                    <a:lnTo>
                      <a:pt x="1448" y="3"/>
                    </a:lnTo>
                    <a:lnTo>
                      <a:pt x="1399" y="3"/>
                    </a:lnTo>
                    <a:close/>
                    <a:moveTo>
                      <a:pt x="1610" y="184"/>
                    </a:moveTo>
                    <a:lnTo>
                      <a:pt x="1610" y="184"/>
                    </a:lnTo>
                    <a:lnTo>
                      <a:pt x="1610" y="144"/>
                    </a:lnTo>
                    <a:lnTo>
                      <a:pt x="1540" y="144"/>
                    </a:lnTo>
                    <a:lnTo>
                      <a:pt x="1540" y="3"/>
                    </a:lnTo>
                    <a:lnTo>
                      <a:pt x="1491" y="3"/>
                    </a:lnTo>
                    <a:lnTo>
                      <a:pt x="1491" y="184"/>
                    </a:lnTo>
                    <a:lnTo>
                      <a:pt x="1610" y="184"/>
                    </a:lnTo>
                    <a:close/>
                    <a:moveTo>
                      <a:pt x="1748" y="144"/>
                    </a:moveTo>
                    <a:lnTo>
                      <a:pt x="1748" y="144"/>
                    </a:lnTo>
                    <a:lnTo>
                      <a:pt x="1690" y="144"/>
                    </a:lnTo>
                    <a:lnTo>
                      <a:pt x="1690" y="110"/>
                    </a:lnTo>
                    <a:lnTo>
                      <a:pt x="1744" y="110"/>
                    </a:lnTo>
                    <a:lnTo>
                      <a:pt x="1744" y="71"/>
                    </a:lnTo>
                    <a:lnTo>
                      <a:pt x="1690" y="71"/>
                    </a:lnTo>
                    <a:lnTo>
                      <a:pt x="1690" y="42"/>
                    </a:lnTo>
                    <a:lnTo>
                      <a:pt x="1748" y="42"/>
                    </a:lnTo>
                    <a:lnTo>
                      <a:pt x="1748" y="3"/>
                    </a:lnTo>
                    <a:lnTo>
                      <a:pt x="1641" y="3"/>
                    </a:lnTo>
                    <a:lnTo>
                      <a:pt x="1641" y="184"/>
                    </a:lnTo>
                    <a:lnTo>
                      <a:pt x="1748" y="184"/>
                    </a:lnTo>
                    <a:lnTo>
                      <a:pt x="1748" y="144"/>
                    </a:ln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5" name="Freeform 12">
                <a:extLst>
                  <a:ext uri="{FF2B5EF4-FFF2-40B4-BE49-F238E27FC236}">
                    <a16:creationId xmlns:a16="http://schemas.microsoft.com/office/drawing/2014/main" id="{90F0EB8E-46CD-086F-5FBD-3EB208B62D12}"/>
                  </a:ext>
                </a:extLst>
              </p:cNvPr>
              <p:cNvSpPr/>
              <p:nvPr/>
            </p:nvSpPr>
            <p:spPr bwMode="auto">
              <a:xfrm>
                <a:off x="6656388" y="5507038"/>
                <a:ext cx="925513" cy="111125"/>
              </a:xfrm>
              <a:custGeom>
                <a:avLst/>
                <a:gdLst>
                  <a:gd name="T0" fmla="*/ 162 w 1516"/>
                  <a:gd name="T1" fmla="*/ 51 h 181"/>
                  <a:gd name="T2" fmla="*/ 161 w 1516"/>
                  <a:gd name="T3" fmla="*/ 102 h 181"/>
                  <a:gd name="T4" fmla="*/ 206 w 1516"/>
                  <a:gd name="T5" fmla="*/ 1 h 181"/>
                  <a:gd name="T6" fmla="*/ 103 w 1516"/>
                  <a:gd name="T7" fmla="*/ 129 h 181"/>
                  <a:gd name="T8" fmla="*/ 0 w 1516"/>
                  <a:gd name="T9" fmla="*/ 181 h 181"/>
                  <a:gd name="T10" fmla="*/ 41 w 1516"/>
                  <a:gd name="T11" fmla="*/ 51 h 181"/>
                  <a:gd name="T12" fmla="*/ 126 w 1516"/>
                  <a:gd name="T13" fmla="*/ 181 h 181"/>
                  <a:gd name="T14" fmla="*/ 251 w 1516"/>
                  <a:gd name="T15" fmla="*/ 1 h 181"/>
                  <a:gd name="T16" fmla="*/ 300 w 1516"/>
                  <a:gd name="T17" fmla="*/ 1 h 181"/>
                  <a:gd name="T18" fmla="*/ 467 w 1516"/>
                  <a:gd name="T19" fmla="*/ 41 h 181"/>
                  <a:gd name="T20" fmla="*/ 330 w 1516"/>
                  <a:gd name="T21" fmla="*/ 41 h 181"/>
                  <a:gd name="T22" fmla="*/ 423 w 1516"/>
                  <a:gd name="T23" fmla="*/ 181 h 181"/>
                  <a:gd name="T24" fmla="*/ 583 w 1516"/>
                  <a:gd name="T25" fmla="*/ 41 h 181"/>
                  <a:gd name="T26" fmla="*/ 490 w 1516"/>
                  <a:gd name="T27" fmla="*/ 1 h 181"/>
                  <a:gd name="T28" fmla="*/ 534 w 1516"/>
                  <a:gd name="T29" fmla="*/ 181 h 181"/>
                  <a:gd name="T30" fmla="*/ 905 w 1516"/>
                  <a:gd name="T31" fmla="*/ 1 h 181"/>
                  <a:gd name="T32" fmla="*/ 838 w 1516"/>
                  <a:gd name="T33" fmla="*/ 92 h 181"/>
                  <a:gd name="T34" fmla="*/ 815 w 1516"/>
                  <a:gd name="T35" fmla="*/ 69 h 181"/>
                  <a:gd name="T36" fmla="*/ 739 w 1516"/>
                  <a:gd name="T37" fmla="*/ 69 h 181"/>
                  <a:gd name="T38" fmla="*/ 716 w 1516"/>
                  <a:gd name="T39" fmla="*/ 91 h 181"/>
                  <a:gd name="T40" fmla="*/ 694 w 1516"/>
                  <a:gd name="T41" fmla="*/ 181 h 181"/>
                  <a:gd name="T42" fmla="*/ 774 w 1516"/>
                  <a:gd name="T43" fmla="*/ 78 h 181"/>
                  <a:gd name="T44" fmla="*/ 785 w 1516"/>
                  <a:gd name="T45" fmla="*/ 103 h 181"/>
                  <a:gd name="T46" fmla="*/ 905 w 1516"/>
                  <a:gd name="T47" fmla="*/ 1 h 181"/>
                  <a:gd name="T48" fmla="*/ 982 w 1516"/>
                  <a:gd name="T49" fmla="*/ 142 h 181"/>
                  <a:gd name="T50" fmla="*/ 1036 w 1516"/>
                  <a:gd name="T51" fmla="*/ 68 h 181"/>
                  <a:gd name="T52" fmla="*/ 1041 w 1516"/>
                  <a:gd name="T53" fmla="*/ 40 h 181"/>
                  <a:gd name="T54" fmla="*/ 933 w 1516"/>
                  <a:gd name="T55" fmla="*/ 181 h 181"/>
                  <a:gd name="T56" fmla="*/ 1130 w 1516"/>
                  <a:gd name="T57" fmla="*/ 1 h 181"/>
                  <a:gd name="T58" fmla="*/ 1081 w 1516"/>
                  <a:gd name="T59" fmla="*/ 181 h 181"/>
                  <a:gd name="T60" fmla="*/ 1304 w 1516"/>
                  <a:gd name="T61" fmla="*/ 23 h 181"/>
                  <a:gd name="T62" fmla="*/ 1174 w 1516"/>
                  <a:gd name="T63" fmla="*/ 1 h 181"/>
                  <a:gd name="T64" fmla="*/ 1303 w 1516"/>
                  <a:gd name="T65" fmla="*/ 157 h 181"/>
                  <a:gd name="T66" fmla="*/ 1267 w 1516"/>
                  <a:gd name="T67" fmla="*/ 128 h 181"/>
                  <a:gd name="T68" fmla="*/ 1223 w 1516"/>
                  <a:gd name="T69" fmla="*/ 141 h 181"/>
                  <a:gd name="T70" fmla="*/ 1267 w 1516"/>
                  <a:gd name="T71" fmla="*/ 52 h 181"/>
                  <a:gd name="T72" fmla="*/ 1516 w 1516"/>
                  <a:gd name="T73" fmla="*/ 181 h 181"/>
                  <a:gd name="T74" fmla="*/ 1391 w 1516"/>
                  <a:gd name="T75" fmla="*/ 0 h 181"/>
                  <a:gd name="T76" fmla="*/ 1395 w 1516"/>
                  <a:gd name="T77" fmla="*/ 148 h 181"/>
                  <a:gd name="T78" fmla="*/ 1516 w 1516"/>
                  <a:gd name="T79" fmla="*/ 181 h 181"/>
                  <a:gd name="T80" fmla="*/ 1420 w 1516"/>
                  <a:gd name="T81" fmla="*/ 50 h 181"/>
                  <a:gd name="T82" fmla="*/ 1436 w 1516"/>
                  <a:gd name="T83" fmla="*/ 7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6" h="181">
                    <a:moveTo>
                      <a:pt x="126" y="181"/>
                    </a:moveTo>
                    <a:lnTo>
                      <a:pt x="126" y="181"/>
                    </a:lnTo>
                    <a:lnTo>
                      <a:pt x="162" y="51"/>
                    </a:lnTo>
                    <a:lnTo>
                      <a:pt x="163" y="51"/>
                    </a:lnTo>
                    <a:cubicBezTo>
                      <a:pt x="162" y="71"/>
                      <a:pt x="162" y="83"/>
                      <a:pt x="162" y="88"/>
                    </a:cubicBezTo>
                    <a:cubicBezTo>
                      <a:pt x="161" y="93"/>
                      <a:pt x="161" y="98"/>
                      <a:pt x="161" y="102"/>
                    </a:cubicBezTo>
                    <a:lnTo>
                      <a:pt x="161" y="181"/>
                    </a:lnTo>
                    <a:lnTo>
                      <a:pt x="206" y="181"/>
                    </a:lnTo>
                    <a:lnTo>
                      <a:pt x="206" y="1"/>
                    </a:lnTo>
                    <a:lnTo>
                      <a:pt x="141" y="1"/>
                    </a:lnTo>
                    <a:lnTo>
                      <a:pt x="104" y="129"/>
                    </a:lnTo>
                    <a:lnTo>
                      <a:pt x="103" y="129"/>
                    </a:lnTo>
                    <a:lnTo>
                      <a:pt x="65" y="1"/>
                    </a:lnTo>
                    <a:lnTo>
                      <a:pt x="0" y="1"/>
                    </a:lnTo>
                    <a:lnTo>
                      <a:pt x="0" y="181"/>
                    </a:lnTo>
                    <a:lnTo>
                      <a:pt x="44" y="181"/>
                    </a:lnTo>
                    <a:lnTo>
                      <a:pt x="44" y="103"/>
                    </a:lnTo>
                    <a:cubicBezTo>
                      <a:pt x="44" y="91"/>
                      <a:pt x="43" y="73"/>
                      <a:pt x="41" y="51"/>
                    </a:cubicBezTo>
                    <a:lnTo>
                      <a:pt x="42" y="51"/>
                    </a:lnTo>
                    <a:lnTo>
                      <a:pt x="79" y="181"/>
                    </a:lnTo>
                    <a:lnTo>
                      <a:pt x="126" y="181"/>
                    </a:lnTo>
                    <a:close/>
                    <a:moveTo>
                      <a:pt x="300" y="1"/>
                    </a:moveTo>
                    <a:lnTo>
                      <a:pt x="300" y="1"/>
                    </a:lnTo>
                    <a:lnTo>
                      <a:pt x="251" y="1"/>
                    </a:lnTo>
                    <a:lnTo>
                      <a:pt x="251" y="181"/>
                    </a:lnTo>
                    <a:lnTo>
                      <a:pt x="300" y="181"/>
                    </a:lnTo>
                    <a:lnTo>
                      <a:pt x="300" y="1"/>
                    </a:lnTo>
                    <a:close/>
                    <a:moveTo>
                      <a:pt x="423" y="41"/>
                    </a:moveTo>
                    <a:lnTo>
                      <a:pt x="423" y="41"/>
                    </a:lnTo>
                    <a:lnTo>
                      <a:pt x="467" y="41"/>
                    </a:lnTo>
                    <a:lnTo>
                      <a:pt x="467" y="1"/>
                    </a:lnTo>
                    <a:lnTo>
                      <a:pt x="330" y="1"/>
                    </a:lnTo>
                    <a:lnTo>
                      <a:pt x="330" y="41"/>
                    </a:lnTo>
                    <a:lnTo>
                      <a:pt x="374" y="41"/>
                    </a:lnTo>
                    <a:lnTo>
                      <a:pt x="374" y="181"/>
                    </a:lnTo>
                    <a:lnTo>
                      <a:pt x="423" y="181"/>
                    </a:lnTo>
                    <a:lnTo>
                      <a:pt x="423" y="41"/>
                    </a:lnTo>
                    <a:close/>
                    <a:moveTo>
                      <a:pt x="583" y="41"/>
                    </a:moveTo>
                    <a:lnTo>
                      <a:pt x="583" y="41"/>
                    </a:lnTo>
                    <a:lnTo>
                      <a:pt x="627" y="41"/>
                    </a:lnTo>
                    <a:lnTo>
                      <a:pt x="627" y="1"/>
                    </a:lnTo>
                    <a:lnTo>
                      <a:pt x="490" y="1"/>
                    </a:lnTo>
                    <a:lnTo>
                      <a:pt x="490" y="41"/>
                    </a:lnTo>
                    <a:lnTo>
                      <a:pt x="534" y="41"/>
                    </a:lnTo>
                    <a:lnTo>
                      <a:pt x="534" y="181"/>
                    </a:lnTo>
                    <a:lnTo>
                      <a:pt x="583" y="181"/>
                    </a:lnTo>
                    <a:lnTo>
                      <a:pt x="583" y="41"/>
                    </a:lnTo>
                    <a:close/>
                    <a:moveTo>
                      <a:pt x="905" y="1"/>
                    </a:moveTo>
                    <a:lnTo>
                      <a:pt x="905" y="1"/>
                    </a:lnTo>
                    <a:lnTo>
                      <a:pt x="858" y="1"/>
                    </a:lnTo>
                    <a:lnTo>
                      <a:pt x="838" y="92"/>
                    </a:lnTo>
                    <a:cubicBezTo>
                      <a:pt x="833" y="114"/>
                      <a:pt x="830" y="130"/>
                      <a:pt x="829" y="139"/>
                    </a:cubicBezTo>
                    <a:cubicBezTo>
                      <a:pt x="828" y="132"/>
                      <a:pt x="826" y="121"/>
                      <a:pt x="823" y="107"/>
                    </a:cubicBezTo>
                    <a:cubicBezTo>
                      <a:pt x="821" y="93"/>
                      <a:pt x="818" y="80"/>
                      <a:pt x="815" y="69"/>
                    </a:cubicBezTo>
                    <a:lnTo>
                      <a:pt x="800" y="1"/>
                    </a:lnTo>
                    <a:lnTo>
                      <a:pt x="755" y="1"/>
                    </a:lnTo>
                    <a:lnTo>
                      <a:pt x="739" y="69"/>
                    </a:lnTo>
                    <a:cubicBezTo>
                      <a:pt x="736" y="78"/>
                      <a:pt x="734" y="90"/>
                      <a:pt x="731" y="105"/>
                    </a:cubicBezTo>
                    <a:cubicBezTo>
                      <a:pt x="728" y="119"/>
                      <a:pt x="726" y="131"/>
                      <a:pt x="725" y="139"/>
                    </a:cubicBezTo>
                    <a:cubicBezTo>
                      <a:pt x="724" y="127"/>
                      <a:pt x="721" y="111"/>
                      <a:pt x="716" y="91"/>
                    </a:cubicBezTo>
                    <a:lnTo>
                      <a:pt x="696" y="1"/>
                    </a:lnTo>
                    <a:lnTo>
                      <a:pt x="649" y="1"/>
                    </a:lnTo>
                    <a:lnTo>
                      <a:pt x="694" y="181"/>
                    </a:lnTo>
                    <a:lnTo>
                      <a:pt x="752" y="181"/>
                    </a:lnTo>
                    <a:cubicBezTo>
                      <a:pt x="762" y="134"/>
                      <a:pt x="768" y="107"/>
                      <a:pt x="770" y="100"/>
                    </a:cubicBezTo>
                    <a:cubicBezTo>
                      <a:pt x="771" y="94"/>
                      <a:pt x="773" y="86"/>
                      <a:pt x="774" y="78"/>
                    </a:cubicBezTo>
                    <a:cubicBezTo>
                      <a:pt x="776" y="70"/>
                      <a:pt x="777" y="64"/>
                      <a:pt x="777" y="58"/>
                    </a:cubicBezTo>
                    <a:cubicBezTo>
                      <a:pt x="778" y="65"/>
                      <a:pt x="780" y="73"/>
                      <a:pt x="781" y="83"/>
                    </a:cubicBezTo>
                    <a:cubicBezTo>
                      <a:pt x="783" y="93"/>
                      <a:pt x="784" y="99"/>
                      <a:pt x="785" y="103"/>
                    </a:cubicBezTo>
                    <a:lnTo>
                      <a:pt x="803" y="181"/>
                    </a:lnTo>
                    <a:lnTo>
                      <a:pt x="860" y="181"/>
                    </a:lnTo>
                    <a:lnTo>
                      <a:pt x="905" y="1"/>
                    </a:lnTo>
                    <a:close/>
                    <a:moveTo>
                      <a:pt x="1041" y="142"/>
                    </a:moveTo>
                    <a:lnTo>
                      <a:pt x="1041" y="142"/>
                    </a:lnTo>
                    <a:lnTo>
                      <a:pt x="982" y="142"/>
                    </a:lnTo>
                    <a:lnTo>
                      <a:pt x="982" y="107"/>
                    </a:lnTo>
                    <a:lnTo>
                      <a:pt x="1036" y="107"/>
                    </a:lnTo>
                    <a:lnTo>
                      <a:pt x="1036" y="68"/>
                    </a:lnTo>
                    <a:lnTo>
                      <a:pt x="982" y="68"/>
                    </a:lnTo>
                    <a:lnTo>
                      <a:pt x="982" y="40"/>
                    </a:lnTo>
                    <a:lnTo>
                      <a:pt x="1041" y="40"/>
                    </a:lnTo>
                    <a:lnTo>
                      <a:pt x="1041" y="1"/>
                    </a:lnTo>
                    <a:lnTo>
                      <a:pt x="933" y="1"/>
                    </a:lnTo>
                    <a:lnTo>
                      <a:pt x="933" y="181"/>
                    </a:lnTo>
                    <a:lnTo>
                      <a:pt x="1041" y="181"/>
                    </a:lnTo>
                    <a:lnTo>
                      <a:pt x="1041" y="142"/>
                    </a:lnTo>
                    <a:close/>
                    <a:moveTo>
                      <a:pt x="1130" y="1"/>
                    </a:moveTo>
                    <a:lnTo>
                      <a:pt x="1130" y="1"/>
                    </a:lnTo>
                    <a:lnTo>
                      <a:pt x="1081" y="1"/>
                    </a:lnTo>
                    <a:lnTo>
                      <a:pt x="1081" y="181"/>
                    </a:lnTo>
                    <a:lnTo>
                      <a:pt x="1130" y="181"/>
                    </a:lnTo>
                    <a:lnTo>
                      <a:pt x="1130" y="1"/>
                    </a:lnTo>
                    <a:close/>
                    <a:moveTo>
                      <a:pt x="1304" y="23"/>
                    </a:moveTo>
                    <a:lnTo>
                      <a:pt x="1304" y="23"/>
                    </a:lnTo>
                    <a:cubicBezTo>
                      <a:pt x="1288" y="8"/>
                      <a:pt x="1266" y="1"/>
                      <a:pt x="1237" y="1"/>
                    </a:cubicBezTo>
                    <a:lnTo>
                      <a:pt x="1174" y="1"/>
                    </a:lnTo>
                    <a:lnTo>
                      <a:pt x="1174" y="181"/>
                    </a:lnTo>
                    <a:lnTo>
                      <a:pt x="1233" y="181"/>
                    </a:lnTo>
                    <a:cubicBezTo>
                      <a:pt x="1263" y="181"/>
                      <a:pt x="1286" y="173"/>
                      <a:pt x="1303" y="157"/>
                    </a:cubicBezTo>
                    <a:cubicBezTo>
                      <a:pt x="1319" y="141"/>
                      <a:pt x="1328" y="117"/>
                      <a:pt x="1328" y="87"/>
                    </a:cubicBezTo>
                    <a:cubicBezTo>
                      <a:pt x="1328" y="59"/>
                      <a:pt x="1320" y="38"/>
                      <a:pt x="1304" y="23"/>
                    </a:cubicBezTo>
                    <a:close/>
                    <a:moveTo>
                      <a:pt x="1267" y="128"/>
                    </a:moveTo>
                    <a:lnTo>
                      <a:pt x="1267" y="128"/>
                    </a:lnTo>
                    <a:cubicBezTo>
                      <a:pt x="1260" y="137"/>
                      <a:pt x="1249" y="141"/>
                      <a:pt x="1234" y="141"/>
                    </a:cubicBezTo>
                    <a:lnTo>
                      <a:pt x="1223" y="141"/>
                    </a:lnTo>
                    <a:lnTo>
                      <a:pt x="1223" y="40"/>
                    </a:lnTo>
                    <a:lnTo>
                      <a:pt x="1237" y="40"/>
                    </a:lnTo>
                    <a:cubicBezTo>
                      <a:pt x="1251" y="40"/>
                      <a:pt x="1261" y="44"/>
                      <a:pt x="1267" y="52"/>
                    </a:cubicBezTo>
                    <a:cubicBezTo>
                      <a:pt x="1274" y="60"/>
                      <a:pt x="1277" y="72"/>
                      <a:pt x="1277" y="89"/>
                    </a:cubicBezTo>
                    <a:cubicBezTo>
                      <a:pt x="1277" y="107"/>
                      <a:pt x="1274" y="120"/>
                      <a:pt x="1267" y="128"/>
                    </a:cubicBezTo>
                    <a:close/>
                    <a:moveTo>
                      <a:pt x="1516" y="181"/>
                    </a:moveTo>
                    <a:lnTo>
                      <a:pt x="1516" y="181"/>
                    </a:lnTo>
                    <a:lnTo>
                      <a:pt x="1456" y="0"/>
                    </a:lnTo>
                    <a:lnTo>
                      <a:pt x="1391" y="0"/>
                    </a:lnTo>
                    <a:lnTo>
                      <a:pt x="1332" y="181"/>
                    </a:lnTo>
                    <a:lnTo>
                      <a:pt x="1386" y="181"/>
                    </a:lnTo>
                    <a:lnTo>
                      <a:pt x="1395" y="148"/>
                    </a:lnTo>
                    <a:lnTo>
                      <a:pt x="1454" y="148"/>
                    </a:lnTo>
                    <a:lnTo>
                      <a:pt x="1463" y="181"/>
                    </a:lnTo>
                    <a:lnTo>
                      <a:pt x="1516" y="181"/>
                    </a:lnTo>
                    <a:close/>
                    <a:moveTo>
                      <a:pt x="1405" y="107"/>
                    </a:moveTo>
                    <a:lnTo>
                      <a:pt x="1405" y="107"/>
                    </a:lnTo>
                    <a:cubicBezTo>
                      <a:pt x="1413" y="79"/>
                      <a:pt x="1417" y="60"/>
                      <a:pt x="1420" y="50"/>
                    </a:cubicBezTo>
                    <a:cubicBezTo>
                      <a:pt x="1422" y="41"/>
                      <a:pt x="1423" y="34"/>
                      <a:pt x="1424" y="30"/>
                    </a:cubicBezTo>
                    <a:cubicBezTo>
                      <a:pt x="1425" y="34"/>
                      <a:pt x="1427" y="42"/>
                      <a:pt x="1429" y="52"/>
                    </a:cubicBezTo>
                    <a:cubicBezTo>
                      <a:pt x="1432" y="63"/>
                      <a:pt x="1434" y="71"/>
                      <a:pt x="1436" y="78"/>
                    </a:cubicBezTo>
                    <a:lnTo>
                      <a:pt x="1444" y="107"/>
                    </a:lnTo>
                    <a:lnTo>
                      <a:pt x="1405" y="107"/>
                    </a:ln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6" name="Freeform 13">
                <a:extLst>
                  <a:ext uri="{FF2B5EF4-FFF2-40B4-BE49-F238E27FC236}">
                    <a16:creationId xmlns:a16="http://schemas.microsoft.com/office/drawing/2014/main" id="{8171656C-3100-9E3F-E337-6A46A100F1F5}"/>
                  </a:ext>
                </a:extLst>
              </p:cNvPr>
              <p:cNvSpPr/>
              <p:nvPr/>
            </p:nvSpPr>
            <p:spPr bwMode="auto">
              <a:xfrm>
                <a:off x="6656388" y="5664200"/>
                <a:ext cx="1068388" cy="76200"/>
              </a:xfrm>
              <a:custGeom>
                <a:avLst/>
                <a:gdLst>
                  <a:gd name="T0" fmla="*/ 0 w 1748"/>
                  <a:gd name="T1" fmla="*/ 63 h 124"/>
                  <a:gd name="T2" fmla="*/ 149 w 1748"/>
                  <a:gd name="T3" fmla="*/ 51 h 124"/>
                  <a:gd name="T4" fmla="*/ 104 w 1748"/>
                  <a:gd name="T5" fmla="*/ 61 h 124"/>
                  <a:gd name="T6" fmla="*/ 182 w 1748"/>
                  <a:gd name="T7" fmla="*/ 28 h 124"/>
                  <a:gd name="T8" fmla="*/ 182 w 1748"/>
                  <a:gd name="T9" fmla="*/ 11 h 124"/>
                  <a:gd name="T10" fmla="*/ 243 w 1748"/>
                  <a:gd name="T11" fmla="*/ 28 h 124"/>
                  <a:gd name="T12" fmla="*/ 309 w 1748"/>
                  <a:gd name="T13" fmla="*/ 95 h 124"/>
                  <a:gd name="T14" fmla="*/ 322 w 1748"/>
                  <a:gd name="T15" fmla="*/ 57 h 124"/>
                  <a:gd name="T16" fmla="*/ 305 w 1748"/>
                  <a:gd name="T17" fmla="*/ 42 h 124"/>
                  <a:gd name="T18" fmla="*/ 351 w 1748"/>
                  <a:gd name="T19" fmla="*/ 40 h 124"/>
                  <a:gd name="T20" fmla="*/ 379 w 1748"/>
                  <a:gd name="T21" fmla="*/ 28 h 124"/>
                  <a:gd name="T22" fmla="*/ 414 w 1748"/>
                  <a:gd name="T23" fmla="*/ 38 h 124"/>
                  <a:gd name="T24" fmla="*/ 422 w 1748"/>
                  <a:gd name="T25" fmla="*/ 73 h 124"/>
                  <a:gd name="T26" fmla="*/ 467 w 1748"/>
                  <a:gd name="T27" fmla="*/ 28 h 124"/>
                  <a:gd name="T28" fmla="*/ 465 w 1748"/>
                  <a:gd name="T29" fmla="*/ 16 h 124"/>
                  <a:gd name="T30" fmla="*/ 502 w 1748"/>
                  <a:gd name="T31" fmla="*/ 74 h 124"/>
                  <a:gd name="T32" fmla="*/ 479 w 1748"/>
                  <a:gd name="T33" fmla="*/ 39 h 124"/>
                  <a:gd name="T34" fmla="*/ 556 w 1748"/>
                  <a:gd name="T35" fmla="*/ 94 h 124"/>
                  <a:gd name="T36" fmla="*/ 580 w 1748"/>
                  <a:gd name="T37" fmla="*/ 28 h 124"/>
                  <a:gd name="T38" fmla="*/ 684 w 1748"/>
                  <a:gd name="T39" fmla="*/ 36 h 124"/>
                  <a:gd name="T40" fmla="*/ 684 w 1748"/>
                  <a:gd name="T41" fmla="*/ 36 h 124"/>
                  <a:gd name="T42" fmla="*/ 741 w 1748"/>
                  <a:gd name="T43" fmla="*/ 28 h 124"/>
                  <a:gd name="T44" fmla="*/ 711 w 1748"/>
                  <a:gd name="T45" fmla="*/ 24 h 124"/>
                  <a:gd name="T46" fmla="*/ 741 w 1748"/>
                  <a:gd name="T47" fmla="*/ 28 h 124"/>
                  <a:gd name="T48" fmla="*/ 837 w 1748"/>
                  <a:gd name="T49" fmla="*/ 94 h 124"/>
                  <a:gd name="T50" fmla="*/ 799 w 1748"/>
                  <a:gd name="T51" fmla="*/ 58 h 124"/>
                  <a:gd name="T52" fmla="*/ 864 w 1748"/>
                  <a:gd name="T53" fmla="*/ 28 h 124"/>
                  <a:gd name="T54" fmla="*/ 906 w 1748"/>
                  <a:gd name="T55" fmla="*/ 44 h 124"/>
                  <a:gd name="T56" fmla="*/ 906 w 1748"/>
                  <a:gd name="T57" fmla="*/ 44 h 124"/>
                  <a:gd name="T58" fmla="*/ 941 w 1748"/>
                  <a:gd name="T59" fmla="*/ 28 h 124"/>
                  <a:gd name="T60" fmla="*/ 982 w 1748"/>
                  <a:gd name="T61" fmla="*/ 44 h 124"/>
                  <a:gd name="T62" fmla="*/ 982 w 1748"/>
                  <a:gd name="T63" fmla="*/ 44 h 124"/>
                  <a:gd name="T64" fmla="*/ 1051 w 1748"/>
                  <a:gd name="T65" fmla="*/ 28 h 124"/>
                  <a:gd name="T66" fmla="*/ 1064 w 1748"/>
                  <a:gd name="T67" fmla="*/ 5 h 124"/>
                  <a:gd name="T68" fmla="*/ 1125 w 1748"/>
                  <a:gd name="T69" fmla="*/ 83 h 124"/>
                  <a:gd name="T70" fmla="*/ 1081 w 1748"/>
                  <a:gd name="T71" fmla="*/ 62 h 124"/>
                  <a:gd name="T72" fmla="*/ 1111 w 1748"/>
                  <a:gd name="T73" fmla="*/ 38 h 124"/>
                  <a:gd name="T74" fmla="*/ 1199 w 1748"/>
                  <a:gd name="T75" fmla="*/ 25 h 124"/>
                  <a:gd name="T76" fmla="*/ 1171 w 1748"/>
                  <a:gd name="T77" fmla="*/ 78 h 124"/>
                  <a:gd name="T78" fmla="*/ 1183 w 1748"/>
                  <a:gd name="T79" fmla="*/ 84 h 124"/>
                  <a:gd name="T80" fmla="*/ 1276 w 1748"/>
                  <a:gd name="T81" fmla="*/ 21 h 124"/>
                  <a:gd name="T82" fmla="*/ 1296 w 1748"/>
                  <a:gd name="T83" fmla="*/ 63 h 124"/>
                  <a:gd name="T84" fmla="*/ 1314 w 1748"/>
                  <a:gd name="T85" fmla="*/ 71 h 124"/>
                  <a:gd name="T86" fmla="*/ 1358 w 1748"/>
                  <a:gd name="T87" fmla="*/ 39 h 124"/>
                  <a:gd name="T88" fmla="*/ 1404 w 1748"/>
                  <a:gd name="T89" fmla="*/ 28 h 124"/>
                  <a:gd name="T90" fmla="*/ 1403 w 1748"/>
                  <a:gd name="T91" fmla="*/ 16 h 124"/>
                  <a:gd name="T92" fmla="*/ 1475 w 1748"/>
                  <a:gd name="T93" fmla="*/ 91 h 124"/>
                  <a:gd name="T94" fmla="*/ 1450 w 1748"/>
                  <a:gd name="T95" fmla="*/ 27 h 124"/>
                  <a:gd name="T96" fmla="*/ 1435 w 1748"/>
                  <a:gd name="T97" fmla="*/ 54 h 124"/>
                  <a:gd name="T98" fmla="*/ 1508 w 1748"/>
                  <a:gd name="T99" fmla="*/ 37 h 124"/>
                  <a:gd name="T100" fmla="*/ 1539 w 1748"/>
                  <a:gd name="T101" fmla="*/ 54 h 124"/>
                  <a:gd name="T102" fmla="*/ 1588 w 1748"/>
                  <a:gd name="T103" fmla="*/ 78 h 124"/>
                  <a:gd name="T104" fmla="*/ 1599 w 1748"/>
                  <a:gd name="T105" fmla="*/ 96 h 124"/>
                  <a:gd name="T106" fmla="*/ 1643 w 1748"/>
                  <a:gd name="T107" fmla="*/ 64 h 124"/>
                  <a:gd name="T108" fmla="*/ 1674 w 1748"/>
                  <a:gd name="T109" fmla="*/ 95 h 124"/>
                  <a:gd name="T110" fmla="*/ 1747 w 1748"/>
                  <a:gd name="T111" fmla="*/ 67 h 124"/>
                  <a:gd name="T112" fmla="*/ 1707 w 1748"/>
                  <a:gd name="T113" fmla="*/ 32 h 124"/>
                  <a:gd name="T114" fmla="*/ 1700 w 1748"/>
                  <a:gd name="T115" fmla="*/ 9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24">
                    <a:moveTo>
                      <a:pt x="56" y="7"/>
                    </a:moveTo>
                    <a:lnTo>
                      <a:pt x="56" y="7"/>
                    </a:lnTo>
                    <a:lnTo>
                      <a:pt x="56" y="62"/>
                    </a:lnTo>
                    <a:cubicBezTo>
                      <a:pt x="56" y="76"/>
                      <a:pt x="49" y="83"/>
                      <a:pt x="35" y="83"/>
                    </a:cubicBezTo>
                    <a:cubicBezTo>
                      <a:pt x="28" y="83"/>
                      <a:pt x="23" y="82"/>
                      <a:pt x="20" y="78"/>
                    </a:cubicBezTo>
                    <a:cubicBezTo>
                      <a:pt x="16" y="75"/>
                      <a:pt x="15" y="69"/>
                      <a:pt x="15" y="62"/>
                    </a:cubicBezTo>
                    <a:lnTo>
                      <a:pt x="15" y="7"/>
                    </a:lnTo>
                    <a:lnTo>
                      <a:pt x="0" y="7"/>
                    </a:lnTo>
                    <a:lnTo>
                      <a:pt x="0" y="63"/>
                    </a:lnTo>
                    <a:cubicBezTo>
                      <a:pt x="0" y="73"/>
                      <a:pt x="3" y="81"/>
                      <a:pt x="9" y="87"/>
                    </a:cubicBezTo>
                    <a:cubicBezTo>
                      <a:pt x="15" y="93"/>
                      <a:pt x="24" y="96"/>
                      <a:pt x="35" y="96"/>
                    </a:cubicBezTo>
                    <a:cubicBezTo>
                      <a:pt x="42" y="96"/>
                      <a:pt x="48" y="94"/>
                      <a:pt x="54" y="92"/>
                    </a:cubicBezTo>
                    <a:cubicBezTo>
                      <a:pt x="59" y="89"/>
                      <a:pt x="63" y="85"/>
                      <a:pt x="66" y="80"/>
                    </a:cubicBezTo>
                    <a:cubicBezTo>
                      <a:pt x="68" y="76"/>
                      <a:pt x="70" y="70"/>
                      <a:pt x="70" y="63"/>
                    </a:cubicBezTo>
                    <a:lnTo>
                      <a:pt x="70" y="7"/>
                    </a:lnTo>
                    <a:lnTo>
                      <a:pt x="56" y="7"/>
                    </a:lnTo>
                    <a:close/>
                    <a:moveTo>
                      <a:pt x="149" y="51"/>
                    </a:moveTo>
                    <a:lnTo>
                      <a:pt x="149" y="51"/>
                    </a:lnTo>
                    <a:cubicBezTo>
                      <a:pt x="149" y="35"/>
                      <a:pt x="141" y="27"/>
                      <a:pt x="125" y="27"/>
                    </a:cubicBezTo>
                    <a:cubicBezTo>
                      <a:pt x="120" y="27"/>
                      <a:pt x="116" y="28"/>
                      <a:pt x="112" y="29"/>
                    </a:cubicBezTo>
                    <a:cubicBezTo>
                      <a:pt x="109" y="31"/>
                      <a:pt x="106" y="34"/>
                      <a:pt x="104" y="37"/>
                    </a:cubicBezTo>
                    <a:lnTo>
                      <a:pt x="103" y="37"/>
                    </a:lnTo>
                    <a:lnTo>
                      <a:pt x="101" y="28"/>
                    </a:lnTo>
                    <a:lnTo>
                      <a:pt x="90" y="28"/>
                    </a:lnTo>
                    <a:lnTo>
                      <a:pt x="90" y="94"/>
                    </a:lnTo>
                    <a:lnTo>
                      <a:pt x="104" y="94"/>
                    </a:lnTo>
                    <a:lnTo>
                      <a:pt x="104" y="61"/>
                    </a:lnTo>
                    <a:cubicBezTo>
                      <a:pt x="104" y="53"/>
                      <a:pt x="106" y="47"/>
                      <a:pt x="108" y="44"/>
                    </a:cubicBezTo>
                    <a:cubicBezTo>
                      <a:pt x="111" y="40"/>
                      <a:pt x="116" y="38"/>
                      <a:pt x="122" y="38"/>
                    </a:cubicBezTo>
                    <a:cubicBezTo>
                      <a:pt x="126" y="38"/>
                      <a:pt x="129" y="40"/>
                      <a:pt x="131" y="42"/>
                    </a:cubicBezTo>
                    <a:cubicBezTo>
                      <a:pt x="133" y="45"/>
                      <a:pt x="134" y="49"/>
                      <a:pt x="134" y="54"/>
                    </a:cubicBezTo>
                    <a:lnTo>
                      <a:pt x="134" y="94"/>
                    </a:lnTo>
                    <a:lnTo>
                      <a:pt x="149" y="94"/>
                    </a:lnTo>
                    <a:lnTo>
                      <a:pt x="149" y="51"/>
                    </a:lnTo>
                    <a:close/>
                    <a:moveTo>
                      <a:pt x="182" y="28"/>
                    </a:moveTo>
                    <a:lnTo>
                      <a:pt x="182" y="28"/>
                    </a:lnTo>
                    <a:lnTo>
                      <a:pt x="167" y="28"/>
                    </a:lnTo>
                    <a:lnTo>
                      <a:pt x="167" y="94"/>
                    </a:lnTo>
                    <a:lnTo>
                      <a:pt x="182" y="94"/>
                    </a:lnTo>
                    <a:lnTo>
                      <a:pt x="182" y="28"/>
                    </a:lnTo>
                    <a:close/>
                    <a:moveTo>
                      <a:pt x="169" y="16"/>
                    </a:moveTo>
                    <a:lnTo>
                      <a:pt x="169" y="16"/>
                    </a:lnTo>
                    <a:cubicBezTo>
                      <a:pt x="170" y="18"/>
                      <a:pt x="172" y="18"/>
                      <a:pt x="175" y="18"/>
                    </a:cubicBezTo>
                    <a:cubicBezTo>
                      <a:pt x="177" y="18"/>
                      <a:pt x="179" y="18"/>
                      <a:pt x="180" y="16"/>
                    </a:cubicBezTo>
                    <a:cubicBezTo>
                      <a:pt x="182" y="15"/>
                      <a:pt x="182" y="13"/>
                      <a:pt x="182" y="11"/>
                    </a:cubicBezTo>
                    <a:cubicBezTo>
                      <a:pt x="182" y="8"/>
                      <a:pt x="182" y="6"/>
                      <a:pt x="180" y="5"/>
                    </a:cubicBezTo>
                    <a:cubicBezTo>
                      <a:pt x="179" y="3"/>
                      <a:pt x="177" y="3"/>
                      <a:pt x="175" y="3"/>
                    </a:cubicBezTo>
                    <a:cubicBezTo>
                      <a:pt x="172" y="3"/>
                      <a:pt x="170" y="3"/>
                      <a:pt x="169" y="5"/>
                    </a:cubicBezTo>
                    <a:cubicBezTo>
                      <a:pt x="167" y="6"/>
                      <a:pt x="167" y="8"/>
                      <a:pt x="167" y="11"/>
                    </a:cubicBezTo>
                    <a:cubicBezTo>
                      <a:pt x="167" y="13"/>
                      <a:pt x="167" y="15"/>
                      <a:pt x="169" y="16"/>
                    </a:cubicBezTo>
                    <a:close/>
                    <a:moveTo>
                      <a:pt x="233" y="94"/>
                    </a:moveTo>
                    <a:lnTo>
                      <a:pt x="233" y="94"/>
                    </a:lnTo>
                    <a:lnTo>
                      <a:pt x="258" y="28"/>
                    </a:lnTo>
                    <a:lnTo>
                      <a:pt x="243" y="28"/>
                    </a:lnTo>
                    <a:lnTo>
                      <a:pt x="230" y="67"/>
                    </a:lnTo>
                    <a:cubicBezTo>
                      <a:pt x="228" y="74"/>
                      <a:pt x="226" y="79"/>
                      <a:pt x="226" y="82"/>
                    </a:cubicBezTo>
                    <a:lnTo>
                      <a:pt x="225" y="82"/>
                    </a:lnTo>
                    <a:cubicBezTo>
                      <a:pt x="225" y="78"/>
                      <a:pt x="223" y="73"/>
                      <a:pt x="221" y="67"/>
                    </a:cubicBezTo>
                    <a:lnTo>
                      <a:pt x="208" y="28"/>
                    </a:lnTo>
                    <a:lnTo>
                      <a:pt x="193" y="28"/>
                    </a:lnTo>
                    <a:lnTo>
                      <a:pt x="218" y="94"/>
                    </a:lnTo>
                    <a:lnTo>
                      <a:pt x="233" y="94"/>
                    </a:lnTo>
                    <a:close/>
                    <a:moveTo>
                      <a:pt x="309" y="95"/>
                    </a:moveTo>
                    <a:lnTo>
                      <a:pt x="309" y="95"/>
                    </a:lnTo>
                    <a:cubicBezTo>
                      <a:pt x="312" y="94"/>
                      <a:pt x="316" y="93"/>
                      <a:pt x="319" y="91"/>
                    </a:cubicBezTo>
                    <a:lnTo>
                      <a:pt x="319" y="80"/>
                    </a:lnTo>
                    <a:cubicBezTo>
                      <a:pt x="315" y="81"/>
                      <a:pt x="312" y="83"/>
                      <a:pt x="308" y="83"/>
                    </a:cubicBezTo>
                    <a:cubicBezTo>
                      <a:pt x="305" y="84"/>
                      <a:pt x="301" y="84"/>
                      <a:pt x="297" y="84"/>
                    </a:cubicBezTo>
                    <a:cubicBezTo>
                      <a:pt x="291" y="84"/>
                      <a:pt x="287" y="83"/>
                      <a:pt x="283" y="79"/>
                    </a:cubicBezTo>
                    <a:cubicBezTo>
                      <a:pt x="280" y="76"/>
                      <a:pt x="278" y="71"/>
                      <a:pt x="278" y="64"/>
                    </a:cubicBezTo>
                    <a:lnTo>
                      <a:pt x="322" y="64"/>
                    </a:lnTo>
                    <a:lnTo>
                      <a:pt x="322" y="57"/>
                    </a:lnTo>
                    <a:cubicBezTo>
                      <a:pt x="322" y="47"/>
                      <a:pt x="320" y="40"/>
                      <a:pt x="315" y="35"/>
                    </a:cubicBezTo>
                    <a:cubicBezTo>
                      <a:pt x="310" y="30"/>
                      <a:pt x="303" y="27"/>
                      <a:pt x="294" y="27"/>
                    </a:cubicBezTo>
                    <a:cubicBezTo>
                      <a:pt x="285" y="27"/>
                      <a:pt x="277" y="30"/>
                      <a:pt x="272" y="36"/>
                    </a:cubicBezTo>
                    <a:cubicBezTo>
                      <a:pt x="266" y="42"/>
                      <a:pt x="264" y="51"/>
                      <a:pt x="264" y="62"/>
                    </a:cubicBezTo>
                    <a:cubicBezTo>
                      <a:pt x="264" y="72"/>
                      <a:pt x="267" y="81"/>
                      <a:pt x="272" y="87"/>
                    </a:cubicBezTo>
                    <a:cubicBezTo>
                      <a:pt x="278" y="93"/>
                      <a:pt x="286" y="96"/>
                      <a:pt x="297" y="96"/>
                    </a:cubicBezTo>
                    <a:cubicBezTo>
                      <a:pt x="301" y="96"/>
                      <a:pt x="305" y="95"/>
                      <a:pt x="309" y="95"/>
                    </a:cubicBezTo>
                    <a:close/>
                    <a:moveTo>
                      <a:pt x="305" y="42"/>
                    </a:moveTo>
                    <a:lnTo>
                      <a:pt x="305" y="42"/>
                    </a:lnTo>
                    <a:cubicBezTo>
                      <a:pt x="307" y="45"/>
                      <a:pt x="308" y="49"/>
                      <a:pt x="308" y="54"/>
                    </a:cubicBezTo>
                    <a:lnTo>
                      <a:pt x="278" y="54"/>
                    </a:lnTo>
                    <a:cubicBezTo>
                      <a:pt x="279" y="49"/>
                      <a:pt x="281" y="45"/>
                      <a:pt x="283" y="42"/>
                    </a:cubicBezTo>
                    <a:cubicBezTo>
                      <a:pt x="286" y="39"/>
                      <a:pt x="289" y="38"/>
                      <a:pt x="294" y="38"/>
                    </a:cubicBezTo>
                    <a:cubicBezTo>
                      <a:pt x="298" y="38"/>
                      <a:pt x="302" y="39"/>
                      <a:pt x="305" y="42"/>
                    </a:cubicBezTo>
                    <a:close/>
                    <a:moveTo>
                      <a:pt x="361" y="30"/>
                    </a:moveTo>
                    <a:lnTo>
                      <a:pt x="361" y="30"/>
                    </a:lnTo>
                    <a:cubicBezTo>
                      <a:pt x="357" y="33"/>
                      <a:pt x="354" y="36"/>
                      <a:pt x="352" y="40"/>
                    </a:cubicBezTo>
                    <a:lnTo>
                      <a:pt x="351" y="40"/>
                    </a:lnTo>
                    <a:lnTo>
                      <a:pt x="350" y="28"/>
                    </a:lnTo>
                    <a:lnTo>
                      <a:pt x="339" y="28"/>
                    </a:lnTo>
                    <a:lnTo>
                      <a:pt x="339" y="94"/>
                    </a:lnTo>
                    <a:lnTo>
                      <a:pt x="353" y="94"/>
                    </a:lnTo>
                    <a:lnTo>
                      <a:pt x="353" y="60"/>
                    </a:lnTo>
                    <a:cubicBezTo>
                      <a:pt x="353" y="54"/>
                      <a:pt x="354" y="49"/>
                      <a:pt x="358" y="45"/>
                    </a:cubicBezTo>
                    <a:cubicBezTo>
                      <a:pt x="361" y="42"/>
                      <a:pt x="366" y="40"/>
                      <a:pt x="372" y="40"/>
                    </a:cubicBezTo>
                    <a:cubicBezTo>
                      <a:pt x="374" y="40"/>
                      <a:pt x="376" y="40"/>
                      <a:pt x="378" y="41"/>
                    </a:cubicBezTo>
                    <a:lnTo>
                      <a:pt x="379" y="28"/>
                    </a:lnTo>
                    <a:cubicBezTo>
                      <a:pt x="377" y="27"/>
                      <a:pt x="375" y="27"/>
                      <a:pt x="372" y="27"/>
                    </a:cubicBezTo>
                    <a:cubicBezTo>
                      <a:pt x="368" y="27"/>
                      <a:pt x="364" y="28"/>
                      <a:pt x="361" y="30"/>
                    </a:cubicBezTo>
                    <a:close/>
                    <a:moveTo>
                      <a:pt x="436" y="67"/>
                    </a:moveTo>
                    <a:lnTo>
                      <a:pt x="436" y="67"/>
                    </a:lnTo>
                    <a:cubicBezTo>
                      <a:pt x="434" y="65"/>
                      <a:pt x="433" y="63"/>
                      <a:pt x="430" y="61"/>
                    </a:cubicBezTo>
                    <a:cubicBezTo>
                      <a:pt x="428" y="59"/>
                      <a:pt x="424" y="57"/>
                      <a:pt x="418" y="55"/>
                    </a:cubicBezTo>
                    <a:cubicBezTo>
                      <a:pt x="412" y="53"/>
                      <a:pt x="407" y="51"/>
                      <a:pt x="406" y="49"/>
                    </a:cubicBezTo>
                    <a:cubicBezTo>
                      <a:pt x="404" y="48"/>
                      <a:pt x="403" y="46"/>
                      <a:pt x="403" y="44"/>
                    </a:cubicBezTo>
                    <a:cubicBezTo>
                      <a:pt x="403" y="40"/>
                      <a:pt x="406" y="38"/>
                      <a:pt x="414" y="38"/>
                    </a:cubicBezTo>
                    <a:cubicBezTo>
                      <a:pt x="419" y="38"/>
                      <a:pt x="425" y="39"/>
                      <a:pt x="432" y="42"/>
                    </a:cubicBezTo>
                    <a:lnTo>
                      <a:pt x="436" y="32"/>
                    </a:lnTo>
                    <a:cubicBezTo>
                      <a:pt x="429" y="28"/>
                      <a:pt x="422" y="27"/>
                      <a:pt x="414" y="27"/>
                    </a:cubicBezTo>
                    <a:cubicBezTo>
                      <a:pt x="406" y="27"/>
                      <a:pt x="400" y="28"/>
                      <a:pt x="396" y="32"/>
                    </a:cubicBezTo>
                    <a:cubicBezTo>
                      <a:pt x="391" y="35"/>
                      <a:pt x="389" y="39"/>
                      <a:pt x="389" y="45"/>
                    </a:cubicBezTo>
                    <a:cubicBezTo>
                      <a:pt x="389" y="50"/>
                      <a:pt x="390" y="53"/>
                      <a:pt x="393" y="56"/>
                    </a:cubicBezTo>
                    <a:cubicBezTo>
                      <a:pt x="395" y="59"/>
                      <a:pt x="401" y="62"/>
                      <a:pt x="408" y="65"/>
                    </a:cubicBezTo>
                    <a:cubicBezTo>
                      <a:pt x="412" y="67"/>
                      <a:pt x="415" y="68"/>
                      <a:pt x="417" y="69"/>
                    </a:cubicBezTo>
                    <a:cubicBezTo>
                      <a:pt x="420" y="70"/>
                      <a:pt x="421" y="72"/>
                      <a:pt x="422" y="73"/>
                    </a:cubicBezTo>
                    <a:cubicBezTo>
                      <a:pt x="423" y="74"/>
                      <a:pt x="424" y="75"/>
                      <a:pt x="424" y="77"/>
                    </a:cubicBezTo>
                    <a:cubicBezTo>
                      <a:pt x="424" y="82"/>
                      <a:pt x="419" y="85"/>
                      <a:pt x="411" y="85"/>
                    </a:cubicBezTo>
                    <a:cubicBezTo>
                      <a:pt x="404" y="85"/>
                      <a:pt x="397" y="83"/>
                      <a:pt x="389" y="79"/>
                    </a:cubicBezTo>
                    <a:lnTo>
                      <a:pt x="389" y="92"/>
                    </a:lnTo>
                    <a:cubicBezTo>
                      <a:pt x="394" y="94"/>
                      <a:pt x="401" y="96"/>
                      <a:pt x="410" y="96"/>
                    </a:cubicBezTo>
                    <a:cubicBezTo>
                      <a:pt x="419" y="96"/>
                      <a:pt x="426" y="94"/>
                      <a:pt x="430" y="90"/>
                    </a:cubicBezTo>
                    <a:cubicBezTo>
                      <a:pt x="435" y="87"/>
                      <a:pt x="437" y="82"/>
                      <a:pt x="437" y="75"/>
                    </a:cubicBezTo>
                    <a:cubicBezTo>
                      <a:pt x="437" y="72"/>
                      <a:pt x="437" y="70"/>
                      <a:pt x="436" y="67"/>
                    </a:cubicBezTo>
                    <a:close/>
                    <a:moveTo>
                      <a:pt x="467" y="28"/>
                    </a:moveTo>
                    <a:lnTo>
                      <a:pt x="467" y="28"/>
                    </a:lnTo>
                    <a:lnTo>
                      <a:pt x="452" y="28"/>
                    </a:lnTo>
                    <a:lnTo>
                      <a:pt x="452" y="94"/>
                    </a:lnTo>
                    <a:lnTo>
                      <a:pt x="467" y="94"/>
                    </a:lnTo>
                    <a:lnTo>
                      <a:pt x="467" y="28"/>
                    </a:lnTo>
                    <a:close/>
                    <a:moveTo>
                      <a:pt x="454" y="16"/>
                    </a:moveTo>
                    <a:lnTo>
                      <a:pt x="454" y="16"/>
                    </a:lnTo>
                    <a:cubicBezTo>
                      <a:pt x="455" y="18"/>
                      <a:pt x="457" y="18"/>
                      <a:pt x="460" y="18"/>
                    </a:cubicBezTo>
                    <a:cubicBezTo>
                      <a:pt x="462" y="18"/>
                      <a:pt x="464" y="18"/>
                      <a:pt x="465" y="16"/>
                    </a:cubicBezTo>
                    <a:cubicBezTo>
                      <a:pt x="467" y="15"/>
                      <a:pt x="467" y="13"/>
                      <a:pt x="467" y="11"/>
                    </a:cubicBezTo>
                    <a:cubicBezTo>
                      <a:pt x="467" y="8"/>
                      <a:pt x="467" y="6"/>
                      <a:pt x="465" y="5"/>
                    </a:cubicBezTo>
                    <a:cubicBezTo>
                      <a:pt x="464" y="3"/>
                      <a:pt x="462" y="3"/>
                      <a:pt x="460" y="3"/>
                    </a:cubicBezTo>
                    <a:cubicBezTo>
                      <a:pt x="457" y="3"/>
                      <a:pt x="455" y="3"/>
                      <a:pt x="454" y="5"/>
                    </a:cubicBezTo>
                    <a:cubicBezTo>
                      <a:pt x="452" y="6"/>
                      <a:pt x="452" y="8"/>
                      <a:pt x="452" y="11"/>
                    </a:cubicBezTo>
                    <a:cubicBezTo>
                      <a:pt x="452" y="13"/>
                      <a:pt x="452" y="15"/>
                      <a:pt x="454" y="16"/>
                    </a:cubicBezTo>
                    <a:close/>
                    <a:moveTo>
                      <a:pt x="505" y="82"/>
                    </a:moveTo>
                    <a:lnTo>
                      <a:pt x="505" y="82"/>
                    </a:lnTo>
                    <a:cubicBezTo>
                      <a:pt x="503" y="80"/>
                      <a:pt x="502" y="78"/>
                      <a:pt x="502" y="74"/>
                    </a:cubicBezTo>
                    <a:lnTo>
                      <a:pt x="502" y="39"/>
                    </a:lnTo>
                    <a:lnTo>
                      <a:pt x="521" y="39"/>
                    </a:lnTo>
                    <a:lnTo>
                      <a:pt x="521" y="28"/>
                    </a:lnTo>
                    <a:lnTo>
                      <a:pt x="502" y="28"/>
                    </a:lnTo>
                    <a:lnTo>
                      <a:pt x="502" y="13"/>
                    </a:lnTo>
                    <a:lnTo>
                      <a:pt x="493" y="13"/>
                    </a:lnTo>
                    <a:lnTo>
                      <a:pt x="489" y="27"/>
                    </a:lnTo>
                    <a:lnTo>
                      <a:pt x="479" y="33"/>
                    </a:lnTo>
                    <a:lnTo>
                      <a:pt x="479" y="39"/>
                    </a:lnTo>
                    <a:lnTo>
                      <a:pt x="488" y="39"/>
                    </a:lnTo>
                    <a:lnTo>
                      <a:pt x="488" y="74"/>
                    </a:lnTo>
                    <a:cubicBezTo>
                      <a:pt x="488" y="89"/>
                      <a:pt x="495" y="96"/>
                      <a:pt x="508" y="96"/>
                    </a:cubicBezTo>
                    <a:cubicBezTo>
                      <a:pt x="511" y="96"/>
                      <a:pt x="513" y="95"/>
                      <a:pt x="516" y="95"/>
                    </a:cubicBezTo>
                    <a:cubicBezTo>
                      <a:pt x="518" y="94"/>
                      <a:pt x="520" y="94"/>
                      <a:pt x="522" y="93"/>
                    </a:cubicBezTo>
                    <a:lnTo>
                      <a:pt x="522" y="83"/>
                    </a:lnTo>
                    <a:cubicBezTo>
                      <a:pt x="518" y="84"/>
                      <a:pt x="515" y="84"/>
                      <a:pt x="511" y="84"/>
                    </a:cubicBezTo>
                    <a:cubicBezTo>
                      <a:pt x="509" y="84"/>
                      <a:pt x="506" y="83"/>
                      <a:pt x="505" y="82"/>
                    </a:cubicBezTo>
                    <a:close/>
                    <a:moveTo>
                      <a:pt x="556" y="94"/>
                    </a:moveTo>
                    <a:lnTo>
                      <a:pt x="556" y="94"/>
                    </a:lnTo>
                    <a:lnTo>
                      <a:pt x="553" y="101"/>
                    </a:lnTo>
                    <a:cubicBezTo>
                      <a:pt x="551" y="108"/>
                      <a:pt x="546" y="112"/>
                      <a:pt x="539" y="112"/>
                    </a:cubicBezTo>
                    <a:cubicBezTo>
                      <a:pt x="536" y="112"/>
                      <a:pt x="534" y="112"/>
                      <a:pt x="532" y="112"/>
                    </a:cubicBezTo>
                    <a:lnTo>
                      <a:pt x="532" y="123"/>
                    </a:lnTo>
                    <a:cubicBezTo>
                      <a:pt x="535" y="123"/>
                      <a:pt x="538" y="124"/>
                      <a:pt x="541" y="124"/>
                    </a:cubicBezTo>
                    <a:cubicBezTo>
                      <a:pt x="553" y="124"/>
                      <a:pt x="561" y="117"/>
                      <a:pt x="567" y="103"/>
                    </a:cubicBezTo>
                    <a:lnTo>
                      <a:pt x="595" y="28"/>
                    </a:lnTo>
                    <a:lnTo>
                      <a:pt x="580" y="28"/>
                    </a:lnTo>
                    <a:cubicBezTo>
                      <a:pt x="571" y="55"/>
                      <a:pt x="565" y="70"/>
                      <a:pt x="564" y="73"/>
                    </a:cubicBezTo>
                    <a:cubicBezTo>
                      <a:pt x="564" y="76"/>
                      <a:pt x="563" y="79"/>
                      <a:pt x="562" y="81"/>
                    </a:cubicBezTo>
                    <a:lnTo>
                      <a:pt x="562" y="81"/>
                    </a:lnTo>
                    <a:cubicBezTo>
                      <a:pt x="561" y="76"/>
                      <a:pt x="560" y="71"/>
                      <a:pt x="558" y="66"/>
                    </a:cubicBezTo>
                    <a:lnTo>
                      <a:pt x="544" y="28"/>
                    </a:lnTo>
                    <a:lnTo>
                      <a:pt x="529" y="28"/>
                    </a:lnTo>
                    <a:lnTo>
                      <a:pt x="556" y="94"/>
                    </a:lnTo>
                    <a:close/>
                    <a:moveTo>
                      <a:pt x="684" y="36"/>
                    </a:moveTo>
                    <a:lnTo>
                      <a:pt x="684" y="36"/>
                    </a:lnTo>
                    <a:cubicBezTo>
                      <a:pt x="678" y="30"/>
                      <a:pt x="671" y="27"/>
                      <a:pt x="661" y="27"/>
                    </a:cubicBezTo>
                    <a:cubicBezTo>
                      <a:pt x="651" y="27"/>
                      <a:pt x="643" y="30"/>
                      <a:pt x="638" y="36"/>
                    </a:cubicBezTo>
                    <a:cubicBezTo>
                      <a:pt x="632" y="42"/>
                      <a:pt x="630" y="50"/>
                      <a:pt x="630" y="61"/>
                    </a:cubicBezTo>
                    <a:cubicBezTo>
                      <a:pt x="630" y="68"/>
                      <a:pt x="631" y="74"/>
                      <a:pt x="634" y="79"/>
                    </a:cubicBezTo>
                    <a:cubicBezTo>
                      <a:pt x="636" y="85"/>
                      <a:pt x="640" y="89"/>
                      <a:pt x="645" y="91"/>
                    </a:cubicBezTo>
                    <a:cubicBezTo>
                      <a:pt x="649" y="94"/>
                      <a:pt x="655" y="96"/>
                      <a:pt x="661" y="96"/>
                    </a:cubicBezTo>
                    <a:cubicBezTo>
                      <a:pt x="671" y="96"/>
                      <a:pt x="679" y="93"/>
                      <a:pt x="684" y="86"/>
                    </a:cubicBezTo>
                    <a:cubicBezTo>
                      <a:pt x="690" y="80"/>
                      <a:pt x="692" y="72"/>
                      <a:pt x="692" y="61"/>
                    </a:cubicBezTo>
                    <a:cubicBezTo>
                      <a:pt x="692" y="51"/>
                      <a:pt x="690" y="42"/>
                      <a:pt x="684" y="36"/>
                    </a:cubicBezTo>
                    <a:close/>
                    <a:moveTo>
                      <a:pt x="648" y="44"/>
                    </a:moveTo>
                    <a:lnTo>
                      <a:pt x="648" y="44"/>
                    </a:lnTo>
                    <a:cubicBezTo>
                      <a:pt x="651" y="40"/>
                      <a:pt x="655" y="38"/>
                      <a:pt x="661" y="38"/>
                    </a:cubicBezTo>
                    <a:cubicBezTo>
                      <a:pt x="672" y="38"/>
                      <a:pt x="678" y="46"/>
                      <a:pt x="678" y="61"/>
                    </a:cubicBezTo>
                    <a:cubicBezTo>
                      <a:pt x="678" y="76"/>
                      <a:pt x="672" y="84"/>
                      <a:pt x="661" y="84"/>
                    </a:cubicBezTo>
                    <a:cubicBezTo>
                      <a:pt x="650" y="84"/>
                      <a:pt x="644" y="76"/>
                      <a:pt x="644" y="61"/>
                    </a:cubicBezTo>
                    <a:cubicBezTo>
                      <a:pt x="644" y="54"/>
                      <a:pt x="646" y="48"/>
                      <a:pt x="648" y="44"/>
                    </a:cubicBezTo>
                    <a:close/>
                    <a:moveTo>
                      <a:pt x="741" y="28"/>
                    </a:moveTo>
                    <a:lnTo>
                      <a:pt x="741" y="28"/>
                    </a:lnTo>
                    <a:lnTo>
                      <a:pt x="725" y="28"/>
                    </a:lnTo>
                    <a:lnTo>
                      <a:pt x="725" y="24"/>
                    </a:lnTo>
                    <a:cubicBezTo>
                      <a:pt x="725" y="20"/>
                      <a:pt x="726" y="17"/>
                      <a:pt x="727" y="15"/>
                    </a:cubicBezTo>
                    <a:cubicBezTo>
                      <a:pt x="729" y="13"/>
                      <a:pt x="731" y="12"/>
                      <a:pt x="734" y="12"/>
                    </a:cubicBezTo>
                    <a:cubicBezTo>
                      <a:pt x="738" y="12"/>
                      <a:pt x="741" y="12"/>
                      <a:pt x="744" y="14"/>
                    </a:cubicBezTo>
                    <a:lnTo>
                      <a:pt x="748" y="3"/>
                    </a:lnTo>
                    <a:cubicBezTo>
                      <a:pt x="743" y="1"/>
                      <a:pt x="738" y="0"/>
                      <a:pt x="733" y="0"/>
                    </a:cubicBezTo>
                    <a:cubicBezTo>
                      <a:pt x="726" y="0"/>
                      <a:pt x="720" y="2"/>
                      <a:pt x="717" y="6"/>
                    </a:cubicBezTo>
                    <a:cubicBezTo>
                      <a:pt x="713" y="10"/>
                      <a:pt x="711" y="16"/>
                      <a:pt x="711" y="24"/>
                    </a:cubicBezTo>
                    <a:lnTo>
                      <a:pt x="711" y="28"/>
                    </a:lnTo>
                    <a:lnTo>
                      <a:pt x="700" y="32"/>
                    </a:lnTo>
                    <a:lnTo>
                      <a:pt x="700" y="39"/>
                    </a:lnTo>
                    <a:lnTo>
                      <a:pt x="711" y="39"/>
                    </a:lnTo>
                    <a:lnTo>
                      <a:pt x="711" y="94"/>
                    </a:lnTo>
                    <a:lnTo>
                      <a:pt x="725" y="94"/>
                    </a:lnTo>
                    <a:lnTo>
                      <a:pt x="725" y="39"/>
                    </a:lnTo>
                    <a:lnTo>
                      <a:pt x="741" y="39"/>
                    </a:lnTo>
                    <a:lnTo>
                      <a:pt x="741" y="28"/>
                    </a:lnTo>
                    <a:close/>
                    <a:moveTo>
                      <a:pt x="852" y="94"/>
                    </a:moveTo>
                    <a:lnTo>
                      <a:pt x="852" y="94"/>
                    </a:lnTo>
                    <a:lnTo>
                      <a:pt x="820" y="6"/>
                    </a:lnTo>
                    <a:lnTo>
                      <a:pt x="804" y="6"/>
                    </a:lnTo>
                    <a:lnTo>
                      <a:pt x="771" y="94"/>
                    </a:lnTo>
                    <a:lnTo>
                      <a:pt x="786" y="94"/>
                    </a:lnTo>
                    <a:lnTo>
                      <a:pt x="795" y="70"/>
                    </a:lnTo>
                    <a:lnTo>
                      <a:pt x="828" y="70"/>
                    </a:lnTo>
                    <a:lnTo>
                      <a:pt x="837" y="94"/>
                    </a:lnTo>
                    <a:lnTo>
                      <a:pt x="852" y="94"/>
                    </a:lnTo>
                    <a:close/>
                    <a:moveTo>
                      <a:pt x="799" y="58"/>
                    </a:moveTo>
                    <a:lnTo>
                      <a:pt x="799" y="58"/>
                    </a:lnTo>
                    <a:lnTo>
                      <a:pt x="807" y="35"/>
                    </a:lnTo>
                    <a:cubicBezTo>
                      <a:pt x="809" y="29"/>
                      <a:pt x="811" y="24"/>
                      <a:pt x="812" y="19"/>
                    </a:cubicBezTo>
                    <a:cubicBezTo>
                      <a:pt x="812" y="20"/>
                      <a:pt x="813" y="23"/>
                      <a:pt x="814" y="26"/>
                    </a:cubicBezTo>
                    <a:cubicBezTo>
                      <a:pt x="815" y="30"/>
                      <a:pt x="816" y="32"/>
                      <a:pt x="816" y="34"/>
                    </a:cubicBezTo>
                    <a:lnTo>
                      <a:pt x="825" y="58"/>
                    </a:lnTo>
                    <a:lnTo>
                      <a:pt x="799" y="58"/>
                    </a:lnTo>
                    <a:close/>
                    <a:moveTo>
                      <a:pt x="917" y="86"/>
                    </a:moveTo>
                    <a:lnTo>
                      <a:pt x="917" y="86"/>
                    </a:lnTo>
                    <a:cubicBezTo>
                      <a:pt x="922" y="80"/>
                      <a:pt x="924" y="72"/>
                      <a:pt x="924" y="61"/>
                    </a:cubicBezTo>
                    <a:cubicBezTo>
                      <a:pt x="924" y="50"/>
                      <a:pt x="922" y="42"/>
                      <a:pt x="917" y="36"/>
                    </a:cubicBezTo>
                    <a:cubicBezTo>
                      <a:pt x="913" y="30"/>
                      <a:pt x="906" y="27"/>
                      <a:pt x="898" y="27"/>
                    </a:cubicBezTo>
                    <a:cubicBezTo>
                      <a:pt x="889" y="27"/>
                      <a:pt x="883" y="30"/>
                      <a:pt x="878" y="37"/>
                    </a:cubicBezTo>
                    <a:lnTo>
                      <a:pt x="878" y="37"/>
                    </a:lnTo>
                    <a:cubicBezTo>
                      <a:pt x="877" y="32"/>
                      <a:pt x="876" y="29"/>
                      <a:pt x="876" y="28"/>
                    </a:cubicBezTo>
                    <a:lnTo>
                      <a:pt x="864" y="28"/>
                    </a:lnTo>
                    <a:lnTo>
                      <a:pt x="864" y="124"/>
                    </a:lnTo>
                    <a:lnTo>
                      <a:pt x="878" y="124"/>
                    </a:lnTo>
                    <a:lnTo>
                      <a:pt x="878" y="97"/>
                    </a:lnTo>
                    <a:cubicBezTo>
                      <a:pt x="878" y="95"/>
                      <a:pt x="878" y="92"/>
                      <a:pt x="877" y="87"/>
                    </a:cubicBezTo>
                    <a:lnTo>
                      <a:pt x="878" y="87"/>
                    </a:lnTo>
                    <a:cubicBezTo>
                      <a:pt x="883" y="93"/>
                      <a:pt x="889" y="96"/>
                      <a:pt x="898" y="96"/>
                    </a:cubicBezTo>
                    <a:cubicBezTo>
                      <a:pt x="906" y="96"/>
                      <a:pt x="913" y="93"/>
                      <a:pt x="917" y="86"/>
                    </a:cubicBezTo>
                    <a:close/>
                    <a:moveTo>
                      <a:pt x="906" y="44"/>
                    </a:moveTo>
                    <a:lnTo>
                      <a:pt x="906" y="44"/>
                    </a:lnTo>
                    <a:cubicBezTo>
                      <a:pt x="909" y="48"/>
                      <a:pt x="910" y="54"/>
                      <a:pt x="910" y="61"/>
                    </a:cubicBezTo>
                    <a:cubicBezTo>
                      <a:pt x="910" y="68"/>
                      <a:pt x="909" y="74"/>
                      <a:pt x="906" y="78"/>
                    </a:cubicBezTo>
                    <a:cubicBezTo>
                      <a:pt x="903" y="82"/>
                      <a:pt x="900" y="84"/>
                      <a:pt x="895" y="84"/>
                    </a:cubicBezTo>
                    <a:cubicBezTo>
                      <a:pt x="889" y="84"/>
                      <a:pt x="885" y="82"/>
                      <a:pt x="882" y="79"/>
                    </a:cubicBezTo>
                    <a:cubicBezTo>
                      <a:pt x="880" y="75"/>
                      <a:pt x="878" y="69"/>
                      <a:pt x="878" y="61"/>
                    </a:cubicBezTo>
                    <a:lnTo>
                      <a:pt x="878" y="59"/>
                    </a:lnTo>
                    <a:cubicBezTo>
                      <a:pt x="878" y="52"/>
                      <a:pt x="880" y="47"/>
                      <a:pt x="882" y="43"/>
                    </a:cubicBezTo>
                    <a:cubicBezTo>
                      <a:pt x="885" y="40"/>
                      <a:pt x="889" y="38"/>
                      <a:pt x="894" y="38"/>
                    </a:cubicBezTo>
                    <a:cubicBezTo>
                      <a:pt x="900" y="38"/>
                      <a:pt x="903" y="40"/>
                      <a:pt x="906" y="44"/>
                    </a:cubicBezTo>
                    <a:close/>
                    <a:moveTo>
                      <a:pt x="994" y="86"/>
                    </a:moveTo>
                    <a:lnTo>
                      <a:pt x="994" y="86"/>
                    </a:lnTo>
                    <a:cubicBezTo>
                      <a:pt x="998" y="80"/>
                      <a:pt x="1001" y="72"/>
                      <a:pt x="1001" y="61"/>
                    </a:cubicBezTo>
                    <a:cubicBezTo>
                      <a:pt x="1001" y="50"/>
                      <a:pt x="999" y="42"/>
                      <a:pt x="994" y="36"/>
                    </a:cubicBezTo>
                    <a:cubicBezTo>
                      <a:pt x="989" y="30"/>
                      <a:pt x="983" y="27"/>
                      <a:pt x="975" y="27"/>
                    </a:cubicBezTo>
                    <a:cubicBezTo>
                      <a:pt x="966" y="27"/>
                      <a:pt x="959" y="30"/>
                      <a:pt x="955" y="37"/>
                    </a:cubicBezTo>
                    <a:lnTo>
                      <a:pt x="954" y="37"/>
                    </a:lnTo>
                    <a:cubicBezTo>
                      <a:pt x="953" y="32"/>
                      <a:pt x="952" y="29"/>
                      <a:pt x="952" y="28"/>
                    </a:cubicBezTo>
                    <a:lnTo>
                      <a:pt x="941" y="28"/>
                    </a:lnTo>
                    <a:lnTo>
                      <a:pt x="941" y="124"/>
                    </a:lnTo>
                    <a:lnTo>
                      <a:pt x="955" y="124"/>
                    </a:lnTo>
                    <a:lnTo>
                      <a:pt x="955" y="97"/>
                    </a:lnTo>
                    <a:cubicBezTo>
                      <a:pt x="955" y="95"/>
                      <a:pt x="955" y="92"/>
                      <a:pt x="954" y="87"/>
                    </a:cubicBezTo>
                    <a:lnTo>
                      <a:pt x="955" y="87"/>
                    </a:lnTo>
                    <a:cubicBezTo>
                      <a:pt x="959" y="93"/>
                      <a:pt x="966" y="96"/>
                      <a:pt x="974" y="96"/>
                    </a:cubicBezTo>
                    <a:cubicBezTo>
                      <a:pt x="983" y="96"/>
                      <a:pt x="989" y="93"/>
                      <a:pt x="994" y="86"/>
                    </a:cubicBezTo>
                    <a:close/>
                    <a:moveTo>
                      <a:pt x="982" y="44"/>
                    </a:moveTo>
                    <a:lnTo>
                      <a:pt x="982" y="44"/>
                    </a:lnTo>
                    <a:cubicBezTo>
                      <a:pt x="985" y="48"/>
                      <a:pt x="986" y="54"/>
                      <a:pt x="986" y="61"/>
                    </a:cubicBezTo>
                    <a:cubicBezTo>
                      <a:pt x="986" y="68"/>
                      <a:pt x="985" y="74"/>
                      <a:pt x="982" y="78"/>
                    </a:cubicBezTo>
                    <a:cubicBezTo>
                      <a:pt x="980" y="82"/>
                      <a:pt x="976" y="84"/>
                      <a:pt x="971" y="84"/>
                    </a:cubicBezTo>
                    <a:cubicBezTo>
                      <a:pt x="965" y="84"/>
                      <a:pt x="961" y="82"/>
                      <a:pt x="959" y="79"/>
                    </a:cubicBezTo>
                    <a:cubicBezTo>
                      <a:pt x="956" y="75"/>
                      <a:pt x="955" y="69"/>
                      <a:pt x="955" y="61"/>
                    </a:cubicBezTo>
                    <a:lnTo>
                      <a:pt x="955" y="59"/>
                    </a:lnTo>
                    <a:cubicBezTo>
                      <a:pt x="955" y="52"/>
                      <a:pt x="956" y="47"/>
                      <a:pt x="959" y="43"/>
                    </a:cubicBezTo>
                    <a:cubicBezTo>
                      <a:pt x="961" y="40"/>
                      <a:pt x="965" y="38"/>
                      <a:pt x="971" y="38"/>
                    </a:cubicBezTo>
                    <a:cubicBezTo>
                      <a:pt x="976" y="38"/>
                      <a:pt x="980" y="40"/>
                      <a:pt x="982" y="44"/>
                    </a:cubicBezTo>
                    <a:close/>
                    <a:moveTo>
                      <a:pt x="1031" y="1"/>
                    </a:moveTo>
                    <a:lnTo>
                      <a:pt x="1031" y="1"/>
                    </a:lnTo>
                    <a:lnTo>
                      <a:pt x="1017" y="1"/>
                    </a:lnTo>
                    <a:lnTo>
                      <a:pt x="1017" y="94"/>
                    </a:lnTo>
                    <a:lnTo>
                      <a:pt x="1031" y="94"/>
                    </a:lnTo>
                    <a:lnTo>
                      <a:pt x="1031" y="1"/>
                    </a:lnTo>
                    <a:close/>
                    <a:moveTo>
                      <a:pt x="1065" y="28"/>
                    </a:moveTo>
                    <a:lnTo>
                      <a:pt x="1065" y="28"/>
                    </a:lnTo>
                    <a:lnTo>
                      <a:pt x="1051" y="28"/>
                    </a:lnTo>
                    <a:lnTo>
                      <a:pt x="1051" y="94"/>
                    </a:lnTo>
                    <a:lnTo>
                      <a:pt x="1065" y="94"/>
                    </a:lnTo>
                    <a:lnTo>
                      <a:pt x="1065" y="28"/>
                    </a:lnTo>
                    <a:close/>
                    <a:moveTo>
                      <a:pt x="1052" y="16"/>
                    </a:moveTo>
                    <a:lnTo>
                      <a:pt x="1052" y="16"/>
                    </a:lnTo>
                    <a:cubicBezTo>
                      <a:pt x="1054" y="18"/>
                      <a:pt x="1056" y="18"/>
                      <a:pt x="1058" y="18"/>
                    </a:cubicBezTo>
                    <a:cubicBezTo>
                      <a:pt x="1061" y="18"/>
                      <a:pt x="1063" y="18"/>
                      <a:pt x="1064" y="16"/>
                    </a:cubicBezTo>
                    <a:cubicBezTo>
                      <a:pt x="1065" y="15"/>
                      <a:pt x="1066" y="13"/>
                      <a:pt x="1066" y="11"/>
                    </a:cubicBezTo>
                    <a:cubicBezTo>
                      <a:pt x="1066" y="8"/>
                      <a:pt x="1065" y="6"/>
                      <a:pt x="1064" y="5"/>
                    </a:cubicBezTo>
                    <a:cubicBezTo>
                      <a:pt x="1063" y="3"/>
                      <a:pt x="1061" y="3"/>
                      <a:pt x="1058" y="3"/>
                    </a:cubicBezTo>
                    <a:cubicBezTo>
                      <a:pt x="1056" y="3"/>
                      <a:pt x="1054" y="3"/>
                      <a:pt x="1052" y="5"/>
                    </a:cubicBezTo>
                    <a:cubicBezTo>
                      <a:pt x="1051" y="6"/>
                      <a:pt x="1050" y="8"/>
                      <a:pt x="1050" y="11"/>
                    </a:cubicBezTo>
                    <a:cubicBezTo>
                      <a:pt x="1050" y="13"/>
                      <a:pt x="1051" y="15"/>
                      <a:pt x="1052" y="16"/>
                    </a:cubicBezTo>
                    <a:close/>
                    <a:moveTo>
                      <a:pt x="1126" y="95"/>
                    </a:moveTo>
                    <a:lnTo>
                      <a:pt x="1126" y="95"/>
                    </a:lnTo>
                    <a:cubicBezTo>
                      <a:pt x="1129" y="94"/>
                      <a:pt x="1133" y="93"/>
                      <a:pt x="1136" y="91"/>
                    </a:cubicBezTo>
                    <a:lnTo>
                      <a:pt x="1136" y="80"/>
                    </a:lnTo>
                    <a:cubicBezTo>
                      <a:pt x="1132" y="81"/>
                      <a:pt x="1129" y="83"/>
                      <a:pt x="1125" y="83"/>
                    </a:cubicBezTo>
                    <a:cubicBezTo>
                      <a:pt x="1122" y="84"/>
                      <a:pt x="1118" y="84"/>
                      <a:pt x="1115" y="84"/>
                    </a:cubicBezTo>
                    <a:cubicBezTo>
                      <a:pt x="1109" y="84"/>
                      <a:pt x="1104" y="83"/>
                      <a:pt x="1101" y="79"/>
                    </a:cubicBezTo>
                    <a:cubicBezTo>
                      <a:pt x="1097" y="76"/>
                      <a:pt x="1096" y="71"/>
                      <a:pt x="1095" y="64"/>
                    </a:cubicBezTo>
                    <a:lnTo>
                      <a:pt x="1140" y="64"/>
                    </a:lnTo>
                    <a:lnTo>
                      <a:pt x="1140" y="57"/>
                    </a:lnTo>
                    <a:cubicBezTo>
                      <a:pt x="1140" y="47"/>
                      <a:pt x="1137" y="40"/>
                      <a:pt x="1132" y="35"/>
                    </a:cubicBezTo>
                    <a:cubicBezTo>
                      <a:pt x="1127" y="30"/>
                      <a:pt x="1120" y="27"/>
                      <a:pt x="1111" y="27"/>
                    </a:cubicBezTo>
                    <a:cubicBezTo>
                      <a:pt x="1102" y="27"/>
                      <a:pt x="1094" y="30"/>
                      <a:pt x="1089" y="36"/>
                    </a:cubicBezTo>
                    <a:cubicBezTo>
                      <a:pt x="1084" y="42"/>
                      <a:pt x="1081" y="51"/>
                      <a:pt x="1081" y="62"/>
                    </a:cubicBezTo>
                    <a:cubicBezTo>
                      <a:pt x="1081" y="72"/>
                      <a:pt x="1084" y="81"/>
                      <a:pt x="1090" y="87"/>
                    </a:cubicBezTo>
                    <a:cubicBezTo>
                      <a:pt x="1095" y="93"/>
                      <a:pt x="1104" y="96"/>
                      <a:pt x="1114" y="96"/>
                    </a:cubicBezTo>
                    <a:cubicBezTo>
                      <a:pt x="1118" y="96"/>
                      <a:pt x="1122" y="95"/>
                      <a:pt x="1126" y="95"/>
                    </a:cubicBezTo>
                    <a:close/>
                    <a:moveTo>
                      <a:pt x="1122" y="42"/>
                    </a:moveTo>
                    <a:lnTo>
                      <a:pt x="1122" y="42"/>
                    </a:lnTo>
                    <a:cubicBezTo>
                      <a:pt x="1124" y="45"/>
                      <a:pt x="1126" y="49"/>
                      <a:pt x="1126" y="54"/>
                    </a:cubicBezTo>
                    <a:lnTo>
                      <a:pt x="1096" y="54"/>
                    </a:lnTo>
                    <a:cubicBezTo>
                      <a:pt x="1096" y="49"/>
                      <a:pt x="1098" y="45"/>
                      <a:pt x="1101" y="42"/>
                    </a:cubicBezTo>
                    <a:cubicBezTo>
                      <a:pt x="1103" y="39"/>
                      <a:pt x="1107" y="38"/>
                      <a:pt x="1111" y="38"/>
                    </a:cubicBezTo>
                    <a:cubicBezTo>
                      <a:pt x="1116" y="38"/>
                      <a:pt x="1119" y="39"/>
                      <a:pt x="1122" y="42"/>
                    </a:cubicBezTo>
                    <a:close/>
                    <a:moveTo>
                      <a:pt x="1199" y="86"/>
                    </a:moveTo>
                    <a:lnTo>
                      <a:pt x="1199" y="86"/>
                    </a:lnTo>
                    <a:lnTo>
                      <a:pt x="1199" y="86"/>
                    </a:lnTo>
                    <a:lnTo>
                      <a:pt x="1202" y="94"/>
                    </a:lnTo>
                    <a:lnTo>
                      <a:pt x="1213" y="94"/>
                    </a:lnTo>
                    <a:lnTo>
                      <a:pt x="1213" y="1"/>
                    </a:lnTo>
                    <a:lnTo>
                      <a:pt x="1199" y="1"/>
                    </a:lnTo>
                    <a:lnTo>
                      <a:pt x="1199" y="25"/>
                    </a:lnTo>
                    <a:cubicBezTo>
                      <a:pt x="1199" y="28"/>
                      <a:pt x="1199" y="32"/>
                      <a:pt x="1200" y="37"/>
                    </a:cubicBezTo>
                    <a:lnTo>
                      <a:pt x="1199" y="37"/>
                    </a:lnTo>
                    <a:cubicBezTo>
                      <a:pt x="1194" y="30"/>
                      <a:pt x="1188" y="27"/>
                      <a:pt x="1179" y="27"/>
                    </a:cubicBezTo>
                    <a:cubicBezTo>
                      <a:pt x="1171" y="27"/>
                      <a:pt x="1164" y="30"/>
                      <a:pt x="1159" y="36"/>
                    </a:cubicBezTo>
                    <a:cubicBezTo>
                      <a:pt x="1155" y="42"/>
                      <a:pt x="1152" y="50"/>
                      <a:pt x="1152" y="61"/>
                    </a:cubicBezTo>
                    <a:cubicBezTo>
                      <a:pt x="1152" y="72"/>
                      <a:pt x="1155" y="81"/>
                      <a:pt x="1159" y="87"/>
                    </a:cubicBezTo>
                    <a:cubicBezTo>
                      <a:pt x="1164" y="93"/>
                      <a:pt x="1170" y="96"/>
                      <a:pt x="1179" y="96"/>
                    </a:cubicBezTo>
                    <a:cubicBezTo>
                      <a:pt x="1187" y="96"/>
                      <a:pt x="1194" y="92"/>
                      <a:pt x="1199" y="86"/>
                    </a:cubicBezTo>
                    <a:close/>
                    <a:moveTo>
                      <a:pt x="1171" y="78"/>
                    </a:moveTo>
                    <a:lnTo>
                      <a:pt x="1171" y="78"/>
                    </a:lnTo>
                    <a:cubicBezTo>
                      <a:pt x="1168" y="75"/>
                      <a:pt x="1167" y="69"/>
                      <a:pt x="1167" y="62"/>
                    </a:cubicBezTo>
                    <a:cubicBezTo>
                      <a:pt x="1167" y="54"/>
                      <a:pt x="1168" y="48"/>
                      <a:pt x="1171" y="44"/>
                    </a:cubicBezTo>
                    <a:cubicBezTo>
                      <a:pt x="1174" y="40"/>
                      <a:pt x="1177" y="38"/>
                      <a:pt x="1182" y="38"/>
                    </a:cubicBezTo>
                    <a:cubicBezTo>
                      <a:pt x="1188" y="38"/>
                      <a:pt x="1192" y="40"/>
                      <a:pt x="1195" y="44"/>
                    </a:cubicBezTo>
                    <a:cubicBezTo>
                      <a:pt x="1198" y="47"/>
                      <a:pt x="1199" y="53"/>
                      <a:pt x="1199" y="61"/>
                    </a:cubicBezTo>
                    <a:lnTo>
                      <a:pt x="1199" y="63"/>
                    </a:lnTo>
                    <a:cubicBezTo>
                      <a:pt x="1199" y="71"/>
                      <a:pt x="1198" y="76"/>
                      <a:pt x="1195" y="79"/>
                    </a:cubicBezTo>
                    <a:cubicBezTo>
                      <a:pt x="1193" y="83"/>
                      <a:pt x="1188" y="84"/>
                      <a:pt x="1183" y="84"/>
                    </a:cubicBezTo>
                    <a:cubicBezTo>
                      <a:pt x="1177" y="84"/>
                      <a:pt x="1173" y="82"/>
                      <a:pt x="1171" y="78"/>
                    </a:cubicBezTo>
                    <a:close/>
                    <a:moveTo>
                      <a:pt x="1311" y="60"/>
                    </a:moveTo>
                    <a:lnTo>
                      <a:pt x="1311" y="60"/>
                    </a:lnTo>
                    <a:cubicBezTo>
                      <a:pt x="1310" y="57"/>
                      <a:pt x="1308" y="55"/>
                      <a:pt x="1305" y="52"/>
                    </a:cubicBezTo>
                    <a:cubicBezTo>
                      <a:pt x="1302" y="50"/>
                      <a:pt x="1297" y="48"/>
                      <a:pt x="1291" y="45"/>
                    </a:cubicBezTo>
                    <a:cubicBezTo>
                      <a:pt x="1285" y="43"/>
                      <a:pt x="1281" y="41"/>
                      <a:pt x="1279" y="39"/>
                    </a:cubicBezTo>
                    <a:cubicBezTo>
                      <a:pt x="1277" y="38"/>
                      <a:pt x="1275" y="36"/>
                      <a:pt x="1274" y="35"/>
                    </a:cubicBezTo>
                    <a:cubicBezTo>
                      <a:pt x="1273" y="33"/>
                      <a:pt x="1273" y="31"/>
                      <a:pt x="1273" y="29"/>
                    </a:cubicBezTo>
                    <a:cubicBezTo>
                      <a:pt x="1273" y="25"/>
                      <a:pt x="1274" y="23"/>
                      <a:pt x="1276" y="21"/>
                    </a:cubicBezTo>
                    <a:cubicBezTo>
                      <a:pt x="1279" y="19"/>
                      <a:pt x="1282" y="18"/>
                      <a:pt x="1287" y="18"/>
                    </a:cubicBezTo>
                    <a:cubicBezTo>
                      <a:pt x="1293" y="18"/>
                      <a:pt x="1300" y="19"/>
                      <a:pt x="1308" y="23"/>
                    </a:cubicBezTo>
                    <a:lnTo>
                      <a:pt x="1312" y="11"/>
                    </a:lnTo>
                    <a:cubicBezTo>
                      <a:pt x="1304" y="7"/>
                      <a:pt x="1296" y="6"/>
                      <a:pt x="1287" y="6"/>
                    </a:cubicBezTo>
                    <a:cubicBezTo>
                      <a:pt x="1278" y="6"/>
                      <a:pt x="1271" y="8"/>
                      <a:pt x="1266" y="12"/>
                    </a:cubicBezTo>
                    <a:cubicBezTo>
                      <a:pt x="1261" y="16"/>
                      <a:pt x="1258" y="22"/>
                      <a:pt x="1258" y="29"/>
                    </a:cubicBezTo>
                    <a:cubicBezTo>
                      <a:pt x="1258" y="35"/>
                      <a:pt x="1260" y="40"/>
                      <a:pt x="1263" y="44"/>
                    </a:cubicBezTo>
                    <a:cubicBezTo>
                      <a:pt x="1267" y="48"/>
                      <a:pt x="1272" y="52"/>
                      <a:pt x="1280" y="55"/>
                    </a:cubicBezTo>
                    <a:cubicBezTo>
                      <a:pt x="1288" y="58"/>
                      <a:pt x="1293" y="61"/>
                      <a:pt x="1296" y="63"/>
                    </a:cubicBezTo>
                    <a:cubicBezTo>
                      <a:pt x="1298" y="65"/>
                      <a:pt x="1299" y="68"/>
                      <a:pt x="1299" y="72"/>
                    </a:cubicBezTo>
                    <a:cubicBezTo>
                      <a:pt x="1299" y="75"/>
                      <a:pt x="1298" y="78"/>
                      <a:pt x="1295" y="80"/>
                    </a:cubicBezTo>
                    <a:cubicBezTo>
                      <a:pt x="1293" y="82"/>
                      <a:pt x="1288" y="83"/>
                      <a:pt x="1283" y="83"/>
                    </a:cubicBezTo>
                    <a:cubicBezTo>
                      <a:pt x="1279" y="83"/>
                      <a:pt x="1275" y="83"/>
                      <a:pt x="1270" y="82"/>
                    </a:cubicBezTo>
                    <a:cubicBezTo>
                      <a:pt x="1266" y="81"/>
                      <a:pt x="1261" y="79"/>
                      <a:pt x="1257" y="77"/>
                    </a:cubicBezTo>
                    <a:lnTo>
                      <a:pt x="1257" y="91"/>
                    </a:lnTo>
                    <a:cubicBezTo>
                      <a:pt x="1264" y="94"/>
                      <a:pt x="1272" y="96"/>
                      <a:pt x="1282" y="96"/>
                    </a:cubicBezTo>
                    <a:cubicBezTo>
                      <a:pt x="1292" y="96"/>
                      <a:pt x="1299" y="93"/>
                      <a:pt x="1305" y="89"/>
                    </a:cubicBezTo>
                    <a:cubicBezTo>
                      <a:pt x="1311" y="84"/>
                      <a:pt x="1314" y="78"/>
                      <a:pt x="1314" y="71"/>
                    </a:cubicBezTo>
                    <a:cubicBezTo>
                      <a:pt x="1314" y="67"/>
                      <a:pt x="1313" y="63"/>
                      <a:pt x="1311" y="60"/>
                    </a:cubicBezTo>
                    <a:close/>
                    <a:moveTo>
                      <a:pt x="1367" y="95"/>
                    </a:moveTo>
                    <a:lnTo>
                      <a:pt x="1367" y="95"/>
                    </a:lnTo>
                    <a:cubicBezTo>
                      <a:pt x="1370" y="94"/>
                      <a:pt x="1373" y="93"/>
                      <a:pt x="1375" y="91"/>
                    </a:cubicBezTo>
                    <a:lnTo>
                      <a:pt x="1375" y="79"/>
                    </a:lnTo>
                    <a:cubicBezTo>
                      <a:pt x="1370" y="82"/>
                      <a:pt x="1364" y="84"/>
                      <a:pt x="1357" y="84"/>
                    </a:cubicBezTo>
                    <a:cubicBezTo>
                      <a:pt x="1352" y="84"/>
                      <a:pt x="1348" y="82"/>
                      <a:pt x="1345" y="78"/>
                    </a:cubicBezTo>
                    <a:cubicBezTo>
                      <a:pt x="1342" y="74"/>
                      <a:pt x="1340" y="69"/>
                      <a:pt x="1340" y="61"/>
                    </a:cubicBezTo>
                    <a:cubicBezTo>
                      <a:pt x="1340" y="46"/>
                      <a:pt x="1346" y="39"/>
                      <a:pt x="1358" y="39"/>
                    </a:cubicBezTo>
                    <a:cubicBezTo>
                      <a:pt x="1362" y="39"/>
                      <a:pt x="1366" y="40"/>
                      <a:pt x="1372" y="42"/>
                    </a:cubicBezTo>
                    <a:lnTo>
                      <a:pt x="1377" y="31"/>
                    </a:lnTo>
                    <a:cubicBezTo>
                      <a:pt x="1371" y="28"/>
                      <a:pt x="1365" y="27"/>
                      <a:pt x="1358" y="27"/>
                    </a:cubicBezTo>
                    <a:cubicBezTo>
                      <a:pt x="1348" y="27"/>
                      <a:pt x="1340" y="30"/>
                      <a:pt x="1334" y="36"/>
                    </a:cubicBezTo>
                    <a:cubicBezTo>
                      <a:pt x="1329" y="42"/>
                      <a:pt x="1326" y="50"/>
                      <a:pt x="1326" y="62"/>
                    </a:cubicBezTo>
                    <a:cubicBezTo>
                      <a:pt x="1326" y="73"/>
                      <a:pt x="1329" y="81"/>
                      <a:pt x="1334" y="87"/>
                    </a:cubicBezTo>
                    <a:cubicBezTo>
                      <a:pt x="1339" y="93"/>
                      <a:pt x="1347" y="96"/>
                      <a:pt x="1357" y="96"/>
                    </a:cubicBezTo>
                    <a:cubicBezTo>
                      <a:pt x="1361" y="96"/>
                      <a:pt x="1364" y="95"/>
                      <a:pt x="1367" y="95"/>
                    </a:cubicBezTo>
                    <a:close/>
                    <a:moveTo>
                      <a:pt x="1404" y="28"/>
                    </a:moveTo>
                    <a:lnTo>
                      <a:pt x="1404" y="28"/>
                    </a:lnTo>
                    <a:lnTo>
                      <a:pt x="1390" y="28"/>
                    </a:lnTo>
                    <a:lnTo>
                      <a:pt x="1390" y="94"/>
                    </a:lnTo>
                    <a:lnTo>
                      <a:pt x="1404" y="94"/>
                    </a:lnTo>
                    <a:lnTo>
                      <a:pt x="1404" y="28"/>
                    </a:lnTo>
                    <a:close/>
                    <a:moveTo>
                      <a:pt x="1391" y="16"/>
                    </a:moveTo>
                    <a:lnTo>
                      <a:pt x="1391" y="16"/>
                    </a:lnTo>
                    <a:cubicBezTo>
                      <a:pt x="1393" y="18"/>
                      <a:pt x="1395" y="18"/>
                      <a:pt x="1397" y="18"/>
                    </a:cubicBezTo>
                    <a:cubicBezTo>
                      <a:pt x="1400" y="18"/>
                      <a:pt x="1402" y="18"/>
                      <a:pt x="1403" y="16"/>
                    </a:cubicBezTo>
                    <a:cubicBezTo>
                      <a:pt x="1404" y="15"/>
                      <a:pt x="1405" y="13"/>
                      <a:pt x="1405" y="11"/>
                    </a:cubicBezTo>
                    <a:cubicBezTo>
                      <a:pt x="1405" y="8"/>
                      <a:pt x="1404" y="6"/>
                      <a:pt x="1403" y="5"/>
                    </a:cubicBezTo>
                    <a:cubicBezTo>
                      <a:pt x="1402" y="3"/>
                      <a:pt x="1400" y="3"/>
                      <a:pt x="1397" y="3"/>
                    </a:cubicBezTo>
                    <a:cubicBezTo>
                      <a:pt x="1395" y="3"/>
                      <a:pt x="1393" y="3"/>
                      <a:pt x="1391" y="5"/>
                    </a:cubicBezTo>
                    <a:cubicBezTo>
                      <a:pt x="1390" y="6"/>
                      <a:pt x="1389" y="8"/>
                      <a:pt x="1389" y="11"/>
                    </a:cubicBezTo>
                    <a:cubicBezTo>
                      <a:pt x="1389" y="13"/>
                      <a:pt x="1390" y="15"/>
                      <a:pt x="1391" y="16"/>
                    </a:cubicBezTo>
                    <a:close/>
                    <a:moveTo>
                      <a:pt x="1465" y="95"/>
                    </a:moveTo>
                    <a:lnTo>
                      <a:pt x="1465" y="95"/>
                    </a:lnTo>
                    <a:cubicBezTo>
                      <a:pt x="1468" y="94"/>
                      <a:pt x="1472" y="93"/>
                      <a:pt x="1475" y="91"/>
                    </a:cubicBezTo>
                    <a:lnTo>
                      <a:pt x="1475" y="80"/>
                    </a:lnTo>
                    <a:cubicBezTo>
                      <a:pt x="1471" y="81"/>
                      <a:pt x="1468" y="83"/>
                      <a:pt x="1464" y="83"/>
                    </a:cubicBezTo>
                    <a:cubicBezTo>
                      <a:pt x="1461" y="84"/>
                      <a:pt x="1457" y="84"/>
                      <a:pt x="1454" y="84"/>
                    </a:cubicBezTo>
                    <a:cubicBezTo>
                      <a:pt x="1448" y="84"/>
                      <a:pt x="1443" y="83"/>
                      <a:pt x="1440" y="79"/>
                    </a:cubicBezTo>
                    <a:cubicBezTo>
                      <a:pt x="1436" y="76"/>
                      <a:pt x="1435" y="71"/>
                      <a:pt x="1434" y="64"/>
                    </a:cubicBezTo>
                    <a:lnTo>
                      <a:pt x="1479" y="64"/>
                    </a:lnTo>
                    <a:lnTo>
                      <a:pt x="1479" y="57"/>
                    </a:lnTo>
                    <a:cubicBezTo>
                      <a:pt x="1479" y="47"/>
                      <a:pt x="1476" y="40"/>
                      <a:pt x="1471" y="35"/>
                    </a:cubicBezTo>
                    <a:cubicBezTo>
                      <a:pt x="1466" y="30"/>
                      <a:pt x="1459" y="27"/>
                      <a:pt x="1450" y="27"/>
                    </a:cubicBezTo>
                    <a:cubicBezTo>
                      <a:pt x="1441" y="27"/>
                      <a:pt x="1433" y="30"/>
                      <a:pt x="1428" y="36"/>
                    </a:cubicBezTo>
                    <a:cubicBezTo>
                      <a:pt x="1423" y="42"/>
                      <a:pt x="1420" y="51"/>
                      <a:pt x="1420" y="62"/>
                    </a:cubicBezTo>
                    <a:cubicBezTo>
                      <a:pt x="1420" y="72"/>
                      <a:pt x="1423" y="81"/>
                      <a:pt x="1429" y="87"/>
                    </a:cubicBezTo>
                    <a:cubicBezTo>
                      <a:pt x="1434" y="93"/>
                      <a:pt x="1443" y="96"/>
                      <a:pt x="1453" y="96"/>
                    </a:cubicBezTo>
                    <a:cubicBezTo>
                      <a:pt x="1457" y="96"/>
                      <a:pt x="1461" y="95"/>
                      <a:pt x="1465" y="95"/>
                    </a:cubicBezTo>
                    <a:close/>
                    <a:moveTo>
                      <a:pt x="1461" y="42"/>
                    </a:moveTo>
                    <a:lnTo>
                      <a:pt x="1461" y="42"/>
                    </a:lnTo>
                    <a:cubicBezTo>
                      <a:pt x="1463" y="45"/>
                      <a:pt x="1465" y="49"/>
                      <a:pt x="1465" y="54"/>
                    </a:cubicBezTo>
                    <a:lnTo>
                      <a:pt x="1435" y="54"/>
                    </a:lnTo>
                    <a:cubicBezTo>
                      <a:pt x="1435" y="49"/>
                      <a:pt x="1437" y="45"/>
                      <a:pt x="1440" y="42"/>
                    </a:cubicBezTo>
                    <a:cubicBezTo>
                      <a:pt x="1442" y="39"/>
                      <a:pt x="1446" y="38"/>
                      <a:pt x="1450" y="38"/>
                    </a:cubicBezTo>
                    <a:cubicBezTo>
                      <a:pt x="1455" y="38"/>
                      <a:pt x="1458" y="39"/>
                      <a:pt x="1461" y="42"/>
                    </a:cubicBezTo>
                    <a:close/>
                    <a:moveTo>
                      <a:pt x="1553" y="51"/>
                    </a:moveTo>
                    <a:lnTo>
                      <a:pt x="1553" y="51"/>
                    </a:lnTo>
                    <a:cubicBezTo>
                      <a:pt x="1553" y="35"/>
                      <a:pt x="1545" y="27"/>
                      <a:pt x="1529" y="27"/>
                    </a:cubicBezTo>
                    <a:cubicBezTo>
                      <a:pt x="1525" y="27"/>
                      <a:pt x="1521" y="28"/>
                      <a:pt x="1517" y="29"/>
                    </a:cubicBezTo>
                    <a:cubicBezTo>
                      <a:pt x="1513" y="31"/>
                      <a:pt x="1511" y="34"/>
                      <a:pt x="1509" y="37"/>
                    </a:cubicBezTo>
                    <a:lnTo>
                      <a:pt x="1508" y="37"/>
                    </a:lnTo>
                    <a:lnTo>
                      <a:pt x="1506" y="28"/>
                    </a:lnTo>
                    <a:lnTo>
                      <a:pt x="1495" y="28"/>
                    </a:lnTo>
                    <a:lnTo>
                      <a:pt x="1495" y="94"/>
                    </a:lnTo>
                    <a:lnTo>
                      <a:pt x="1509" y="94"/>
                    </a:lnTo>
                    <a:lnTo>
                      <a:pt x="1509" y="61"/>
                    </a:lnTo>
                    <a:cubicBezTo>
                      <a:pt x="1509" y="53"/>
                      <a:pt x="1510" y="47"/>
                      <a:pt x="1513" y="44"/>
                    </a:cubicBezTo>
                    <a:cubicBezTo>
                      <a:pt x="1516" y="40"/>
                      <a:pt x="1520" y="38"/>
                      <a:pt x="1526" y="38"/>
                    </a:cubicBezTo>
                    <a:cubicBezTo>
                      <a:pt x="1531" y="38"/>
                      <a:pt x="1534" y="40"/>
                      <a:pt x="1536" y="42"/>
                    </a:cubicBezTo>
                    <a:cubicBezTo>
                      <a:pt x="1538" y="45"/>
                      <a:pt x="1539" y="49"/>
                      <a:pt x="1539" y="54"/>
                    </a:cubicBezTo>
                    <a:lnTo>
                      <a:pt x="1539" y="94"/>
                    </a:lnTo>
                    <a:lnTo>
                      <a:pt x="1553" y="94"/>
                    </a:lnTo>
                    <a:lnTo>
                      <a:pt x="1553" y="51"/>
                    </a:lnTo>
                    <a:close/>
                    <a:moveTo>
                      <a:pt x="1610" y="95"/>
                    </a:moveTo>
                    <a:lnTo>
                      <a:pt x="1610" y="95"/>
                    </a:lnTo>
                    <a:cubicBezTo>
                      <a:pt x="1613" y="94"/>
                      <a:pt x="1615" y="93"/>
                      <a:pt x="1618" y="91"/>
                    </a:cubicBezTo>
                    <a:lnTo>
                      <a:pt x="1618" y="79"/>
                    </a:lnTo>
                    <a:cubicBezTo>
                      <a:pt x="1612" y="82"/>
                      <a:pt x="1606" y="84"/>
                      <a:pt x="1600" y="84"/>
                    </a:cubicBezTo>
                    <a:cubicBezTo>
                      <a:pt x="1595" y="84"/>
                      <a:pt x="1590" y="82"/>
                      <a:pt x="1588" y="78"/>
                    </a:cubicBezTo>
                    <a:cubicBezTo>
                      <a:pt x="1585" y="74"/>
                      <a:pt x="1583" y="69"/>
                      <a:pt x="1583" y="61"/>
                    </a:cubicBezTo>
                    <a:cubicBezTo>
                      <a:pt x="1583" y="46"/>
                      <a:pt x="1589" y="39"/>
                      <a:pt x="1600" y="39"/>
                    </a:cubicBezTo>
                    <a:cubicBezTo>
                      <a:pt x="1604" y="39"/>
                      <a:pt x="1609" y="40"/>
                      <a:pt x="1615" y="42"/>
                    </a:cubicBezTo>
                    <a:lnTo>
                      <a:pt x="1619" y="31"/>
                    </a:lnTo>
                    <a:cubicBezTo>
                      <a:pt x="1614" y="28"/>
                      <a:pt x="1608" y="27"/>
                      <a:pt x="1601" y="27"/>
                    </a:cubicBezTo>
                    <a:cubicBezTo>
                      <a:pt x="1590" y="27"/>
                      <a:pt x="1582" y="30"/>
                      <a:pt x="1577" y="36"/>
                    </a:cubicBezTo>
                    <a:cubicBezTo>
                      <a:pt x="1571" y="42"/>
                      <a:pt x="1569" y="50"/>
                      <a:pt x="1569" y="62"/>
                    </a:cubicBezTo>
                    <a:cubicBezTo>
                      <a:pt x="1569" y="73"/>
                      <a:pt x="1571" y="81"/>
                      <a:pt x="1577" y="87"/>
                    </a:cubicBezTo>
                    <a:cubicBezTo>
                      <a:pt x="1582" y="93"/>
                      <a:pt x="1589" y="96"/>
                      <a:pt x="1599" y="96"/>
                    </a:cubicBezTo>
                    <a:cubicBezTo>
                      <a:pt x="1603" y="96"/>
                      <a:pt x="1607" y="95"/>
                      <a:pt x="1610" y="95"/>
                    </a:cubicBezTo>
                    <a:close/>
                    <a:moveTo>
                      <a:pt x="1674" y="95"/>
                    </a:moveTo>
                    <a:lnTo>
                      <a:pt x="1674" y="95"/>
                    </a:lnTo>
                    <a:cubicBezTo>
                      <a:pt x="1677" y="94"/>
                      <a:pt x="1681" y="93"/>
                      <a:pt x="1684" y="91"/>
                    </a:cubicBezTo>
                    <a:lnTo>
                      <a:pt x="1684" y="80"/>
                    </a:lnTo>
                    <a:cubicBezTo>
                      <a:pt x="1680" y="81"/>
                      <a:pt x="1676" y="83"/>
                      <a:pt x="1673" y="83"/>
                    </a:cubicBezTo>
                    <a:cubicBezTo>
                      <a:pt x="1670" y="84"/>
                      <a:pt x="1666" y="84"/>
                      <a:pt x="1662" y="84"/>
                    </a:cubicBezTo>
                    <a:cubicBezTo>
                      <a:pt x="1656" y="84"/>
                      <a:pt x="1652" y="83"/>
                      <a:pt x="1648" y="79"/>
                    </a:cubicBezTo>
                    <a:cubicBezTo>
                      <a:pt x="1645" y="76"/>
                      <a:pt x="1643" y="71"/>
                      <a:pt x="1643" y="64"/>
                    </a:cubicBezTo>
                    <a:lnTo>
                      <a:pt x="1687" y="64"/>
                    </a:lnTo>
                    <a:lnTo>
                      <a:pt x="1687" y="57"/>
                    </a:lnTo>
                    <a:cubicBezTo>
                      <a:pt x="1687" y="47"/>
                      <a:pt x="1685" y="40"/>
                      <a:pt x="1680" y="35"/>
                    </a:cubicBezTo>
                    <a:cubicBezTo>
                      <a:pt x="1675" y="30"/>
                      <a:pt x="1668" y="27"/>
                      <a:pt x="1659" y="27"/>
                    </a:cubicBezTo>
                    <a:cubicBezTo>
                      <a:pt x="1649" y="27"/>
                      <a:pt x="1642" y="30"/>
                      <a:pt x="1637" y="36"/>
                    </a:cubicBezTo>
                    <a:cubicBezTo>
                      <a:pt x="1631" y="42"/>
                      <a:pt x="1629" y="51"/>
                      <a:pt x="1629" y="62"/>
                    </a:cubicBezTo>
                    <a:cubicBezTo>
                      <a:pt x="1629" y="72"/>
                      <a:pt x="1632" y="81"/>
                      <a:pt x="1637" y="87"/>
                    </a:cubicBezTo>
                    <a:cubicBezTo>
                      <a:pt x="1643" y="93"/>
                      <a:pt x="1651" y="96"/>
                      <a:pt x="1662" y="96"/>
                    </a:cubicBezTo>
                    <a:cubicBezTo>
                      <a:pt x="1666" y="96"/>
                      <a:pt x="1670" y="95"/>
                      <a:pt x="1674" y="95"/>
                    </a:cubicBezTo>
                    <a:close/>
                    <a:moveTo>
                      <a:pt x="1669" y="42"/>
                    </a:moveTo>
                    <a:lnTo>
                      <a:pt x="1669" y="42"/>
                    </a:lnTo>
                    <a:cubicBezTo>
                      <a:pt x="1672" y="45"/>
                      <a:pt x="1673" y="49"/>
                      <a:pt x="1673" y="54"/>
                    </a:cubicBezTo>
                    <a:lnTo>
                      <a:pt x="1643" y="54"/>
                    </a:lnTo>
                    <a:cubicBezTo>
                      <a:pt x="1644" y="49"/>
                      <a:pt x="1645" y="45"/>
                      <a:pt x="1648" y="42"/>
                    </a:cubicBezTo>
                    <a:cubicBezTo>
                      <a:pt x="1651" y="39"/>
                      <a:pt x="1654" y="38"/>
                      <a:pt x="1659" y="38"/>
                    </a:cubicBezTo>
                    <a:cubicBezTo>
                      <a:pt x="1663" y="38"/>
                      <a:pt x="1667" y="39"/>
                      <a:pt x="1669" y="42"/>
                    </a:cubicBezTo>
                    <a:close/>
                    <a:moveTo>
                      <a:pt x="1747" y="67"/>
                    </a:moveTo>
                    <a:lnTo>
                      <a:pt x="1747" y="67"/>
                    </a:lnTo>
                    <a:cubicBezTo>
                      <a:pt x="1745" y="65"/>
                      <a:pt x="1744" y="63"/>
                      <a:pt x="1741" y="61"/>
                    </a:cubicBezTo>
                    <a:cubicBezTo>
                      <a:pt x="1739" y="59"/>
                      <a:pt x="1735" y="57"/>
                      <a:pt x="1729" y="55"/>
                    </a:cubicBezTo>
                    <a:cubicBezTo>
                      <a:pt x="1723" y="53"/>
                      <a:pt x="1718" y="51"/>
                      <a:pt x="1716" y="49"/>
                    </a:cubicBezTo>
                    <a:cubicBezTo>
                      <a:pt x="1715" y="48"/>
                      <a:pt x="1714" y="46"/>
                      <a:pt x="1714" y="44"/>
                    </a:cubicBezTo>
                    <a:cubicBezTo>
                      <a:pt x="1714" y="40"/>
                      <a:pt x="1717" y="38"/>
                      <a:pt x="1725" y="38"/>
                    </a:cubicBezTo>
                    <a:cubicBezTo>
                      <a:pt x="1730" y="38"/>
                      <a:pt x="1736" y="39"/>
                      <a:pt x="1743" y="42"/>
                    </a:cubicBezTo>
                    <a:lnTo>
                      <a:pt x="1747" y="32"/>
                    </a:lnTo>
                    <a:cubicBezTo>
                      <a:pt x="1740" y="28"/>
                      <a:pt x="1733" y="27"/>
                      <a:pt x="1725" y="27"/>
                    </a:cubicBezTo>
                    <a:cubicBezTo>
                      <a:pt x="1717" y="27"/>
                      <a:pt x="1711" y="28"/>
                      <a:pt x="1707" y="32"/>
                    </a:cubicBezTo>
                    <a:cubicBezTo>
                      <a:pt x="1702" y="35"/>
                      <a:pt x="1700" y="39"/>
                      <a:pt x="1700" y="45"/>
                    </a:cubicBezTo>
                    <a:cubicBezTo>
                      <a:pt x="1700" y="50"/>
                      <a:pt x="1701" y="53"/>
                      <a:pt x="1704" y="56"/>
                    </a:cubicBezTo>
                    <a:cubicBezTo>
                      <a:pt x="1706" y="59"/>
                      <a:pt x="1712" y="62"/>
                      <a:pt x="1719" y="65"/>
                    </a:cubicBezTo>
                    <a:cubicBezTo>
                      <a:pt x="1723" y="67"/>
                      <a:pt x="1726" y="68"/>
                      <a:pt x="1728" y="69"/>
                    </a:cubicBezTo>
                    <a:cubicBezTo>
                      <a:pt x="1731" y="70"/>
                      <a:pt x="1732" y="72"/>
                      <a:pt x="1733" y="73"/>
                    </a:cubicBezTo>
                    <a:cubicBezTo>
                      <a:pt x="1734" y="74"/>
                      <a:pt x="1735" y="75"/>
                      <a:pt x="1735" y="77"/>
                    </a:cubicBezTo>
                    <a:cubicBezTo>
                      <a:pt x="1735" y="82"/>
                      <a:pt x="1730" y="85"/>
                      <a:pt x="1722" y="85"/>
                    </a:cubicBezTo>
                    <a:cubicBezTo>
                      <a:pt x="1715" y="85"/>
                      <a:pt x="1708" y="83"/>
                      <a:pt x="1700" y="79"/>
                    </a:cubicBezTo>
                    <a:lnTo>
                      <a:pt x="1700" y="92"/>
                    </a:lnTo>
                    <a:cubicBezTo>
                      <a:pt x="1705" y="94"/>
                      <a:pt x="1712" y="96"/>
                      <a:pt x="1721" y="96"/>
                    </a:cubicBezTo>
                    <a:cubicBezTo>
                      <a:pt x="1730" y="96"/>
                      <a:pt x="1737" y="94"/>
                      <a:pt x="1741" y="90"/>
                    </a:cubicBezTo>
                    <a:cubicBezTo>
                      <a:pt x="1746" y="87"/>
                      <a:pt x="1748" y="82"/>
                      <a:pt x="1748" y="75"/>
                    </a:cubicBezTo>
                    <a:cubicBezTo>
                      <a:pt x="1748" y="72"/>
                      <a:pt x="1748" y="70"/>
                      <a:pt x="1747" y="67"/>
                    </a:cubicBezTo>
                    <a:close/>
                  </a:path>
                </a:pathLst>
              </a:custGeom>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7" name="Freeform 15">
                <a:extLst>
                  <a:ext uri="{FF2B5EF4-FFF2-40B4-BE49-F238E27FC236}">
                    <a16:creationId xmlns:a16="http://schemas.microsoft.com/office/drawing/2014/main" id="{3817A5EC-5484-47B4-B259-A37B41598A62}"/>
                  </a:ext>
                </a:extLst>
              </p:cNvPr>
              <p:cNvSpPr/>
              <p:nvPr/>
            </p:nvSpPr>
            <p:spPr bwMode="auto">
              <a:xfrm>
                <a:off x="5992813" y="5545138"/>
                <a:ext cx="142875" cy="180975"/>
              </a:xfrm>
              <a:custGeom>
                <a:avLst/>
                <a:gdLst>
                  <a:gd name="T0" fmla="*/ 229 w 236"/>
                  <a:gd name="T1" fmla="*/ 1 h 297"/>
                  <a:gd name="T2" fmla="*/ 229 w 236"/>
                  <a:gd name="T3" fmla="*/ 1 h 297"/>
                  <a:gd name="T4" fmla="*/ 118 w 236"/>
                  <a:gd name="T5" fmla="*/ 21 h 297"/>
                  <a:gd name="T6" fmla="*/ 7 w 236"/>
                  <a:gd name="T7" fmla="*/ 1 h 297"/>
                  <a:gd name="T8" fmla="*/ 0 w 236"/>
                  <a:gd name="T9" fmla="*/ 7 h 297"/>
                  <a:gd name="T10" fmla="*/ 0 w 236"/>
                  <a:gd name="T11" fmla="*/ 264 h 297"/>
                  <a:gd name="T12" fmla="*/ 3 w 236"/>
                  <a:gd name="T13" fmla="*/ 270 h 297"/>
                  <a:gd name="T14" fmla="*/ 118 w 236"/>
                  <a:gd name="T15" fmla="*/ 297 h 297"/>
                  <a:gd name="T16" fmla="*/ 233 w 236"/>
                  <a:gd name="T17" fmla="*/ 270 h 297"/>
                  <a:gd name="T18" fmla="*/ 236 w 236"/>
                  <a:gd name="T19" fmla="*/ 264 h 297"/>
                  <a:gd name="T20" fmla="*/ 236 w 236"/>
                  <a:gd name="T21" fmla="*/ 7 h 297"/>
                  <a:gd name="T22" fmla="*/ 229 w 236"/>
                  <a:gd name="T23" fmla="*/ 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229" y="1"/>
                    </a:moveTo>
                    <a:lnTo>
                      <a:pt x="229" y="1"/>
                    </a:lnTo>
                    <a:cubicBezTo>
                      <a:pt x="200" y="12"/>
                      <a:pt x="161" y="21"/>
                      <a:pt x="118" y="21"/>
                    </a:cubicBezTo>
                    <a:cubicBezTo>
                      <a:pt x="75" y="21"/>
                      <a:pt x="36" y="12"/>
                      <a:pt x="7" y="1"/>
                    </a:cubicBezTo>
                    <a:cubicBezTo>
                      <a:pt x="3" y="0"/>
                      <a:pt x="0" y="3"/>
                      <a:pt x="0" y="7"/>
                    </a:cubicBezTo>
                    <a:lnTo>
                      <a:pt x="0" y="264"/>
                    </a:lnTo>
                    <a:cubicBezTo>
                      <a:pt x="0" y="267"/>
                      <a:pt x="1" y="269"/>
                      <a:pt x="3" y="270"/>
                    </a:cubicBezTo>
                    <a:cubicBezTo>
                      <a:pt x="26" y="281"/>
                      <a:pt x="68" y="297"/>
                      <a:pt x="118" y="297"/>
                    </a:cubicBezTo>
                    <a:cubicBezTo>
                      <a:pt x="167" y="297"/>
                      <a:pt x="209" y="281"/>
                      <a:pt x="233" y="270"/>
                    </a:cubicBezTo>
                    <a:cubicBezTo>
                      <a:pt x="235" y="269"/>
                      <a:pt x="236" y="267"/>
                      <a:pt x="236" y="264"/>
                    </a:cubicBezTo>
                    <a:lnTo>
                      <a:pt x="236" y="7"/>
                    </a:lnTo>
                    <a:cubicBezTo>
                      <a:pt x="236" y="3"/>
                      <a:pt x="232" y="0"/>
                      <a:pt x="229" y="1"/>
                    </a:cubicBez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8" name="Freeform 16">
                <a:extLst>
                  <a:ext uri="{FF2B5EF4-FFF2-40B4-BE49-F238E27FC236}">
                    <a16:creationId xmlns:a16="http://schemas.microsoft.com/office/drawing/2014/main" id="{B59373FD-CBAE-00E9-6F66-D3F541469E63}"/>
                  </a:ext>
                </a:extLst>
              </p:cNvPr>
              <p:cNvSpPr/>
              <p:nvPr/>
            </p:nvSpPr>
            <p:spPr bwMode="auto">
              <a:xfrm>
                <a:off x="6338888" y="5545138"/>
                <a:ext cx="144463" cy="182563"/>
              </a:xfrm>
              <a:custGeom>
                <a:avLst/>
                <a:gdLst>
                  <a:gd name="T0" fmla="*/ 7 w 236"/>
                  <a:gd name="T1" fmla="*/ 295 h 297"/>
                  <a:gd name="T2" fmla="*/ 7 w 236"/>
                  <a:gd name="T3" fmla="*/ 295 h 297"/>
                  <a:gd name="T4" fmla="*/ 118 w 236"/>
                  <a:gd name="T5" fmla="*/ 275 h 297"/>
                  <a:gd name="T6" fmla="*/ 229 w 236"/>
                  <a:gd name="T7" fmla="*/ 295 h 297"/>
                  <a:gd name="T8" fmla="*/ 236 w 236"/>
                  <a:gd name="T9" fmla="*/ 290 h 297"/>
                  <a:gd name="T10" fmla="*/ 236 w 236"/>
                  <a:gd name="T11" fmla="*/ 32 h 297"/>
                  <a:gd name="T12" fmla="*/ 233 w 236"/>
                  <a:gd name="T13" fmla="*/ 27 h 297"/>
                  <a:gd name="T14" fmla="*/ 118 w 236"/>
                  <a:gd name="T15" fmla="*/ 0 h 297"/>
                  <a:gd name="T16" fmla="*/ 3 w 236"/>
                  <a:gd name="T17" fmla="*/ 27 h 297"/>
                  <a:gd name="T18" fmla="*/ 0 w 236"/>
                  <a:gd name="T19" fmla="*/ 32 h 297"/>
                  <a:gd name="T20" fmla="*/ 0 w 236"/>
                  <a:gd name="T21" fmla="*/ 290 h 297"/>
                  <a:gd name="T22" fmla="*/ 7 w 236"/>
                  <a:gd name="T23" fmla="*/ 29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7" y="295"/>
                    </a:moveTo>
                    <a:lnTo>
                      <a:pt x="7" y="295"/>
                    </a:lnTo>
                    <a:cubicBezTo>
                      <a:pt x="36" y="285"/>
                      <a:pt x="75" y="275"/>
                      <a:pt x="118" y="275"/>
                    </a:cubicBezTo>
                    <a:cubicBezTo>
                      <a:pt x="161" y="275"/>
                      <a:pt x="200" y="285"/>
                      <a:pt x="229" y="295"/>
                    </a:cubicBezTo>
                    <a:cubicBezTo>
                      <a:pt x="232" y="297"/>
                      <a:pt x="236" y="294"/>
                      <a:pt x="236" y="290"/>
                    </a:cubicBezTo>
                    <a:lnTo>
                      <a:pt x="236" y="32"/>
                    </a:lnTo>
                    <a:cubicBezTo>
                      <a:pt x="236" y="30"/>
                      <a:pt x="235" y="27"/>
                      <a:pt x="233" y="27"/>
                    </a:cubicBezTo>
                    <a:cubicBezTo>
                      <a:pt x="209" y="16"/>
                      <a:pt x="167" y="0"/>
                      <a:pt x="118" y="0"/>
                    </a:cubicBezTo>
                    <a:cubicBezTo>
                      <a:pt x="69" y="0"/>
                      <a:pt x="26" y="16"/>
                      <a:pt x="3" y="27"/>
                    </a:cubicBezTo>
                    <a:cubicBezTo>
                      <a:pt x="1" y="28"/>
                      <a:pt x="0" y="30"/>
                      <a:pt x="0" y="32"/>
                    </a:cubicBezTo>
                    <a:lnTo>
                      <a:pt x="0" y="290"/>
                    </a:lnTo>
                    <a:cubicBezTo>
                      <a:pt x="0" y="294"/>
                      <a:pt x="3" y="297"/>
                      <a:pt x="7" y="295"/>
                    </a:cubicBez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79" name="Freeform 17">
                <a:extLst>
                  <a:ext uri="{FF2B5EF4-FFF2-40B4-BE49-F238E27FC236}">
                    <a16:creationId xmlns:a16="http://schemas.microsoft.com/office/drawing/2014/main" id="{78520E61-132F-2D33-7E08-E09019234CEA}"/>
                  </a:ext>
                </a:extLst>
              </p:cNvPr>
              <p:cNvSpPr/>
              <p:nvPr/>
            </p:nvSpPr>
            <p:spPr bwMode="auto">
              <a:xfrm>
                <a:off x="6165851" y="5545138"/>
                <a:ext cx="144463" cy="182563"/>
              </a:xfrm>
              <a:custGeom>
                <a:avLst/>
                <a:gdLst>
                  <a:gd name="T0" fmla="*/ 8 w 237"/>
                  <a:gd name="T1" fmla="*/ 295 h 297"/>
                  <a:gd name="T2" fmla="*/ 8 w 237"/>
                  <a:gd name="T3" fmla="*/ 295 h 297"/>
                  <a:gd name="T4" fmla="*/ 118 w 237"/>
                  <a:gd name="T5" fmla="*/ 275 h 297"/>
                  <a:gd name="T6" fmla="*/ 229 w 237"/>
                  <a:gd name="T7" fmla="*/ 295 h 297"/>
                  <a:gd name="T8" fmla="*/ 237 w 237"/>
                  <a:gd name="T9" fmla="*/ 290 h 297"/>
                  <a:gd name="T10" fmla="*/ 237 w 237"/>
                  <a:gd name="T11" fmla="*/ 32 h 297"/>
                  <a:gd name="T12" fmla="*/ 233 w 237"/>
                  <a:gd name="T13" fmla="*/ 27 h 297"/>
                  <a:gd name="T14" fmla="*/ 118 w 237"/>
                  <a:gd name="T15" fmla="*/ 0 h 297"/>
                  <a:gd name="T16" fmla="*/ 4 w 237"/>
                  <a:gd name="T17" fmla="*/ 27 h 297"/>
                  <a:gd name="T18" fmla="*/ 0 w 237"/>
                  <a:gd name="T19" fmla="*/ 32 h 297"/>
                  <a:gd name="T20" fmla="*/ 0 w 237"/>
                  <a:gd name="T21" fmla="*/ 290 h 297"/>
                  <a:gd name="T22" fmla="*/ 8 w 237"/>
                  <a:gd name="T23" fmla="*/ 295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297">
                    <a:moveTo>
                      <a:pt x="8" y="295"/>
                    </a:moveTo>
                    <a:lnTo>
                      <a:pt x="8" y="295"/>
                    </a:lnTo>
                    <a:cubicBezTo>
                      <a:pt x="37" y="285"/>
                      <a:pt x="75" y="275"/>
                      <a:pt x="118" y="275"/>
                    </a:cubicBezTo>
                    <a:cubicBezTo>
                      <a:pt x="162" y="275"/>
                      <a:pt x="200" y="285"/>
                      <a:pt x="229" y="295"/>
                    </a:cubicBezTo>
                    <a:cubicBezTo>
                      <a:pt x="233" y="297"/>
                      <a:pt x="237" y="294"/>
                      <a:pt x="237" y="290"/>
                    </a:cubicBezTo>
                    <a:lnTo>
                      <a:pt x="237" y="32"/>
                    </a:lnTo>
                    <a:cubicBezTo>
                      <a:pt x="237" y="30"/>
                      <a:pt x="235" y="27"/>
                      <a:pt x="233" y="27"/>
                    </a:cubicBezTo>
                    <a:cubicBezTo>
                      <a:pt x="210" y="16"/>
                      <a:pt x="168" y="0"/>
                      <a:pt x="118" y="0"/>
                    </a:cubicBezTo>
                    <a:cubicBezTo>
                      <a:pt x="69" y="0"/>
                      <a:pt x="27" y="16"/>
                      <a:pt x="4" y="27"/>
                    </a:cubicBezTo>
                    <a:cubicBezTo>
                      <a:pt x="2" y="28"/>
                      <a:pt x="0" y="30"/>
                      <a:pt x="0" y="32"/>
                    </a:cubicBezTo>
                    <a:lnTo>
                      <a:pt x="0" y="290"/>
                    </a:lnTo>
                    <a:cubicBezTo>
                      <a:pt x="0" y="294"/>
                      <a:pt x="4" y="297"/>
                      <a:pt x="8" y="295"/>
                    </a:cubicBez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80" name="Freeform 18">
                <a:extLst>
                  <a:ext uri="{FF2B5EF4-FFF2-40B4-BE49-F238E27FC236}">
                    <a16:creationId xmlns:a16="http://schemas.microsoft.com/office/drawing/2014/main" id="{E711F0F8-C022-544D-07BF-251D0784FE86}"/>
                  </a:ext>
                </a:extLst>
              </p:cNvPr>
              <p:cNvSpPr/>
              <p:nvPr/>
            </p:nvSpPr>
            <p:spPr bwMode="auto">
              <a:xfrm>
                <a:off x="5992813" y="5345113"/>
                <a:ext cx="142875" cy="180975"/>
              </a:xfrm>
              <a:custGeom>
                <a:avLst/>
                <a:gdLst>
                  <a:gd name="T0" fmla="*/ 229 w 236"/>
                  <a:gd name="T1" fmla="*/ 1 h 297"/>
                  <a:gd name="T2" fmla="*/ 229 w 236"/>
                  <a:gd name="T3" fmla="*/ 1 h 297"/>
                  <a:gd name="T4" fmla="*/ 118 w 236"/>
                  <a:gd name="T5" fmla="*/ 22 h 297"/>
                  <a:gd name="T6" fmla="*/ 7 w 236"/>
                  <a:gd name="T7" fmla="*/ 1 h 297"/>
                  <a:gd name="T8" fmla="*/ 0 w 236"/>
                  <a:gd name="T9" fmla="*/ 7 h 297"/>
                  <a:gd name="T10" fmla="*/ 0 w 236"/>
                  <a:gd name="T11" fmla="*/ 265 h 297"/>
                  <a:gd name="T12" fmla="*/ 3 w 236"/>
                  <a:gd name="T13" fmla="*/ 270 h 297"/>
                  <a:gd name="T14" fmla="*/ 118 w 236"/>
                  <a:gd name="T15" fmla="*/ 297 h 297"/>
                  <a:gd name="T16" fmla="*/ 233 w 236"/>
                  <a:gd name="T17" fmla="*/ 270 h 297"/>
                  <a:gd name="T18" fmla="*/ 236 w 236"/>
                  <a:gd name="T19" fmla="*/ 265 h 297"/>
                  <a:gd name="T20" fmla="*/ 236 w 236"/>
                  <a:gd name="T21" fmla="*/ 7 h 297"/>
                  <a:gd name="T22" fmla="*/ 229 w 236"/>
                  <a:gd name="T23" fmla="*/ 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229" y="1"/>
                    </a:moveTo>
                    <a:lnTo>
                      <a:pt x="229" y="1"/>
                    </a:lnTo>
                    <a:cubicBezTo>
                      <a:pt x="200" y="12"/>
                      <a:pt x="161" y="22"/>
                      <a:pt x="118" y="22"/>
                    </a:cubicBezTo>
                    <a:cubicBezTo>
                      <a:pt x="75" y="22"/>
                      <a:pt x="36" y="12"/>
                      <a:pt x="7" y="1"/>
                    </a:cubicBezTo>
                    <a:cubicBezTo>
                      <a:pt x="3" y="0"/>
                      <a:pt x="0" y="3"/>
                      <a:pt x="0" y="7"/>
                    </a:cubicBezTo>
                    <a:lnTo>
                      <a:pt x="0" y="265"/>
                    </a:lnTo>
                    <a:cubicBezTo>
                      <a:pt x="0" y="267"/>
                      <a:pt x="1" y="269"/>
                      <a:pt x="3" y="270"/>
                    </a:cubicBezTo>
                    <a:cubicBezTo>
                      <a:pt x="26" y="281"/>
                      <a:pt x="68" y="297"/>
                      <a:pt x="118" y="297"/>
                    </a:cubicBezTo>
                    <a:cubicBezTo>
                      <a:pt x="167" y="297"/>
                      <a:pt x="209" y="281"/>
                      <a:pt x="233" y="270"/>
                    </a:cubicBezTo>
                    <a:cubicBezTo>
                      <a:pt x="235" y="269"/>
                      <a:pt x="236" y="267"/>
                      <a:pt x="236" y="265"/>
                    </a:cubicBezTo>
                    <a:lnTo>
                      <a:pt x="236" y="7"/>
                    </a:lnTo>
                    <a:cubicBezTo>
                      <a:pt x="236" y="3"/>
                      <a:pt x="232" y="0"/>
                      <a:pt x="229" y="1"/>
                    </a:cubicBez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dirty="0"/>
              </a:p>
            </p:txBody>
          </p:sp>
          <p:sp>
            <p:nvSpPr>
              <p:cNvPr id="81" name="Freeform 19">
                <a:extLst>
                  <a:ext uri="{FF2B5EF4-FFF2-40B4-BE49-F238E27FC236}">
                    <a16:creationId xmlns:a16="http://schemas.microsoft.com/office/drawing/2014/main" id="{01710105-8B6C-1BC3-85AC-17DD54D54A66}"/>
                  </a:ext>
                </a:extLst>
              </p:cNvPr>
              <p:cNvSpPr/>
              <p:nvPr/>
            </p:nvSpPr>
            <p:spPr bwMode="auto">
              <a:xfrm>
                <a:off x="6338888" y="5345113"/>
                <a:ext cx="144463" cy="180975"/>
              </a:xfrm>
              <a:custGeom>
                <a:avLst/>
                <a:gdLst>
                  <a:gd name="T0" fmla="*/ 7 w 236"/>
                  <a:gd name="T1" fmla="*/ 296 h 297"/>
                  <a:gd name="T2" fmla="*/ 7 w 236"/>
                  <a:gd name="T3" fmla="*/ 296 h 297"/>
                  <a:gd name="T4" fmla="*/ 118 w 236"/>
                  <a:gd name="T5" fmla="*/ 276 h 297"/>
                  <a:gd name="T6" fmla="*/ 229 w 236"/>
                  <a:gd name="T7" fmla="*/ 296 h 297"/>
                  <a:gd name="T8" fmla="*/ 236 w 236"/>
                  <a:gd name="T9" fmla="*/ 290 h 297"/>
                  <a:gd name="T10" fmla="*/ 236 w 236"/>
                  <a:gd name="T11" fmla="*/ 33 h 297"/>
                  <a:gd name="T12" fmla="*/ 233 w 236"/>
                  <a:gd name="T13" fmla="*/ 27 h 297"/>
                  <a:gd name="T14" fmla="*/ 118 w 236"/>
                  <a:gd name="T15" fmla="*/ 0 h 297"/>
                  <a:gd name="T16" fmla="*/ 3 w 236"/>
                  <a:gd name="T17" fmla="*/ 27 h 297"/>
                  <a:gd name="T18" fmla="*/ 0 w 236"/>
                  <a:gd name="T19" fmla="*/ 33 h 297"/>
                  <a:gd name="T20" fmla="*/ 0 w 236"/>
                  <a:gd name="T21" fmla="*/ 290 h 297"/>
                  <a:gd name="T22" fmla="*/ 7 w 236"/>
                  <a:gd name="T23" fmla="*/ 296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6" h="297">
                    <a:moveTo>
                      <a:pt x="7" y="296"/>
                    </a:moveTo>
                    <a:lnTo>
                      <a:pt x="7" y="296"/>
                    </a:lnTo>
                    <a:cubicBezTo>
                      <a:pt x="36" y="285"/>
                      <a:pt x="75" y="276"/>
                      <a:pt x="118" y="276"/>
                    </a:cubicBezTo>
                    <a:cubicBezTo>
                      <a:pt x="161" y="276"/>
                      <a:pt x="200" y="285"/>
                      <a:pt x="229" y="296"/>
                    </a:cubicBezTo>
                    <a:cubicBezTo>
                      <a:pt x="232" y="297"/>
                      <a:pt x="236" y="294"/>
                      <a:pt x="236" y="290"/>
                    </a:cubicBezTo>
                    <a:lnTo>
                      <a:pt x="236" y="33"/>
                    </a:lnTo>
                    <a:cubicBezTo>
                      <a:pt x="236" y="30"/>
                      <a:pt x="235" y="28"/>
                      <a:pt x="233" y="27"/>
                    </a:cubicBezTo>
                    <a:cubicBezTo>
                      <a:pt x="209" y="16"/>
                      <a:pt x="167" y="0"/>
                      <a:pt x="118" y="0"/>
                    </a:cubicBezTo>
                    <a:cubicBezTo>
                      <a:pt x="69" y="0"/>
                      <a:pt x="26" y="16"/>
                      <a:pt x="3" y="27"/>
                    </a:cubicBezTo>
                    <a:cubicBezTo>
                      <a:pt x="1" y="28"/>
                      <a:pt x="0" y="30"/>
                      <a:pt x="0" y="33"/>
                    </a:cubicBezTo>
                    <a:lnTo>
                      <a:pt x="0" y="290"/>
                    </a:lnTo>
                    <a:cubicBezTo>
                      <a:pt x="0" y="294"/>
                      <a:pt x="3" y="297"/>
                      <a:pt x="7" y="296"/>
                    </a:cubicBez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sp>
            <p:nvSpPr>
              <p:cNvPr id="82" name="Freeform 20">
                <a:extLst>
                  <a:ext uri="{FF2B5EF4-FFF2-40B4-BE49-F238E27FC236}">
                    <a16:creationId xmlns:a16="http://schemas.microsoft.com/office/drawing/2014/main" id="{40119028-D61F-13C0-9956-16D3C57FC7A5}"/>
                  </a:ext>
                </a:extLst>
              </p:cNvPr>
              <p:cNvSpPr/>
              <p:nvPr/>
            </p:nvSpPr>
            <p:spPr bwMode="auto">
              <a:xfrm>
                <a:off x="6165851" y="5191125"/>
                <a:ext cx="144463" cy="334963"/>
              </a:xfrm>
              <a:custGeom>
                <a:avLst/>
                <a:gdLst>
                  <a:gd name="T0" fmla="*/ 8 w 237"/>
                  <a:gd name="T1" fmla="*/ 548 h 549"/>
                  <a:gd name="T2" fmla="*/ 8 w 237"/>
                  <a:gd name="T3" fmla="*/ 548 h 549"/>
                  <a:gd name="T4" fmla="*/ 118 w 237"/>
                  <a:gd name="T5" fmla="*/ 528 h 549"/>
                  <a:gd name="T6" fmla="*/ 229 w 237"/>
                  <a:gd name="T7" fmla="*/ 548 h 549"/>
                  <a:gd name="T8" fmla="*/ 237 w 237"/>
                  <a:gd name="T9" fmla="*/ 542 h 549"/>
                  <a:gd name="T10" fmla="*/ 237 w 237"/>
                  <a:gd name="T11" fmla="*/ 33 h 549"/>
                  <a:gd name="T12" fmla="*/ 233 w 237"/>
                  <a:gd name="T13" fmla="*/ 27 h 549"/>
                  <a:gd name="T14" fmla="*/ 118 w 237"/>
                  <a:gd name="T15" fmla="*/ 0 h 549"/>
                  <a:gd name="T16" fmla="*/ 4 w 237"/>
                  <a:gd name="T17" fmla="*/ 27 h 549"/>
                  <a:gd name="T18" fmla="*/ 0 w 237"/>
                  <a:gd name="T19" fmla="*/ 33 h 549"/>
                  <a:gd name="T20" fmla="*/ 0 w 237"/>
                  <a:gd name="T21" fmla="*/ 542 h 549"/>
                  <a:gd name="T22" fmla="*/ 8 w 237"/>
                  <a:gd name="T23"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549">
                    <a:moveTo>
                      <a:pt x="8" y="548"/>
                    </a:moveTo>
                    <a:lnTo>
                      <a:pt x="8" y="548"/>
                    </a:lnTo>
                    <a:cubicBezTo>
                      <a:pt x="37" y="537"/>
                      <a:pt x="75" y="528"/>
                      <a:pt x="118" y="528"/>
                    </a:cubicBezTo>
                    <a:cubicBezTo>
                      <a:pt x="162" y="528"/>
                      <a:pt x="200" y="537"/>
                      <a:pt x="229" y="548"/>
                    </a:cubicBezTo>
                    <a:cubicBezTo>
                      <a:pt x="233" y="549"/>
                      <a:pt x="237" y="546"/>
                      <a:pt x="237" y="542"/>
                    </a:cubicBezTo>
                    <a:lnTo>
                      <a:pt x="237" y="33"/>
                    </a:lnTo>
                    <a:cubicBezTo>
                      <a:pt x="237" y="30"/>
                      <a:pt x="235" y="28"/>
                      <a:pt x="233" y="27"/>
                    </a:cubicBezTo>
                    <a:cubicBezTo>
                      <a:pt x="210" y="16"/>
                      <a:pt x="168" y="0"/>
                      <a:pt x="118" y="0"/>
                    </a:cubicBezTo>
                    <a:cubicBezTo>
                      <a:pt x="69" y="0"/>
                      <a:pt x="27" y="16"/>
                      <a:pt x="4" y="27"/>
                    </a:cubicBezTo>
                    <a:cubicBezTo>
                      <a:pt x="2" y="28"/>
                      <a:pt x="0" y="30"/>
                      <a:pt x="0" y="33"/>
                    </a:cubicBezTo>
                    <a:lnTo>
                      <a:pt x="0" y="542"/>
                    </a:lnTo>
                    <a:cubicBezTo>
                      <a:pt x="0" y="546"/>
                      <a:pt x="4" y="549"/>
                      <a:pt x="8" y="548"/>
                    </a:cubicBez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dirty="0"/>
              </a:p>
            </p:txBody>
          </p:sp>
          <p:sp>
            <p:nvSpPr>
              <p:cNvPr id="83" name="Freeform 21">
                <a:extLst>
                  <a:ext uri="{FF2B5EF4-FFF2-40B4-BE49-F238E27FC236}">
                    <a16:creationId xmlns:a16="http://schemas.microsoft.com/office/drawing/2014/main" id="{20063FB3-67BC-C74D-56B8-ACE1E4BACA93}"/>
                  </a:ext>
                </a:extLst>
              </p:cNvPr>
              <p:cNvSpPr/>
              <p:nvPr/>
            </p:nvSpPr>
            <p:spPr bwMode="auto">
              <a:xfrm>
                <a:off x="6656388" y="5362575"/>
                <a:ext cx="1068388" cy="114300"/>
              </a:xfrm>
              <a:custGeom>
                <a:avLst/>
                <a:gdLst>
                  <a:gd name="T0" fmla="*/ 106 w 1748"/>
                  <a:gd name="T1" fmla="*/ 3 h 186"/>
                  <a:gd name="T2" fmla="*/ 49 w 1748"/>
                  <a:gd name="T3" fmla="*/ 3 h 186"/>
                  <a:gd name="T4" fmla="*/ 49 w 1748"/>
                  <a:gd name="T5" fmla="*/ 184 h 186"/>
                  <a:gd name="T6" fmla="*/ 106 w 1748"/>
                  <a:gd name="T7" fmla="*/ 184 h 186"/>
                  <a:gd name="T8" fmla="*/ 346 w 1748"/>
                  <a:gd name="T9" fmla="*/ 24 h 186"/>
                  <a:gd name="T10" fmla="*/ 215 w 1748"/>
                  <a:gd name="T11" fmla="*/ 24 h 186"/>
                  <a:gd name="T12" fmla="*/ 280 w 1748"/>
                  <a:gd name="T13" fmla="*/ 186 h 186"/>
                  <a:gd name="T14" fmla="*/ 346 w 1748"/>
                  <a:gd name="T15" fmla="*/ 24 h 186"/>
                  <a:gd name="T16" fmla="*/ 308 w 1748"/>
                  <a:gd name="T17" fmla="*/ 53 h 186"/>
                  <a:gd name="T18" fmla="*/ 280 w 1748"/>
                  <a:gd name="T19" fmla="*/ 146 h 186"/>
                  <a:gd name="T20" fmla="*/ 507 w 1748"/>
                  <a:gd name="T21" fmla="*/ 44 h 186"/>
                  <a:gd name="T22" fmla="*/ 542 w 1748"/>
                  <a:gd name="T23" fmla="*/ 13 h 186"/>
                  <a:gd name="T24" fmla="*/ 409 w 1748"/>
                  <a:gd name="T25" fmla="*/ 44 h 186"/>
                  <a:gd name="T26" fmla="*/ 483 w 1748"/>
                  <a:gd name="T27" fmla="*/ 186 h 186"/>
                  <a:gd name="T28" fmla="*/ 511 w 1748"/>
                  <a:gd name="T29" fmla="*/ 143 h 186"/>
                  <a:gd name="T30" fmla="*/ 458 w 1748"/>
                  <a:gd name="T31" fmla="*/ 55 h 186"/>
                  <a:gd name="T32" fmla="*/ 728 w 1748"/>
                  <a:gd name="T33" fmla="*/ 3 h 186"/>
                  <a:gd name="T34" fmla="*/ 679 w 1748"/>
                  <a:gd name="T35" fmla="*/ 70 h 186"/>
                  <a:gd name="T36" fmla="*/ 573 w 1748"/>
                  <a:gd name="T37" fmla="*/ 3 h 186"/>
                  <a:gd name="T38" fmla="*/ 622 w 1748"/>
                  <a:gd name="T39" fmla="*/ 110 h 186"/>
                  <a:gd name="T40" fmla="*/ 728 w 1748"/>
                  <a:gd name="T41" fmla="*/ 184 h 186"/>
                  <a:gd name="T42" fmla="*/ 884 w 1748"/>
                  <a:gd name="T43" fmla="*/ 98 h 186"/>
                  <a:gd name="T44" fmla="*/ 816 w 1748"/>
                  <a:gd name="T45" fmla="*/ 51 h 186"/>
                  <a:gd name="T46" fmla="*/ 878 w 1748"/>
                  <a:gd name="T47" fmla="*/ 51 h 186"/>
                  <a:gd name="T48" fmla="*/ 786 w 1748"/>
                  <a:gd name="T49" fmla="*/ 14 h 186"/>
                  <a:gd name="T50" fmla="*/ 785 w 1748"/>
                  <a:gd name="T51" fmla="*/ 94 h 186"/>
                  <a:gd name="T52" fmla="*/ 842 w 1748"/>
                  <a:gd name="T53" fmla="*/ 127 h 186"/>
                  <a:gd name="T54" fmla="*/ 823 w 1748"/>
                  <a:gd name="T55" fmla="*/ 147 h 186"/>
                  <a:gd name="T56" fmla="*/ 766 w 1748"/>
                  <a:gd name="T57" fmla="*/ 175 h 186"/>
                  <a:gd name="T58" fmla="*/ 860 w 1748"/>
                  <a:gd name="T59" fmla="*/ 179 h 186"/>
                  <a:gd name="T60" fmla="*/ 884 w 1748"/>
                  <a:gd name="T61" fmla="*/ 98 h 186"/>
                  <a:gd name="T62" fmla="*/ 1048 w 1748"/>
                  <a:gd name="T63" fmla="*/ 52 h 186"/>
                  <a:gd name="T64" fmla="*/ 961 w 1748"/>
                  <a:gd name="T65" fmla="*/ 12 h 186"/>
                  <a:gd name="T66" fmla="*/ 942 w 1748"/>
                  <a:gd name="T67" fmla="*/ 162 h 186"/>
                  <a:gd name="T68" fmla="*/ 1056 w 1748"/>
                  <a:gd name="T69" fmla="*/ 135 h 186"/>
                  <a:gd name="T70" fmla="*/ 970 w 1748"/>
                  <a:gd name="T71" fmla="*/ 94 h 186"/>
                  <a:gd name="T72" fmla="*/ 1028 w 1748"/>
                  <a:gd name="T73" fmla="*/ 44 h 186"/>
                  <a:gd name="T74" fmla="*/ 1201 w 1748"/>
                  <a:gd name="T75" fmla="*/ 3 h 186"/>
                  <a:gd name="T76" fmla="*/ 1144 w 1748"/>
                  <a:gd name="T77" fmla="*/ 3 h 186"/>
                  <a:gd name="T78" fmla="*/ 1144 w 1748"/>
                  <a:gd name="T79" fmla="*/ 184 h 186"/>
                  <a:gd name="T80" fmla="*/ 1201 w 1748"/>
                  <a:gd name="T81" fmla="*/ 184 h 186"/>
                  <a:gd name="T82" fmla="*/ 1399 w 1748"/>
                  <a:gd name="T83" fmla="*/ 3 h 186"/>
                  <a:gd name="T84" fmla="*/ 1392 w 1748"/>
                  <a:gd name="T85" fmla="*/ 137 h 186"/>
                  <a:gd name="T86" fmla="*/ 1342 w 1748"/>
                  <a:gd name="T87" fmla="*/ 109 h 186"/>
                  <a:gd name="T88" fmla="*/ 1293 w 1748"/>
                  <a:gd name="T89" fmla="*/ 113 h 186"/>
                  <a:gd name="T90" fmla="*/ 1428 w 1748"/>
                  <a:gd name="T91" fmla="*/ 167 h 186"/>
                  <a:gd name="T92" fmla="*/ 1399 w 1748"/>
                  <a:gd name="T93" fmla="*/ 3 h 186"/>
                  <a:gd name="T94" fmla="*/ 1610 w 1748"/>
                  <a:gd name="T95" fmla="*/ 144 h 186"/>
                  <a:gd name="T96" fmla="*/ 1491 w 1748"/>
                  <a:gd name="T97" fmla="*/ 3 h 186"/>
                  <a:gd name="T98" fmla="*/ 1748 w 1748"/>
                  <a:gd name="T99" fmla="*/ 144 h 186"/>
                  <a:gd name="T100" fmla="*/ 1690 w 1748"/>
                  <a:gd name="T101" fmla="*/ 110 h 186"/>
                  <a:gd name="T102" fmla="*/ 1690 w 1748"/>
                  <a:gd name="T103" fmla="*/ 71 h 186"/>
                  <a:gd name="T104" fmla="*/ 1748 w 1748"/>
                  <a:gd name="T105" fmla="*/ 3 h 186"/>
                  <a:gd name="T106" fmla="*/ 1748 w 1748"/>
                  <a:gd name="T107" fmla="*/ 18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48" h="186">
                    <a:moveTo>
                      <a:pt x="155" y="3"/>
                    </a:moveTo>
                    <a:lnTo>
                      <a:pt x="155" y="3"/>
                    </a:lnTo>
                    <a:lnTo>
                      <a:pt x="106" y="3"/>
                    </a:lnTo>
                    <a:lnTo>
                      <a:pt x="106" y="70"/>
                    </a:lnTo>
                    <a:lnTo>
                      <a:pt x="49" y="70"/>
                    </a:lnTo>
                    <a:lnTo>
                      <a:pt x="49" y="3"/>
                    </a:lnTo>
                    <a:lnTo>
                      <a:pt x="0" y="3"/>
                    </a:lnTo>
                    <a:lnTo>
                      <a:pt x="0" y="184"/>
                    </a:lnTo>
                    <a:lnTo>
                      <a:pt x="49" y="184"/>
                    </a:lnTo>
                    <a:lnTo>
                      <a:pt x="49" y="110"/>
                    </a:lnTo>
                    <a:lnTo>
                      <a:pt x="106" y="110"/>
                    </a:lnTo>
                    <a:lnTo>
                      <a:pt x="106" y="184"/>
                    </a:lnTo>
                    <a:lnTo>
                      <a:pt x="155" y="184"/>
                    </a:lnTo>
                    <a:lnTo>
                      <a:pt x="155" y="3"/>
                    </a:lnTo>
                    <a:close/>
                    <a:moveTo>
                      <a:pt x="346" y="24"/>
                    </a:moveTo>
                    <a:lnTo>
                      <a:pt x="346" y="24"/>
                    </a:lnTo>
                    <a:cubicBezTo>
                      <a:pt x="331" y="8"/>
                      <a:pt x="309" y="0"/>
                      <a:pt x="281" y="0"/>
                    </a:cubicBezTo>
                    <a:cubicBezTo>
                      <a:pt x="252" y="0"/>
                      <a:pt x="230" y="8"/>
                      <a:pt x="215" y="24"/>
                    </a:cubicBezTo>
                    <a:cubicBezTo>
                      <a:pt x="200" y="40"/>
                      <a:pt x="192" y="63"/>
                      <a:pt x="192" y="93"/>
                    </a:cubicBezTo>
                    <a:cubicBezTo>
                      <a:pt x="192" y="123"/>
                      <a:pt x="200" y="146"/>
                      <a:pt x="215" y="162"/>
                    </a:cubicBezTo>
                    <a:cubicBezTo>
                      <a:pt x="230" y="178"/>
                      <a:pt x="252" y="186"/>
                      <a:pt x="280" y="186"/>
                    </a:cubicBezTo>
                    <a:cubicBezTo>
                      <a:pt x="309" y="186"/>
                      <a:pt x="331" y="178"/>
                      <a:pt x="346" y="162"/>
                    </a:cubicBezTo>
                    <a:cubicBezTo>
                      <a:pt x="361" y="147"/>
                      <a:pt x="368" y="124"/>
                      <a:pt x="368" y="93"/>
                    </a:cubicBezTo>
                    <a:cubicBezTo>
                      <a:pt x="368" y="63"/>
                      <a:pt x="361" y="39"/>
                      <a:pt x="346" y="24"/>
                    </a:cubicBezTo>
                    <a:close/>
                    <a:moveTo>
                      <a:pt x="281" y="40"/>
                    </a:moveTo>
                    <a:lnTo>
                      <a:pt x="281" y="40"/>
                    </a:lnTo>
                    <a:cubicBezTo>
                      <a:pt x="293" y="40"/>
                      <a:pt x="302" y="44"/>
                      <a:pt x="308" y="53"/>
                    </a:cubicBezTo>
                    <a:cubicBezTo>
                      <a:pt x="314" y="62"/>
                      <a:pt x="317" y="75"/>
                      <a:pt x="317" y="93"/>
                    </a:cubicBezTo>
                    <a:cubicBezTo>
                      <a:pt x="317" y="111"/>
                      <a:pt x="314" y="124"/>
                      <a:pt x="308" y="133"/>
                    </a:cubicBezTo>
                    <a:cubicBezTo>
                      <a:pt x="302" y="141"/>
                      <a:pt x="293" y="146"/>
                      <a:pt x="280" y="146"/>
                    </a:cubicBezTo>
                    <a:cubicBezTo>
                      <a:pt x="256" y="146"/>
                      <a:pt x="244" y="128"/>
                      <a:pt x="244" y="93"/>
                    </a:cubicBezTo>
                    <a:cubicBezTo>
                      <a:pt x="244" y="58"/>
                      <a:pt x="256" y="40"/>
                      <a:pt x="281" y="40"/>
                    </a:cubicBezTo>
                    <a:close/>
                    <a:moveTo>
                      <a:pt x="507" y="44"/>
                    </a:moveTo>
                    <a:lnTo>
                      <a:pt x="507" y="44"/>
                    </a:lnTo>
                    <a:cubicBezTo>
                      <a:pt x="514" y="46"/>
                      <a:pt x="520" y="48"/>
                      <a:pt x="527" y="52"/>
                    </a:cubicBezTo>
                    <a:lnTo>
                      <a:pt x="542" y="13"/>
                    </a:lnTo>
                    <a:cubicBezTo>
                      <a:pt x="524" y="5"/>
                      <a:pt x="506" y="0"/>
                      <a:pt x="486" y="0"/>
                    </a:cubicBezTo>
                    <a:cubicBezTo>
                      <a:pt x="468" y="0"/>
                      <a:pt x="453" y="4"/>
                      <a:pt x="439" y="12"/>
                    </a:cubicBezTo>
                    <a:cubicBezTo>
                      <a:pt x="426" y="19"/>
                      <a:pt x="416" y="30"/>
                      <a:pt x="409" y="44"/>
                    </a:cubicBezTo>
                    <a:cubicBezTo>
                      <a:pt x="402" y="59"/>
                      <a:pt x="398" y="75"/>
                      <a:pt x="398" y="94"/>
                    </a:cubicBezTo>
                    <a:cubicBezTo>
                      <a:pt x="398" y="124"/>
                      <a:pt x="406" y="147"/>
                      <a:pt x="420" y="162"/>
                    </a:cubicBezTo>
                    <a:cubicBezTo>
                      <a:pt x="435" y="178"/>
                      <a:pt x="456" y="186"/>
                      <a:pt x="483" y="186"/>
                    </a:cubicBezTo>
                    <a:cubicBezTo>
                      <a:pt x="502" y="186"/>
                      <a:pt x="519" y="183"/>
                      <a:pt x="534" y="176"/>
                    </a:cubicBezTo>
                    <a:lnTo>
                      <a:pt x="534" y="135"/>
                    </a:lnTo>
                    <a:cubicBezTo>
                      <a:pt x="527" y="138"/>
                      <a:pt x="519" y="141"/>
                      <a:pt x="511" y="143"/>
                    </a:cubicBezTo>
                    <a:cubicBezTo>
                      <a:pt x="504" y="145"/>
                      <a:pt x="496" y="146"/>
                      <a:pt x="488" y="146"/>
                    </a:cubicBezTo>
                    <a:cubicBezTo>
                      <a:pt x="462" y="146"/>
                      <a:pt x="449" y="129"/>
                      <a:pt x="449" y="94"/>
                    </a:cubicBezTo>
                    <a:cubicBezTo>
                      <a:pt x="449" y="77"/>
                      <a:pt x="452" y="64"/>
                      <a:pt x="458" y="55"/>
                    </a:cubicBezTo>
                    <a:cubicBezTo>
                      <a:pt x="465" y="45"/>
                      <a:pt x="474" y="40"/>
                      <a:pt x="486" y="40"/>
                    </a:cubicBezTo>
                    <a:cubicBezTo>
                      <a:pt x="493" y="40"/>
                      <a:pt x="500" y="41"/>
                      <a:pt x="507" y="44"/>
                    </a:cubicBezTo>
                    <a:close/>
                    <a:moveTo>
                      <a:pt x="728" y="3"/>
                    </a:moveTo>
                    <a:lnTo>
                      <a:pt x="728" y="3"/>
                    </a:lnTo>
                    <a:lnTo>
                      <a:pt x="679" y="3"/>
                    </a:lnTo>
                    <a:lnTo>
                      <a:pt x="679" y="70"/>
                    </a:lnTo>
                    <a:lnTo>
                      <a:pt x="622" y="70"/>
                    </a:lnTo>
                    <a:lnTo>
                      <a:pt x="622" y="3"/>
                    </a:lnTo>
                    <a:lnTo>
                      <a:pt x="573" y="3"/>
                    </a:lnTo>
                    <a:lnTo>
                      <a:pt x="573" y="184"/>
                    </a:lnTo>
                    <a:lnTo>
                      <a:pt x="622" y="184"/>
                    </a:lnTo>
                    <a:lnTo>
                      <a:pt x="622" y="110"/>
                    </a:lnTo>
                    <a:lnTo>
                      <a:pt x="679" y="110"/>
                    </a:lnTo>
                    <a:lnTo>
                      <a:pt x="679" y="184"/>
                    </a:lnTo>
                    <a:lnTo>
                      <a:pt x="728" y="184"/>
                    </a:lnTo>
                    <a:lnTo>
                      <a:pt x="728" y="3"/>
                    </a:lnTo>
                    <a:close/>
                    <a:moveTo>
                      <a:pt x="884" y="98"/>
                    </a:moveTo>
                    <a:lnTo>
                      <a:pt x="884" y="98"/>
                    </a:lnTo>
                    <a:cubicBezTo>
                      <a:pt x="878" y="90"/>
                      <a:pt x="867" y="83"/>
                      <a:pt x="852" y="76"/>
                    </a:cubicBezTo>
                    <a:cubicBezTo>
                      <a:pt x="835" y="68"/>
                      <a:pt x="825" y="63"/>
                      <a:pt x="822" y="61"/>
                    </a:cubicBezTo>
                    <a:cubicBezTo>
                      <a:pt x="818" y="58"/>
                      <a:pt x="816" y="55"/>
                      <a:pt x="816" y="51"/>
                    </a:cubicBezTo>
                    <a:cubicBezTo>
                      <a:pt x="816" y="48"/>
                      <a:pt x="818" y="45"/>
                      <a:pt x="821" y="43"/>
                    </a:cubicBezTo>
                    <a:cubicBezTo>
                      <a:pt x="823" y="41"/>
                      <a:pt x="828" y="39"/>
                      <a:pt x="834" y="39"/>
                    </a:cubicBezTo>
                    <a:cubicBezTo>
                      <a:pt x="847" y="39"/>
                      <a:pt x="861" y="43"/>
                      <a:pt x="878" y="51"/>
                    </a:cubicBezTo>
                    <a:lnTo>
                      <a:pt x="893" y="13"/>
                    </a:lnTo>
                    <a:cubicBezTo>
                      <a:pt x="874" y="5"/>
                      <a:pt x="855" y="0"/>
                      <a:pt x="836" y="0"/>
                    </a:cubicBezTo>
                    <a:cubicBezTo>
                      <a:pt x="815" y="0"/>
                      <a:pt x="798" y="5"/>
                      <a:pt x="786" y="14"/>
                    </a:cubicBezTo>
                    <a:cubicBezTo>
                      <a:pt x="774" y="24"/>
                      <a:pt x="768" y="37"/>
                      <a:pt x="768" y="53"/>
                    </a:cubicBezTo>
                    <a:cubicBezTo>
                      <a:pt x="768" y="62"/>
                      <a:pt x="769" y="70"/>
                      <a:pt x="772" y="76"/>
                    </a:cubicBezTo>
                    <a:cubicBezTo>
                      <a:pt x="775" y="83"/>
                      <a:pt x="779" y="89"/>
                      <a:pt x="785" y="94"/>
                    </a:cubicBezTo>
                    <a:cubicBezTo>
                      <a:pt x="791" y="99"/>
                      <a:pt x="800" y="104"/>
                      <a:pt x="812" y="109"/>
                    </a:cubicBezTo>
                    <a:cubicBezTo>
                      <a:pt x="825" y="115"/>
                      <a:pt x="833" y="119"/>
                      <a:pt x="836" y="121"/>
                    </a:cubicBezTo>
                    <a:cubicBezTo>
                      <a:pt x="839" y="123"/>
                      <a:pt x="841" y="125"/>
                      <a:pt x="842" y="127"/>
                    </a:cubicBezTo>
                    <a:cubicBezTo>
                      <a:pt x="844" y="128"/>
                      <a:pt x="844" y="131"/>
                      <a:pt x="844" y="133"/>
                    </a:cubicBezTo>
                    <a:cubicBezTo>
                      <a:pt x="844" y="137"/>
                      <a:pt x="843" y="140"/>
                      <a:pt x="839" y="143"/>
                    </a:cubicBezTo>
                    <a:cubicBezTo>
                      <a:pt x="836" y="145"/>
                      <a:pt x="831" y="147"/>
                      <a:pt x="823" y="147"/>
                    </a:cubicBezTo>
                    <a:cubicBezTo>
                      <a:pt x="815" y="147"/>
                      <a:pt x="806" y="145"/>
                      <a:pt x="796" y="143"/>
                    </a:cubicBezTo>
                    <a:cubicBezTo>
                      <a:pt x="785" y="140"/>
                      <a:pt x="776" y="136"/>
                      <a:pt x="766" y="131"/>
                    </a:cubicBezTo>
                    <a:lnTo>
                      <a:pt x="766" y="175"/>
                    </a:lnTo>
                    <a:cubicBezTo>
                      <a:pt x="775" y="179"/>
                      <a:pt x="784" y="182"/>
                      <a:pt x="792" y="184"/>
                    </a:cubicBezTo>
                    <a:cubicBezTo>
                      <a:pt x="800" y="185"/>
                      <a:pt x="810" y="186"/>
                      <a:pt x="822" y="186"/>
                    </a:cubicBezTo>
                    <a:cubicBezTo>
                      <a:pt x="837" y="186"/>
                      <a:pt x="849" y="184"/>
                      <a:pt x="860" y="179"/>
                    </a:cubicBezTo>
                    <a:cubicBezTo>
                      <a:pt x="871" y="174"/>
                      <a:pt x="879" y="167"/>
                      <a:pt x="885" y="159"/>
                    </a:cubicBezTo>
                    <a:cubicBezTo>
                      <a:pt x="890" y="150"/>
                      <a:pt x="893" y="140"/>
                      <a:pt x="893" y="129"/>
                    </a:cubicBezTo>
                    <a:cubicBezTo>
                      <a:pt x="893" y="117"/>
                      <a:pt x="890" y="107"/>
                      <a:pt x="884" y="98"/>
                    </a:cubicBezTo>
                    <a:close/>
                    <a:moveTo>
                      <a:pt x="1028" y="44"/>
                    </a:moveTo>
                    <a:lnTo>
                      <a:pt x="1028" y="44"/>
                    </a:lnTo>
                    <a:cubicBezTo>
                      <a:pt x="1035" y="46"/>
                      <a:pt x="1042" y="48"/>
                      <a:pt x="1048" y="52"/>
                    </a:cubicBezTo>
                    <a:lnTo>
                      <a:pt x="1063" y="13"/>
                    </a:lnTo>
                    <a:cubicBezTo>
                      <a:pt x="1046" y="5"/>
                      <a:pt x="1027" y="0"/>
                      <a:pt x="1007" y="0"/>
                    </a:cubicBezTo>
                    <a:cubicBezTo>
                      <a:pt x="990" y="0"/>
                      <a:pt x="974" y="4"/>
                      <a:pt x="961" y="12"/>
                    </a:cubicBezTo>
                    <a:cubicBezTo>
                      <a:pt x="947" y="19"/>
                      <a:pt x="937" y="30"/>
                      <a:pt x="930" y="44"/>
                    </a:cubicBezTo>
                    <a:cubicBezTo>
                      <a:pt x="923" y="59"/>
                      <a:pt x="920" y="75"/>
                      <a:pt x="920" y="94"/>
                    </a:cubicBezTo>
                    <a:cubicBezTo>
                      <a:pt x="920" y="124"/>
                      <a:pt x="927" y="147"/>
                      <a:pt x="942" y="162"/>
                    </a:cubicBezTo>
                    <a:cubicBezTo>
                      <a:pt x="956" y="178"/>
                      <a:pt x="977" y="186"/>
                      <a:pt x="1004" y="186"/>
                    </a:cubicBezTo>
                    <a:cubicBezTo>
                      <a:pt x="1023" y="186"/>
                      <a:pt x="1040" y="183"/>
                      <a:pt x="1056" y="176"/>
                    </a:cubicBezTo>
                    <a:lnTo>
                      <a:pt x="1056" y="135"/>
                    </a:lnTo>
                    <a:cubicBezTo>
                      <a:pt x="1048" y="138"/>
                      <a:pt x="1040" y="141"/>
                      <a:pt x="1033" y="143"/>
                    </a:cubicBezTo>
                    <a:cubicBezTo>
                      <a:pt x="1025" y="145"/>
                      <a:pt x="1018" y="146"/>
                      <a:pt x="1010" y="146"/>
                    </a:cubicBezTo>
                    <a:cubicBezTo>
                      <a:pt x="983" y="146"/>
                      <a:pt x="970" y="129"/>
                      <a:pt x="970" y="94"/>
                    </a:cubicBezTo>
                    <a:cubicBezTo>
                      <a:pt x="970" y="77"/>
                      <a:pt x="973" y="64"/>
                      <a:pt x="980" y="55"/>
                    </a:cubicBezTo>
                    <a:cubicBezTo>
                      <a:pt x="986" y="45"/>
                      <a:pt x="995" y="40"/>
                      <a:pt x="1007" y="40"/>
                    </a:cubicBezTo>
                    <a:cubicBezTo>
                      <a:pt x="1015" y="40"/>
                      <a:pt x="1022" y="41"/>
                      <a:pt x="1028" y="44"/>
                    </a:cubicBezTo>
                    <a:close/>
                    <a:moveTo>
                      <a:pt x="1250" y="3"/>
                    </a:moveTo>
                    <a:lnTo>
                      <a:pt x="1250" y="3"/>
                    </a:lnTo>
                    <a:lnTo>
                      <a:pt x="1201" y="3"/>
                    </a:lnTo>
                    <a:lnTo>
                      <a:pt x="1201" y="70"/>
                    </a:lnTo>
                    <a:lnTo>
                      <a:pt x="1144" y="70"/>
                    </a:lnTo>
                    <a:lnTo>
                      <a:pt x="1144" y="3"/>
                    </a:lnTo>
                    <a:lnTo>
                      <a:pt x="1095" y="3"/>
                    </a:lnTo>
                    <a:lnTo>
                      <a:pt x="1095" y="184"/>
                    </a:lnTo>
                    <a:lnTo>
                      <a:pt x="1144" y="184"/>
                    </a:lnTo>
                    <a:lnTo>
                      <a:pt x="1144" y="110"/>
                    </a:lnTo>
                    <a:lnTo>
                      <a:pt x="1201" y="110"/>
                    </a:lnTo>
                    <a:lnTo>
                      <a:pt x="1201" y="184"/>
                    </a:lnTo>
                    <a:lnTo>
                      <a:pt x="1250" y="184"/>
                    </a:lnTo>
                    <a:lnTo>
                      <a:pt x="1250" y="3"/>
                    </a:lnTo>
                    <a:close/>
                    <a:moveTo>
                      <a:pt x="1399" y="3"/>
                    </a:moveTo>
                    <a:lnTo>
                      <a:pt x="1399" y="3"/>
                    </a:lnTo>
                    <a:lnTo>
                      <a:pt x="1399" y="109"/>
                    </a:lnTo>
                    <a:cubicBezTo>
                      <a:pt x="1399" y="122"/>
                      <a:pt x="1397" y="131"/>
                      <a:pt x="1392" y="137"/>
                    </a:cubicBezTo>
                    <a:cubicBezTo>
                      <a:pt x="1388" y="143"/>
                      <a:pt x="1381" y="146"/>
                      <a:pt x="1371" y="146"/>
                    </a:cubicBezTo>
                    <a:cubicBezTo>
                      <a:pt x="1361" y="146"/>
                      <a:pt x="1354" y="143"/>
                      <a:pt x="1349" y="137"/>
                    </a:cubicBezTo>
                    <a:cubicBezTo>
                      <a:pt x="1345" y="131"/>
                      <a:pt x="1342" y="122"/>
                      <a:pt x="1342" y="109"/>
                    </a:cubicBezTo>
                    <a:lnTo>
                      <a:pt x="1342" y="3"/>
                    </a:lnTo>
                    <a:lnTo>
                      <a:pt x="1293" y="3"/>
                    </a:lnTo>
                    <a:lnTo>
                      <a:pt x="1293" y="113"/>
                    </a:lnTo>
                    <a:cubicBezTo>
                      <a:pt x="1293" y="137"/>
                      <a:pt x="1300" y="155"/>
                      <a:pt x="1313" y="167"/>
                    </a:cubicBezTo>
                    <a:cubicBezTo>
                      <a:pt x="1326" y="180"/>
                      <a:pt x="1345" y="186"/>
                      <a:pt x="1370" y="186"/>
                    </a:cubicBezTo>
                    <a:cubicBezTo>
                      <a:pt x="1395" y="186"/>
                      <a:pt x="1414" y="180"/>
                      <a:pt x="1428" y="167"/>
                    </a:cubicBezTo>
                    <a:cubicBezTo>
                      <a:pt x="1441" y="154"/>
                      <a:pt x="1448" y="135"/>
                      <a:pt x="1448" y="112"/>
                    </a:cubicBezTo>
                    <a:lnTo>
                      <a:pt x="1448" y="3"/>
                    </a:lnTo>
                    <a:lnTo>
                      <a:pt x="1399" y="3"/>
                    </a:lnTo>
                    <a:close/>
                    <a:moveTo>
                      <a:pt x="1610" y="184"/>
                    </a:moveTo>
                    <a:lnTo>
                      <a:pt x="1610" y="184"/>
                    </a:lnTo>
                    <a:lnTo>
                      <a:pt x="1610" y="144"/>
                    </a:lnTo>
                    <a:lnTo>
                      <a:pt x="1540" y="144"/>
                    </a:lnTo>
                    <a:lnTo>
                      <a:pt x="1540" y="3"/>
                    </a:lnTo>
                    <a:lnTo>
                      <a:pt x="1491" y="3"/>
                    </a:lnTo>
                    <a:lnTo>
                      <a:pt x="1491" y="184"/>
                    </a:lnTo>
                    <a:lnTo>
                      <a:pt x="1610" y="184"/>
                    </a:lnTo>
                    <a:close/>
                    <a:moveTo>
                      <a:pt x="1748" y="144"/>
                    </a:moveTo>
                    <a:lnTo>
                      <a:pt x="1748" y="144"/>
                    </a:lnTo>
                    <a:lnTo>
                      <a:pt x="1690" y="144"/>
                    </a:lnTo>
                    <a:lnTo>
                      <a:pt x="1690" y="110"/>
                    </a:lnTo>
                    <a:lnTo>
                      <a:pt x="1744" y="110"/>
                    </a:lnTo>
                    <a:lnTo>
                      <a:pt x="1744" y="71"/>
                    </a:lnTo>
                    <a:lnTo>
                      <a:pt x="1690" y="71"/>
                    </a:lnTo>
                    <a:lnTo>
                      <a:pt x="1690" y="42"/>
                    </a:lnTo>
                    <a:lnTo>
                      <a:pt x="1748" y="42"/>
                    </a:lnTo>
                    <a:lnTo>
                      <a:pt x="1748" y="3"/>
                    </a:lnTo>
                    <a:lnTo>
                      <a:pt x="1641" y="3"/>
                    </a:lnTo>
                    <a:lnTo>
                      <a:pt x="1641" y="184"/>
                    </a:lnTo>
                    <a:lnTo>
                      <a:pt x="1748" y="184"/>
                    </a:lnTo>
                    <a:lnTo>
                      <a:pt x="1748" y="144"/>
                    </a:ln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dirty="0"/>
              </a:p>
            </p:txBody>
          </p:sp>
          <p:sp>
            <p:nvSpPr>
              <p:cNvPr id="84" name="Freeform 22">
                <a:extLst>
                  <a:ext uri="{FF2B5EF4-FFF2-40B4-BE49-F238E27FC236}">
                    <a16:creationId xmlns:a16="http://schemas.microsoft.com/office/drawing/2014/main" id="{CD5763C8-3201-E7F9-BC32-8E45B65F40DF}"/>
                  </a:ext>
                </a:extLst>
              </p:cNvPr>
              <p:cNvSpPr/>
              <p:nvPr/>
            </p:nvSpPr>
            <p:spPr bwMode="auto">
              <a:xfrm>
                <a:off x="6656388" y="5507038"/>
                <a:ext cx="925513" cy="111125"/>
              </a:xfrm>
              <a:custGeom>
                <a:avLst/>
                <a:gdLst>
                  <a:gd name="T0" fmla="*/ 162 w 1516"/>
                  <a:gd name="T1" fmla="*/ 51 h 181"/>
                  <a:gd name="T2" fmla="*/ 161 w 1516"/>
                  <a:gd name="T3" fmla="*/ 102 h 181"/>
                  <a:gd name="T4" fmla="*/ 206 w 1516"/>
                  <a:gd name="T5" fmla="*/ 1 h 181"/>
                  <a:gd name="T6" fmla="*/ 103 w 1516"/>
                  <a:gd name="T7" fmla="*/ 129 h 181"/>
                  <a:gd name="T8" fmla="*/ 0 w 1516"/>
                  <a:gd name="T9" fmla="*/ 181 h 181"/>
                  <a:gd name="T10" fmla="*/ 41 w 1516"/>
                  <a:gd name="T11" fmla="*/ 51 h 181"/>
                  <a:gd name="T12" fmla="*/ 126 w 1516"/>
                  <a:gd name="T13" fmla="*/ 181 h 181"/>
                  <a:gd name="T14" fmla="*/ 251 w 1516"/>
                  <a:gd name="T15" fmla="*/ 1 h 181"/>
                  <a:gd name="T16" fmla="*/ 300 w 1516"/>
                  <a:gd name="T17" fmla="*/ 1 h 181"/>
                  <a:gd name="T18" fmla="*/ 467 w 1516"/>
                  <a:gd name="T19" fmla="*/ 41 h 181"/>
                  <a:gd name="T20" fmla="*/ 330 w 1516"/>
                  <a:gd name="T21" fmla="*/ 41 h 181"/>
                  <a:gd name="T22" fmla="*/ 423 w 1516"/>
                  <a:gd name="T23" fmla="*/ 181 h 181"/>
                  <a:gd name="T24" fmla="*/ 583 w 1516"/>
                  <a:gd name="T25" fmla="*/ 41 h 181"/>
                  <a:gd name="T26" fmla="*/ 490 w 1516"/>
                  <a:gd name="T27" fmla="*/ 1 h 181"/>
                  <a:gd name="T28" fmla="*/ 534 w 1516"/>
                  <a:gd name="T29" fmla="*/ 181 h 181"/>
                  <a:gd name="T30" fmla="*/ 905 w 1516"/>
                  <a:gd name="T31" fmla="*/ 1 h 181"/>
                  <a:gd name="T32" fmla="*/ 838 w 1516"/>
                  <a:gd name="T33" fmla="*/ 92 h 181"/>
                  <a:gd name="T34" fmla="*/ 815 w 1516"/>
                  <a:gd name="T35" fmla="*/ 69 h 181"/>
                  <a:gd name="T36" fmla="*/ 739 w 1516"/>
                  <a:gd name="T37" fmla="*/ 69 h 181"/>
                  <a:gd name="T38" fmla="*/ 716 w 1516"/>
                  <a:gd name="T39" fmla="*/ 91 h 181"/>
                  <a:gd name="T40" fmla="*/ 694 w 1516"/>
                  <a:gd name="T41" fmla="*/ 181 h 181"/>
                  <a:gd name="T42" fmla="*/ 774 w 1516"/>
                  <a:gd name="T43" fmla="*/ 78 h 181"/>
                  <a:gd name="T44" fmla="*/ 785 w 1516"/>
                  <a:gd name="T45" fmla="*/ 103 h 181"/>
                  <a:gd name="T46" fmla="*/ 905 w 1516"/>
                  <a:gd name="T47" fmla="*/ 1 h 181"/>
                  <a:gd name="T48" fmla="*/ 982 w 1516"/>
                  <a:gd name="T49" fmla="*/ 142 h 181"/>
                  <a:gd name="T50" fmla="*/ 1036 w 1516"/>
                  <a:gd name="T51" fmla="*/ 68 h 181"/>
                  <a:gd name="T52" fmla="*/ 1041 w 1516"/>
                  <a:gd name="T53" fmla="*/ 40 h 181"/>
                  <a:gd name="T54" fmla="*/ 933 w 1516"/>
                  <a:gd name="T55" fmla="*/ 181 h 181"/>
                  <a:gd name="T56" fmla="*/ 1130 w 1516"/>
                  <a:gd name="T57" fmla="*/ 1 h 181"/>
                  <a:gd name="T58" fmla="*/ 1081 w 1516"/>
                  <a:gd name="T59" fmla="*/ 181 h 181"/>
                  <a:gd name="T60" fmla="*/ 1304 w 1516"/>
                  <a:gd name="T61" fmla="*/ 23 h 181"/>
                  <a:gd name="T62" fmla="*/ 1174 w 1516"/>
                  <a:gd name="T63" fmla="*/ 1 h 181"/>
                  <a:gd name="T64" fmla="*/ 1303 w 1516"/>
                  <a:gd name="T65" fmla="*/ 157 h 181"/>
                  <a:gd name="T66" fmla="*/ 1267 w 1516"/>
                  <a:gd name="T67" fmla="*/ 128 h 181"/>
                  <a:gd name="T68" fmla="*/ 1223 w 1516"/>
                  <a:gd name="T69" fmla="*/ 141 h 181"/>
                  <a:gd name="T70" fmla="*/ 1267 w 1516"/>
                  <a:gd name="T71" fmla="*/ 52 h 181"/>
                  <a:gd name="T72" fmla="*/ 1516 w 1516"/>
                  <a:gd name="T73" fmla="*/ 181 h 181"/>
                  <a:gd name="T74" fmla="*/ 1391 w 1516"/>
                  <a:gd name="T75" fmla="*/ 0 h 181"/>
                  <a:gd name="T76" fmla="*/ 1395 w 1516"/>
                  <a:gd name="T77" fmla="*/ 148 h 181"/>
                  <a:gd name="T78" fmla="*/ 1516 w 1516"/>
                  <a:gd name="T79" fmla="*/ 181 h 181"/>
                  <a:gd name="T80" fmla="*/ 1420 w 1516"/>
                  <a:gd name="T81" fmla="*/ 50 h 181"/>
                  <a:gd name="T82" fmla="*/ 1436 w 1516"/>
                  <a:gd name="T83" fmla="*/ 7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6" h="181">
                    <a:moveTo>
                      <a:pt x="126" y="181"/>
                    </a:moveTo>
                    <a:lnTo>
                      <a:pt x="126" y="181"/>
                    </a:lnTo>
                    <a:lnTo>
                      <a:pt x="162" y="51"/>
                    </a:lnTo>
                    <a:lnTo>
                      <a:pt x="163" y="51"/>
                    </a:lnTo>
                    <a:cubicBezTo>
                      <a:pt x="162" y="71"/>
                      <a:pt x="162" y="83"/>
                      <a:pt x="162" y="88"/>
                    </a:cubicBezTo>
                    <a:cubicBezTo>
                      <a:pt x="161" y="93"/>
                      <a:pt x="161" y="98"/>
                      <a:pt x="161" y="102"/>
                    </a:cubicBezTo>
                    <a:lnTo>
                      <a:pt x="161" y="181"/>
                    </a:lnTo>
                    <a:lnTo>
                      <a:pt x="206" y="181"/>
                    </a:lnTo>
                    <a:lnTo>
                      <a:pt x="206" y="1"/>
                    </a:lnTo>
                    <a:lnTo>
                      <a:pt x="141" y="1"/>
                    </a:lnTo>
                    <a:lnTo>
                      <a:pt x="104" y="129"/>
                    </a:lnTo>
                    <a:lnTo>
                      <a:pt x="103" y="129"/>
                    </a:lnTo>
                    <a:lnTo>
                      <a:pt x="65" y="1"/>
                    </a:lnTo>
                    <a:lnTo>
                      <a:pt x="0" y="1"/>
                    </a:lnTo>
                    <a:lnTo>
                      <a:pt x="0" y="181"/>
                    </a:lnTo>
                    <a:lnTo>
                      <a:pt x="44" y="181"/>
                    </a:lnTo>
                    <a:lnTo>
                      <a:pt x="44" y="103"/>
                    </a:lnTo>
                    <a:cubicBezTo>
                      <a:pt x="44" y="91"/>
                      <a:pt x="43" y="73"/>
                      <a:pt x="41" y="51"/>
                    </a:cubicBezTo>
                    <a:lnTo>
                      <a:pt x="42" y="51"/>
                    </a:lnTo>
                    <a:lnTo>
                      <a:pt x="79" y="181"/>
                    </a:lnTo>
                    <a:lnTo>
                      <a:pt x="126" y="181"/>
                    </a:lnTo>
                    <a:close/>
                    <a:moveTo>
                      <a:pt x="300" y="1"/>
                    </a:moveTo>
                    <a:lnTo>
                      <a:pt x="300" y="1"/>
                    </a:lnTo>
                    <a:lnTo>
                      <a:pt x="251" y="1"/>
                    </a:lnTo>
                    <a:lnTo>
                      <a:pt x="251" y="181"/>
                    </a:lnTo>
                    <a:lnTo>
                      <a:pt x="300" y="181"/>
                    </a:lnTo>
                    <a:lnTo>
                      <a:pt x="300" y="1"/>
                    </a:lnTo>
                    <a:close/>
                    <a:moveTo>
                      <a:pt x="423" y="41"/>
                    </a:moveTo>
                    <a:lnTo>
                      <a:pt x="423" y="41"/>
                    </a:lnTo>
                    <a:lnTo>
                      <a:pt x="467" y="41"/>
                    </a:lnTo>
                    <a:lnTo>
                      <a:pt x="467" y="1"/>
                    </a:lnTo>
                    <a:lnTo>
                      <a:pt x="330" y="1"/>
                    </a:lnTo>
                    <a:lnTo>
                      <a:pt x="330" y="41"/>
                    </a:lnTo>
                    <a:lnTo>
                      <a:pt x="374" y="41"/>
                    </a:lnTo>
                    <a:lnTo>
                      <a:pt x="374" y="181"/>
                    </a:lnTo>
                    <a:lnTo>
                      <a:pt x="423" y="181"/>
                    </a:lnTo>
                    <a:lnTo>
                      <a:pt x="423" y="41"/>
                    </a:lnTo>
                    <a:close/>
                    <a:moveTo>
                      <a:pt x="583" y="41"/>
                    </a:moveTo>
                    <a:lnTo>
                      <a:pt x="583" y="41"/>
                    </a:lnTo>
                    <a:lnTo>
                      <a:pt x="627" y="41"/>
                    </a:lnTo>
                    <a:lnTo>
                      <a:pt x="627" y="1"/>
                    </a:lnTo>
                    <a:lnTo>
                      <a:pt x="490" y="1"/>
                    </a:lnTo>
                    <a:lnTo>
                      <a:pt x="490" y="41"/>
                    </a:lnTo>
                    <a:lnTo>
                      <a:pt x="534" y="41"/>
                    </a:lnTo>
                    <a:lnTo>
                      <a:pt x="534" y="181"/>
                    </a:lnTo>
                    <a:lnTo>
                      <a:pt x="583" y="181"/>
                    </a:lnTo>
                    <a:lnTo>
                      <a:pt x="583" y="41"/>
                    </a:lnTo>
                    <a:close/>
                    <a:moveTo>
                      <a:pt x="905" y="1"/>
                    </a:moveTo>
                    <a:lnTo>
                      <a:pt x="905" y="1"/>
                    </a:lnTo>
                    <a:lnTo>
                      <a:pt x="858" y="1"/>
                    </a:lnTo>
                    <a:lnTo>
                      <a:pt x="838" y="92"/>
                    </a:lnTo>
                    <a:cubicBezTo>
                      <a:pt x="833" y="114"/>
                      <a:pt x="830" y="130"/>
                      <a:pt x="829" y="139"/>
                    </a:cubicBezTo>
                    <a:cubicBezTo>
                      <a:pt x="828" y="132"/>
                      <a:pt x="826" y="121"/>
                      <a:pt x="823" y="107"/>
                    </a:cubicBezTo>
                    <a:cubicBezTo>
                      <a:pt x="821" y="93"/>
                      <a:pt x="818" y="80"/>
                      <a:pt x="815" y="69"/>
                    </a:cubicBezTo>
                    <a:lnTo>
                      <a:pt x="800" y="1"/>
                    </a:lnTo>
                    <a:lnTo>
                      <a:pt x="755" y="1"/>
                    </a:lnTo>
                    <a:lnTo>
                      <a:pt x="739" y="69"/>
                    </a:lnTo>
                    <a:cubicBezTo>
                      <a:pt x="736" y="78"/>
                      <a:pt x="734" y="90"/>
                      <a:pt x="731" y="105"/>
                    </a:cubicBezTo>
                    <a:cubicBezTo>
                      <a:pt x="728" y="119"/>
                      <a:pt x="726" y="131"/>
                      <a:pt x="725" y="139"/>
                    </a:cubicBezTo>
                    <a:cubicBezTo>
                      <a:pt x="724" y="127"/>
                      <a:pt x="721" y="111"/>
                      <a:pt x="716" y="91"/>
                    </a:cubicBezTo>
                    <a:lnTo>
                      <a:pt x="696" y="1"/>
                    </a:lnTo>
                    <a:lnTo>
                      <a:pt x="649" y="1"/>
                    </a:lnTo>
                    <a:lnTo>
                      <a:pt x="694" y="181"/>
                    </a:lnTo>
                    <a:lnTo>
                      <a:pt x="752" y="181"/>
                    </a:lnTo>
                    <a:cubicBezTo>
                      <a:pt x="762" y="134"/>
                      <a:pt x="768" y="107"/>
                      <a:pt x="770" y="100"/>
                    </a:cubicBezTo>
                    <a:cubicBezTo>
                      <a:pt x="771" y="94"/>
                      <a:pt x="773" y="86"/>
                      <a:pt x="774" y="78"/>
                    </a:cubicBezTo>
                    <a:cubicBezTo>
                      <a:pt x="776" y="70"/>
                      <a:pt x="777" y="64"/>
                      <a:pt x="777" y="58"/>
                    </a:cubicBezTo>
                    <a:cubicBezTo>
                      <a:pt x="778" y="65"/>
                      <a:pt x="780" y="73"/>
                      <a:pt x="781" y="83"/>
                    </a:cubicBezTo>
                    <a:cubicBezTo>
                      <a:pt x="783" y="93"/>
                      <a:pt x="784" y="99"/>
                      <a:pt x="785" y="103"/>
                    </a:cubicBezTo>
                    <a:lnTo>
                      <a:pt x="803" y="181"/>
                    </a:lnTo>
                    <a:lnTo>
                      <a:pt x="860" y="181"/>
                    </a:lnTo>
                    <a:lnTo>
                      <a:pt x="905" y="1"/>
                    </a:lnTo>
                    <a:close/>
                    <a:moveTo>
                      <a:pt x="1041" y="142"/>
                    </a:moveTo>
                    <a:lnTo>
                      <a:pt x="1041" y="142"/>
                    </a:lnTo>
                    <a:lnTo>
                      <a:pt x="982" y="142"/>
                    </a:lnTo>
                    <a:lnTo>
                      <a:pt x="982" y="107"/>
                    </a:lnTo>
                    <a:lnTo>
                      <a:pt x="1036" y="107"/>
                    </a:lnTo>
                    <a:lnTo>
                      <a:pt x="1036" y="68"/>
                    </a:lnTo>
                    <a:lnTo>
                      <a:pt x="982" y="68"/>
                    </a:lnTo>
                    <a:lnTo>
                      <a:pt x="982" y="40"/>
                    </a:lnTo>
                    <a:lnTo>
                      <a:pt x="1041" y="40"/>
                    </a:lnTo>
                    <a:lnTo>
                      <a:pt x="1041" y="1"/>
                    </a:lnTo>
                    <a:lnTo>
                      <a:pt x="933" y="1"/>
                    </a:lnTo>
                    <a:lnTo>
                      <a:pt x="933" y="181"/>
                    </a:lnTo>
                    <a:lnTo>
                      <a:pt x="1041" y="181"/>
                    </a:lnTo>
                    <a:lnTo>
                      <a:pt x="1041" y="142"/>
                    </a:lnTo>
                    <a:close/>
                    <a:moveTo>
                      <a:pt x="1130" y="1"/>
                    </a:moveTo>
                    <a:lnTo>
                      <a:pt x="1130" y="1"/>
                    </a:lnTo>
                    <a:lnTo>
                      <a:pt x="1081" y="1"/>
                    </a:lnTo>
                    <a:lnTo>
                      <a:pt x="1081" y="181"/>
                    </a:lnTo>
                    <a:lnTo>
                      <a:pt x="1130" y="181"/>
                    </a:lnTo>
                    <a:lnTo>
                      <a:pt x="1130" y="1"/>
                    </a:lnTo>
                    <a:close/>
                    <a:moveTo>
                      <a:pt x="1304" y="23"/>
                    </a:moveTo>
                    <a:lnTo>
                      <a:pt x="1304" y="23"/>
                    </a:lnTo>
                    <a:cubicBezTo>
                      <a:pt x="1288" y="8"/>
                      <a:pt x="1266" y="1"/>
                      <a:pt x="1237" y="1"/>
                    </a:cubicBezTo>
                    <a:lnTo>
                      <a:pt x="1174" y="1"/>
                    </a:lnTo>
                    <a:lnTo>
                      <a:pt x="1174" y="181"/>
                    </a:lnTo>
                    <a:lnTo>
                      <a:pt x="1233" y="181"/>
                    </a:lnTo>
                    <a:cubicBezTo>
                      <a:pt x="1263" y="181"/>
                      <a:pt x="1286" y="173"/>
                      <a:pt x="1303" y="157"/>
                    </a:cubicBezTo>
                    <a:cubicBezTo>
                      <a:pt x="1319" y="141"/>
                      <a:pt x="1328" y="117"/>
                      <a:pt x="1328" y="87"/>
                    </a:cubicBezTo>
                    <a:cubicBezTo>
                      <a:pt x="1328" y="59"/>
                      <a:pt x="1320" y="38"/>
                      <a:pt x="1304" y="23"/>
                    </a:cubicBezTo>
                    <a:close/>
                    <a:moveTo>
                      <a:pt x="1267" y="128"/>
                    </a:moveTo>
                    <a:lnTo>
                      <a:pt x="1267" y="128"/>
                    </a:lnTo>
                    <a:cubicBezTo>
                      <a:pt x="1260" y="137"/>
                      <a:pt x="1249" y="141"/>
                      <a:pt x="1234" y="141"/>
                    </a:cubicBezTo>
                    <a:lnTo>
                      <a:pt x="1223" y="141"/>
                    </a:lnTo>
                    <a:lnTo>
                      <a:pt x="1223" y="40"/>
                    </a:lnTo>
                    <a:lnTo>
                      <a:pt x="1237" y="40"/>
                    </a:lnTo>
                    <a:cubicBezTo>
                      <a:pt x="1251" y="40"/>
                      <a:pt x="1261" y="44"/>
                      <a:pt x="1267" y="52"/>
                    </a:cubicBezTo>
                    <a:cubicBezTo>
                      <a:pt x="1274" y="60"/>
                      <a:pt x="1277" y="72"/>
                      <a:pt x="1277" y="89"/>
                    </a:cubicBezTo>
                    <a:cubicBezTo>
                      <a:pt x="1277" y="107"/>
                      <a:pt x="1274" y="120"/>
                      <a:pt x="1267" y="128"/>
                    </a:cubicBezTo>
                    <a:close/>
                    <a:moveTo>
                      <a:pt x="1516" y="181"/>
                    </a:moveTo>
                    <a:lnTo>
                      <a:pt x="1516" y="181"/>
                    </a:lnTo>
                    <a:lnTo>
                      <a:pt x="1456" y="0"/>
                    </a:lnTo>
                    <a:lnTo>
                      <a:pt x="1391" y="0"/>
                    </a:lnTo>
                    <a:lnTo>
                      <a:pt x="1332" y="181"/>
                    </a:lnTo>
                    <a:lnTo>
                      <a:pt x="1386" y="181"/>
                    </a:lnTo>
                    <a:lnTo>
                      <a:pt x="1395" y="148"/>
                    </a:lnTo>
                    <a:lnTo>
                      <a:pt x="1454" y="148"/>
                    </a:lnTo>
                    <a:lnTo>
                      <a:pt x="1463" y="181"/>
                    </a:lnTo>
                    <a:lnTo>
                      <a:pt x="1516" y="181"/>
                    </a:lnTo>
                    <a:close/>
                    <a:moveTo>
                      <a:pt x="1405" y="107"/>
                    </a:moveTo>
                    <a:lnTo>
                      <a:pt x="1405" y="107"/>
                    </a:lnTo>
                    <a:cubicBezTo>
                      <a:pt x="1413" y="79"/>
                      <a:pt x="1417" y="60"/>
                      <a:pt x="1420" y="50"/>
                    </a:cubicBezTo>
                    <a:cubicBezTo>
                      <a:pt x="1422" y="41"/>
                      <a:pt x="1423" y="34"/>
                      <a:pt x="1424" y="30"/>
                    </a:cubicBezTo>
                    <a:cubicBezTo>
                      <a:pt x="1425" y="34"/>
                      <a:pt x="1427" y="42"/>
                      <a:pt x="1429" y="52"/>
                    </a:cubicBezTo>
                    <a:cubicBezTo>
                      <a:pt x="1432" y="63"/>
                      <a:pt x="1434" y="71"/>
                      <a:pt x="1436" y="78"/>
                    </a:cubicBezTo>
                    <a:lnTo>
                      <a:pt x="1444" y="107"/>
                    </a:lnTo>
                    <a:lnTo>
                      <a:pt x="1405" y="107"/>
                    </a:ln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dirty="0"/>
              </a:p>
            </p:txBody>
          </p:sp>
          <p:sp>
            <p:nvSpPr>
              <p:cNvPr id="85" name="Freeform 23">
                <a:extLst>
                  <a:ext uri="{FF2B5EF4-FFF2-40B4-BE49-F238E27FC236}">
                    <a16:creationId xmlns:a16="http://schemas.microsoft.com/office/drawing/2014/main" id="{3AA2A271-34E8-E937-5525-629049E09717}"/>
                  </a:ext>
                </a:extLst>
              </p:cNvPr>
              <p:cNvSpPr/>
              <p:nvPr/>
            </p:nvSpPr>
            <p:spPr bwMode="auto">
              <a:xfrm>
                <a:off x="6656388" y="5664200"/>
                <a:ext cx="1068388" cy="76200"/>
              </a:xfrm>
              <a:custGeom>
                <a:avLst/>
                <a:gdLst>
                  <a:gd name="T0" fmla="*/ 0 w 1748"/>
                  <a:gd name="T1" fmla="*/ 63 h 124"/>
                  <a:gd name="T2" fmla="*/ 149 w 1748"/>
                  <a:gd name="T3" fmla="*/ 51 h 124"/>
                  <a:gd name="T4" fmla="*/ 104 w 1748"/>
                  <a:gd name="T5" fmla="*/ 61 h 124"/>
                  <a:gd name="T6" fmla="*/ 182 w 1748"/>
                  <a:gd name="T7" fmla="*/ 28 h 124"/>
                  <a:gd name="T8" fmla="*/ 182 w 1748"/>
                  <a:gd name="T9" fmla="*/ 11 h 124"/>
                  <a:gd name="T10" fmla="*/ 244 w 1748"/>
                  <a:gd name="T11" fmla="*/ 28 h 124"/>
                  <a:gd name="T12" fmla="*/ 309 w 1748"/>
                  <a:gd name="T13" fmla="*/ 95 h 124"/>
                  <a:gd name="T14" fmla="*/ 322 w 1748"/>
                  <a:gd name="T15" fmla="*/ 57 h 124"/>
                  <a:gd name="T16" fmla="*/ 305 w 1748"/>
                  <a:gd name="T17" fmla="*/ 42 h 124"/>
                  <a:gd name="T18" fmla="*/ 351 w 1748"/>
                  <a:gd name="T19" fmla="*/ 40 h 124"/>
                  <a:gd name="T20" fmla="*/ 379 w 1748"/>
                  <a:gd name="T21" fmla="*/ 27 h 124"/>
                  <a:gd name="T22" fmla="*/ 414 w 1748"/>
                  <a:gd name="T23" fmla="*/ 38 h 124"/>
                  <a:gd name="T24" fmla="*/ 422 w 1748"/>
                  <a:gd name="T25" fmla="*/ 73 h 124"/>
                  <a:gd name="T26" fmla="*/ 467 w 1748"/>
                  <a:gd name="T27" fmla="*/ 28 h 124"/>
                  <a:gd name="T28" fmla="*/ 465 w 1748"/>
                  <a:gd name="T29" fmla="*/ 16 h 124"/>
                  <a:gd name="T30" fmla="*/ 502 w 1748"/>
                  <a:gd name="T31" fmla="*/ 74 h 124"/>
                  <a:gd name="T32" fmla="*/ 479 w 1748"/>
                  <a:gd name="T33" fmla="*/ 39 h 124"/>
                  <a:gd name="T34" fmla="*/ 556 w 1748"/>
                  <a:gd name="T35" fmla="*/ 94 h 124"/>
                  <a:gd name="T36" fmla="*/ 580 w 1748"/>
                  <a:gd name="T37" fmla="*/ 28 h 124"/>
                  <a:gd name="T38" fmla="*/ 684 w 1748"/>
                  <a:gd name="T39" fmla="*/ 36 h 124"/>
                  <a:gd name="T40" fmla="*/ 684 w 1748"/>
                  <a:gd name="T41" fmla="*/ 36 h 124"/>
                  <a:gd name="T42" fmla="*/ 741 w 1748"/>
                  <a:gd name="T43" fmla="*/ 28 h 124"/>
                  <a:gd name="T44" fmla="*/ 711 w 1748"/>
                  <a:gd name="T45" fmla="*/ 24 h 124"/>
                  <a:gd name="T46" fmla="*/ 741 w 1748"/>
                  <a:gd name="T47" fmla="*/ 28 h 124"/>
                  <a:gd name="T48" fmla="*/ 837 w 1748"/>
                  <a:gd name="T49" fmla="*/ 94 h 124"/>
                  <a:gd name="T50" fmla="*/ 799 w 1748"/>
                  <a:gd name="T51" fmla="*/ 58 h 124"/>
                  <a:gd name="T52" fmla="*/ 864 w 1748"/>
                  <a:gd name="T53" fmla="*/ 28 h 124"/>
                  <a:gd name="T54" fmla="*/ 906 w 1748"/>
                  <a:gd name="T55" fmla="*/ 44 h 124"/>
                  <a:gd name="T56" fmla="*/ 906 w 1748"/>
                  <a:gd name="T57" fmla="*/ 44 h 124"/>
                  <a:gd name="T58" fmla="*/ 941 w 1748"/>
                  <a:gd name="T59" fmla="*/ 28 h 124"/>
                  <a:gd name="T60" fmla="*/ 982 w 1748"/>
                  <a:gd name="T61" fmla="*/ 44 h 124"/>
                  <a:gd name="T62" fmla="*/ 982 w 1748"/>
                  <a:gd name="T63" fmla="*/ 44 h 124"/>
                  <a:gd name="T64" fmla="*/ 1051 w 1748"/>
                  <a:gd name="T65" fmla="*/ 28 h 124"/>
                  <a:gd name="T66" fmla="*/ 1064 w 1748"/>
                  <a:gd name="T67" fmla="*/ 5 h 124"/>
                  <a:gd name="T68" fmla="*/ 1125 w 1748"/>
                  <a:gd name="T69" fmla="*/ 83 h 124"/>
                  <a:gd name="T70" fmla="*/ 1081 w 1748"/>
                  <a:gd name="T71" fmla="*/ 62 h 124"/>
                  <a:gd name="T72" fmla="*/ 1111 w 1748"/>
                  <a:gd name="T73" fmla="*/ 38 h 124"/>
                  <a:gd name="T74" fmla="*/ 1199 w 1748"/>
                  <a:gd name="T75" fmla="*/ 25 h 124"/>
                  <a:gd name="T76" fmla="*/ 1171 w 1748"/>
                  <a:gd name="T77" fmla="*/ 78 h 124"/>
                  <a:gd name="T78" fmla="*/ 1183 w 1748"/>
                  <a:gd name="T79" fmla="*/ 84 h 124"/>
                  <a:gd name="T80" fmla="*/ 1276 w 1748"/>
                  <a:gd name="T81" fmla="*/ 21 h 124"/>
                  <a:gd name="T82" fmla="*/ 1296 w 1748"/>
                  <a:gd name="T83" fmla="*/ 63 h 124"/>
                  <a:gd name="T84" fmla="*/ 1314 w 1748"/>
                  <a:gd name="T85" fmla="*/ 71 h 124"/>
                  <a:gd name="T86" fmla="*/ 1358 w 1748"/>
                  <a:gd name="T87" fmla="*/ 39 h 124"/>
                  <a:gd name="T88" fmla="*/ 1404 w 1748"/>
                  <a:gd name="T89" fmla="*/ 28 h 124"/>
                  <a:gd name="T90" fmla="*/ 1403 w 1748"/>
                  <a:gd name="T91" fmla="*/ 16 h 124"/>
                  <a:gd name="T92" fmla="*/ 1475 w 1748"/>
                  <a:gd name="T93" fmla="*/ 91 h 124"/>
                  <a:gd name="T94" fmla="*/ 1450 w 1748"/>
                  <a:gd name="T95" fmla="*/ 27 h 124"/>
                  <a:gd name="T96" fmla="*/ 1435 w 1748"/>
                  <a:gd name="T97" fmla="*/ 54 h 124"/>
                  <a:gd name="T98" fmla="*/ 1508 w 1748"/>
                  <a:gd name="T99" fmla="*/ 37 h 124"/>
                  <a:gd name="T100" fmla="*/ 1539 w 1748"/>
                  <a:gd name="T101" fmla="*/ 54 h 124"/>
                  <a:gd name="T102" fmla="*/ 1588 w 1748"/>
                  <a:gd name="T103" fmla="*/ 78 h 124"/>
                  <a:gd name="T104" fmla="*/ 1599 w 1748"/>
                  <a:gd name="T105" fmla="*/ 96 h 124"/>
                  <a:gd name="T106" fmla="*/ 1643 w 1748"/>
                  <a:gd name="T107" fmla="*/ 64 h 124"/>
                  <a:gd name="T108" fmla="*/ 1674 w 1748"/>
                  <a:gd name="T109" fmla="*/ 95 h 124"/>
                  <a:gd name="T110" fmla="*/ 1747 w 1748"/>
                  <a:gd name="T111" fmla="*/ 67 h 124"/>
                  <a:gd name="T112" fmla="*/ 1707 w 1748"/>
                  <a:gd name="T113" fmla="*/ 32 h 124"/>
                  <a:gd name="T114" fmla="*/ 1700 w 1748"/>
                  <a:gd name="T115" fmla="*/ 9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48" h="124">
                    <a:moveTo>
                      <a:pt x="56" y="7"/>
                    </a:moveTo>
                    <a:lnTo>
                      <a:pt x="56" y="7"/>
                    </a:lnTo>
                    <a:lnTo>
                      <a:pt x="56" y="62"/>
                    </a:lnTo>
                    <a:cubicBezTo>
                      <a:pt x="56" y="76"/>
                      <a:pt x="49" y="83"/>
                      <a:pt x="35" y="83"/>
                    </a:cubicBezTo>
                    <a:cubicBezTo>
                      <a:pt x="28" y="83"/>
                      <a:pt x="23" y="82"/>
                      <a:pt x="20" y="78"/>
                    </a:cubicBezTo>
                    <a:cubicBezTo>
                      <a:pt x="16" y="75"/>
                      <a:pt x="15" y="69"/>
                      <a:pt x="15" y="62"/>
                    </a:cubicBezTo>
                    <a:lnTo>
                      <a:pt x="15" y="7"/>
                    </a:lnTo>
                    <a:lnTo>
                      <a:pt x="0" y="7"/>
                    </a:lnTo>
                    <a:lnTo>
                      <a:pt x="0" y="63"/>
                    </a:lnTo>
                    <a:cubicBezTo>
                      <a:pt x="0" y="73"/>
                      <a:pt x="3" y="81"/>
                      <a:pt x="9" y="87"/>
                    </a:cubicBezTo>
                    <a:cubicBezTo>
                      <a:pt x="15" y="93"/>
                      <a:pt x="24" y="96"/>
                      <a:pt x="35" y="96"/>
                    </a:cubicBezTo>
                    <a:cubicBezTo>
                      <a:pt x="42" y="96"/>
                      <a:pt x="48" y="94"/>
                      <a:pt x="54" y="92"/>
                    </a:cubicBezTo>
                    <a:cubicBezTo>
                      <a:pt x="59" y="89"/>
                      <a:pt x="63" y="85"/>
                      <a:pt x="66" y="80"/>
                    </a:cubicBezTo>
                    <a:cubicBezTo>
                      <a:pt x="68" y="76"/>
                      <a:pt x="70" y="70"/>
                      <a:pt x="70" y="63"/>
                    </a:cubicBezTo>
                    <a:lnTo>
                      <a:pt x="70" y="7"/>
                    </a:lnTo>
                    <a:lnTo>
                      <a:pt x="56" y="7"/>
                    </a:lnTo>
                    <a:close/>
                    <a:moveTo>
                      <a:pt x="149" y="51"/>
                    </a:moveTo>
                    <a:lnTo>
                      <a:pt x="149" y="51"/>
                    </a:lnTo>
                    <a:cubicBezTo>
                      <a:pt x="149" y="35"/>
                      <a:pt x="141" y="27"/>
                      <a:pt x="125" y="27"/>
                    </a:cubicBezTo>
                    <a:cubicBezTo>
                      <a:pt x="120" y="27"/>
                      <a:pt x="116" y="28"/>
                      <a:pt x="112" y="29"/>
                    </a:cubicBezTo>
                    <a:cubicBezTo>
                      <a:pt x="109" y="31"/>
                      <a:pt x="106" y="34"/>
                      <a:pt x="104" y="37"/>
                    </a:cubicBezTo>
                    <a:lnTo>
                      <a:pt x="103" y="37"/>
                    </a:lnTo>
                    <a:lnTo>
                      <a:pt x="101" y="28"/>
                    </a:lnTo>
                    <a:lnTo>
                      <a:pt x="90" y="28"/>
                    </a:lnTo>
                    <a:lnTo>
                      <a:pt x="90" y="94"/>
                    </a:lnTo>
                    <a:lnTo>
                      <a:pt x="104" y="94"/>
                    </a:lnTo>
                    <a:lnTo>
                      <a:pt x="104" y="61"/>
                    </a:lnTo>
                    <a:cubicBezTo>
                      <a:pt x="104" y="53"/>
                      <a:pt x="106" y="47"/>
                      <a:pt x="108" y="44"/>
                    </a:cubicBezTo>
                    <a:cubicBezTo>
                      <a:pt x="111" y="40"/>
                      <a:pt x="116" y="38"/>
                      <a:pt x="121" y="38"/>
                    </a:cubicBezTo>
                    <a:cubicBezTo>
                      <a:pt x="126" y="38"/>
                      <a:pt x="129" y="40"/>
                      <a:pt x="131" y="42"/>
                    </a:cubicBezTo>
                    <a:cubicBezTo>
                      <a:pt x="133" y="45"/>
                      <a:pt x="134" y="49"/>
                      <a:pt x="134" y="54"/>
                    </a:cubicBezTo>
                    <a:lnTo>
                      <a:pt x="134" y="94"/>
                    </a:lnTo>
                    <a:lnTo>
                      <a:pt x="149" y="94"/>
                    </a:lnTo>
                    <a:lnTo>
                      <a:pt x="149" y="51"/>
                    </a:lnTo>
                    <a:close/>
                    <a:moveTo>
                      <a:pt x="182" y="28"/>
                    </a:moveTo>
                    <a:lnTo>
                      <a:pt x="182" y="28"/>
                    </a:lnTo>
                    <a:lnTo>
                      <a:pt x="167" y="28"/>
                    </a:lnTo>
                    <a:lnTo>
                      <a:pt x="167" y="94"/>
                    </a:lnTo>
                    <a:lnTo>
                      <a:pt x="182" y="94"/>
                    </a:lnTo>
                    <a:lnTo>
                      <a:pt x="182" y="28"/>
                    </a:lnTo>
                    <a:close/>
                    <a:moveTo>
                      <a:pt x="169" y="16"/>
                    </a:moveTo>
                    <a:lnTo>
                      <a:pt x="169" y="16"/>
                    </a:lnTo>
                    <a:cubicBezTo>
                      <a:pt x="170" y="18"/>
                      <a:pt x="172" y="18"/>
                      <a:pt x="175" y="18"/>
                    </a:cubicBezTo>
                    <a:cubicBezTo>
                      <a:pt x="177" y="18"/>
                      <a:pt x="179" y="18"/>
                      <a:pt x="180" y="16"/>
                    </a:cubicBezTo>
                    <a:cubicBezTo>
                      <a:pt x="182" y="15"/>
                      <a:pt x="182" y="13"/>
                      <a:pt x="182" y="11"/>
                    </a:cubicBezTo>
                    <a:cubicBezTo>
                      <a:pt x="182" y="8"/>
                      <a:pt x="182" y="6"/>
                      <a:pt x="180" y="5"/>
                    </a:cubicBezTo>
                    <a:cubicBezTo>
                      <a:pt x="179" y="3"/>
                      <a:pt x="177" y="3"/>
                      <a:pt x="175" y="3"/>
                    </a:cubicBezTo>
                    <a:cubicBezTo>
                      <a:pt x="172" y="3"/>
                      <a:pt x="170" y="3"/>
                      <a:pt x="169" y="5"/>
                    </a:cubicBezTo>
                    <a:cubicBezTo>
                      <a:pt x="167" y="6"/>
                      <a:pt x="167" y="8"/>
                      <a:pt x="167" y="11"/>
                    </a:cubicBezTo>
                    <a:cubicBezTo>
                      <a:pt x="167" y="13"/>
                      <a:pt x="167" y="15"/>
                      <a:pt x="169" y="16"/>
                    </a:cubicBezTo>
                    <a:close/>
                    <a:moveTo>
                      <a:pt x="233" y="94"/>
                    </a:moveTo>
                    <a:lnTo>
                      <a:pt x="233" y="94"/>
                    </a:lnTo>
                    <a:lnTo>
                      <a:pt x="258" y="28"/>
                    </a:lnTo>
                    <a:lnTo>
                      <a:pt x="244" y="28"/>
                    </a:lnTo>
                    <a:lnTo>
                      <a:pt x="230" y="67"/>
                    </a:lnTo>
                    <a:cubicBezTo>
                      <a:pt x="228" y="74"/>
                      <a:pt x="226" y="79"/>
                      <a:pt x="226" y="82"/>
                    </a:cubicBezTo>
                    <a:lnTo>
                      <a:pt x="225" y="82"/>
                    </a:lnTo>
                    <a:cubicBezTo>
                      <a:pt x="225" y="78"/>
                      <a:pt x="223" y="73"/>
                      <a:pt x="221" y="67"/>
                    </a:cubicBezTo>
                    <a:lnTo>
                      <a:pt x="208" y="28"/>
                    </a:lnTo>
                    <a:lnTo>
                      <a:pt x="193" y="28"/>
                    </a:lnTo>
                    <a:lnTo>
                      <a:pt x="218" y="94"/>
                    </a:lnTo>
                    <a:lnTo>
                      <a:pt x="233" y="94"/>
                    </a:lnTo>
                    <a:close/>
                    <a:moveTo>
                      <a:pt x="309" y="95"/>
                    </a:moveTo>
                    <a:lnTo>
                      <a:pt x="309" y="95"/>
                    </a:lnTo>
                    <a:cubicBezTo>
                      <a:pt x="312" y="94"/>
                      <a:pt x="316" y="93"/>
                      <a:pt x="319" y="91"/>
                    </a:cubicBezTo>
                    <a:lnTo>
                      <a:pt x="319" y="80"/>
                    </a:lnTo>
                    <a:cubicBezTo>
                      <a:pt x="315" y="81"/>
                      <a:pt x="312" y="83"/>
                      <a:pt x="308" y="83"/>
                    </a:cubicBezTo>
                    <a:cubicBezTo>
                      <a:pt x="305" y="84"/>
                      <a:pt x="301" y="84"/>
                      <a:pt x="297" y="84"/>
                    </a:cubicBezTo>
                    <a:cubicBezTo>
                      <a:pt x="291" y="84"/>
                      <a:pt x="287" y="83"/>
                      <a:pt x="283" y="79"/>
                    </a:cubicBezTo>
                    <a:cubicBezTo>
                      <a:pt x="280" y="76"/>
                      <a:pt x="278" y="71"/>
                      <a:pt x="278" y="64"/>
                    </a:cubicBezTo>
                    <a:lnTo>
                      <a:pt x="322" y="64"/>
                    </a:lnTo>
                    <a:lnTo>
                      <a:pt x="322" y="57"/>
                    </a:lnTo>
                    <a:cubicBezTo>
                      <a:pt x="322" y="47"/>
                      <a:pt x="320" y="40"/>
                      <a:pt x="315" y="35"/>
                    </a:cubicBezTo>
                    <a:cubicBezTo>
                      <a:pt x="310" y="30"/>
                      <a:pt x="303" y="27"/>
                      <a:pt x="294" y="27"/>
                    </a:cubicBezTo>
                    <a:cubicBezTo>
                      <a:pt x="285" y="27"/>
                      <a:pt x="277" y="30"/>
                      <a:pt x="272" y="36"/>
                    </a:cubicBezTo>
                    <a:cubicBezTo>
                      <a:pt x="266" y="42"/>
                      <a:pt x="264" y="51"/>
                      <a:pt x="264" y="62"/>
                    </a:cubicBezTo>
                    <a:cubicBezTo>
                      <a:pt x="264" y="72"/>
                      <a:pt x="267" y="81"/>
                      <a:pt x="272" y="87"/>
                    </a:cubicBezTo>
                    <a:cubicBezTo>
                      <a:pt x="278" y="93"/>
                      <a:pt x="286" y="96"/>
                      <a:pt x="297" y="96"/>
                    </a:cubicBezTo>
                    <a:cubicBezTo>
                      <a:pt x="301" y="96"/>
                      <a:pt x="305" y="95"/>
                      <a:pt x="309" y="95"/>
                    </a:cubicBezTo>
                    <a:close/>
                    <a:moveTo>
                      <a:pt x="305" y="42"/>
                    </a:moveTo>
                    <a:lnTo>
                      <a:pt x="305" y="42"/>
                    </a:lnTo>
                    <a:cubicBezTo>
                      <a:pt x="307" y="45"/>
                      <a:pt x="308" y="49"/>
                      <a:pt x="308" y="54"/>
                    </a:cubicBezTo>
                    <a:lnTo>
                      <a:pt x="278" y="54"/>
                    </a:lnTo>
                    <a:cubicBezTo>
                      <a:pt x="279" y="49"/>
                      <a:pt x="281" y="45"/>
                      <a:pt x="283" y="42"/>
                    </a:cubicBezTo>
                    <a:cubicBezTo>
                      <a:pt x="286" y="39"/>
                      <a:pt x="290" y="38"/>
                      <a:pt x="294" y="38"/>
                    </a:cubicBezTo>
                    <a:cubicBezTo>
                      <a:pt x="298" y="38"/>
                      <a:pt x="302" y="39"/>
                      <a:pt x="305" y="42"/>
                    </a:cubicBezTo>
                    <a:close/>
                    <a:moveTo>
                      <a:pt x="361" y="30"/>
                    </a:moveTo>
                    <a:lnTo>
                      <a:pt x="361" y="30"/>
                    </a:lnTo>
                    <a:cubicBezTo>
                      <a:pt x="357" y="33"/>
                      <a:pt x="354" y="36"/>
                      <a:pt x="352" y="40"/>
                    </a:cubicBezTo>
                    <a:lnTo>
                      <a:pt x="351" y="40"/>
                    </a:lnTo>
                    <a:lnTo>
                      <a:pt x="350" y="28"/>
                    </a:lnTo>
                    <a:lnTo>
                      <a:pt x="339" y="28"/>
                    </a:lnTo>
                    <a:lnTo>
                      <a:pt x="339" y="94"/>
                    </a:lnTo>
                    <a:lnTo>
                      <a:pt x="353" y="94"/>
                    </a:lnTo>
                    <a:lnTo>
                      <a:pt x="353" y="60"/>
                    </a:lnTo>
                    <a:cubicBezTo>
                      <a:pt x="353" y="54"/>
                      <a:pt x="354" y="49"/>
                      <a:pt x="358" y="45"/>
                    </a:cubicBezTo>
                    <a:cubicBezTo>
                      <a:pt x="361" y="42"/>
                      <a:pt x="366" y="40"/>
                      <a:pt x="372" y="40"/>
                    </a:cubicBezTo>
                    <a:cubicBezTo>
                      <a:pt x="374" y="40"/>
                      <a:pt x="376" y="40"/>
                      <a:pt x="378" y="41"/>
                    </a:cubicBezTo>
                    <a:lnTo>
                      <a:pt x="379" y="27"/>
                    </a:lnTo>
                    <a:cubicBezTo>
                      <a:pt x="377" y="27"/>
                      <a:pt x="375" y="27"/>
                      <a:pt x="372" y="27"/>
                    </a:cubicBezTo>
                    <a:cubicBezTo>
                      <a:pt x="368" y="27"/>
                      <a:pt x="364" y="28"/>
                      <a:pt x="361" y="30"/>
                    </a:cubicBezTo>
                    <a:close/>
                    <a:moveTo>
                      <a:pt x="436" y="67"/>
                    </a:moveTo>
                    <a:lnTo>
                      <a:pt x="436" y="67"/>
                    </a:lnTo>
                    <a:cubicBezTo>
                      <a:pt x="434" y="65"/>
                      <a:pt x="433" y="63"/>
                      <a:pt x="430" y="61"/>
                    </a:cubicBezTo>
                    <a:cubicBezTo>
                      <a:pt x="428" y="59"/>
                      <a:pt x="424" y="57"/>
                      <a:pt x="418" y="55"/>
                    </a:cubicBezTo>
                    <a:cubicBezTo>
                      <a:pt x="412" y="53"/>
                      <a:pt x="407" y="51"/>
                      <a:pt x="406" y="49"/>
                    </a:cubicBezTo>
                    <a:cubicBezTo>
                      <a:pt x="404" y="48"/>
                      <a:pt x="403" y="46"/>
                      <a:pt x="403" y="44"/>
                    </a:cubicBezTo>
                    <a:cubicBezTo>
                      <a:pt x="403" y="40"/>
                      <a:pt x="406" y="38"/>
                      <a:pt x="414" y="38"/>
                    </a:cubicBezTo>
                    <a:cubicBezTo>
                      <a:pt x="419" y="38"/>
                      <a:pt x="425" y="39"/>
                      <a:pt x="432" y="42"/>
                    </a:cubicBezTo>
                    <a:lnTo>
                      <a:pt x="436" y="32"/>
                    </a:lnTo>
                    <a:cubicBezTo>
                      <a:pt x="429" y="28"/>
                      <a:pt x="422" y="27"/>
                      <a:pt x="414" y="27"/>
                    </a:cubicBezTo>
                    <a:cubicBezTo>
                      <a:pt x="406" y="27"/>
                      <a:pt x="400" y="28"/>
                      <a:pt x="396" y="32"/>
                    </a:cubicBezTo>
                    <a:cubicBezTo>
                      <a:pt x="391" y="35"/>
                      <a:pt x="389" y="39"/>
                      <a:pt x="389" y="45"/>
                    </a:cubicBezTo>
                    <a:cubicBezTo>
                      <a:pt x="389" y="50"/>
                      <a:pt x="390" y="53"/>
                      <a:pt x="393" y="56"/>
                    </a:cubicBezTo>
                    <a:cubicBezTo>
                      <a:pt x="396" y="59"/>
                      <a:pt x="401" y="62"/>
                      <a:pt x="408" y="65"/>
                    </a:cubicBezTo>
                    <a:cubicBezTo>
                      <a:pt x="412" y="67"/>
                      <a:pt x="415" y="68"/>
                      <a:pt x="417" y="69"/>
                    </a:cubicBezTo>
                    <a:cubicBezTo>
                      <a:pt x="420" y="70"/>
                      <a:pt x="421" y="72"/>
                      <a:pt x="422" y="73"/>
                    </a:cubicBezTo>
                    <a:cubicBezTo>
                      <a:pt x="423" y="74"/>
                      <a:pt x="424" y="75"/>
                      <a:pt x="424" y="77"/>
                    </a:cubicBezTo>
                    <a:cubicBezTo>
                      <a:pt x="424" y="82"/>
                      <a:pt x="419" y="85"/>
                      <a:pt x="411" y="85"/>
                    </a:cubicBezTo>
                    <a:cubicBezTo>
                      <a:pt x="404" y="85"/>
                      <a:pt x="397" y="83"/>
                      <a:pt x="389" y="79"/>
                    </a:cubicBezTo>
                    <a:lnTo>
                      <a:pt x="389" y="92"/>
                    </a:lnTo>
                    <a:cubicBezTo>
                      <a:pt x="394" y="94"/>
                      <a:pt x="401" y="96"/>
                      <a:pt x="410" y="96"/>
                    </a:cubicBezTo>
                    <a:cubicBezTo>
                      <a:pt x="419" y="96"/>
                      <a:pt x="426" y="94"/>
                      <a:pt x="430" y="90"/>
                    </a:cubicBezTo>
                    <a:cubicBezTo>
                      <a:pt x="435" y="87"/>
                      <a:pt x="437" y="82"/>
                      <a:pt x="437" y="75"/>
                    </a:cubicBezTo>
                    <a:cubicBezTo>
                      <a:pt x="437" y="72"/>
                      <a:pt x="437" y="70"/>
                      <a:pt x="436" y="67"/>
                    </a:cubicBezTo>
                    <a:close/>
                    <a:moveTo>
                      <a:pt x="467" y="28"/>
                    </a:moveTo>
                    <a:lnTo>
                      <a:pt x="467" y="28"/>
                    </a:lnTo>
                    <a:lnTo>
                      <a:pt x="452" y="28"/>
                    </a:lnTo>
                    <a:lnTo>
                      <a:pt x="452" y="94"/>
                    </a:lnTo>
                    <a:lnTo>
                      <a:pt x="467" y="94"/>
                    </a:lnTo>
                    <a:lnTo>
                      <a:pt x="467" y="28"/>
                    </a:lnTo>
                    <a:close/>
                    <a:moveTo>
                      <a:pt x="454" y="16"/>
                    </a:moveTo>
                    <a:lnTo>
                      <a:pt x="454" y="16"/>
                    </a:lnTo>
                    <a:cubicBezTo>
                      <a:pt x="455" y="18"/>
                      <a:pt x="457" y="18"/>
                      <a:pt x="460" y="18"/>
                    </a:cubicBezTo>
                    <a:cubicBezTo>
                      <a:pt x="462" y="18"/>
                      <a:pt x="464" y="18"/>
                      <a:pt x="465" y="16"/>
                    </a:cubicBezTo>
                    <a:cubicBezTo>
                      <a:pt x="467" y="15"/>
                      <a:pt x="467" y="13"/>
                      <a:pt x="467" y="11"/>
                    </a:cubicBezTo>
                    <a:cubicBezTo>
                      <a:pt x="467" y="8"/>
                      <a:pt x="467" y="6"/>
                      <a:pt x="465" y="5"/>
                    </a:cubicBezTo>
                    <a:cubicBezTo>
                      <a:pt x="464" y="3"/>
                      <a:pt x="462" y="3"/>
                      <a:pt x="460" y="3"/>
                    </a:cubicBezTo>
                    <a:cubicBezTo>
                      <a:pt x="457" y="3"/>
                      <a:pt x="455" y="3"/>
                      <a:pt x="454" y="5"/>
                    </a:cubicBezTo>
                    <a:cubicBezTo>
                      <a:pt x="452" y="6"/>
                      <a:pt x="452" y="8"/>
                      <a:pt x="452" y="11"/>
                    </a:cubicBezTo>
                    <a:cubicBezTo>
                      <a:pt x="452" y="13"/>
                      <a:pt x="452" y="15"/>
                      <a:pt x="454" y="16"/>
                    </a:cubicBezTo>
                    <a:close/>
                    <a:moveTo>
                      <a:pt x="505" y="82"/>
                    </a:moveTo>
                    <a:lnTo>
                      <a:pt x="505" y="82"/>
                    </a:lnTo>
                    <a:cubicBezTo>
                      <a:pt x="503" y="80"/>
                      <a:pt x="502" y="78"/>
                      <a:pt x="502" y="74"/>
                    </a:cubicBezTo>
                    <a:lnTo>
                      <a:pt x="502" y="39"/>
                    </a:lnTo>
                    <a:lnTo>
                      <a:pt x="521" y="39"/>
                    </a:lnTo>
                    <a:lnTo>
                      <a:pt x="521" y="28"/>
                    </a:lnTo>
                    <a:lnTo>
                      <a:pt x="502" y="28"/>
                    </a:lnTo>
                    <a:lnTo>
                      <a:pt x="502" y="13"/>
                    </a:lnTo>
                    <a:lnTo>
                      <a:pt x="493" y="13"/>
                    </a:lnTo>
                    <a:lnTo>
                      <a:pt x="489" y="27"/>
                    </a:lnTo>
                    <a:lnTo>
                      <a:pt x="479" y="33"/>
                    </a:lnTo>
                    <a:lnTo>
                      <a:pt x="479" y="39"/>
                    </a:lnTo>
                    <a:lnTo>
                      <a:pt x="488" y="39"/>
                    </a:lnTo>
                    <a:lnTo>
                      <a:pt x="488" y="74"/>
                    </a:lnTo>
                    <a:cubicBezTo>
                      <a:pt x="488" y="89"/>
                      <a:pt x="495" y="96"/>
                      <a:pt x="508" y="96"/>
                    </a:cubicBezTo>
                    <a:cubicBezTo>
                      <a:pt x="511" y="96"/>
                      <a:pt x="513" y="95"/>
                      <a:pt x="516" y="95"/>
                    </a:cubicBezTo>
                    <a:cubicBezTo>
                      <a:pt x="518" y="94"/>
                      <a:pt x="520" y="94"/>
                      <a:pt x="522" y="93"/>
                    </a:cubicBezTo>
                    <a:lnTo>
                      <a:pt x="522" y="83"/>
                    </a:lnTo>
                    <a:cubicBezTo>
                      <a:pt x="518" y="84"/>
                      <a:pt x="515" y="84"/>
                      <a:pt x="511" y="84"/>
                    </a:cubicBezTo>
                    <a:cubicBezTo>
                      <a:pt x="509" y="84"/>
                      <a:pt x="506" y="83"/>
                      <a:pt x="505" y="82"/>
                    </a:cubicBezTo>
                    <a:close/>
                    <a:moveTo>
                      <a:pt x="556" y="94"/>
                    </a:moveTo>
                    <a:lnTo>
                      <a:pt x="556" y="94"/>
                    </a:lnTo>
                    <a:lnTo>
                      <a:pt x="553" y="101"/>
                    </a:lnTo>
                    <a:cubicBezTo>
                      <a:pt x="551" y="108"/>
                      <a:pt x="546" y="112"/>
                      <a:pt x="539" y="112"/>
                    </a:cubicBezTo>
                    <a:cubicBezTo>
                      <a:pt x="536" y="112"/>
                      <a:pt x="534" y="112"/>
                      <a:pt x="532" y="112"/>
                    </a:cubicBezTo>
                    <a:lnTo>
                      <a:pt x="532" y="123"/>
                    </a:lnTo>
                    <a:cubicBezTo>
                      <a:pt x="535" y="123"/>
                      <a:pt x="538" y="124"/>
                      <a:pt x="541" y="124"/>
                    </a:cubicBezTo>
                    <a:cubicBezTo>
                      <a:pt x="553" y="124"/>
                      <a:pt x="561" y="117"/>
                      <a:pt x="567" y="103"/>
                    </a:cubicBezTo>
                    <a:lnTo>
                      <a:pt x="595" y="28"/>
                    </a:lnTo>
                    <a:lnTo>
                      <a:pt x="580" y="28"/>
                    </a:lnTo>
                    <a:cubicBezTo>
                      <a:pt x="571" y="55"/>
                      <a:pt x="565" y="70"/>
                      <a:pt x="564" y="73"/>
                    </a:cubicBezTo>
                    <a:cubicBezTo>
                      <a:pt x="564" y="76"/>
                      <a:pt x="563" y="79"/>
                      <a:pt x="562" y="81"/>
                    </a:cubicBezTo>
                    <a:lnTo>
                      <a:pt x="562" y="81"/>
                    </a:lnTo>
                    <a:cubicBezTo>
                      <a:pt x="561" y="76"/>
                      <a:pt x="560" y="71"/>
                      <a:pt x="558" y="66"/>
                    </a:cubicBezTo>
                    <a:lnTo>
                      <a:pt x="544" y="28"/>
                    </a:lnTo>
                    <a:lnTo>
                      <a:pt x="529" y="28"/>
                    </a:lnTo>
                    <a:lnTo>
                      <a:pt x="556" y="94"/>
                    </a:lnTo>
                    <a:close/>
                    <a:moveTo>
                      <a:pt x="684" y="36"/>
                    </a:moveTo>
                    <a:lnTo>
                      <a:pt x="684" y="36"/>
                    </a:lnTo>
                    <a:cubicBezTo>
                      <a:pt x="678" y="30"/>
                      <a:pt x="671" y="27"/>
                      <a:pt x="661" y="27"/>
                    </a:cubicBezTo>
                    <a:cubicBezTo>
                      <a:pt x="651" y="27"/>
                      <a:pt x="644" y="30"/>
                      <a:pt x="638" y="36"/>
                    </a:cubicBezTo>
                    <a:cubicBezTo>
                      <a:pt x="632" y="42"/>
                      <a:pt x="630" y="50"/>
                      <a:pt x="630" y="61"/>
                    </a:cubicBezTo>
                    <a:cubicBezTo>
                      <a:pt x="630" y="68"/>
                      <a:pt x="631" y="74"/>
                      <a:pt x="634" y="79"/>
                    </a:cubicBezTo>
                    <a:cubicBezTo>
                      <a:pt x="636" y="85"/>
                      <a:pt x="640" y="89"/>
                      <a:pt x="645" y="91"/>
                    </a:cubicBezTo>
                    <a:cubicBezTo>
                      <a:pt x="649" y="94"/>
                      <a:pt x="655" y="96"/>
                      <a:pt x="661" y="96"/>
                    </a:cubicBezTo>
                    <a:cubicBezTo>
                      <a:pt x="671" y="96"/>
                      <a:pt x="679" y="93"/>
                      <a:pt x="684" y="86"/>
                    </a:cubicBezTo>
                    <a:cubicBezTo>
                      <a:pt x="690" y="80"/>
                      <a:pt x="692" y="72"/>
                      <a:pt x="692" y="61"/>
                    </a:cubicBezTo>
                    <a:cubicBezTo>
                      <a:pt x="692" y="51"/>
                      <a:pt x="690" y="42"/>
                      <a:pt x="684" y="36"/>
                    </a:cubicBezTo>
                    <a:close/>
                    <a:moveTo>
                      <a:pt x="648" y="44"/>
                    </a:moveTo>
                    <a:lnTo>
                      <a:pt x="648" y="44"/>
                    </a:lnTo>
                    <a:cubicBezTo>
                      <a:pt x="651" y="40"/>
                      <a:pt x="655" y="38"/>
                      <a:pt x="661" y="38"/>
                    </a:cubicBezTo>
                    <a:cubicBezTo>
                      <a:pt x="672" y="38"/>
                      <a:pt x="678" y="46"/>
                      <a:pt x="678" y="61"/>
                    </a:cubicBezTo>
                    <a:cubicBezTo>
                      <a:pt x="678" y="76"/>
                      <a:pt x="672" y="84"/>
                      <a:pt x="661" y="84"/>
                    </a:cubicBezTo>
                    <a:cubicBezTo>
                      <a:pt x="650" y="84"/>
                      <a:pt x="644" y="76"/>
                      <a:pt x="644" y="61"/>
                    </a:cubicBezTo>
                    <a:cubicBezTo>
                      <a:pt x="644" y="54"/>
                      <a:pt x="646" y="48"/>
                      <a:pt x="648" y="44"/>
                    </a:cubicBezTo>
                    <a:close/>
                    <a:moveTo>
                      <a:pt x="741" y="28"/>
                    </a:moveTo>
                    <a:lnTo>
                      <a:pt x="741" y="28"/>
                    </a:lnTo>
                    <a:lnTo>
                      <a:pt x="725" y="28"/>
                    </a:lnTo>
                    <a:lnTo>
                      <a:pt x="725" y="24"/>
                    </a:lnTo>
                    <a:cubicBezTo>
                      <a:pt x="725" y="20"/>
                      <a:pt x="726" y="17"/>
                      <a:pt x="727" y="15"/>
                    </a:cubicBezTo>
                    <a:cubicBezTo>
                      <a:pt x="729" y="13"/>
                      <a:pt x="731" y="12"/>
                      <a:pt x="734" y="12"/>
                    </a:cubicBezTo>
                    <a:cubicBezTo>
                      <a:pt x="738" y="12"/>
                      <a:pt x="741" y="12"/>
                      <a:pt x="744" y="14"/>
                    </a:cubicBezTo>
                    <a:lnTo>
                      <a:pt x="748" y="3"/>
                    </a:lnTo>
                    <a:cubicBezTo>
                      <a:pt x="743" y="1"/>
                      <a:pt x="738" y="0"/>
                      <a:pt x="733" y="0"/>
                    </a:cubicBezTo>
                    <a:cubicBezTo>
                      <a:pt x="726" y="0"/>
                      <a:pt x="720" y="2"/>
                      <a:pt x="717" y="6"/>
                    </a:cubicBezTo>
                    <a:cubicBezTo>
                      <a:pt x="713" y="10"/>
                      <a:pt x="711" y="16"/>
                      <a:pt x="711" y="24"/>
                    </a:cubicBezTo>
                    <a:lnTo>
                      <a:pt x="711" y="28"/>
                    </a:lnTo>
                    <a:lnTo>
                      <a:pt x="700" y="32"/>
                    </a:lnTo>
                    <a:lnTo>
                      <a:pt x="700" y="39"/>
                    </a:lnTo>
                    <a:lnTo>
                      <a:pt x="711" y="39"/>
                    </a:lnTo>
                    <a:lnTo>
                      <a:pt x="711" y="94"/>
                    </a:lnTo>
                    <a:lnTo>
                      <a:pt x="725" y="94"/>
                    </a:lnTo>
                    <a:lnTo>
                      <a:pt x="725" y="39"/>
                    </a:lnTo>
                    <a:lnTo>
                      <a:pt x="741" y="39"/>
                    </a:lnTo>
                    <a:lnTo>
                      <a:pt x="741" y="28"/>
                    </a:lnTo>
                    <a:close/>
                    <a:moveTo>
                      <a:pt x="852" y="94"/>
                    </a:moveTo>
                    <a:lnTo>
                      <a:pt x="852" y="94"/>
                    </a:lnTo>
                    <a:lnTo>
                      <a:pt x="820" y="6"/>
                    </a:lnTo>
                    <a:lnTo>
                      <a:pt x="804" y="6"/>
                    </a:lnTo>
                    <a:lnTo>
                      <a:pt x="771" y="94"/>
                    </a:lnTo>
                    <a:lnTo>
                      <a:pt x="786" y="94"/>
                    </a:lnTo>
                    <a:lnTo>
                      <a:pt x="795" y="70"/>
                    </a:lnTo>
                    <a:lnTo>
                      <a:pt x="828" y="70"/>
                    </a:lnTo>
                    <a:lnTo>
                      <a:pt x="837" y="94"/>
                    </a:lnTo>
                    <a:lnTo>
                      <a:pt x="852" y="94"/>
                    </a:lnTo>
                    <a:close/>
                    <a:moveTo>
                      <a:pt x="799" y="58"/>
                    </a:moveTo>
                    <a:lnTo>
                      <a:pt x="799" y="58"/>
                    </a:lnTo>
                    <a:lnTo>
                      <a:pt x="807" y="35"/>
                    </a:lnTo>
                    <a:cubicBezTo>
                      <a:pt x="809" y="29"/>
                      <a:pt x="811" y="24"/>
                      <a:pt x="812" y="19"/>
                    </a:cubicBezTo>
                    <a:cubicBezTo>
                      <a:pt x="812" y="20"/>
                      <a:pt x="813" y="23"/>
                      <a:pt x="814" y="26"/>
                    </a:cubicBezTo>
                    <a:cubicBezTo>
                      <a:pt x="815" y="30"/>
                      <a:pt x="816" y="32"/>
                      <a:pt x="816" y="34"/>
                    </a:cubicBezTo>
                    <a:lnTo>
                      <a:pt x="825" y="58"/>
                    </a:lnTo>
                    <a:lnTo>
                      <a:pt x="799" y="58"/>
                    </a:lnTo>
                    <a:close/>
                    <a:moveTo>
                      <a:pt x="917" y="86"/>
                    </a:moveTo>
                    <a:lnTo>
                      <a:pt x="917" y="86"/>
                    </a:lnTo>
                    <a:cubicBezTo>
                      <a:pt x="922" y="80"/>
                      <a:pt x="924" y="72"/>
                      <a:pt x="924" y="61"/>
                    </a:cubicBezTo>
                    <a:cubicBezTo>
                      <a:pt x="924" y="50"/>
                      <a:pt x="922" y="42"/>
                      <a:pt x="917" y="36"/>
                    </a:cubicBezTo>
                    <a:cubicBezTo>
                      <a:pt x="913" y="30"/>
                      <a:pt x="906" y="27"/>
                      <a:pt x="898" y="27"/>
                    </a:cubicBezTo>
                    <a:cubicBezTo>
                      <a:pt x="889" y="27"/>
                      <a:pt x="883" y="30"/>
                      <a:pt x="878" y="37"/>
                    </a:cubicBezTo>
                    <a:lnTo>
                      <a:pt x="878" y="37"/>
                    </a:lnTo>
                    <a:cubicBezTo>
                      <a:pt x="877" y="32"/>
                      <a:pt x="876" y="29"/>
                      <a:pt x="876" y="28"/>
                    </a:cubicBezTo>
                    <a:lnTo>
                      <a:pt x="864" y="28"/>
                    </a:lnTo>
                    <a:lnTo>
                      <a:pt x="864" y="124"/>
                    </a:lnTo>
                    <a:lnTo>
                      <a:pt x="878" y="124"/>
                    </a:lnTo>
                    <a:lnTo>
                      <a:pt x="878" y="97"/>
                    </a:lnTo>
                    <a:cubicBezTo>
                      <a:pt x="878" y="95"/>
                      <a:pt x="878" y="92"/>
                      <a:pt x="877" y="87"/>
                    </a:cubicBezTo>
                    <a:lnTo>
                      <a:pt x="878" y="87"/>
                    </a:lnTo>
                    <a:cubicBezTo>
                      <a:pt x="883" y="93"/>
                      <a:pt x="889" y="96"/>
                      <a:pt x="898" y="96"/>
                    </a:cubicBezTo>
                    <a:cubicBezTo>
                      <a:pt x="906" y="96"/>
                      <a:pt x="913" y="93"/>
                      <a:pt x="917" y="86"/>
                    </a:cubicBezTo>
                    <a:close/>
                    <a:moveTo>
                      <a:pt x="906" y="44"/>
                    </a:moveTo>
                    <a:lnTo>
                      <a:pt x="906" y="44"/>
                    </a:lnTo>
                    <a:cubicBezTo>
                      <a:pt x="909" y="48"/>
                      <a:pt x="910" y="54"/>
                      <a:pt x="910" y="61"/>
                    </a:cubicBezTo>
                    <a:cubicBezTo>
                      <a:pt x="910" y="68"/>
                      <a:pt x="909" y="74"/>
                      <a:pt x="906" y="78"/>
                    </a:cubicBezTo>
                    <a:cubicBezTo>
                      <a:pt x="903" y="82"/>
                      <a:pt x="900" y="84"/>
                      <a:pt x="895" y="84"/>
                    </a:cubicBezTo>
                    <a:cubicBezTo>
                      <a:pt x="889" y="84"/>
                      <a:pt x="885" y="82"/>
                      <a:pt x="882" y="79"/>
                    </a:cubicBezTo>
                    <a:cubicBezTo>
                      <a:pt x="880" y="75"/>
                      <a:pt x="878" y="69"/>
                      <a:pt x="878" y="61"/>
                    </a:cubicBezTo>
                    <a:lnTo>
                      <a:pt x="878" y="59"/>
                    </a:lnTo>
                    <a:cubicBezTo>
                      <a:pt x="878" y="52"/>
                      <a:pt x="880" y="47"/>
                      <a:pt x="882" y="43"/>
                    </a:cubicBezTo>
                    <a:cubicBezTo>
                      <a:pt x="885" y="40"/>
                      <a:pt x="889" y="38"/>
                      <a:pt x="894" y="38"/>
                    </a:cubicBezTo>
                    <a:cubicBezTo>
                      <a:pt x="900" y="38"/>
                      <a:pt x="903" y="40"/>
                      <a:pt x="906" y="44"/>
                    </a:cubicBezTo>
                    <a:close/>
                    <a:moveTo>
                      <a:pt x="994" y="86"/>
                    </a:moveTo>
                    <a:lnTo>
                      <a:pt x="994" y="86"/>
                    </a:lnTo>
                    <a:cubicBezTo>
                      <a:pt x="998" y="80"/>
                      <a:pt x="1001" y="72"/>
                      <a:pt x="1001" y="61"/>
                    </a:cubicBezTo>
                    <a:cubicBezTo>
                      <a:pt x="1001" y="50"/>
                      <a:pt x="999" y="42"/>
                      <a:pt x="994" y="36"/>
                    </a:cubicBezTo>
                    <a:cubicBezTo>
                      <a:pt x="989" y="30"/>
                      <a:pt x="983" y="27"/>
                      <a:pt x="975" y="27"/>
                    </a:cubicBezTo>
                    <a:cubicBezTo>
                      <a:pt x="966" y="27"/>
                      <a:pt x="959" y="30"/>
                      <a:pt x="955" y="37"/>
                    </a:cubicBezTo>
                    <a:lnTo>
                      <a:pt x="954" y="37"/>
                    </a:lnTo>
                    <a:cubicBezTo>
                      <a:pt x="953" y="32"/>
                      <a:pt x="952" y="29"/>
                      <a:pt x="952" y="28"/>
                    </a:cubicBezTo>
                    <a:lnTo>
                      <a:pt x="941" y="28"/>
                    </a:lnTo>
                    <a:lnTo>
                      <a:pt x="941" y="124"/>
                    </a:lnTo>
                    <a:lnTo>
                      <a:pt x="955" y="124"/>
                    </a:lnTo>
                    <a:lnTo>
                      <a:pt x="955" y="97"/>
                    </a:lnTo>
                    <a:cubicBezTo>
                      <a:pt x="955" y="95"/>
                      <a:pt x="955" y="92"/>
                      <a:pt x="954" y="87"/>
                    </a:cubicBezTo>
                    <a:lnTo>
                      <a:pt x="955" y="87"/>
                    </a:lnTo>
                    <a:cubicBezTo>
                      <a:pt x="959" y="93"/>
                      <a:pt x="966" y="96"/>
                      <a:pt x="974" y="96"/>
                    </a:cubicBezTo>
                    <a:cubicBezTo>
                      <a:pt x="983" y="96"/>
                      <a:pt x="989" y="93"/>
                      <a:pt x="994" y="86"/>
                    </a:cubicBezTo>
                    <a:close/>
                    <a:moveTo>
                      <a:pt x="982" y="44"/>
                    </a:moveTo>
                    <a:lnTo>
                      <a:pt x="982" y="44"/>
                    </a:lnTo>
                    <a:cubicBezTo>
                      <a:pt x="985" y="48"/>
                      <a:pt x="986" y="54"/>
                      <a:pt x="986" y="61"/>
                    </a:cubicBezTo>
                    <a:cubicBezTo>
                      <a:pt x="986" y="68"/>
                      <a:pt x="985" y="74"/>
                      <a:pt x="982" y="78"/>
                    </a:cubicBezTo>
                    <a:cubicBezTo>
                      <a:pt x="980" y="82"/>
                      <a:pt x="976" y="84"/>
                      <a:pt x="971" y="84"/>
                    </a:cubicBezTo>
                    <a:cubicBezTo>
                      <a:pt x="965" y="84"/>
                      <a:pt x="961" y="82"/>
                      <a:pt x="959" y="79"/>
                    </a:cubicBezTo>
                    <a:cubicBezTo>
                      <a:pt x="956" y="75"/>
                      <a:pt x="955" y="69"/>
                      <a:pt x="955" y="61"/>
                    </a:cubicBezTo>
                    <a:lnTo>
                      <a:pt x="955" y="59"/>
                    </a:lnTo>
                    <a:cubicBezTo>
                      <a:pt x="955" y="52"/>
                      <a:pt x="956" y="47"/>
                      <a:pt x="959" y="43"/>
                    </a:cubicBezTo>
                    <a:cubicBezTo>
                      <a:pt x="961" y="40"/>
                      <a:pt x="965" y="38"/>
                      <a:pt x="971" y="38"/>
                    </a:cubicBezTo>
                    <a:cubicBezTo>
                      <a:pt x="976" y="38"/>
                      <a:pt x="980" y="40"/>
                      <a:pt x="982" y="44"/>
                    </a:cubicBezTo>
                    <a:close/>
                    <a:moveTo>
                      <a:pt x="1031" y="1"/>
                    </a:moveTo>
                    <a:lnTo>
                      <a:pt x="1031" y="1"/>
                    </a:lnTo>
                    <a:lnTo>
                      <a:pt x="1017" y="1"/>
                    </a:lnTo>
                    <a:lnTo>
                      <a:pt x="1017" y="94"/>
                    </a:lnTo>
                    <a:lnTo>
                      <a:pt x="1031" y="94"/>
                    </a:lnTo>
                    <a:lnTo>
                      <a:pt x="1031" y="1"/>
                    </a:lnTo>
                    <a:close/>
                    <a:moveTo>
                      <a:pt x="1065" y="28"/>
                    </a:moveTo>
                    <a:lnTo>
                      <a:pt x="1065" y="28"/>
                    </a:lnTo>
                    <a:lnTo>
                      <a:pt x="1051" y="28"/>
                    </a:lnTo>
                    <a:lnTo>
                      <a:pt x="1051" y="94"/>
                    </a:lnTo>
                    <a:lnTo>
                      <a:pt x="1065" y="94"/>
                    </a:lnTo>
                    <a:lnTo>
                      <a:pt x="1065" y="28"/>
                    </a:lnTo>
                    <a:close/>
                    <a:moveTo>
                      <a:pt x="1052" y="16"/>
                    </a:moveTo>
                    <a:lnTo>
                      <a:pt x="1052" y="16"/>
                    </a:lnTo>
                    <a:cubicBezTo>
                      <a:pt x="1054" y="18"/>
                      <a:pt x="1056" y="18"/>
                      <a:pt x="1058" y="18"/>
                    </a:cubicBezTo>
                    <a:cubicBezTo>
                      <a:pt x="1061" y="18"/>
                      <a:pt x="1063" y="18"/>
                      <a:pt x="1064" y="16"/>
                    </a:cubicBezTo>
                    <a:cubicBezTo>
                      <a:pt x="1065" y="15"/>
                      <a:pt x="1066" y="13"/>
                      <a:pt x="1066" y="11"/>
                    </a:cubicBezTo>
                    <a:cubicBezTo>
                      <a:pt x="1066" y="8"/>
                      <a:pt x="1065" y="6"/>
                      <a:pt x="1064" y="5"/>
                    </a:cubicBezTo>
                    <a:cubicBezTo>
                      <a:pt x="1063" y="3"/>
                      <a:pt x="1061" y="3"/>
                      <a:pt x="1058" y="3"/>
                    </a:cubicBezTo>
                    <a:cubicBezTo>
                      <a:pt x="1056" y="3"/>
                      <a:pt x="1054" y="3"/>
                      <a:pt x="1052" y="5"/>
                    </a:cubicBezTo>
                    <a:cubicBezTo>
                      <a:pt x="1051" y="6"/>
                      <a:pt x="1050" y="8"/>
                      <a:pt x="1050" y="11"/>
                    </a:cubicBezTo>
                    <a:cubicBezTo>
                      <a:pt x="1050" y="13"/>
                      <a:pt x="1051" y="15"/>
                      <a:pt x="1052" y="16"/>
                    </a:cubicBezTo>
                    <a:close/>
                    <a:moveTo>
                      <a:pt x="1126" y="95"/>
                    </a:moveTo>
                    <a:lnTo>
                      <a:pt x="1126" y="95"/>
                    </a:lnTo>
                    <a:cubicBezTo>
                      <a:pt x="1129" y="94"/>
                      <a:pt x="1133" y="93"/>
                      <a:pt x="1136" y="91"/>
                    </a:cubicBezTo>
                    <a:lnTo>
                      <a:pt x="1136" y="80"/>
                    </a:lnTo>
                    <a:cubicBezTo>
                      <a:pt x="1132" y="81"/>
                      <a:pt x="1129" y="83"/>
                      <a:pt x="1125" y="83"/>
                    </a:cubicBezTo>
                    <a:cubicBezTo>
                      <a:pt x="1122" y="84"/>
                      <a:pt x="1118" y="84"/>
                      <a:pt x="1115" y="84"/>
                    </a:cubicBezTo>
                    <a:cubicBezTo>
                      <a:pt x="1109" y="84"/>
                      <a:pt x="1104" y="83"/>
                      <a:pt x="1101" y="79"/>
                    </a:cubicBezTo>
                    <a:cubicBezTo>
                      <a:pt x="1097" y="76"/>
                      <a:pt x="1096" y="71"/>
                      <a:pt x="1095" y="64"/>
                    </a:cubicBezTo>
                    <a:lnTo>
                      <a:pt x="1140" y="64"/>
                    </a:lnTo>
                    <a:lnTo>
                      <a:pt x="1140" y="57"/>
                    </a:lnTo>
                    <a:cubicBezTo>
                      <a:pt x="1140" y="47"/>
                      <a:pt x="1137" y="40"/>
                      <a:pt x="1132" y="35"/>
                    </a:cubicBezTo>
                    <a:cubicBezTo>
                      <a:pt x="1127" y="30"/>
                      <a:pt x="1120" y="27"/>
                      <a:pt x="1111" y="27"/>
                    </a:cubicBezTo>
                    <a:cubicBezTo>
                      <a:pt x="1102" y="27"/>
                      <a:pt x="1094" y="30"/>
                      <a:pt x="1089" y="36"/>
                    </a:cubicBezTo>
                    <a:cubicBezTo>
                      <a:pt x="1084" y="42"/>
                      <a:pt x="1081" y="51"/>
                      <a:pt x="1081" y="62"/>
                    </a:cubicBezTo>
                    <a:cubicBezTo>
                      <a:pt x="1081" y="72"/>
                      <a:pt x="1084" y="81"/>
                      <a:pt x="1090" y="87"/>
                    </a:cubicBezTo>
                    <a:cubicBezTo>
                      <a:pt x="1095" y="93"/>
                      <a:pt x="1104" y="96"/>
                      <a:pt x="1114" y="96"/>
                    </a:cubicBezTo>
                    <a:cubicBezTo>
                      <a:pt x="1118" y="96"/>
                      <a:pt x="1122" y="95"/>
                      <a:pt x="1126" y="95"/>
                    </a:cubicBezTo>
                    <a:close/>
                    <a:moveTo>
                      <a:pt x="1122" y="42"/>
                    </a:moveTo>
                    <a:lnTo>
                      <a:pt x="1122" y="42"/>
                    </a:lnTo>
                    <a:cubicBezTo>
                      <a:pt x="1124" y="45"/>
                      <a:pt x="1126" y="49"/>
                      <a:pt x="1126" y="54"/>
                    </a:cubicBezTo>
                    <a:lnTo>
                      <a:pt x="1096" y="54"/>
                    </a:lnTo>
                    <a:cubicBezTo>
                      <a:pt x="1096" y="49"/>
                      <a:pt x="1098" y="45"/>
                      <a:pt x="1101" y="42"/>
                    </a:cubicBezTo>
                    <a:cubicBezTo>
                      <a:pt x="1103" y="39"/>
                      <a:pt x="1107" y="38"/>
                      <a:pt x="1111" y="38"/>
                    </a:cubicBezTo>
                    <a:cubicBezTo>
                      <a:pt x="1116" y="38"/>
                      <a:pt x="1119" y="39"/>
                      <a:pt x="1122" y="42"/>
                    </a:cubicBezTo>
                    <a:close/>
                    <a:moveTo>
                      <a:pt x="1199" y="86"/>
                    </a:moveTo>
                    <a:lnTo>
                      <a:pt x="1199" y="86"/>
                    </a:lnTo>
                    <a:lnTo>
                      <a:pt x="1199" y="86"/>
                    </a:lnTo>
                    <a:lnTo>
                      <a:pt x="1202" y="94"/>
                    </a:lnTo>
                    <a:lnTo>
                      <a:pt x="1213" y="94"/>
                    </a:lnTo>
                    <a:lnTo>
                      <a:pt x="1213" y="1"/>
                    </a:lnTo>
                    <a:lnTo>
                      <a:pt x="1199" y="1"/>
                    </a:lnTo>
                    <a:lnTo>
                      <a:pt x="1199" y="25"/>
                    </a:lnTo>
                    <a:cubicBezTo>
                      <a:pt x="1199" y="28"/>
                      <a:pt x="1199" y="32"/>
                      <a:pt x="1200" y="37"/>
                    </a:cubicBezTo>
                    <a:lnTo>
                      <a:pt x="1199" y="37"/>
                    </a:lnTo>
                    <a:cubicBezTo>
                      <a:pt x="1194" y="30"/>
                      <a:pt x="1188" y="27"/>
                      <a:pt x="1179" y="27"/>
                    </a:cubicBezTo>
                    <a:cubicBezTo>
                      <a:pt x="1171" y="27"/>
                      <a:pt x="1164" y="30"/>
                      <a:pt x="1159" y="36"/>
                    </a:cubicBezTo>
                    <a:cubicBezTo>
                      <a:pt x="1155" y="42"/>
                      <a:pt x="1152" y="50"/>
                      <a:pt x="1152" y="61"/>
                    </a:cubicBezTo>
                    <a:cubicBezTo>
                      <a:pt x="1152" y="72"/>
                      <a:pt x="1155" y="81"/>
                      <a:pt x="1159" y="87"/>
                    </a:cubicBezTo>
                    <a:cubicBezTo>
                      <a:pt x="1164" y="93"/>
                      <a:pt x="1170" y="96"/>
                      <a:pt x="1179" y="96"/>
                    </a:cubicBezTo>
                    <a:cubicBezTo>
                      <a:pt x="1187" y="96"/>
                      <a:pt x="1194" y="92"/>
                      <a:pt x="1199" y="86"/>
                    </a:cubicBezTo>
                    <a:close/>
                    <a:moveTo>
                      <a:pt x="1171" y="78"/>
                    </a:moveTo>
                    <a:lnTo>
                      <a:pt x="1171" y="78"/>
                    </a:lnTo>
                    <a:cubicBezTo>
                      <a:pt x="1168" y="75"/>
                      <a:pt x="1167" y="69"/>
                      <a:pt x="1167" y="62"/>
                    </a:cubicBezTo>
                    <a:cubicBezTo>
                      <a:pt x="1167" y="54"/>
                      <a:pt x="1168" y="48"/>
                      <a:pt x="1171" y="44"/>
                    </a:cubicBezTo>
                    <a:cubicBezTo>
                      <a:pt x="1174" y="40"/>
                      <a:pt x="1177" y="38"/>
                      <a:pt x="1182" y="38"/>
                    </a:cubicBezTo>
                    <a:cubicBezTo>
                      <a:pt x="1188" y="38"/>
                      <a:pt x="1192" y="40"/>
                      <a:pt x="1195" y="44"/>
                    </a:cubicBezTo>
                    <a:cubicBezTo>
                      <a:pt x="1198" y="47"/>
                      <a:pt x="1199" y="53"/>
                      <a:pt x="1199" y="61"/>
                    </a:cubicBezTo>
                    <a:lnTo>
                      <a:pt x="1199" y="63"/>
                    </a:lnTo>
                    <a:cubicBezTo>
                      <a:pt x="1199" y="71"/>
                      <a:pt x="1198" y="76"/>
                      <a:pt x="1195" y="79"/>
                    </a:cubicBezTo>
                    <a:cubicBezTo>
                      <a:pt x="1193" y="83"/>
                      <a:pt x="1188" y="84"/>
                      <a:pt x="1183" y="84"/>
                    </a:cubicBezTo>
                    <a:cubicBezTo>
                      <a:pt x="1177" y="84"/>
                      <a:pt x="1173" y="82"/>
                      <a:pt x="1171" y="78"/>
                    </a:cubicBezTo>
                    <a:close/>
                    <a:moveTo>
                      <a:pt x="1311" y="60"/>
                    </a:moveTo>
                    <a:lnTo>
                      <a:pt x="1311" y="60"/>
                    </a:lnTo>
                    <a:cubicBezTo>
                      <a:pt x="1310" y="57"/>
                      <a:pt x="1308" y="55"/>
                      <a:pt x="1305" y="52"/>
                    </a:cubicBezTo>
                    <a:cubicBezTo>
                      <a:pt x="1302" y="50"/>
                      <a:pt x="1297" y="48"/>
                      <a:pt x="1291" y="45"/>
                    </a:cubicBezTo>
                    <a:cubicBezTo>
                      <a:pt x="1285" y="43"/>
                      <a:pt x="1281" y="41"/>
                      <a:pt x="1279" y="39"/>
                    </a:cubicBezTo>
                    <a:cubicBezTo>
                      <a:pt x="1277" y="38"/>
                      <a:pt x="1275" y="36"/>
                      <a:pt x="1274" y="35"/>
                    </a:cubicBezTo>
                    <a:cubicBezTo>
                      <a:pt x="1273" y="33"/>
                      <a:pt x="1273" y="31"/>
                      <a:pt x="1273" y="29"/>
                    </a:cubicBezTo>
                    <a:cubicBezTo>
                      <a:pt x="1273" y="25"/>
                      <a:pt x="1274" y="23"/>
                      <a:pt x="1276" y="21"/>
                    </a:cubicBezTo>
                    <a:cubicBezTo>
                      <a:pt x="1279" y="19"/>
                      <a:pt x="1282" y="18"/>
                      <a:pt x="1287" y="18"/>
                    </a:cubicBezTo>
                    <a:cubicBezTo>
                      <a:pt x="1293" y="18"/>
                      <a:pt x="1300" y="19"/>
                      <a:pt x="1308" y="23"/>
                    </a:cubicBezTo>
                    <a:lnTo>
                      <a:pt x="1312" y="11"/>
                    </a:lnTo>
                    <a:cubicBezTo>
                      <a:pt x="1304" y="7"/>
                      <a:pt x="1296" y="6"/>
                      <a:pt x="1287" y="6"/>
                    </a:cubicBezTo>
                    <a:cubicBezTo>
                      <a:pt x="1278" y="6"/>
                      <a:pt x="1271" y="8"/>
                      <a:pt x="1266" y="12"/>
                    </a:cubicBezTo>
                    <a:cubicBezTo>
                      <a:pt x="1261" y="16"/>
                      <a:pt x="1258" y="22"/>
                      <a:pt x="1258" y="29"/>
                    </a:cubicBezTo>
                    <a:cubicBezTo>
                      <a:pt x="1258" y="35"/>
                      <a:pt x="1260" y="40"/>
                      <a:pt x="1263" y="44"/>
                    </a:cubicBezTo>
                    <a:cubicBezTo>
                      <a:pt x="1267" y="48"/>
                      <a:pt x="1272" y="52"/>
                      <a:pt x="1280" y="55"/>
                    </a:cubicBezTo>
                    <a:cubicBezTo>
                      <a:pt x="1288" y="58"/>
                      <a:pt x="1293" y="61"/>
                      <a:pt x="1296" y="63"/>
                    </a:cubicBezTo>
                    <a:cubicBezTo>
                      <a:pt x="1298" y="65"/>
                      <a:pt x="1299" y="68"/>
                      <a:pt x="1299" y="72"/>
                    </a:cubicBezTo>
                    <a:cubicBezTo>
                      <a:pt x="1299" y="75"/>
                      <a:pt x="1298" y="78"/>
                      <a:pt x="1295" y="80"/>
                    </a:cubicBezTo>
                    <a:cubicBezTo>
                      <a:pt x="1293" y="82"/>
                      <a:pt x="1288" y="83"/>
                      <a:pt x="1283" y="83"/>
                    </a:cubicBezTo>
                    <a:cubicBezTo>
                      <a:pt x="1279" y="83"/>
                      <a:pt x="1275" y="83"/>
                      <a:pt x="1270" y="82"/>
                    </a:cubicBezTo>
                    <a:cubicBezTo>
                      <a:pt x="1266" y="81"/>
                      <a:pt x="1261" y="79"/>
                      <a:pt x="1257" y="77"/>
                    </a:cubicBezTo>
                    <a:lnTo>
                      <a:pt x="1257" y="91"/>
                    </a:lnTo>
                    <a:cubicBezTo>
                      <a:pt x="1264" y="94"/>
                      <a:pt x="1272" y="96"/>
                      <a:pt x="1282" y="96"/>
                    </a:cubicBezTo>
                    <a:cubicBezTo>
                      <a:pt x="1292" y="96"/>
                      <a:pt x="1299" y="93"/>
                      <a:pt x="1305" y="89"/>
                    </a:cubicBezTo>
                    <a:cubicBezTo>
                      <a:pt x="1311" y="84"/>
                      <a:pt x="1314" y="78"/>
                      <a:pt x="1314" y="71"/>
                    </a:cubicBezTo>
                    <a:cubicBezTo>
                      <a:pt x="1314" y="67"/>
                      <a:pt x="1313" y="63"/>
                      <a:pt x="1311" y="60"/>
                    </a:cubicBezTo>
                    <a:close/>
                    <a:moveTo>
                      <a:pt x="1367" y="95"/>
                    </a:moveTo>
                    <a:lnTo>
                      <a:pt x="1367" y="95"/>
                    </a:lnTo>
                    <a:cubicBezTo>
                      <a:pt x="1370" y="94"/>
                      <a:pt x="1373" y="93"/>
                      <a:pt x="1375" y="91"/>
                    </a:cubicBezTo>
                    <a:lnTo>
                      <a:pt x="1375" y="79"/>
                    </a:lnTo>
                    <a:cubicBezTo>
                      <a:pt x="1370" y="82"/>
                      <a:pt x="1364" y="84"/>
                      <a:pt x="1357" y="84"/>
                    </a:cubicBezTo>
                    <a:cubicBezTo>
                      <a:pt x="1352" y="84"/>
                      <a:pt x="1348" y="82"/>
                      <a:pt x="1345" y="78"/>
                    </a:cubicBezTo>
                    <a:cubicBezTo>
                      <a:pt x="1342" y="74"/>
                      <a:pt x="1340" y="69"/>
                      <a:pt x="1340" y="61"/>
                    </a:cubicBezTo>
                    <a:cubicBezTo>
                      <a:pt x="1340" y="46"/>
                      <a:pt x="1346" y="39"/>
                      <a:pt x="1358" y="39"/>
                    </a:cubicBezTo>
                    <a:cubicBezTo>
                      <a:pt x="1362" y="39"/>
                      <a:pt x="1366" y="40"/>
                      <a:pt x="1372" y="42"/>
                    </a:cubicBezTo>
                    <a:lnTo>
                      <a:pt x="1377" y="31"/>
                    </a:lnTo>
                    <a:cubicBezTo>
                      <a:pt x="1371" y="28"/>
                      <a:pt x="1365" y="27"/>
                      <a:pt x="1358" y="27"/>
                    </a:cubicBezTo>
                    <a:cubicBezTo>
                      <a:pt x="1348" y="27"/>
                      <a:pt x="1340" y="30"/>
                      <a:pt x="1334" y="36"/>
                    </a:cubicBezTo>
                    <a:cubicBezTo>
                      <a:pt x="1329" y="42"/>
                      <a:pt x="1326" y="50"/>
                      <a:pt x="1326" y="62"/>
                    </a:cubicBezTo>
                    <a:cubicBezTo>
                      <a:pt x="1326" y="73"/>
                      <a:pt x="1329" y="81"/>
                      <a:pt x="1334" y="87"/>
                    </a:cubicBezTo>
                    <a:cubicBezTo>
                      <a:pt x="1339" y="93"/>
                      <a:pt x="1347" y="96"/>
                      <a:pt x="1357" y="96"/>
                    </a:cubicBezTo>
                    <a:cubicBezTo>
                      <a:pt x="1361" y="96"/>
                      <a:pt x="1364" y="95"/>
                      <a:pt x="1367" y="95"/>
                    </a:cubicBezTo>
                    <a:close/>
                    <a:moveTo>
                      <a:pt x="1404" y="28"/>
                    </a:moveTo>
                    <a:lnTo>
                      <a:pt x="1404" y="28"/>
                    </a:lnTo>
                    <a:lnTo>
                      <a:pt x="1390" y="28"/>
                    </a:lnTo>
                    <a:lnTo>
                      <a:pt x="1390" y="94"/>
                    </a:lnTo>
                    <a:lnTo>
                      <a:pt x="1404" y="94"/>
                    </a:lnTo>
                    <a:lnTo>
                      <a:pt x="1404" y="28"/>
                    </a:lnTo>
                    <a:close/>
                    <a:moveTo>
                      <a:pt x="1391" y="16"/>
                    </a:moveTo>
                    <a:lnTo>
                      <a:pt x="1391" y="16"/>
                    </a:lnTo>
                    <a:cubicBezTo>
                      <a:pt x="1393" y="18"/>
                      <a:pt x="1395" y="18"/>
                      <a:pt x="1397" y="18"/>
                    </a:cubicBezTo>
                    <a:cubicBezTo>
                      <a:pt x="1400" y="18"/>
                      <a:pt x="1402" y="18"/>
                      <a:pt x="1403" y="16"/>
                    </a:cubicBezTo>
                    <a:cubicBezTo>
                      <a:pt x="1404" y="15"/>
                      <a:pt x="1405" y="13"/>
                      <a:pt x="1405" y="11"/>
                    </a:cubicBezTo>
                    <a:cubicBezTo>
                      <a:pt x="1405" y="8"/>
                      <a:pt x="1404" y="6"/>
                      <a:pt x="1403" y="5"/>
                    </a:cubicBezTo>
                    <a:cubicBezTo>
                      <a:pt x="1402" y="3"/>
                      <a:pt x="1400" y="3"/>
                      <a:pt x="1397" y="3"/>
                    </a:cubicBezTo>
                    <a:cubicBezTo>
                      <a:pt x="1395" y="3"/>
                      <a:pt x="1393" y="3"/>
                      <a:pt x="1391" y="5"/>
                    </a:cubicBezTo>
                    <a:cubicBezTo>
                      <a:pt x="1390" y="6"/>
                      <a:pt x="1389" y="8"/>
                      <a:pt x="1389" y="11"/>
                    </a:cubicBezTo>
                    <a:cubicBezTo>
                      <a:pt x="1389" y="13"/>
                      <a:pt x="1390" y="15"/>
                      <a:pt x="1391" y="16"/>
                    </a:cubicBezTo>
                    <a:close/>
                    <a:moveTo>
                      <a:pt x="1465" y="95"/>
                    </a:moveTo>
                    <a:lnTo>
                      <a:pt x="1465" y="95"/>
                    </a:lnTo>
                    <a:cubicBezTo>
                      <a:pt x="1468" y="94"/>
                      <a:pt x="1472" y="93"/>
                      <a:pt x="1475" y="91"/>
                    </a:cubicBezTo>
                    <a:lnTo>
                      <a:pt x="1475" y="80"/>
                    </a:lnTo>
                    <a:cubicBezTo>
                      <a:pt x="1471" y="81"/>
                      <a:pt x="1468" y="83"/>
                      <a:pt x="1464" y="83"/>
                    </a:cubicBezTo>
                    <a:cubicBezTo>
                      <a:pt x="1461" y="84"/>
                      <a:pt x="1457" y="84"/>
                      <a:pt x="1454" y="84"/>
                    </a:cubicBezTo>
                    <a:cubicBezTo>
                      <a:pt x="1448" y="84"/>
                      <a:pt x="1443" y="83"/>
                      <a:pt x="1440" y="79"/>
                    </a:cubicBezTo>
                    <a:cubicBezTo>
                      <a:pt x="1436" y="76"/>
                      <a:pt x="1435" y="71"/>
                      <a:pt x="1434" y="64"/>
                    </a:cubicBezTo>
                    <a:lnTo>
                      <a:pt x="1479" y="64"/>
                    </a:lnTo>
                    <a:lnTo>
                      <a:pt x="1479" y="57"/>
                    </a:lnTo>
                    <a:cubicBezTo>
                      <a:pt x="1479" y="47"/>
                      <a:pt x="1476" y="40"/>
                      <a:pt x="1471" y="35"/>
                    </a:cubicBezTo>
                    <a:cubicBezTo>
                      <a:pt x="1466" y="30"/>
                      <a:pt x="1459" y="27"/>
                      <a:pt x="1450" y="27"/>
                    </a:cubicBezTo>
                    <a:cubicBezTo>
                      <a:pt x="1441" y="27"/>
                      <a:pt x="1433" y="30"/>
                      <a:pt x="1428" y="36"/>
                    </a:cubicBezTo>
                    <a:cubicBezTo>
                      <a:pt x="1423" y="42"/>
                      <a:pt x="1420" y="51"/>
                      <a:pt x="1420" y="62"/>
                    </a:cubicBezTo>
                    <a:cubicBezTo>
                      <a:pt x="1420" y="72"/>
                      <a:pt x="1423" y="81"/>
                      <a:pt x="1429" y="87"/>
                    </a:cubicBezTo>
                    <a:cubicBezTo>
                      <a:pt x="1434" y="93"/>
                      <a:pt x="1443" y="96"/>
                      <a:pt x="1453" y="96"/>
                    </a:cubicBezTo>
                    <a:cubicBezTo>
                      <a:pt x="1457" y="96"/>
                      <a:pt x="1461" y="95"/>
                      <a:pt x="1465" y="95"/>
                    </a:cubicBezTo>
                    <a:close/>
                    <a:moveTo>
                      <a:pt x="1461" y="42"/>
                    </a:moveTo>
                    <a:lnTo>
                      <a:pt x="1461" y="42"/>
                    </a:lnTo>
                    <a:cubicBezTo>
                      <a:pt x="1463" y="45"/>
                      <a:pt x="1465" y="49"/>
                      <a:pt x="1465" y="54"/>
                    </a:cubicBezTo>
                    <a:lnTo>
                      <a:pt x="1435" y="54"/>
                    </a:lnTo>
                    <a:cubicBezTo>
                      <a:pt x="1435" y="49"/>
                      <a:pt x="1437" y="45"/>
                      <a:pt x="1440" y="42"/>
                    </a:cubicBezTo>
                    <a:cubicBezTo>
                      <a:pt x="1442" y="39"/>
                      <a:pt x="1446" y="38"/>
                      <a:pt x="1450" y="38"/>
                    </a:cubicBezTo>
                    <a:cubicBezTo>
                      <a:pt x="1455" y="38"/>
                      <a:pt x="1458" y="39"/>
                      <a:pt x="1461" y="42"/>
                    </a:cubicBezTo>
                    <a:close/>
                    <a:moveTo>
                      <a:pt x="1553" y="51"/>
                    </a:moveTo>
                    <a:lnTo>
                      <a:pt x="1553" y="51"/>
                    </a:lnTo>
                    <a:cubicBezTo>
                      <a:pt x="1553" y="35"/>
                      <a:pt x="1545" y="27"/>
                      <a:pt x="1529" y="27"/>
                    </a:cubicBezTo>
                    <a:cubicBezTo>
                      <a:pt x="1525" y="27"/>
                      <a:pt x="1521" y="28"/>
                      <a:pt x="1517" y="29"/>
                    </a:cubicBezTo>
                    <a:cubicBezTo>
                      <a:pt x="1513" y="31"/>
                      <a:pt x="1511" y="34"/>
                      <a:pt x="1509" y="37"/>
                    </a:cubicBezTo>
                    <a:lnTo>
                      <a:pt x="1508" y="37"/>
                    </a:lnTo>
                    <a:lnTo>
                      <a:pt x="1506" y="28"/>
                    </a:lnTo>
                    <a:lnTo>
                      <a:pt x="1495" y="28"/>
                    </a:lnTo>
                    <a:lnTo>
                      <a:pt x="1495" y="94"/>
                    </a:lnTo>
                    <a:lnTo>
                      <a:pt x="1509" y="94"/>
                    </a:lnTo>
                    <a:lnTo>
                      <a:pt x="1509" y="61"/>
                    </a:lnTo>
                    <a:cubicBezTo>
                      <a:pt x="1509" y="53"/>
                      <a:pt x="1510" y="47"/>
                      <a:pt x="1513" y="44"/>
                    </a:cubicBezTo>
                    <a:cubicBezTo>
                      <a:pt x="1516" y="40"/>
                      <a:pt x="1520" y="38"/>
                      <a:pt x="1526" y="38"/>
                    </a:cubicBezTo>
                    <a:cubicBezTo>
                      <a:pt x="1531" y="38"/>
                      <a:pt x="1534" y="40"/>
                      <a:pt x="1536" y="42"/>
                    </a:cubicBezTo>
                    <a:cubicBezTo>
                      <a:pt x="1538" y="45"/>
                      <a:pt x="1539" y="49"/>
                      <a:pt x="1539" y="54"/>
                    </a:cubicBezTo>
                    <a:lnTo>
                      <a:pt x="1539" y="94"/>
                    </a:lnTo>
                    <a:lnTo>
                      <a:pt x="1553" y="94"/>
                    </a:lnTo>
                    <a:lnTo>
                      <a:pt x="1553" y="51"/>
                    </a:lnTo>
                    <a:close/>
                    <a:moveTo>
                      <a:pt x="1610" y="95"/>
                    </a:moveTo>
                    <a:lnTo>
                      <a:pt x="1610" y="95"/>
                    </a:lnTo>
                    <a:cubicBezTo>
                      <a:pt x="1613" y="94"/>
                      <a:pt x="1615" y="93"/>
                      <a:pt x="1618" y="91"/>
                    </a:cubicBezTo>
                    <a:lnTo>
                      <a:pt x="1618" y="79"/>
                    </a:lnTo>
                    <a:cubicBezTo>
                      <a:pt x="1612" y="82"/>
                      <a:pt x="1606" y="84"/>
                      <a:pt x="1600" y="84"/>
                    </a:cubicBezTo>
                    <a:cubicBezTo>
                      <a:pt x="1595" y="84"/>
                      <a:pt x="1590" y="82"/>
                      <a:pt x="1588" y="78"/>
                    </a:cubicBezTo>
                    <a:cubicBezTo>
                      <a:pt x="1585" y="74"/>
                      <a:pt x="1583" y="69"/>
                      <a:pt x="1583" y="61"/>
                    </a:cubicBezTo>
                    <a:cubicBezTo>
                      <a:pt x="1583" y="46"/>
                      <a:pt x="1589" y="39"/>
                      <a:pt x="1600" y="39"/>
                    </a:cubicBezTo>
                    <a:cubicBezTo>
                      <a:pt x="1604" y="39"/>
                      <a:pt x="1609" y="40"/>
                      <a:pt x="1615" y="42"/>
                    </a:cubicBezTo>
                    <a:lnTo>
                      <a:pt x="1619" y="31"/>
                    </a:lnTo>
                    <a:cubicBezTo>
                      <a:pt x="1614" y="28"/>
                      <a:pt x="1608" y="27"/>
                      <a:pt x="1601" y="27"/>
                    </a:cubicBezTo>
                    <a:cubicBezTo>
                      <a:pt x="1590" y="27"/>
                      <a:pt x="1582" y="30"/>
                      <a:pt x="1577" y="36"/>
                    </a:cubicBezTo>
                    <a:cubicBezTo>
                      <a:pt x="1571" y="42"/>
                      <a:pt x="1569" y="50"/>
                      <a:pt x="1569" y="62"/>
                    </a:cubicBezTo>
                    <a:cubicBezTo>
                      <a:pt x="1569" y="73"/>
                      <a:pt x="1571" y="81"/>
                      <a:pt x="1577" y="87"/>
                    </a:cubicBezTo>
                    <a:cubicBezTo>
                      <a:pt x="1582" y="93"/>
                      <a:pt x="1589" y="96"/>
                      <a:pt x="1599" y="96"/>
                    </a:cubicBezTo>
                    <a:cubicBezTo>
                      <a:pt x="1603" y="96"/>
                      <a:pt x="1607" y="95"/>
                      <a:pt x="1610" y="95"/>
                    </a:cubicBezTo>
                    <a:close/>
                    <a:moveTo>
                      <a:pt x="1674" y="95"/>
                    </a:moveTo>
                    <a:lnTo>
                      <a:pt x="1674" y="95"/>
                    </a:lnTo>
                    <a:cubicBezTo>
                      <a:pt x="1677" y="94"/>
                      <a:pt x="1681" y="93"/>
                      <a:pt x="1684" y="91"/>
                    </a:cubicBezTo>
                    <a:lnTo>
                      <a:pt x="1684" y="80"/>
                    </a:lnTo>
                    <a:cubicBezTo>
                      <a:pt x="1680" y="81"/>
                      <a:pt x="1676" y="83"/>
                      <a:pt x="1673" y="83"/>
                    </a:cubicBezTo>
                    <a:cubicBezTo>
                      <a:pt x="1670" y="84"/>
                      <a:pt x="1666" y="84"/>
                      <a:pt x="1662" y="84"/>
                    </a:cubicBezTo>
                    <a:cubicBezTo>
                      <a:pt x="1656" y="84"/>
                      <a:pt x="1652" y="83"/>
                      <a:pt x="1648" y="79"/>
                    </a:cubicBezTo>
                    <a:cubicBezTo>
                      <a:pt x="1645" y="76"/>
                      <a:pt x="1643" y="71"/>
                      <a:pt x="1643" y="64"/>
                    </a:cubicBezTo>
                    <a:lnTo>
                      <a:pt x="1687" y="64"/>
                    </a:lnTo>
                    <a:lnTo>
                      <a:pt x="1687" y="57"/>
                    </a:lnTo>
                    <a:cubicBezTo>
                      <a:pt x="1687" y="47"/>
                      <a:pt x="1685" y="40"/>
                      <a:pt x="1680" y="35"/>
                    </a:cubicBezTo>
                    <a:cubicBezTo>
                      <a:pt x="1675" y="30"/>
                      <a:pt x="1668" y="27"/>
                      <a:pt x="1659" y="27"/>
                    </a:cubicBezTo>
                    <a:cubicBezTo>
                      <a:pt x="1649" y="27"/>
                      <a:pt x="1642" y="30"/>
                      <a:pt x="1637" y="36"/>
                    </a:cubicBezTo>
                    <a:cubicBezTo>
                      <a:pt x="1631" y="42"/>
                      <a:pt x="1629" y="51"/>
                      <a:pt x="1629" y="62"/>
                    </a:cubicBezTo>
                    <a:cubicBezTo>
                      <a:pt x="1629" y="72"/>
                      <a:pt x="1632" y="81"/>
                      <a:pt x="1637" y="87"/>
                    </a:cubicBezTo>
                    <a:cubicBezTo>
                      <a:pt x="1643" y="93"/>
                      <a:pt x="1651" y="96"/>
                      <a:pt x="1662" y="96"/>
                    </a:cubicBezTo>
                    <a:cubicBezTo>
                      <a:pt x="1666" y="96"/>
                      <a:pt x="1670" y="95"/>
                      <a:pt x="1674" y="95"/>
                    </a:cubicBezTo>
                    <a:close/>
                    <a:moveTo>
                      <a:pt x="1669" y="42"/>
                    </a:moveTo>
                    <a:lnTo>
                      <a:pt x="1669" y="42"/>
                    </a:lnTo>
                    <a:cubicBezTo>
                      <a:pt x="1672" y="45"/>
                      <a:pt x="1673" y="49"/>
                      <a:pt x="1673" y="54"/>
                    </a:cubicBezTo>
                    <a:lnTo>
                      <a:pt x="1643" y="54"/>
                    </a:lnTo>
                    <a:cubicBezTo>
                      <a:pt x="1644" y="49"/>
                      <a:pt x="1645" y="45"/>
                      <a:pt x="1648" y="42"/>
                    </a:cubicBezTo>
                    <a:cubicBezTo>
                      <a:pt x="1651" y="39"/>
                      <a:pt x="1654" y="38"/>
                      <a:pt x="1659" y="38"/>
                    </a:cubicBezTo>
                    <a:cubicBezTo>
                      <a:pt x="1663" y="38"/>
                      <a:pt x="1667" y="39"/>
                      <a:pt x="1669" y="42"/>
                    </a:cubicBezTo>
                    <a:close/>
                    <a:moveTo>
                      <a:pt x="1747" y="67"/>
                    </a:moveTo>
                    <a:lnTo>
                      <a:pt x="1747" y="67"/>
                    </a:lnTo>
                    <a:cubicBezTo>
                      <a:pt x="1745" y="65"/>
                      <a:pt x="1744" y="63"/>
                      <a:pt x="1741" y="61"/>
                    </a:cubicBezTo>
                    <a:cubicBezTo>
                      <a:pt x="1739" y="59"/>
                      <a:pt x="1735" y="57"/>
                      <a:pt x="1729" y="55"/>
                    </a:cubicBezTo>
                    <a:cubicBezTo>
                      <a:pt x="1723" y="53"/>
                      <a:pt x="1718" y="51"/>
                      <a:pt x="1716" y="49"/>
                    </a:cubicBezTo>
                    <a:cubicBezTo>
                      <a:pt x="1715" y="48"/>
                      <a:pt x="1714" y="46"/>
                      <a:pt x="1714" y="44"/>
                    </a:cubicBezTo>
                    <a:cubicBezTo>
                      <a:pt x="1714" y="40"/>
                      <a:pt x="1717" y="38"/>
                      <a:pt x="1725" y="38"/>
                    </a:cubicBezTo>
                    <a:cubicBezTo>
                      <a:pt x="1730" y="38"/>
                      <a:pt x="1736" y="39"/>
                      <a:pt x="1743" y="42"/>
                    </a:cubicBezTo>
                    <a:lnTo>
                      <a:pt x="1747" y="32"/>
                    </a:lnTo>
                    <a:cubicBezTo>
                      <a:pt x="1740" y="28"/>
                      <a:pt x="1733" y="27"/>
                      <a:pt x="1725" y="27"/>
                    </a:cubicBezTo>
                    <a:cubicBezTo>
                      <a:pt x="1717" y="27"/>
                      <a:pt x="1711" y="28"/>
                      <a:pt x="1707" y="32"/>
                    </a:cubicBezTo>
                    <a:cubicBezTo>
                      <a:pt x="1702" y="35"/>
                      <a:pt x="1700" y="39"/>
                      <a:pt x="1700" y="45"/>
                    </a:cubicBezTo>
                    <a:cubicBezTo>
                      <a:pt x="1700" y="50"/>
                      <a:pt x="1701" y="53"/>
                      <a:pt x="1704" y="56"/>
                    </a:cubicBezTo>
                    <a:cubicBezTo>
                      <a:pt x="1706" y="59"/>
                      <a:pt x="1712" y="62"/>
                      <a:pt x="1719" y="65"/>
                    </a:cubicBezTo>
                    <a:cubicBezTo>
                      <a:pt x="1723" y="67"/>
                      <a:pt x="1726" y="68"/>
                      <a:pt x="1728" y="69"/>
                    </a:cubicBezTo>
                    <a:cubicBezTo>
                      <a:pt x="1731" y="70"/>
                      <a:pt x="1732" y="72"/>
                      <a:pt x="1733" y="73"/>
                    </a:cubicBezTo>
                    <a:cubicBezTo>
                      <a:pt x="1734" y="74"/>
                      <a:pt x="1735" y="75"/>
                      <a:pt x="1735" y="77"/>
                    </a:cubicBezTo>
                    <a:cubicBezTo>
                      <a:pt x="1735" y="82"/>
                      <a:pt x="1730" y="85"/>
                      <a:pt x="1722" y="85"/>
                    </a:cubicBezTo>
                    <a:cubicBezTo>
                      <a:pt x="1715" y="85"/>
                      <a:pt x="1708" y="83"/>
                      <a:pt x="1700" y="79"/>
                    </a:cubicBezTo>
                    <a:lnTo>
                      <a:pt x="1700" y="92"/>
                    </a:lnTo>
                    <a:cubicBezTo>
                      <a:pt x="1705" y="94"/>
                      <a:pt x="1712" y="96"/>
                      <a:pt x="1721" y="96"/>
                    </a:cubicBezTo>
                    <a:cubicBezTo>
                      <a:pt x="1730" y="96"/>
                      <a:pt x="1737" y="94"/>
                      <a:pt x="1741" y="90"/>
                    </a:cubicBezTo>
                    <a:cubicBezTo>
                      <a:pt x="1746" y="87"/>
                      <a:pt x="1748" y="82"/>
                      <a:pt x="1748" y="75"/>
                    </a:cubicBezTo>
                    <a:cubicBezTo>
                      <a:pt x="1748" y="72"/>
                      <a:pt x="1748" y="70"/>
                      <a:pt x="1747" y="67"/>
                    </a:cubicBezTo>
                    <a:close/>
                  </a:path>
                </a:pathLst>
              </a:custGeom>
              <a:solidFill>
                <a:schemeClr val="bg1"/>
              </a:solidFill>
              <a:ln>
                <a:noFill/>
                <a:headEnd/>
                <a:tailEn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de-DE"/>
              </a:p>
            </p:txBody>
          </p:sp>
        </p:grpSp>
      </p:grpSp>
      <p:sp>
        <p:nvSpPr>
          <p:cNvPr id="33" name="TextBox 32">
            <a:extLst>
              <a:ext uri="{FF2B5EF4-FFF2-40B4-BE49-F238E27FC236}">
                <a16:creationId xmlns:a16="http://schemas.microsoft.com/office/drawing/2014/main" id="{704D4F6E-6814-AC5D-BBEA-DCCFEC6E212B}"/>
              </a:ext>
            </a:extLst>
          </p:cNvPr>
          <p:cNvSpPr txBox="1">
            <a:spLocks noGrp="1" noRot="1" noMove="1" noResize="1" noEditPoints="1" noAdjustHandles="1" noChangeArrowheads="1" noChangeShapeType="1"/>
          </p:cNvSpPr>
          <p:nvPr/>
        </p:nvSpPr>
        <p:spPr>
          <a:xfrm>
            <a:off x="433524" y="15721118"/>
            <a:ext cx="11015160" cy="9602629"/>
          </a:xfrm>
          <a:prstGeom prst="rect">
            <a:avLst/>
          </a:prstGeom>
          <a:noFill/>
          <a:ln>
            <a:solidFill>
              <a:schemeClr val="tx1"/>
            </a:solidFill>
          </a:ln>
        </p:spPr>
        <p:txBody>
          <a:bodyPr wrap="square" rtlCol="0">
            <a:spAutoFit/>
          </a:bodyPr>
          <a:lstStyle/>
          <a:p>
            <a:r>
              <a:rPr lang="en-IN" sz="5000" b="1" u="sng" dirty="0">
                <a:solidFill>
                  <a:schemeClr val="accent2"/>
                </a:solidFill>
                <a:ea typeface="Calibri" panose="020F0502020204030204" pitchFamily="34" charset="0"/>
                <a:cs typeface="Calibri" panose="020F0502020204030204" pitchFamily="34" charset="0"/>
              </a:rPr>
              <a:t>Methods:</a:t>
            </a:r>
          </a:p>
          <a:p>
            <a:pPr algn="just"/>
            <a:endParaRPr lang="en-IN" sz="1400" b="1" u="sng"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pPr algn="just"/>
            <a:r>
              <a:rPr lang="en-US" sz="2200" dirty="0">
                <a:latin typeface="Calibri" panose="020F0502020204030204" pitchFamily="34" charset="0"/>
                <a:ea typeface="Calibri" panose="020F0502020204030204" pitchFamily="34" charset="0"/>
                <a:cs typeface="Calibri" panose="020F0502020204030204" pitchFamily="34" charset="0"/>
              </a:rPr>
              <a:t>This study aimed to investigate the relationship between zodiac signs, as determined by the Vedic astrology system, and personality traits. Our objective was to describe the characteristics associated with each zodiac sign and evaluate their alignment with the self-reported traits of participants. We collected quantitative data through an online questionnaire using Google Forms, ensuring that primary data was directly obtained from participants.</a:t>
            </a:r>
          </a:p>
          <a:p>
            <a:pPr algn="just"/>
            <a:r>
              <a:rPr lang="en-US" sz="2200" dirty="0">
                <a:latin typeface="Calibri" panose="020F0502020204030204" pitchFamily="34" charset="0"/>
                <a:ea typeface="Calibri" panose="020F0502020204030204" pitchFamily="34" charset="0"/>
                <a:cs typeface="Calibri" panose="020F0502020204030204" pitchFamily="34" charset="0"/>
              </a:rPr>
              <a:t>A total of 80 [Figure 1.1] individuals (mainly from Mangaluru, Karnataka, India) participated in the study. The questionnaire consisted of 30 Likert Scale questions with 7 levels to assess various personality traits. Additional questions were included to gather information on educational levels, financial class, belief in astrology, and gender. Participants provided their birth dates, which were used to assign their zodiac signs according to the Vedic astrology system. The Sidereal Zodiac system was used to assign zodiac signs based on participants' dates of birth. This was done through a third-party website, which was verified against previously known zodiac signs for accuracy. Geographic coordinates for Mangaluru were used to standardize the local solar time in the calculations.</a:t>
            </a:r>
          </a:p>
          <a:p>
            <a:pPr algn="just"/>
            <a:r>
              <a:rPr lang="en-US" sz="2200" dirty="0">
                <a:latin typeface="Calibri" panose="020F0502020204030204" pitchFamily="34" charset="0"/>
                <a:ea typeface="Calibri" panose="020F0502020204030204" pitchFamily="34" charset="0"/>
                <a:cs typeface="Calibri" panose="020F0502020204030204" pitchFamily="34" charset="0"/>
              </a:rPr>
              <a:t>The collected data was thoroughly checked for completeness, with follow-ups conducted to address any missing responses. Data cleaning involved the removal of outliers and inconsistent entries to ensure the reliability of the dataset. Statistical analyses were performed using R programming. The Chi-Square test was applied to examine associations between personality traits and zodiac signs, as well as between belief in astrology and financial class, educational levels, gender and age. </a:t>
            </a:r>
          </a:p>
          <a:p>
            <a:pPr algn="just"/>
            <a:r>
              <a:rPr lang="en-US" sz="2200" dirty="0">
                <a:latin typeface="Calibri" panose="020F0502020204030204" pitchFamily="34" charset="0"/>
                <a:ea typeface="Calibri" panose="020F0502020204030204" pitchFamily="34" charset="0"/>
                <a:cs typeface="Calibri" panose="020F0502020204030204" pitchFamily="34" charset="0"/>
              </a:rPr>
              <a:t>Firstly, we tallied individuals who rated 4 and above on the Likert scale for the five traits associated with each zodiac sign using Microsoft Excel. This group was then divided into two categories: those belonging to the respective zodiac sign and those from different zodiac signs. This process was systematically repeated for all 12 zodiac signs to ensure consistency and reliability in the data analysis.</a:t>
            </a:r>
          </a:p>
        </p:txBody>
      </p:sp>
      <p:grpSp>
        <p:nvGrpSpPr>
          <p:cNvPr id="95" name="Group 94">
            <a:extLst>
              <a:ext uri="{FF2B5EF4-FFF2-40B4-BE49-F238E27FC236}">
                <a16:creationId xmlns:a16="http://schemas.microsoft.com/office/drawing/2014/main" id="{E1A7A26B-362B-FC3E-8156-B9A9C28A1F41}"/>
              </a:ext>
            </a:extLst>
          </p:cNvPr>
          <p:cNvGrpSpPr>
            <a:grpSpLocks noGrp="1" noUngrp="1" noRot="1" noMove="1" noResize="1"/>
          </p:cNvGrpSpPr>
          <p:nvPr/>
        </p:nvGrpSpPr>
        <p:grpSpPr>
          <a:xfrm>
            <a:off x="11871354" y="11606235"/>
            <a:ext cx="7200494" cy="5572131"/>
            <a:chOff x="11871354" y="11606235"/>
            <a:chExt cx="7200494" cy="5572131"/>
          </a:xfrm>
        </p:grpSpPr>
        <p:sp>
          <p:nvSpPr>
            <p:cNvPr id="20" name="TextBox 19">
              <a:extLst>
                <a:ext uri="{FF2B5EF4-FFF2-40B4-BE49-F238E27FC236}">
                  <a16:creationId xmlns:a16="http://schemas.microsoft.com/office/drawing/2014/main" id="{1B903680-1033-3DF3-11BE-66DF5CC398AB}"/>
                </a:ext>
              </a:extLst>
            </p:cNvPr>
            <p:cNvSpPr txBox="1">
              <a:spLocks noGrp="1" noRot="1" noMove="1" noResize="1" noEditPoints="1" noAdjustHandles="1" noChangeArrowheads="1" noChangeShapeType="1"/>
            </p:cNvSpPr>
            <p:nvPr/>
          </p:nvSpPr>
          <p:spPr>
            <a:xfrm>
              <a:off x="14568329" y="16821504"/>
              <a:ext cx="1599368" cy="356862"/>
            </a:xfrm>
            <a:prstGeom prst="rect">
              <a:avLst/>
            </a:prstGeom>
            <a:noFill/>
            <a:ln>
              <a:noFill/>
            </a:ln>
          </p:spPr>
          <p:txBody>
            <a:bodyPr wrap="square" rtlCol="0">
              <a:spAutoFit/>
            </a:bodyPr>
            <a:lstStyle/>
            <a:p>
              <a:pPr algn="ctr"/>
              <a:r>
                <a:rPr lang="en-IN" dirty="0"/>
                <a:t>Figure 1.4</a:t>
              </a:r>
            </a:p>
          </p:txBody>
        </p:sp>
        <p:pic>
          <p:nvPicPr>
            <p:cNvPr id="24" name="Picture 23" descr="A chart with different colored squares&#10;&#10;Description automatically generated">
              <a:extLst>
                <a:ext uri="{FF2B5EF4-FFF2-40B4-BE49-F238E27FC236}">
                  <a16:creationId xmlns:a16="http://schemas.microsoft.com/office/drawing/2014/main" id="{4188524D-EB3C-F6DF-A24B-020D1E083A34}"/>
                </a:ext>
              </a:extLst>
            </p:cNvPr>
            <p:cNvPicPr>
              <a:picLocks noGrp="1" noRot="1" noChangeAspect="1" noMove="1" noResize="1" noEditPoints="1" noAdjustHandles="1" noChangeArrowheads="1" noChangeShapeType="1" noCrop="1"/>
            </p:cNvPicPr>
            <p:nvPr/>
          </p:nvPicPr>
          <p:blipFill>
            <a:blip r:embed="rId22">
              <a:extLst>
                <a:ext uri="{28A0092B-C50C-407E-A947-70E740481C1C}">
                  <a14:useLocalDpi xmlns:a14="http://schemas.microsoft.com/office/drawing/2010/main" val="0"/>
                </a:ext>
              </a:extLst>
            </a:blip>
            <a:stretch>
              <a:fillRect/>
            </a:stretch>
          </p:blipFill>
          <p:spPr>
            <a:xfrm>
              <a:off x="11871354" y="11606235"/>
              <a:ext cx="3496659" cy="5042431"/>
            </a:xfrm>
            <a:prstGeom prst="rect">
              <a:avLst/>
            </a:prstGeom>
            <a:ln>
              <a:solidFill>
                <a:schemeClr val="tx1"/>
              </a:solidFill>
            </a:ln>
          </p:spPr>
        </p:pic>
        <p:pic>
          <p:nvPicPr>
            <p:cNvPr id="25" name="Picture 24" descr="A graph of a chart&#10;&#10;Description automatically generated with medium confidence">
              <a:extLst>
                <a:ext uri="{FF2B5EF4-FFF2-40B4-BE49-F238E27FC236}">
                  <a16:creationId xmlns:a16="http://schemas.microsoft.com/office/drawing/2014/main" id="{87E3BCD4-BF25-895C-4428-1B1F8AF5D2CD}"/>
                </a:ext>
              </a:extLst>
            </p:cNvPr>
            <p:cNvPicPr>
              <a:picLocks noGrp="1" noRot="1" noChangeAspect="1" noMove="1" noResize="1" noEditPoints="1" noAdjustHandles="1" noChangeArrowheads="1" noChangeShapeType="1" noCrop="1"/>
            </p:cNvPicPr>
            <p:nvPr/>
          </p:nvPicPr>
          <p:blipFill>
            <a:blip r:embed="rId23">
              <a:extLst>
                <a:ext uri="{28A0092B-C50C-407E-A947-70E740481C1C}">
                  <a14:useLocalDpi xmlns:a14="http://schemas.microsoft.com/office/drawing/2010/main" val="0"/>
                </a:ext>
              </a:extLst>
            </a:blip>
            <a:stretch>
              <a:fillRect/>
            </a:stretch>
          </p:blipFill>
          <p:spPr>
            <a:xfrm>
              <a:off x="15575189" y="11606235"/>
              <a:ext cx="3496659" cy="5042434"/>
            </a:xfrm>
            <a:prstGeom prst="rect">
              <a:avLst/>
            </a:prstGeom>
            <a:ln>
              <a:solidFill>
                <a:schemeClr val="tx1"/>
              </a:solidFill>
            </a:ln>
          </p:spPr>
        </p:pic>
      </p:grpSp>
    </p:spTree>
    <p:extLst>
      <p:ext uri="{BB962C8B-B14F-4D97-AF65-F5344CB8AC3E}">
        <p14:creationId xmlns:p14="http://schemas.microsoft.com/office/powerpoint/2010/main" val="24326078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EEB12C288E4F294EBEF513747467560B" ma:contentTypeVersion="5" ma:contentTypeDescription="Ein neues Dokument erstellen." ma:contentTypeScope="" ma:versionID="35ce558377bf2a07570441bbc78f377d">
  <xsd:schema xmlns:xsd="http://www.w3.org/2001/XMLSchema" xmlns:xs="http://www.w3.org/2001/XMLSchema" xmlns:p="http://schemas.microsoft.com/office/2006/metadata/properties" xmlns:ns3="c08a4bb8-a11d-4a50-91f0-95e68d8a7a91" targetNamespace="http://schemas.microsoft.com/office/2006/metadata/properties" ma:root="true" ma:fieldsID="f9e76cbaa528523892a02996d087d22e" ns3:_="">
    <xsd:import namespace="c08a4bb8-a11d-4a50-91f0-95e68d8a7a91"/>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8a4bb8-a11d-4a50-91f0-95e68d8a7a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995A7D-7248-4730-BFC5-C9C63BA7B75B}">
  <ds:schemaRefs>
    <ds:schemaRef ds:uri="http://schemas.microsoft.com/sharepoint/v3/contenttype/forms"/>
  </ds:schemaRefs>
</ds:datastoreItem>
</file>

<file path=customXml/itemProps2.xml><?xml version="1.0" encoding="utf-8"?>
<ds:datastoreItem xmlns:ds="http://schemas.openxmlformats.org/officeDocument/2006/customXml" ds:itemID="{6E675825-D01A-40E0-987E-21B9A4BB7A11}">
  <ds:schemaRefs>
    <ds:schemaRef ds:uri="http://www.w3.org/XML/1998/namespace"/>
    <ds:schemaRef ds:uri="http://schemas.microsoft.com/office/2006/documentManagement/types"/>
    <ds:schemaRef ds:uri="http://schemas.openxmlformats.org/package/2006/metadata/core-properties"/>
    <ds:schemaRef ds:uri="http://purl.org/dc/dcmitype/"/>
    <ds:schemaRef ds:uri="http://purl.org/dc/elements/1.1/"/>
    <ds:schemaRef ds:uri="c08a4bb8-a11d-4a50-91f0-95e68d8a7a91"/>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9409684B-92AF-4704-ABF5-6CFD33F695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8a4bb8-a11d-4a50-91f0-95e68d8a7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7316</TotalTime>
  <Words>1643</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Baliga Bantwal, Anand</dc:creator>
  <cp:lastModifiedBy>Baliga Bantwal, Anand</cp:lastModifiedBy>
  <cp:revision>43</cp:revision>
  <dcterms:created xsi:type="dcterms:W3CDTF">2024-07-07T14:19:58Z</dcterms:created>
  <dcterms:modified xsi:type="dcterms:W3CDTF">2024-07-28T20:50:22Z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0x010100EEB12C288E4F294EBEF513747467560B</vt:lpwstr>
  </property>
</Properties>
</file>