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EB8AABE-B613-44D1-B683-1BA19DBC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B8C32FC-C13A-4D5A-92AC-CD3B3B9327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Sales Card">
            <a:extLst>
              <a:ext uri="{FF2B5EF4-FFF2-40B4-BE49-F238E27FC236}">
                <a16:creationId xmlns:a16="http://schemas.microsoft.com/office/drawing/2014/main" id="{C76902DE-73B9-4685-AEBD-0E75CD6A5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190750"/>
            <a:ext cx="2857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Trend">
            <a:extLst>
              <a:ext uri="{FF2B5EF4-FFF2-40B4-BE49-F238E27FC236}">
                <a16:creationId xmlns:a16="http://schemas.microsoft.com/office/drawing/2014/main" id="{748261D6-73AC-476D-ABC5-B19450B87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2" y="287867"/>
            <a:ext cx="11237576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 by Category">
            <a:extLst>
              <a:ext uri="{FF2B5EF4-FFF2-40B4-BE49-F238E27FC236}">
                <a16:creationId xmlns:a16="http://schemas.microsoft.com/office/drawing/2014/main" id="{4E6EE168-3749-4779-9398-3A5C7E91F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407394"/>
            <a:ext cx="11472334" cy="20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by Region">
            <a:extLst>
              <a:ext uri="{FF2B5EF4-FFF2-40B4-BE49-F238E27FC236}">
                <a16:creationId xmlns:a16="http://schemas.microsoft.com/office/drawing/2014/main" id="{DAFF6DE0-3B20-433B-A0EA-B58DB962E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0" y="0"/>
            <a:ext cx="10911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Products">
            <a:extLst>
              <a:ext uri="{FF2B5EF4-FFF2-40B4-BE49-F238E27FC236}">
                <a16:creationId xmlns:a16="http://schemas.microsoft.com/office/drawing/2014/main" id="{8FF279F7-57B3-4A04-9EB8-155BAFEC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829843"/>
            <a:ext cx="11540067" cy="31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ales Growth">
            <a:extLst>
              <a:ext uri="{FF2B5EF4-FFF2-40B4-BE49-F238E27FC236}">
                <a16:creationId xmlns:a16="http://schemas.microsoft.com/office/drawing/2014/main" id="{4F03CE2E-1B06-4BCC-8218-9DC677039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2" y="330200"/>
            <a:ext cx="11237576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es Performance Dashboard">
            <a:extLst>
              <a:ext uri="{FF2B5EF4-FFF2-40B4-BE49-F238E27FC236}">
                <a16:creationId xmlns:a16="http://schemas.microsoft.com/office/drawing/2014/main" id="{8FEEB803-2CE0-4CD9-9B05-1DF2B99D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Task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Baliga Bantwal, Anand</cp:lastModifiedBy>
  <cp:revision>1</cp:revision>
  <dcterms:created xsi:type="dcterms:W3CDTF">2025-04-12T17:44:42Z</dcterms:created>
  <dcterms:modified xsi:type="dcterms:W3CDTF">2025-04-12T17:48:25Z</dcterms:modified>
</cp:coreProperties>
</file>