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7"/>
  </p:notesMasterIdLst>
  <p:sldIdLst>
    <p:sldId id="256" r:id="rId2"/>
    <p:sldId id="257" r:id="rId3"/>
    <p:sldId id="258" r:id="rId4"/>
    <p:sldId id="269" r:id="rId5"/>
    <p:sldId id="270" r:id="rId6"/>
    <p:sldId id="271" r:id="rId7"/>
    <p:sldId id="259" r:id="rId8"/>
    <p:sldId id="260" r:id="rId9"/>
    <p:sldId id="261" r:id="rId10"/>
    <p:sldId id="262"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B0469C-7C6B-4972-889C-2DC09B17EA77}">
          <p14:sldIdLst>
            <p14:sldId id="256"/>
            <p14:sldId id="257"/>
            <p14:sldId id="258"/>
            <p14:sldId id="269"/>
            <p14:sldId id="270"/>
            <p14:sldId id="271"/>
            <p14:sldId id="259"/>
            <p14:sldId id="260"/>
            <p14:sldId id="261"/>
            <p14:sldId id="262"/>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10" d="100"/>
          <a:sy n="110" d="100"/>
        </p:scale>
        <p:origin x="68" y="3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38B2CC-9F5A-4D46-B9B2-E52E6E44885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69AD4E4D-1B73-48A4-AE79-B0A11F89647B}">
      <dgm:prSet phldrT="[Text]"/>
      <dgm:spPr/>
      <dgm:t>
        <a:bodyPr/>
        <a:lstStyle/>
        <a:p>
          <a:r>
            <a:rPr lang="en-IN" dirty="0"/>
            <a:t>Webcam Input</a:t>
          </a:r>
        </a:p>
      </dgm:t>
    </dgm:pt>
    <dgm:pt modelId="{A2A4B762-A164-43E6-9313-948431CB2CE4}" type="parTrans" cxnId="{ABF3F686-5594-4BBA-8A11-078989E17E4A}">
      <dgm:prSet/>
      <dgm:spPr/>
      <dgm:t>
        <a:bodyPr/>
        <a:lstStyle/>
        <a:p>
          <a:endParaRPr lang="en-IN"/>
        </a:p>
      </dgm:t>
    </dgm:pt>
    <dgm:pt modelId="{5B4B0EC3-477F-43D3-B3F1-BEB8296BA372}" type="sibTrans" cxnId="{ABF3F686-5594-4BBA-8A11-078989E17E4A}">
      <dgm:prSet/>
      <dgm:spPr/>
      <dgm:t>
        <a:bodyPr/>
        <a:lstStyle/>
        <a:p>
          <a:endParaRPr lang="en-IN"/>
        </a:p>
      </dgm:t>
    </dgm:pt>
    <dgm:pt modelId="{F6314701-EAC9-4A1D-A6D4-BA2ED45A4268}">
      <dgm:prSet phldrT="[Text]"/>
      <dgm:spPr/>
      <dgm:t>
        <a:bodyPr/>
        <a:lstStyle/>
        <a:p>
          <a:r>
            <a:rPr lang="en-IN" dirty="0"/>
            <a:t>Eye Landmarks movement</a:t>
          </a:r>
        </a:p>
      </dgm:t>
    </dgm:pt>
    <dgm:pt modelId="{E355C6B9-0BD8-42D8-99A2-4F1892A41227}" type="parTrans" cxnId="{78DDC50D-636A-4C15-86F2-97A44130A14C}">
      <dgm:prSet/>
      <dgm:spPr/>
      <dgm:t>
        <a:bodyPr/>
        <a:lstStyle/>
        <a:p>
          <a:endParaRPr lang="en-IN"/>
        </a:p>
      </dgm:t>
    </dgm:pt>
    <dgm:pt modelId="{2C203CF2-7059-450B-90FB-7428A2A48FED}" type="sibTrans" cxnId="{78DDC50D-636A-4C15-86F2-97A44130A14C}">
      <dgm:prSet/>
      <dgm:spPr/>
      <dgm:t>
        <a:bodyPr/>
        <a:lstStyle/>
        <a:p>
          <a:endParaRPr lang="en-IN"/>
        </a:p>
      </dgm:t>
    </dgm:pt>
    <dgm:pt modelId="{36D09933-689C-415C-A683-752A8D196EBC}">
      <dgm:prSet/>
      <dgm:spPr/>
      <dgm:t>
        <a:bodyPr/>
        <a:lstStyle/>
        <a:p>
          <a:r>
            <a:rPr lang="en-IN" dirty="0"/>
            <a:t>Face Landmarks Detection (MediaPipe)</a:t>
          </a:r>
        </a:p>
      </dgm:t>
    </dgm:pt>
    <dgm:pt modelId="{3C4A406B-4B2B-40B6-BDB9-EECDD0DB3038}" type="parTrans" cxnId="{48CBFB04-6A24-4619-9CA8-91DCDD74BE2B}">
      <dgm:prSet/>
      <dgm:spPr/>
      <dgm:t>
        <a:bodyPr/>
        <a:lstStyle/>
        <a:p>
          <a:endParaRPr lang="en-IN"/>
        </a:p>
      </dgm:t>
    </dgm:pt>
    <dgm:pt modelId="{7F56EBDE-F321-40E6-9046-3C6C30B03EC7}" type="sibTrans" cxnId="{48CBFB04-6A24-4619-9CA8-91DCDD74BE2B}">
      <dgm:prSet/>
      <dgm:spPr/>
      <dgm:t>
        <a:bodyPr/>
        <a:lstStyle/>
        <a:p>
          <a:endParaRPr lang="en-IN"/>
        </a:p>
      </dgm:t>
    </dgm:pt>
    <dgm:pt modelId="{2F049F10-6E83-410B-A98A-9866C46ACB72}">
      <dgm:prSet/>
      <dgm:spPr/>
      <dgm:t>
        <a:bodyPr/>
        <a:lstStyle/>
        <a:p>
          <a:r>
            <a:rPr lang="en-IN" dirty="0"/>
            <a:t>Action Exeution (Py AutoGUI)</a:t>
          </a:r>
        </a:p>
      </dgm:t>
    </dgm:pt>
    <dgm:pt modelId="{CCCE0EE6-0919-4C68-84A7-799010C6DCAD}" type="parTrans" cxnId="{D671098F-B00D-44F4-B584-D84D0FFCA74B}">
      <dgm:prSet/>
      <dgm:spPr/>
      <dgm:t>
        <a:bodyPr/>
        <a:lstStyle/>
        <a:p>
          <a:endParaRPr lang="en-IN"/>
        </a:p>
      </dgm:t>
    </dgm:pt>
    <dgm:pt modelId="{5D9E1824-5126-473C-9B9D-A5B8AB62D3F2}" type="sibTrans" cxnId="{D671098F-B00D-44F4-B584-D84D0FFCA74B}">
      <dgm:prSet/>
      <dgm:spPr/>
      <dgm:t>
        <a:bodyPr/>
        <a:lstStyle/>
        <a:p>
          <a:endParaRPr lang="en-IN"/>
        </a:p>
      </dgm:t>
    </dgm:pt>
    <dgm:pt modelId="{69394DF7-910F-4ECA-8568-CA3BB7348B8A}">
      <dgm:prSet/>
      <dgm:spPr/>
      <dgm:t>
        <a:bodyPr/>
        <a:lstStyle/>
        <a:p>
          <a:r>
            <a:rPr lang="en-IN" dirty="0"/>
            <a:t>Mouse Control Action</a:t>
          </a:r>
        </a:p>
      </dgm:t>
    </dgm:pt>
    <dgm:pt modelId="{7EDDC9EE-0B72-4649-81F9-8867C20F0760}" type="parTrans" cxnId="{C8E2FF80-623C-4C11-93B5-5F8BFAAEF5ED}">
      <dgm:prSet/>
      <dgm:spPr/>
      <dgm:t>
        <a:bodyPr/>
        <a:lstStyle/>
        <a:p>
          <a:endParaRPr lang="en-IN"/>
        </a:p>
      </dgm:t>
    </dgm:pt>
    <dgm:pt modelId="{66CBE966-94CB-47A0-82B1-390D08175DBE}" type="sibTrans" cxnId="{C8E2FF80-623C-4C11-93B5-5F8BFAAEF5ED}">
      <dgm:prSet/>
      <dgm:spPr/>
      <dgm:t>
        <a:bodyPr/>
        <a:lstStyle/>
        <a:p>
          <a:endParaRPr lang="en-IN"/>
        </a:p>
      </dgm:t>
    </dgm:pt>
    <dgm:pt modelId="{7D59FB8F-8FC6-4F40-ACD8-60C1E20A0FEB}" type="pres">
      <dgm:prSet presAssocID="{6A38B2CC-9F5A-4D46-B9B2-E52E6E448852}" presName="Name0" presStyleCnt="0">
        <dgm:presLayoutVars>
          <dgm:dir/>
          <dgm:animLvl val="lvl"/>
          <dgm:resizeHandles val="exact"/>
        </dgm:presLayoutVars>
      </dgm:prSet>
      <dgm:spPr/>
    </dgm:pt>
    <dgm:pt modelId="{D76E573B-AF9E-464F-A48D-F03326EE7B5F}" type="pres">
      <dgm:prSet presAssocID="{69394DF7-910F-4ECA-8568-CA3BB7348B8A}" presName="boxAndChildren" presStyleCnt="0"/>
      <dgm:spPr/>
    </dgm:pt>
    <dgm:pt modelId="{3CC75CDE-790C-430A-94BF-1C6A2E46B179}" type="pres">
      <dgm:prSet presAssocID="{69394DF7-910F-4ECA-8568-CA3BB7348B8A}" presName="parentTextBox" presStyleLbl="node1" presStyleIdx="0" presStyleCnt="5"/>
      <dgm:spPr/>
    </dgm:pt>
    <dgm:pt modelId="{2CF978D9-993F-4F26-9503-AEF35AF3C802}" type="pres">
      <dgm:prSet presAssocID="{5D9E1824-5126-473C-9B9D-A5B8AB62D3F2}" presName="sp" presStyleCnt="0"/>
      <dgm:spPr/>
    </dgm:pt>
    <dgm:pt modelId="{1C7EA6C7-722D-445B-83AD-A5DF87D273AE}" type="pres">
      <dgm:prSet presAssocID="{2F049F10-6E83-410B-A98A-9866C46ACB72}" presName="arrowAndChildren" presStyleCnt="0"/>
      <dgm:spPr/>
    </dgm:pt>
    <dgm:pt modelId="{D45E107B-5917-4187-A75A-D468D7F9ED80}" type="pres">
      <dgm:prSet presAssocID="{2F049F10-6E83-410B-A98A-9866C46ACB72}" presName="parentTextArrow" presStyleLbl="node1" presStyleIdx="1" presStyleCnt="5"/>
      <dgm:spPr/>
    </dgm:pt>
    <dgm:pt modelId="{C76718EB-FE1B-4F44-BD60-4E7486D6420F}" type="pres">
      <dgm:prSet presAssocID="{2C203CF2-7059-450B-90FB-7428A2A48FED}" presName="sp" presStyleCnt="0"/>
      <dgm:spPr/>
    </dgm:pt>
    <dgm:pt modelId="{124A2C1C-18AA-435F-B6B7-DEC8ABDE4A3C}" type="pres">
      <dgm:prSet presAssocID="{F6314701-EAC9-4A1D-A6D4-BA2ED45A4268}" presName="arrowAndChildren" presStyleCnt="0"/>
      <dgm:spPr/>
    </dgm:pt>
    <dgm:pt modelId="{13FAD3B4-F338-4ED9-B3E1-DACE05BA7FFF}" type="pres">
      <dgm:prSet presAssocID="{F6314701-EAC9-4A1D-A6D4-BA2ED45A4268}" presName="parentTextArrow" presStyleLbl="node1" presStyleIdx="2" presStyleCnt="5"/>
      <dgm:spPr/>
    </dgm:pt>
    <dgm:pt modelId="{4DB50BB8-B448-42B5-A794-7A365838D023}" type="pres">
      <dgm:prSet presAssocID="{7F56EBDE-F321-40E6-9046-3C6C30B03EC7}" presName="sp" presStyleCnt="0"/>
      <dgm:spPr/>
    </dgm:pt>
    <dgm:pt modelId="{A6C4A0D9-8077-4A42-A057-609EAEE839FD}" type="pres">
      <dgm:prSet presAssocID="{36D09933-689C-415C-A683-752A8D196EBC}" presName="arrowAndChildren" presStyleCnt="0"/>
      <dgm:spPr/>
    </dgm:pt>
    <dgm:pt modelId="{72394881-F9D9-4BC1-812F-BAEAD8642FA5}" type="pres">
      <dgm:prSet presAssocID="{36D09933-689C-415C-A683-752A8D196EBC}" presName="parentTextArrow" presStyleLbl="node1" presStyleIdx="3" presStyleCnt="5"/>
      <dgm:spPr/>
    </dgm:pt>
    <dgm:pt modelId="{C89BDF93-13F2-41C1-B2E3-9BC4D042106E}" type="pres">
      <dgm:prSet presAssocID="{5B4B0EC3-477F-43D3-B3F1-BEB8296BA372}" presName="sp" presStyleCnt="0"/>
      <dgm:spPr/>
    </dgm:pt>
    <dgm:pt modelId="{B9326B5C-BD13-4E6C-BADF-C8301BBC612F}" type="pres">
      <dgm:prSet presAssocID="{69AD4E4D-1B73-48A4-AE79-B0A11F89647B}" presName="arrowAndChildren" presStyleCnt="0"/>
      <dgm:spPr/>
    </dgm:pt>
    <dgm:pt modelId="{3F58DBA6-5728-4DE7-A65C-153D72620F5D}" type="pres">
      <dgm:prSet presAssocID="{69AD4E4D-1B73-48A4-AE79-B0A11F89647B}" presName="parentTextArrow" presStyleLbl="node1" presStyleIdx="4" presStyleCnt="5"/>
      <dgm:spPr/>
    </dgm:pt>
  </dgm:ptLst>
  <dgm:cxnLst>
    <dgm:cxn modelId="{48CBFB04-6A24-4619-9CA8-91DCDD74BE2B}" srcId="{6A38B2CC-9F5A-4D46-B9B2-E52E6E448852}" destId="{36D09933-689C-415C-A683-752A8D196EBC}" srcOrd="1" destOrd="0" parTransId="{3C4A406B-4B2B-40B6-BDB9-EECDD0DB3038}" sibTransId="{7F56EBDE-F321-40E6-9046-3C6C30B03EC7}"/>
    <dgm:cxn modelId="{78DDC50D-636A-4C15-86F2-97A44130A14C}" srcId="{6A38B2CC-9F5A-4D46-B9B2-E52E6E448852}" destId="{F6314701-EAC9-4A1D-A6D4-BA2ED45A4268}" srcOrd="2" destOrd="0" parTransId="{E355C6B9-0BD8-42D8-99A2-4F1892A41227}" sibTransId="{2C203CF2-7059-450B-90FB-7428A2A48FED}"/>
    <dgm:cxn modelId="{78714276-B655-4819-A361-C26F18F25BF5}" type="presOf" srcId="{69394DF7-910F-4ECA-8568-CA3BB7348B8A}" destId="{3CC75CDE-790C-430A-94BF-1C6A2E46B179}" srcOrd="0" destOrd="0" presId="urn:microsoft.com/office/officeart/2005/8/layout/process4"/>
    <dgm:cxn modelId="{C8E2FF80-623C-4C11-93B5-5F8BFAAEF5ED}" srcId="{6A38B2CC-9F5A-4D46-B9B2-E52E6E448852}" destId="{69394DF7-910F-4ECA-8568-CA3BB7348B8A}" srcOrd="4" destOrd="0" parTransId="{7EDDC9EE-0B72-4649-81F9-8867C20F0760}" sibTransId="{66CBE966-94CB-47A0-82B1-390D08175DBE}"/>
    <dgm:cxn modelId="{ABF3F686-5594-4BBA-8A11-078989E17E4A}" srcId="{6A38B2CC-9F5A-4D46-B9B2-E52E6E448852}" destId="{69AD4E4D-1B73-48A4-AE79-B0A11F89647B}" srcOrd="0" destOrd="0" parTransId="{A2A4B762-A164-43E6-9313-948431CB2CE4}" sibTransId="{5B4B0EC3-477F-43D3-B3F1-BEB8296BA372}"/>
    <dgm:cxn modelId="{D671098F-B00D-44F4-B584-D84D0FFCA74B}" srcId="{6A38B2CC-9F5A-4D46-B9B2-E52E6E448852}" destId="{2F049F10-6E83-410B-A98A-9866C46ACB72}" srcOrd="3" destOrd="0" parTransId="{CCCE0EE6-0919-4C68-84A7-799010C6DCAD}" sibTransId="{5D9E1824-5126-473C-9B9D-A5B8AB62D3F2}"/>
    <dgm:cxn modelId="{0DF0A590-B91E-47AD-92A2-3EC544E6BD80}" type="presOf" srcId="{F6314701-EAC9-4A1D-A6D4-BA2ED45A4268}" destId="{13FAD3B4-F338-4ED9-B3E1-DACE05BA7FFF}" srcOrd="0" destOrd="0" presId="urn:microsoft.com/office/officeart/2005/8/layout/process4"/>
    <dgm:cxn modelId="{725CD3A6-DF46-4782-A085-B71D5F4E95FC}" type="presOf" srcId="{69AD4E4D-1B73-48A4-AE79-B0A11F89647B}" destId="{3F58DBA6-5728-4DE7-A65C-153D72620F5D}" srcOrd="0" destOrd="0" presId="urn:microsoft.com/office/officeart/2005/8/layout/process4"/>
    <dgm:cxn modelId="{7688A1CE-BE40-4E50-8803-22BA13834A4E}" type="presOf" srcId="{36D09933-689C-415C-A683-752A8D196EBC}" destId="{72394881-F9D9-4BC1-812F-BAEAD8642FA5}" srcOrd="0" destOrd="0" presId="urn:microsoft.com/office/officeart/2005/8/layout/process4"/>
    <dgm:cxn modelId="{72019DEF-3839-48C1-AADC-7473E5010A4D}" type="presOf" srcId="{6A38B2CC-9F5A-4D46-B9B2-E52E6E448852}" destId="{7D59FB8F-8FC6-4F40-ACD8-60C1E20A0FEB}" srcOrd="0" destOrd="0" presId="urn:microsoft.com/office/officeart/2005/8/layout/process4"/>
    <dgm:cxn modelId="{6C57BFF9-1B31-4199-98DA-9917502CAA73}" type="presOf" srcId="{2F049F10-6E83-410B-A98A-9866C46ACB72}" destId="{D45E107B-5917-4187-A75A-D468D7F9ED80}" srcOrd="0" destOrd="0" presId="urn:microsoft.com/office/officeart/2005/8/layout/process4"/>
    <dgm:cxn modelId="{18DEDD92-B501-4DF0-9017-9139034A5F0A}" type="presParOf" srcId="{7D59FB8F-8FC6-4F40-ACD8-60C1E20A0FEB}" destId="{D76E573B-AF9E-464F-A48D-F03326EE7B5F}" srcOrd="0" destOrd="0" presId="urn:microsoft.com/office/officeart/2005/8/layout/process4"/>
    <dgm:cxn modelId="{EDDD7648-8097-4D07-8C54-52D990FE23F3}" type="presParOf" srcId="{D76E573B-AF9E-464F-A48D-F03326EE7B5F}" destId="{3CC75CDE-790C-430A-94BF-1C6A2E46B179}" srcOrd="0" destOrd="0" presId="urn:microsoft.com/office/officeart/2005/8/layout/process4"/>
    <dgm:cxn modelId="{FECAC18F-830B-4201-A081-566D3CD760B2}" type="presParOf" srcId="{7D59FB8F-8FC6-4F40-ACD8-60C1E20A0FEB}" destId="{2CF978D9-993F-4F26-9503-AEF35AF3C802}" srcOrd="1" destOrd="0" presId="urn:microsoft.com/office/officeart/2005/8/layout/process4"/>
    <dgm:cxn modelId="{40BC30B1-AA15-4223-A6AA-AB04311CF38E}" type="presParOf" srcId="{7D59FB8F-8FC6-4F40-ACD8-60C1E20A0FEB}" destId="{1C7EA6C7-722D-445B-83AD-A5DF87D273AE}" srcOrd="2" destOrd="0" presId="urn:microsoft.com/office/officeart/2005/8/layout/process4"/>
    <dgm:cxn modelId="{8669B4B0-018A-4D94-B95A-278267707D99}" type="presParOf" srcId="{1C7EA6C7-722D-445B-83AD-A5DF87D273AE}" destId="{D45E107B-5917-4187-A75A-D468D7F9ED80}" srcOrd="0" destOrd="0" presId="urn:microsoft.com/office/officeart/2005/8/layout/process4"/>
    <dgm:cxn modelId="{D328A3CF-CDCE-4DDA-9E01-6576A141DFED}" type="presParOf" srcId="{7D59FB8F-8FC6-4F40-ACD8-60C1E20A0FEB}" destId="{C76718EB-FE1B-4F44-BD60-4E7486D6420F}" srcOrd="3" destOrd="0" presId="urn:microsoft.com/office/officeart/2005/8/layout/process4"/>
    <dgm:cxn modelId="{E4318A82-3A87-4240-BC63-DA0D1DD8E002}" type="presParOf" srcId="{7D59FB8F-8FC6-4F40-ACD8-60C1E20A0FEB}" destId="{124A2C1C-18AA-435F-B6B7-DEC8ABDE4A3C}" srcOrd="4" destOrd="0" presId="urn:microsoft.com/office/officeart/2005/8/layout/process4"/>
    <dgm:cxn modelId="{00BD50D9-79E6-4833-8098-F0B37AA4F06E}" type="presParOf" srcId="{124A2C1C-18AA-435F-B6B7-DEC8ABDE4A3C}" destId="{13FAD3B4-F338-4ED9-B3E1-DACE05BA7FFF}" srcOrd="0" destOrd="0" presId="urn:microsoft.com/office/officeart/2005/8/layout/process4"/>
    <dgm:cxn modelId="{DF381D03-DA74-4858-8E66-EE2CCDDF1C42}" type="presParOf" srcId="{7D59FB8F-8FC6-4F40-ACD8-60C1E20A0FEB}" destId="{4DB50BB8-B448-42B5-A794-7A365838D023}" srcOrd="5" destOrd="0" presId="urn:microsoft.com/office/officeart/2005/8/layout/process4"/>
    <dgm:cxn modelId="{519C81E8-90CB-40AB-B722-5440DAA63BDD}" type="presParOf" srcId="{7D59FB8F-8FC6-4F40-ACD8-60C1E20A0FEB}" destId="{A6C4A0D9-8077-4A42-A057-609EAEE839FD}" srcOrd="6" destOrd="0" presId="urn:microsoft.com/office/officeart/2005/8/layout/process4"/>
    <dgm:cxn modelId="{80101969-85AF-4B79-8E5F-D0230B100DC1}" type="presParOf" srcId="{A6C4A0D9-8077-4A42-A057-609EAEE839FD}" destId="{72394881-F9D9-4BC1-812F-BAEAD8642FA5}" srcOrd="0" destOrd="0" presId="urn:microsoft.com/office/officeart/2005/8/layout/process4"/>
    <dgm:cxn modelId="{5A831D77-B199-4C2D-B79C-861BD715F404}" type="presParOf" srcId="{7D59FB8F-8FC6-4F40-ACD8-60C1E20A0FEB}" destId="{C89BDF93-13F2-41C1-B2E3-9BC4D042106E}" srcOrd="7" destOrd="0" presId="urn:microsoft.com/office/officeart/2005/8/layout/process4"/>
    <dgm:cxn modelId="{076EE8D8-6207-46EB-98A1-3068760AF351}" type="presParOf" srcId="{7D59FB8F-8FC6-4F40-ACD8-60C1E20A0FEB}" destId="{B9326B5C-BD13-4E6C-BADF-C8301BBC612F}" srcOrd="8" destOrd="0" presId="urn:microsoft.com/office/officeart/2005/8/layout/process4"/>
    <dgm:cxn modelId="{390A748E-7F8A-419B-A631-E9986A8C3187}" type="presParOf" srcId="{B9326B5C-BD13-4E6C-BADF-C8301BBC612F}" destId="{3F58DBA6-5728-4DE7-A65C-153D72620F5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1C6A2-8C32-47F7-BD6A-1FA693026D5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253181B-F9C0-4427-8225-D4597EDEE7CC}">
      <dgm:prSet/>
      <dgm:spPr/>
      <dgm:t>
        <a:bodyPr/>
        <a:lstStyle/>
        <a:p>
          <a:r>
            <a:rPr lang="en-IN" dirty="0"/>
            <a:t>Scroll Up: Right eye positioned higher than the left eye</a:t>
          </a:r>
        </a:p>
      </dgm:t>
    </dgm:pt>
    <dgm:pt modelId="{D87EFEE9-5E96-46FA-A2E3-1E1730EAC863}" type="parTrans" cxnId="{73F5CA1B-86E5-4FA2-95DD-582796D3C8B9}">
      <dgm:prSet/>
      <dgm:spPr/>
      <dgm:t>
        <a:bodyPr/>
        <a:lstStyle/>
        <a:p>
          <a:endParaRPr lang="en-IN"/>
        </a:p>
      </dgm:t>
    </dgm:pt>
    <dgm:pt modelId="{D86B5E76-AA5B-4A5E-9C24-B7308C2FA782}" type="sibTrans" cxnId="{73F5CA1B-86E5-4FA2-95DD-582796D3C8B9}">
      <dgm:prSet/>
      <dgm:spPr/>
      <dgm:t>
        <a:bodyPr/>
        <a:lstStyle/>
        <a:p>
          <a:endParaRPr lang="en-IN"/>
        </a:p>
      </dgm:t>
    </dgm:pt>
    <dgm:pt modelId="{3769BABB-3FE6-4D66-93F4-B6E3BAFF41E7}">
      <dgm:prSet/>
      <dgm:spPr/>
      <dgm:t>
        <a:bodyPr/>
        <a:lstStyle/>
        <a:p>
          <a:r>
            <a:rPr lang="en-IN" dirty="0"/>
            <a:t>Scroll Down: Left eye positioned higher than the right eye</a:t>
          </a:r>
        </a:p>
      </dgm:t>
    </dgm:pt>
    <dgm:pt modelId="{178E93D3-F2DC-4CC2-8240-33E0F49131C1}" type="parTrans" cxnId="{ED0301B3-9EBB-4A64-A940-88B289A570DA}">
      <dgm:prSet/>
      <dgm:spPr/>
      <dgm:t>
        <a:bodyPr/>
        <a:lstStyle/>
        <a:p>
          <a:endParaRPr lang="en-IN"/>
        </a:p>
      </dgm:t>
    </dgm:pt>
    <dgm:pt modelId="{E309BEED-DFB9-4498-8BAE-5A5A3D7A4706}" type="sibTrans" cxnId="{ED0301B3-9EBB-4A64-A940-88B289A570DA}">
      <dgm:prSet/>
      <dgm:spPr/>
      <dgm:t>
        <a:bodyPr/>
        <a:lstStyle/>
        <a:p>
          <a:endParaRPr lang="en-IN"/>
        </a:p>
      </dgm:t>
    </dgm:pt>
    <dgm:pt modelId="{DBCA2EC3-86E1-41FD-A818-80F260946E60}">
      <dgm:prSet/>
      <dgm:spPr/>
      <dgm:t>
        <a:bodyPr/>
        <a:lstStyle/>
        <a:p>
          <a:r>
            <a:rPr lang="en-IN" dirty="0"/>
            <a:t>Mouse control toggle: Open mouth to toggle mouse control on/off: </a:t>
          </a:r>
        </a:p>
      </dgm:t>
    </dgm:pt>
    <dgm:pt modelId="{A1583429-9A82-4248-A593-B3BD1D7AA854}" type="parTrans" cxnId="{B4E30C01-9238-45EC-9CCA-C162875FB96E}">
      <dgm:prSet/>
      <dgm:spPr/>
      <dgm:t>
        <a:bodyPr/>
        <a:lstStyle/>
        <a:p>
          <a:endParaRPr lang="en-IN"/>
        </a:p>
      </dgm:t>
    </dgm:pt>
    <dgm:pt modelId="{1D432169-C5D9-4AD1-8143-7AA5EE065454}" type="sibTrans" cxnId="{B4E30C01-9238-45EC-9CCA-C162875FB96E}">
      <dgm:prSet/>
      <dgm:spPr/>
      <dgm:t>
        <a:bodyPr/>
        <a:lstStyle/>
        <a:p>
          <a:endParaRPr lang="en-IN"/>
        </a:p>
      </dgm:t>
    </dgm:pt>
    <dgm:pt modelId="{E581AFF7-AE1F-4106-8B5E-A793E86A7ACD}">
      <dgm:prSet/>
      <dgm:spPr/>
      <dgm:t>
        <a:bodyPr/>
        <a:lstStyle/>
        <a:p>
          <a:r>
            <a:rPr lang="en-IN" dirty="0"/>
            <a:t>Cursor movement: The horizontal and vertical position of the right eye</a:t>
          </a:r>
        </a:p>
      </dgm:t>
    </dgm:pt>
    <dgm:pt modelId="{74213E38-5798-4DDA-ADAE-30BFEB0C686B}" type="parTrans" cxnId="{92DEEF01-70C3-4EF6-B8F3-876EA41C4929}">
      <dgm:prSet/>
      <dgm:spPr/>
      <dgm:t>
        <a:bodyPr/>
        <a:lstStyle/>
        <a:p>
          <a:endParaRPr lang="en-IN"/>
        </a:p>
      </dgm:t>
    </dgm:pt>
    <dgm:pt modelId="{BCF62916-4E8F-405F-B7DA-03FC03B57E0C}" type="sibTrans" cxnId="{92DEEF01-70C3-4EF6-B8F3-876EA41C4929}">
      <dgm:prSet/>
      <dgm:spPr/>
      <dgm:t>
        <a:bodyPr/>
        <a:lstStyle/>
        <a:p>
          <a:endParaRPr lang="en-IN"/>
        </a:p>
      </dgm:t>
    </dgm:pt>
    <dgm:pt modelId="{F970E865-25EB-4284-947F-BE77F51583C5}">
      <dgm:prSet/>
      <dgm:spPr/>
      <dgm:t>
        <a:bodyPr/>
        <a:lstStyle/>
        <a:p>
          <a:r>
            <a:rPr lang="en-IN" dirty="0"/>
            <a:t>Left Click: Left eye wink  </a:t>
          </a:r>
        </a:p>
      </dgm:t>
    </dgm:pt>
    <dgm:pt modelId="{BE533FB7-72A9-4A53-8330-7E49979D30F8}" type="sibTrans" cxnId="{74E529EE-8683-4DA6-A6E6-1BC6E219E6C1}">
      <dgm:prSet/>
      <dgm:spPr/>
      <dgm:t>
        <a:bodyPr/>
        <a:lstStyle/>
        <a:p>
          <a:endParaRPr lang="en-IN"/>
        </a:p>
      </dgm:t>
    </dgm:pt>
    <dgm:pt modelId="{EF076838-F11B-4600-B9A7-E875D76BF89D}" type="parTrans" cxnId="{74E529EE-8683-4DA6-A6E6-1BC6E219E6C1}">
      <dgm:prSet/>
      <dgm:spPr/>
      <dgm:t>
        <a:bodyPr/>
        <a:lstStyle/>
        <a:p>
          <a:endParaRPr lang="en-IN"/>
        </a:p>
      </dgm:t>
    </dgm:pt>
    <dgm:pt modelId="{4C1DC495-7A34-415C-826C-95A099593B63}">
      <dgm:prSet/>
      <dgm:spPr/>
      <dgm:t>
        <a:bodyPr/>
        <a:lstStyle/>
        <a:p>
          <a:r>
            <a:rPr lang="en-IN" dirty="0"/>
            <a:t>Right click: Right eye wink</a:t>
          </a:r>
        </a:p>
      </dgm:t>
    </dgm:pt>
    <dgm:pt modelId="{2B5AACF8-45A9-4F38-AE0E-5CB2CBC8006A}" type="sibTrans" cxnId="{2E88FDBF-75FD-4291-994C-C446AB567C7F}">
      <dgm:prSet/>
      <dgm:spPr/>
      <dgm:t>
        <a:bodyPr/>
        <a:lstStyle/>
        <a:p>
          <a:endParaRPr lang="en-IN"/>
        </a:p>
      </dgm:t>
    </dgm:pt>
    <dgm:pt modelId="{F469DEBA-B661-48E7-BF2F-9E98CF629FC2}" type="parTrans" cxnId="{2E88FDBF-75FD-4291-994C-C446AB567C7F}">
      <dgm:prSet/>
      <dgm:spPr/>
      <dgm:t>
        <a:bodyPr/>
        <a:lstStyle/>
        <a:p>
          <a:endParaRPr lang="en-IN"/>
        </a:p>
      </dgm:t>
    </dgm:pt>
    <dgm:pt modelId="{EB7BFA74-2057-4534-8987-124FFC797FBA}" type="pres">
      <dgm:prSet presAssocID="{9E21C6A2-8C32-47F7-BD6A-1FA693026D54}" presName="linear" presStyleCnt="0">
        <dgm:presLayoutVars>
          <dgm:animLvl val="lvl"/>
          <dgm:resizeHandles val="exact"/>
        </dgm:presLayoutVars>
      </dgm:prSet>
      <dgm:spPr/>
    </dgm:pt>
    <dgm:pt modelId="{37D6614F-CF01-42CC-95CA-354DB485A566}" type="pres">
      <dgm:prSet presAssocID="{4C1DC495-7A34-415C-826C-95A099593B63}" presName="parentText" presStyleLbl="node1" presStyleIdx="0" presStyleCnt="6">
        <dgm:presLayoutVars>
          <dgm:chMax val="0"/>
          <dgm:bulletEnabled val="1"/>
        </dgm:presLayoutVars>
      </dgm:prSet>
      <dgm:spPr/>
    </dgm:pt>
    <dgm:pt modelId="{C9556A9F-BCE8-44E1-836F-60F4E0674EF6}" type="pres">
      <dgm:prSet presAssocID="{2B5AACF8-45A9-4F38-AE0E-5CB2CBC8006A}" presName="spacer" presStyleCnt="0"/>
      <dgm:spPr/>
    </dgm:pt>
    <dgm:pt modelId="{A7EF0EE3-EFC4-4BF6-8A65-BC7E9FF76261}" type="pres">
      <dgm:prSet presAssocID="{F970E865-25EB-4284-947F-BE77F51583C5}" presName="parentText" presStyleLbl="node1" presStyleIdx="1" presStyleCnt="6">
        <dgm:presLayoutVars>
          <dgm:chMax val="0"/>
          <dgm:bulletEnabled val="1"/>
        </dgm:presLayoutVars>
      </dgm:prSet>
      <dgm:spPr/>
    </dgm:pt>
    <dgm:pt modelId="{7627FABA-35E2-4B12-8984-39563155F967}" type="pres">
      <dgm:prSet presAssocID="{BE533FB7-72A9-4A53-8330-7E49979D30F8}" presName="spacer" presStyleCnt="0"/>
      <dgm:spPr/>
    </dgm:pt>
    <dgm:pt modelId="{5D476FE3-15D5-4263-9D2C-54CD6DB440EA}" type="pres">
      <dgm:prSet presAssocID="{E253181B-F9C0-4427-8225-D4597EDEE7CC}" presName="parentText" presStyleLbl="node1" presStyleIdx="2" presStyleCnt="6">
        <dgm:presLayoutVars>
          <dgm:chMax val="0"/>
          <dgm:bulletEnabled val="1"/>
        </dgm:presLayoutVars>
      </dgm:prSet>
      <dgm:spPr/>
    </dgm:pt>
    <dgm:pt modelId="{2BBE0EAE-1303-4CF7-B2C7-5CE76CEB3BC2}" type="pres">
      <dgm:prSet presAssocID="{D86B5E76-AA5B-4A5E-9C24-B7308C2FA782}" presName="spacer" presStyleCnt="0"/>
      <dgm:spPr/>
    </dgm:pt>
    <dgm:pt modelId="{675CD01E-1ED4-412B-8201-B74489EB9C12}" type="pres">
      <dgm:prSet presAssocID="{3769BABB-3FE6-4D66-93F4-B6E3BAFF41E7}" presName="parentText" presStyleLbl="node1" presStyleIdx="3" presStyleCnt="6">
        <dgm:presLayoutVars>
          <dgm:chMax val="0"/>
          <dgm:bulletEnabled val="1"/>
        </dgm:presLayoutVars>
      </dgm:prSet>
      <dgm:spPr/>
    </dgm:pt>
    <dgm:pt modelId="{59542512-CD23-428C-8CE6-15755A00025A}" type="pres">
      <dgm:prSet presAssocID="{E309BEED-DFB9-4498-8BAE-5A5A3D7A4706}" presName="spacer" presStyleCnt="0"/>
      <dgm:spPr/>
    </dgm:pt>
    <dgm:pt modelId="{032AFDF9-545E-42B5-BD68-E8044B599FCB}" type="pres">
      <dgm:prSet presAssocID="{DBCA2EC3-86E1-41FD-A818-80F260946E60}" presName="parentText" presStyleLbl="node1" presStyleIdx="4" presStyleCnt="6">
        <dgm:presLayoutVars>
          <dgm:chMax val="0"/>
          <dgm:bulletEnabled val="1"/>
        </dgm:presLayoutVars>
      </dgm:prSet>
      <dgm:spPr/>
    </dgm:pt>
    <dgm:pt modelId="{47F7F520-8401-4247-91EC-19ED44584CC1}" type="pres">
      <dgm:prSet presAssocID="{1D432169-C5D9-4AD1-8143-7AA5EE065454}" presName="spacer" presStyleCnt="0"/>
      <dgm:spPr/>
    </dgm:pt>
    <dgm:pt modelId="{FB878553-8644-4D97-B855-5A9BEAF5EC52}" type="pres">
      <dgm:prSet presAssocID="{E581AFF7-AE1F-4106-8B5E-A793E86A7ACD}" presName="parentText" presStyleLbl="node1" presStyleIdx="5" presStyleCnt="6">
        <dgm:presLayoutVars>
          <dgm:chMax val="0"/>
          <dgm:bulletEnabled val="1"/>
        </dgm:presLayoutVars>
      </dgm:prSet>
      <dgm:spPr/>
    </dgm:pt>
  </dgm:ptLst>
  <dgm:cxnLst>
    <dgm:cxn modelId="{B4E30C01-9238-45EC-9CCA-C162875FB96E}" srcId="{9E21C6A2-8C32-47F7-BD6A-1FA693026D54}" destId="{DBCA2EC3-86E1-41FD-A818-80F260946E60}" srcOrd="4" destOrd="0" parTransId="{A1583429-9A82-4248-A593-B3BD1D7AA854}" sibTransId="{1D432169-C5D9-4AD1-8143-7AA5EE065454}"/>
    <dgm:cxn modelId="{92DEEF01-70C3-4EF6-B8F3-876EA41C4929}" srcId="{9E21C6A2-8C32-47F7-BD6A-1FA693026D54}" destId="{E581AFF7-AE1F-4106-8B5E-A793E86A7ACD}" srcOrd="5" destOrd="0" parTransId="{74213E38-5798-4DDA-ADAE-30BFEB0C686B}" sibTransId="{BCF62916-4E8F-405F-B7DA-03FC03B57E0C}"/>
    <dgm:cxn modelId="{73F5CA1B-86E5-4FA2-95DD-582796D3C8B9}" srcId="{9E21C6A2-8C32-47F7-BD6A-1FA693026D54}" destId="{E253181B-F9C0-4427-8225-D4597EDEE7CC}" srcOrd="2" destOrd="0" parTransId="{D87EFEE9-5E96-46FA-A2E3-1E1730EAC863}" sibTransId="{D86B5E76-AA5B-4A5E-9C24-B7308C2FA782}"/>
    <dgm:cxn modelId="{2E2BD367-291A-4A3E-AF4C-6F4135B6C888}" type="presOf" srcId="{E253181B-F9C0-4427-8225-D4597EDEE7CC}" destId="{5D476FE3-15D5-4263-9D2C-54CD6DB440EA}" srcOrd="0" destOrd="0" presId="urn:microsoft.com/office/officeart/2005/8/layout/vList2"/>
    <dgm:cxn modelId="{739DF481-3481-4C82-A857-FF6C286090AD}" type="presOf" srcId="{9E21C6A2-8C32-47F7-BD6A-1FA693026D54}" destId="{EB7BFA74-2057-4534-8987-124FFC797FBA}" srcOrd="0" destOrd="0" presId="urn:microsoft.com/office/officeart/2005/8/layout/vList2"/>
    <dgm:cxn modelId="{B23A2E95-B58F-467C-A458-8AE2FC08D055}" type="presOf" srcId="{4C1DC495-7A34-415C-826C-95A099593B63}" destId="{37D6614F-CF01-42CC-95CA-354DB485A566}" srcOrd="0" destOrd="0" presId="urn:microsoft.com/office/officeart/2005/8/layout/vList2"/>
    <dgm:cxn modelId="{ED0301B3-9EBB-4A64-A940-88B289A570DA}" srcId="{9E21C6A2-8C32-47F7-BD6A-1FA693026D54}" destId="{3769BABB-3FE6-4D66-93F4-B6E3BAFF41E7}" srcOrd="3" destOrd="0" parTransId="{178E93D3-F2DC-4CC2-8240-33E0F49131C1}" sibTransId="{E309BEED-DFB9-4498-8BAE-5A5A3D7A4706}"/>
    <dgm:cxn modelId="{651017B7-0ABB-47B9-A308-87A993B2DE29}" type="presOf" srcId="{3769BABB-3FE6-4D66-93F4-B6E3BAFF41E7}" destId="{675CD01E-1ED4-412B-8201-B74489EB9C12}" srcOrd="0" destOrd="0" presId="urn:microsoft.com/office/officeart/2005/8/layout/vList2"/>
    <dgm:cxn modelId="{2E88FDBF-75FD-4291-994C-C446AB567C7F}" srcId="{9E21C6A2-8C32-47F7-BD6A-1FA693026D54}" destId="{4C1DC495-7A34-415C-826C-95A099593B63}" srcOrd="0" destOrd="0" parTransId="{F469DEBA-B661-48E7-BF2F-9E98CF629FC2}" sibTransId="{2B5AACF8-45A9-4F38-AE0E-5CB2CBC8006A}"/>
    <dgm:cxn modelId="{5CB363D5-6431-485E-B681-EC17E3C6BACC}" type="presOf" srcId="{DBCA2EC3-86E1-41FD-A818-80F260946E60}" destId="{032AFDF9-545E-42B5-BD68-E8044B599FCB}" srcOrd="0" destOrd="0" presId="urn:microsoft.com/office/officeart/2005/8/layout/vList2"/>
    <dgm:cxn modelId="{2EFDCCE2-39C0-4D3C-83D2-66A98A994A97}" type="presOf" srcId="{F970E865-25EB-4284-947F-BE77F51583C5}" destId="{A7EF0EE3-EFC4-4BF6-8A65-BC7E9FF76261}" srcOrd="0" destOrd="0" presId="urn:microsoft.com/office/officeart/2005/8/layout/vList2"/>
    <dgm:cxn modelId="{1AB1A6E7-2031-435A-8694-51D6AD3B9BC5}" type="presOf" srcId="{E581AFF7-AE1F-4106-8B5E-A793E86A7ACD}" destId="{FB878553-8644-4D97-B855-5A9BEAF5EC52}" srcOrd="0" destOrd="0" presId="urn:microsoft.com/office/officeart/2005/8/layout/vList2"/>
    <dgm:cxn modelId="{74E529EE-8683-4DA6-A6E6-1BC6E219E6C1}" srcId="{9E21C6A2-8C32-47F7-BD6A-1FA693026D54}" destId="{F970E865-25EB-4284-947F-BE77F51583C5}" srcOrd="1" destOrd="0" parTransId="{EF076838-F11B-4600-B9A7-E875D76BF89D}" sibTransId="{BE533FB7-72A9-4A53-8330-7E49979D30F8}"/>
    <dgm:cxn modelId="{7E79704F-1774-4D45-9F42-64D3D94C9E66}" type="presParOf" srcId="{EB7BFA74-2057-4534-8987-124FFC797FBA}" destId="{37D6614F-CF01-42CC-95CA-354DB485A566}" srcOrd="0" destOrd="0" presId="urn:microsoft.com/office/officeart/2005/8/layout/vList2"/>
    <dgm:cxn modelId="{85FAC7A1-E85D-45D1-9403-56C942CE809E}" type="presParOf" srcId="{EB7BFA74-2057-4534-8987-124FFC797FBA}" destId="{C9556A9F-BCE8-44E1-836F-60F4E0674EF6}" srcOrd="1" destOrd="0" presId="urn:microsoft.com/office/officeart/2005/8/layout/vList2"/>
    <dgm:cxn modelId="{F1E95FFC-AFCF-4FE5-AC91-385C2016E2F9}" type="presParOf" srcId="{EB7BFA74-2057-4534-8987-124FFC797FBA}" destId="{A7EF0EE3-EFC4-4BF6-8A65-BC7E9FF76261}" srcOrd="2" destOrd="0" presId="urn:microsoft.com/office/officeart/2005/8/layout/vList2"/>
    <dgm:cxn modelId="{ECB6C51B-E900-44B8-B022-1DEE92677A43}" type="presParOf" srcId="{EB7BFA74-2057-4534-8987-124FFC797FBA}" destId="{7627FABA-35E2-4B12-8984-39563155F967}" srcOrd="3" destOrd="0" presId="urn:microsoft.com/office/officeart/2005/8/layout/vList2"/>
    <dgm:cxn modelId="{7AF6AAFC-DD75-469E-B84C-2087856F9C03}" type="presParOf" srcId="{EB7BFA74-2057-4534-8987-124FFC797FBA}" destId="{5D476FE3-15D5-4263-9D2C-54CD6DB440EA}" srcOrd="4" destOrd="0" presId="urn:microsoft.com/office/officeart/2005/8/layout/vList2"/>
    <dgm:cxn modelId="{8CBECFFF-BA2D-4E84-8B1D-76EEBE2ECF51}" type="presParOf" srcId="{EB7BFA74-2057-4534-8987-124FFC797FBA}" destId="{2BBE0EAE-1303-4CF7-B2C7-5CE76CEB3BC2}" srcOrd="5" destOrd="0" presId="urn:microsoft.com/office/officeart/2005/8/layout/vList2"/>
    <dgm:cxn modelId="{A8A6482B-EE32-4FEE-B4DD-5C0D0840C3EB}" type="presParOf" srcId="{EB7BFA74-2057-4534-8987-124FFC797FBA}" destId="{675CD01E-1ED4-412B-8201-B74489EB9C12}" srcOrd="6" destOrd="0" presId="urn:microsoft.com/office/officeart/2005/8/layout/vList2"/>
    <dgm:cxn modelId="{3CBEB876-DC00-4319-9901-572CC8D86B06}" type="presParOf" srcId="{EB7BFA74-2057-4534-8987-124FFC797FBA}" destId="{59542512-CD23-428C-8CE6-15755A00025A}" srcOrd="7" destOrd="0" presId="urn:microsoft.com/office/officeart/2005/8/layout/vList2"/>
    <dgm:cxn modelId="{82F88BFF-5809-441C-BBEE-CB6D074B0FE5}" type="presParOf" srcId="{EB7BFA74-2057-4534-8987-124FFC797FBA}" destId="{032AFDF9-545E-42B5-BD68-E8044B599FCB}" srcOrd="8" destOrd="0" presId="urn:microsoft.com/office/officeart/2005/8/layout/vList2"/>
    <dgm:cxn modelId="{6443BECD-4183-4D4D-A18B-2A8B0F66ECBE}" type="presParOf" srcId="{EB7BFA74-2057-4534-8987-124FFC797FBA}" destId="{47F7F520-8401-4247-91EC-19ED44584CC1}" srcOrd="9" destOrd="0" presId="urn:microsoft.com/office/officeart/2005/8/layout/vList2"/>
    <dgm:cxn modelId="{FBEF8C34-C916-4EE1-8D4F-6C12CD9DFE49}" type="presParOf" srcId="{EB7BFA74-2057-4534-8987-124FFC797FBA}" destId="{FB878553-8644-4D97-B855-5A9BEAF5EC5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75CDE-790C-430A-94BF-1C6A2E46B179}">
      <dsp:nvSpPr>
        <dsp:cNvPr id="0" name=""/>
        <dsp:cNvSpPr/>
      </dsp:nvSpPr>
      <dsp:spPr>
        <a:xfrm>
          <a:off x="0" y="4698645"/>
          <a:ext cx="6510337" cy="770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Mouse Control Action</a:t>
          </a:r>
        </a:p>
      </dsp:txBody>
      <dsp:txXfrm>
        <a:off x="0" y="4698645"/>
        <a:ext cx="6510337" cy="770851"/>
      </dsp:txXfrm>
    </dsp:sp>
    <dsp:sp modelId="{D45E107B-5917-4187-A75A-D468D7F9ED80}">
      <dsp:nvSpPr>
        <dsp:cNvPr id="0" name=""/>
        <dsp:cNvSpPr/>
      </dsp:nvSpPr>
      <dsp:spPr>
        <a:xfrm rot="10800000">
          <a:off x="0" y="3524637"/>
          <a:ext cx="6510337" cy="118557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Action Exeution (Py AutoGUI)</a:t>
          </a:r>
        </a:p>
      </dsp:txBody>
      <dsp:txXfrm rot="10800000">
        <a:off x="0" y="3524637"/>
        <a:ext cx="6510337" cy="770348"/>
      </dsp:txXfrm>
    </dsp:sp>
    <dsp:sp modelId="{13FAD3B4-F338-4ED9-B3E1-DACE05BA7FFF}">
      <dsp:nvSpPr>
        <dsp:cNvPr id="0" name=""/>
        <dsp:cNvSpPr/>
      </dsp:nvSpPr>
      <dsp:spPr>
        <a:xfrm rot="10800000">
          <a:off x="0" y="2350630"/>
          <a:ext cx="6510337" cy="118557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Eye Landmarks movement</a:t>
          </a:r>
        </a:p>
      </dsp:txBody>
      <dsp:txXfrm rot="10800000">
        <a:off x="0" y="2350630"/>
        <a:ext cx="6510337" cy="770348"/>
      </dsp:txXfrm>
    </dsp:sp>
    <dsp:sp modelId="{72394881-F9D9-4BC1-812F-BAEAD8642FA5}">
      <dsp:nvSpPr>
        <dsp:cNvPr id="0" name=""/>
        <dsp:cNvSpPr/>
      </dsp:nvSpPr>
      <dsp:spPr>
        <a:xfrm rot="10800000">
          <a:off x="0" y="1176623"/>
          <a:ext cx="6510337" cy="118557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Face Landmarks Detection (MediaPipe)</a:t>
          </a:r>
        </a:p>
      </dsp:txBody>
      <dsp:txXfrm rot="10800000">
        <a:off x="0" y="1176623"/>
        <a:ext cx="6510337" cy="770348"/>
      </dsp:txXfrm>
    </dsp:sp>
    <dsp:sp modelId="{3F58DBA6-5728-4DE7-A65C-153D72620F5D}">
      <dsp:nvSpPr>
        <dsp:cNvPr id="0" name=""/>
        <dsp:cNvSpPr/>
      </dsp:nvSpPr>
      <dsp:spPr>
        <a:xfrm rot="10800000">
          <a:off x="0" y="2615"/>
          <a:ext cx="6510337" cy="118557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Webcam Input</a:t>
          </a:r>
        </a:p>
      </dsp:txBody>
      <dsp:txXfrm rot="10800000">
        <a:off x="0" y="2615"/>
        <a:ext cx="6510337" cy="770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6614F-CF01-42CC-95CA-354DB485A566}">
      <dsp:nvSpPr>
        <dsp:cNvPr id="0" name=""/>
        <dsp:cNvSpPr/>
      </dsp:nvSpPr>
      <dsp:spPr>
        <a:xfrm>
          <a:off x="0" y="112436"/>
          <a:ext cx="10820400" cy="575639"/>
        </a:xfrm>
        <a:prstGeom prst="roundRect">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Right click: Right eye wink</a:t>
          </a:r>
        </a:p>
      </dsp:txBody>
      <dsp:txXfrm>
        <a:off x="28100" y="140536"/>
        <a:ext cx="10764200" cy="519439"/>
      </dsp:txXfrm>
    </dsp:sp>
    <dsp:sp modelId="{A7EF0EE3-EFC4-4BF6-8A65-BC7E9FF76261}">
      <dsp:nvSpPr>
        <dsp:cNvPr id="0" name=""/>
        <dsp:cNvSpPr/>
      </dsp:nvSpPr>
      <dsp:spPr>
        <a:xfrm>
          <a:off x="0" y="757196"/>
          <a:ext cx="10820400" cy="575639"/>
        </a:xfrm>
        <a:prstGeom prst="roundRect">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Left Click: Left eye wink  </a:t>
          </a:r>
        </a:p>
      </dsp:txBody>
      <dsp:txXfrm>
        <a:off x="28100" y="785296"/>
        <a:ext cx="10764200" cy="519439"/>
      </dsp:txXfrm>
    </dsp:sp>
    <dsp:sp modelId="{5D476FE3-15D5-4263-9D2C-54CD6DB440EA}">
      <dsp:nvSpPr>
        <dsp:cNvPr id="0" name=""/>
        <dsp:cNvSpPr/>
      </dsp:nvSpPr>
      <dsp:spPr>
        <a:xfrm>
          <a:off x="0" y="1401956"/>
          <a:ext cx="10820400" cy="575639"/>
        </a:xfrm>
        <a:prstGeom prst="roundRect">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Scroll Up: Right eye positioned higher than the left eye</a:t>
          </a:r>
        </a:p>
      </dsp:txBody>
      <dsp:txXfrm>
        <a:off x="28100" y="1430056"/>
        <a:ext cx="10764200" cy="519439"/>
      </dsp:txXfrm>
    </dsp:sp>
    <dsp:sp modelId="{675CD01E-1ED4-412B-8201-B74489EB9C12}">
      <dsp:nvSpPr>
        <dsp:cNvPr id="0" name=""/>
        <dsp:cNvSpPr/>
      </dsp:nvSpPr>
      <dsp:spPr>
        <a:xfrm>
          <a:off x="0" y="2046716"/>
          <a:ext cx="10820400" cy="575639"/>
        </a:xfrm>
        <a:prstGeom prst="roundRect">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Scroll Down: Left eye positioned higher than the right eye</a:t>
          </a:r>
        </a:p>
      </dsp:txBody>
      <dsp:txXfrm>
        <a:off x="28100" y="2074816"/>
        <a:ext cx="10764200" cy="519439"/>
      </dsp:txXfrm>
    </dsp:sp>
    <dsp:sp modelId="{032AFDF9-545E-42B5-BD68-E8044B599FCB}">
      <dsp:nvSpPr>
        <dsp:cNvPr id="0" name=""/>
        <dsp:cNvSpPr/>
      </dsp:nvSpPr>
      <dsp:spPr>
        <a:xfrm>
          <a:off x="0" y="2691476"/>
          <a:ext cx="10820400" cy="575639"/>
        </a:xfrm>
        <a:prstGeom prst="roundRect">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Mouse control toggle: Open mouth to toggle mouse control on/off: </a:t>
          </a:r>
        </a:p>
      </dsp:txBody>
      <dsp:txXfrm>
        <a:off x="28100" y="2719576"/>
        <a:ext cx="10764200" cy="519439"/>
      </dsp:txXfrm>
    </dsp:sp>
    <dsp:sp modelId="{FB878553-8644-4D97-B855-5A9BEAF5EC52}">
      <dsp:nvSpPr>
        <dsp:cNvPr id="0" name=""/>
        <dsp:cNvSpPr/>
      </dsp:nvSpPr>
      <dsp:spPr>
        <a:xfrm>
          <a:off x="0" y="3336236"/>
          <a:ext cx="10820400" cy="575639"/>
        </a:xfrm>
        <a:prstGeom prst="roundRect">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Cursor movement: The horizontal and vertical position of the right eye</a:t>
          </a:r>
        </a:p>
      </dsp:txBody>
      <dsp:txXfrm>
        <a:off x="28100" y="3364336"/>
        <a:ext cx="10764200"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B5F7B-2D20-499A-96DC-B981688934BB}"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CB899-6338-4F58-B54B-E03890B8BADF}" type="slidenum">
              <a:rPr lang="en-IN" smtClean="0"/>
              <a:t>‹#›</a:t>
            </a:fld>
            <a:endParaRPr lang="en-IN"/>
          </a:p>
        </p:txBody>
      </p:sp>
    </p:spTree>
    <p:extLst>
      <p:ext uri="{BB962C8B-B14F-4D97-AF65-F5344CB8AC3E}">
        <p14:creationId xmlns:p14="http://schemas.microsoft.com/office/powerpoint/2010/main" val="248409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0CB899-6338-4F58-B54B-E03890B8BADF}" type="slidenum">
              <a:rPr lang="en-IN" smtClean="0"/>
              <a:t>12</a:t>
            </a:fld>
            <a:endParaRPr lang="en-IN"/>
          </a:p>
        </p:txBody>
      </p:sp>
    </p:spTree>
    <p:extLst>
      <p:ext uri="{BB962C8B-B14F-4D97-AF65-F5344CB8AC3E}">
        <p14:creationId xmlns:p14="http://schemas.microsoft.com/office/powerpoint/2010/main" val="2024574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3E08504-0CA3-46CA-B5F7-01A40B3EDE02}" type="datetimeFigureOut">
              <a:rPr lang="en-IN" smtClean="0"/>
              <a:t>20-04-2025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4895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08504-0CA3-46CA-B5F7-01A40B3EDE02}"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39125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E08504-0CA3-46CA-B5F7-01A40B3EDE02}" type="datetimeFigureOut">
              <a:rPr lang="en-IN" smtClean="0"/>
              <a:t>20-04-2025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3157757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E08504-0CA3-46CA-B5F7-01A40B3EDE02}" type="datetimeFigureOut">
              <a:rPr lang="en-IN" smtClean="0"/>
              <a:t>20-04-2025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427E60F-63FF-4C35-939E-E60F25D1BE0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latin typeface="Bahnschrift SemiCondensed" panose="020B0502040204020203" pitchFamily="34" charset="0"/>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Bahnschrift SemiCondensed" panose="020B0502040204020203" pitchFamily="34" charset="0"/>
              </a:rPr>
              <a:t>”</a:t>
            </a:r>
          </a:p>
        </p:txBody>
      </p:sp>
    </p:spTree>
    <p:extLst>
      <p:ext uri="{BB962C8B-B14F-4D97-AF65-F5344CB8AC3E}">
        <p14:creationId xmlns:p14="http://schemas.microsoft.com/office/powerpoint/2010/main" val="3513446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E08504-0CA3-46CA-B5F7-01A40B3EDE02}" type="datetimeFigureOut">
              <a:rPr lang="en-IN" smtClean="0"/>
              <a:t>20-04-2025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333442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E08504-0CA3-46CA-B5F7-01A40B3EDE02}"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362501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E08504-0CA3-46CA-B5F7-01A40B3EDE02}"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2198219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08504-0CA3-46CA-B5F7-01A40B3EDE02}"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360106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3E08504-0CA3-46CA-B5F7-01A40B3EDE02}" type="datetimeFigureOut">
              <a:rPr lang="en-IN" smtClean="0"/>
              <a:t>20-04-2025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322908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08504-0CA3-46CA-B5F7-01A40B3EDE02}"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209168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3E08504-0CA3-46CA-B5F7-01A40B3EDE02}" type="datetimeFigureOut">
              <a:rPr lang="en-IN" smtClean="0"/>
              <a:t>20-04-2025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210748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08504-0CA3-46CA-B5F7-01A40B3EDE02}"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5167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08504-0CA3-46CA-B5F7-01A40B3EDE02}"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197561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E08504-0CA3-46CA-B5F7-01A40B3EDE02}"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377571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08504-0CA3-46CA-B5F7-01A40B3EDE02}" type="datetimeFigureOut">
              <a:rPr lang="en-IN" smtClean="0"/>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201033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08504-0CA3-46CA-B5F7-01A40B3EDE02}"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153228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08504-0CA3-46CA-B5F7-01A40B3EDE02}"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7E60F-63FF-4C35-939E-E60F25D1BE00}" type="slidenum">
              <a:rPr lang="en-IN" smtClean="0"/>
              <a:t>‹#›</a:t>
            </a:fld>
            <a:endParaRPr lang="en-IN"/>
          </a:p>
        </p:txBody>
      </p:sp>
    </p:spTree>
    <p:extLst>
      <p:ext uri="{BB962C8B-B14F-4D97-AF65-F5344CB8AC3E}">
        <p14:creationId xmlns:p14="http://schemas.microsoft.com/office/powerpoint/2010/main" val="160249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latin typeface="Bahnschrift SemiCondensed" panose="020B0502040204020203" pitchFamily="34" charset="0"/>
              </a:defRPr>
            </a:lvl1pPr>
          </a:lstStyle>
          <a:p>
            <a:fld id="{D3E08504-0CA3-46CA-B5F7-01A40B3EDE02}" type="datetimeFigureOut">
              <a:rPr lang="en-IN" smtClean="0"/>
              <a:pPr/>
              <a:t>20-04-2025</a:t>
            </a:fld>
            <a:endParaRPr lang="en-IN"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latin typeface="Bahnschrift SemiCondensed" panose="020B0502040204020203" pitchFamily="34" charset="0"/>
              </a:defRPr>
            </a:lvl1pPr>
          </a:lstStyle>
          <a:p>
            <a:endParaRPr lang="en-IN"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latin typeface="Bahnschrift SemiCondensed" panose="020B0502040204020203" pitchFamily="34" charset="0"/>
              </a:defRPr>
            </a:lvl1pPr>
          </a:lstStyle>
          <a:p>
            <a:fld id="{7427E60F-63FF-4C35-939E-E60F25D1BE00}" type="slidenum">
              <a:rPr lang="en-IN" smtClean="0"/>
              <a:pPr/>
              <a:t>‹#›</a:t>
            </a:fld>
            <a:endParaRPr lang="en-IN" dirty="0"/>
          </a:p>
        </p:txBody>
      </p:sp>
    </p:spTree>
    <p:extLst>
      <p:ext uri="{BB962C8B-B14F-4D97-AF65-F5344CB8AC3E}">
        <p14:creationId xmlns:p14="http://schemas.microsoft.com/office/powerpoint/2010/main" val="79147315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Bahnschrift SemiCondensed"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Bahnschrift Semi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SemiCondensed"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SemiCondensed"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hnschrift SemiCondensed"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hnschrift SemiCondensed"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1B93940-C387-5416-F2F6-815DC918FA7D}"/>
              </a:ext>
            </a:extLst>
          </p:cNvPr>
          <p:cNvSpPr txBox="1"/>
          <p:nvPr/>
        </p:nvSpPr>
        <p:spPr>
          <a:xfrm>
            <a:off x="3205213" y="442762"/>
            <a:ext cx="6862812" cy="1569660"/>
          </a:xfrm>
          <a:prstGeom prst="rect">
            <a:avLst/>
          </a:prstGeom>
          <a:noFill/>
        </p:spPr>
        <p:txBody>
          <a:bodyPr wrap="square" rtlCol="0">
            <a:spAutoFit/>
          </a:bodyPr>
          <a:lstStyle/>
          <a:p>
            <a:r>
              <a:rPr lang="en-IN" sz="4800" dirty="0">
                <a:latin typeface="Bahnschrift SemiCondensed" panose="020B0502040204020203" pitchFamily="34" charset="0"/>
              </a:rPr>
              <a:t>Mouse control using Eye gaze and Eyeblinks</a:t>
            </a:r>
          </a:p>
        </p:txBody>
      </p:sp>
      <p:pic>
        <p:nvPicPr>
          <p:cNvPr id="1028" name="Picture 4" descr="A human eye with a blue eye and a large pupil | Premium AI-generated image">
            <a:extLst>
              <a:ext uri="{FF2B5EF4-FFF2-40B4-BE49-F238E27FC236}">
                <a16:creationId xmlns:a16="http://schemas.microsoft.com/office/drawing/2014/main" id="{2A44B649-2C9B-FDB5-0FC7-D574177FC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67" y="2764067"/>
            <a:ext cx="6668206" cy="373888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D22764E-944A-51AE-4ED8-A0E2CBA86525}"/>
              </a:ext>
            </a:extLst>
          </p:cNvPr>
          <p:cNvSpPr txBox="1"/>
          <p:nvPr/>
        </p:nvSpPr>
        <p:spPr>
          <a:xfrm>
            <a:off x="7632834" y="3359217"/>
            <a:ext cx="3465094" cy="1477328"/>
          </a:xfrm>
          <a:prstGeom prst="rect">
            <a:avLst/>
          </a:prstGeom>
          <a:noFill/>
        </p:spPr>
        <p:txBody>
          <a:bodyPr wrap="square" rtlCol="0">
            <a:spAutoFit/>
          </a:bodyPr>
          <a:lstStyle/>
          <a:p>
            <a:r>
              <a:rPr lang="en-IN" dirty="0">
                <a:latin typeface="Bahnschrift SemiCondensed" panose="020B0502040204020203" pitchFamily="34" charset="0"/>
              </a:rPr>
              <a:t>Presented By-</a:t>
            </a:r>
          </a:p>
          <a:p>
            <a:r>
              <a:rPr lang="en-IN" dirty="0">
                <a:latin typeface="Bahnschrift SemiCondensed" panose="020B0502040204020203" pitchFamily="34" charset="0"/>
              </a:rPr>
              <a:t>Aryan Kumar</a:t>
            </a:r>
          </a:p>
          <a:p>
            <a:r>
              <a:rPr lang="en-IN" dirty="0">
                <a:latin typeface="Bahnschrift SemiCondensed" panose="020B0502040204020203" pitchFamily="34" charset="0"/>
              </a:rPr>
              <a:t>Anand Banoth</a:t>
            </a:r>
          </a:p>
          <a:p>
            <a:r>
              <a:rPr lang="en-IN" dirty="0">
                <a:latin typeface="Bahnschrift SemiCondensed" panose="020B0502040204020203" pitchFamily="34" charset="0"/>
              </a:rPr>
              <a:t>Ankit Kumar</a:t>
            </a:r>
          </a:p>
          <a:p>
            <a:r>
              <a:rPr lang="en-IN" dirty="0">
                <a:latin typeface="Bahnschrift SemiCondensed" panose="020B0502040204020203" pitchFamily="34" charset="0"/>
              </a:rPr>
              <a:t>Priyansh Chakravorty</a:t>
            </a:r>
          </a:p>
        </p:txBody>
      </p:sp>
    </p:spTree>
    <p:extLst>
      <p:ext uri="{BB962C8B-B14F-4D97-AF65-F5344CB8AC3E}">
        <p14:creationId xmlns:p14="http://schemas.microsoft.com/office/powerpoint/2010/main" val="691023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D4D2-032F-EF5B-5BFA-FB9A1494493F}"/>
              </a:ext>
            </a:extLst>
          </p:cNvPr>
          <p:cNvSpPr>
            <a:spLocks noGrp="1"/>
          </p:cNvSpPr>
          <p:nvPr>
            <p:ph type="title"/>
          </p:nvPr>
        </p:nvSpPr>
        <p:spPr/>
        <p:txBody>
          <a:bodyPr/>
          <a:lstStyle/>
          <a:p>
            <a:r>
              <a:rPr lang="en-IN" dirty="0"/>
              <a:t>Gesture mapping</a:t>
            </a:r>
          </a:p>
        </p:txBody>
      </p:sp>
      <p:graphicFrame>
        <p:nvGraphicFramePr>
          <p:cNvPr id="13" name="Content Placeholder 12">
            <a:extLst>
              <a:ext uri="{FF2B5EF4-FFF2-40B4-BE49-F238E27FC236}">
                <a16:creationId xmlns:a16="http://schemas.microsoft.com/office/drawing/2014/main" id="{92A2D76F-B57B-027F-FEA9-ED330DEE2AAF}"/>
              </a:ext>
            </a:extLst>
          </p:cNvPr>
          <p:cNvGraphicFramePr>
            <a:graphicFrameLocks noGrp="1"/>
          </p:cNvGraphicFramePr>
          <p:nvPr>
            <p:ph idx="1"/>
            <p:extLst>
              <p:ext uri="{D42A27DB-BD31-4B8C-83A1-F6EECF244321}">
                <p14:modId xmlns:p14="http://schemas.microsoft.com/office/powerpoint/2010/main" val="819632804"/>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428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A1551E-E14A-59C6-5354-1440FE90D6E3}"/>
              </a:ext>
            </a:extLst>
          </p:cNvPr>
          <p:cNvSpPr txBox="1"/>
          <p:nvPr/>
        </p:nvSpPr>
        <p:spPr>
          <a:xfrm>
            <a:off x="586408" y="308113"/>
            <a:ext cx="7116417" cy="369332"/>
          </a:xfrm>
          <a:prstGeom prst="rect">
            <a:avLst/>
          </a:prstGeom>
          <a:noFill/>
        </p:spPr>
        <p:txBody>
          <a:bodyPr wrap="square" rtlCol="0">
            <a:spAutoFit/>
          </a:bodyPr>
          <a:lstStyle/>
          <a:p>
            <a:r>
              <a:rPr lang="en-US" b="1" dirty="0">
                <a:latin typeface="Bahnschrift SemiCondensed" panose="020B0502040204020203" pitchFamily="34" charset="0"/>
              </a:rPr>
              <a:t>Graph for Average Response Time Across Different Gestures </a:t>
            </a:r>
            <a:endParaRPr lang="en-IN" b="1" dirty="0">
              <a:latin typeface="Bahnschrift SemiCondensed" panose="020B0502040204020203" pitchFamily="34" charset="0"/>
            </a:endParaRPr>
          </a:p>
        </p:txBody>
      </p:sp>
      <p:pic>
        <p:nvPicPr>
          <p:cNvPr id="5" name="Picture 4">
            <a:extLst>
              <a:ext uri="{FF2B5EF4-FFF2-40B4-BE49-F238E27FC236}">
                <a16:creationId xmlns:a16="http://schemas.microsoft.com/office/drawing/2014/main" id="{5270D8D7-8D4A-7465-F31D-A797A81CF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913" y="1034781"/>
            <a:ext cx="8608173" cy="5323122"/>
          </a:xfrm>
          <a:prstGeom prst="rect">
            <a:avLst/>
          </a:prstGeom>
        </p:spPr>
      </p:pic>
    </p:spTree>
    <p:extLst>
      <p:ext uri="{BB962C8B-B14F-4D97-AF65-F5344CB8AC3E}">
        <p14:creationId xmlns:p14="http://schemas.microsoft.com/office/powerpoint/2010/main" val="256114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3B89-6CC4-BC72-F0A4-06E521DCAD00}"/>
              </a:ext>
            </a:extLst>
          </p:cNvPr>
          <p:cNvSpPr>
            <a:spLocks noGrp="1"/>
          </p:cNvSpPr>
          <p:nvPr>
            <p:ph type="title"/>
          </p:nvPr>
        </p:nvSpPr>
        <p:spPr>
          <a:xfrm>
            <a:off x="297569" y="337930"/>
            <a:ext cx="11056231" cy="1003854"/>
          </a:xfrm>
        </p:spPr>
        <p:txBody>
          <a:bodyPr/>
          <a:lstStyle/>
          <a:p>
            <a:r>
              <a:rPr lang="en-IN" dirty="0"/>
              <a:t>Observations:</a:t>
            </a:r>
          </a:p>
        </p:txBody>
      </p:sp>
      <p:sp>
        <p:nvSpPr>
          <p:cNvPr id="3" name="TextBox 2">
            <a:extLst>
              <a:ext uri="{FF2B5EF4-FFF2-40B4-BE49-F238E27FC236}">
                <a16:creationId xmlns:a16="http://schemas.microsoft.com/office/drawing/2014/main" id="{32A341F0-26A2-8157-BBAE-3D14E67E6BE5}"/>
              </a:ext>
            </a:extLst>
          </p:cNvPr>
          <p:cNvSpPr txBox="1"/>
          <p:nvPr/>
        </p:nvSpPr>
        <p:spPr>
          <a:xfrm>
            <a:off x="371061" y="1341784"/>
            <a:ext cx="11170046" cy="5016758"/>
          </a:xfrm>
          <a:prstGeom prst="rect">
            <a:avLst/>
          </a:prstGeom>
          <a:noFill/>
        </p:spPr>
        <p:txBody>
          <a:bodyPr wrap="none" rtlCol="0">
            <a:spAutoFit/>
          </a:bodyPr>
          <a:lstStyle/>
          <a:p>
            <a:pPr marL="457200" indent="-457200">
              <a:buFont typeface="Wingdings" panose="05000000000000000000" pitchFamily="2" charset="2"/>
              <a:buChar char="Ø"/>
            </a:pPr>
            <a:r>
              <a:rPr lang="en-IN" sz="3200" dirty="0">
                <a:latin typeface="Bahnschrift SemiCondensed" panose="020B0502040204020203" pitchFamily="34" charset="0"/>
              </a:rPr>
              <a:t>Performance:</a:t>
            </a:r>
          </a:p>
          <a:p>
            <a:pPr marL="800100" lvl="1" indent="-342900">
              <a:buFont typeface="Arial" panose="020B0604020202020204" pitchFamily="34" charset="0"/>
              <a:buChar char="•"/>
            </a:pPr>
            <a:r>
              <a:rPr lang="en-IN" sz="2400" dirty="0">
                <a:latin typeface="Bahnschrift SemiCondensed" panose="020B0502040204020203" pitchFamily="34" charset="0"/>
              </a:rPr>
              <a:t>real-time responsiveness with slight delay due to eye landmark detection and action </a:t>
            </a:r>
          </a:p>
          <a:p>
            <a:pPr lvl="1"/>
            <a:r>
              <a:rPr lang="en-IN" sz="2400" dirty="0">
                <a:latin typeface="Bahnschrift SemiCondensed" panose="020B0502040204020203" pitchFamily="34" charset="0"/>
              </a:rPr>
              <a:t>     trigger.</a:t>
            </a:r>
          </a:p>
          <a:p>
            <a:pPr lvl="1"/>
            <a:endParaRPr lang="en-IN" sz="2400" dirty="0">
              <a:latin typeface="Bahnschrift SemiCondensed" panose="020B0502040204020203" pitchFamily="34" charset="0"/>
            </a:endParaRPr>
          </a:p>
          <a:p>
            <a:pPr marL="457200" indent="-457200">
              <a:buFont typeface="Wingdings" panose="05000000000000000000" pitchFamily="2" charset="2"/>
              <a:buChar char="Ø"/>
            </a:pPr>
            <a:r>
              <a:rPr lang="en-IN" sz="3200" dirty="0">
                <a:latin typeface="Bahnschrift SemiCondensed" panose="020B0502040204020203" pitchFamily="34" charset="0"/>
              </a:rPr>
              <a:t>Limitations:</a:t>
            </a:r>
          </a:p>
          <a:p>
            <a:pPr marL="800100" lvl="1" indent="-342900">
              <a:buFont typeface="Arial" panose="020B0604020202020204" pitchFamily="34" charset="0"/>
              <a:buChar char="•"/>
            </a:pPr>
            <a:r>
              <a:rPr lang="en-US" sz="2400" dirty="0">
                <a:latin typeface="Bahnschrift SemiCondensed" panose="020B0502040204020203" pitchFamily="34" charset="0"/>
              </a:rPr>
              <a:t> Sensitivity to lighting and head positioning.</a:t>
            </a:r>
            <a:r>
              <a:rPr lang="en-IN" sz="3200" dirty="0">
                <a:latin typeface="Bahnschrift SemiCondensed" panose="020B0502040204020203" pitchFamily="34" charset="0"/>
              </a:rPr>
              <a:t>   </a:t>
            </a:r>
          </a:p>
          <a:p>
            <a:pPr marL="800100" lvl="1" indent="-342900">
              <a:buFont typeface="Arial" panose="020B0604020202020204" pitchFamily="34" charset="0"/>
              <a:buChar char="•"/>
            </a:pPr>
            <a:r>
              <a:rPr lang="en-US" sz="2400" dirty="0">
                <a:latin typeface="Bahnschrift SemiCondensed" panose="020B0502040204020203" pitchFamily="34" charset="0"/>
              </a:rPr>
              <a:t>Some gestures may overlap, causing unintended actions.</a:t>
            </a:r>
            <a:r>
              <a:rPr lang="en-IN" sz="2400" dirty="0">
                <a:latin typeface="Bahnschrift SemiCondensed" panose="020B0502040204020203" pitchFamily="34" charset="0"/>
              </a:rPr>
              <a:t>   </a:t>
            </a:r>
          </a:p>
          <a:p>
            <a:pPr marL="800100" lvl="1" indent="-342900">
              <a:buFont typeface="Arial" panose="020B0604020202020204" pitchFamily="34" charset="0"/>
              <a:buChar char="•"/>
            </a:pPr>
            <a:r>
              <a:rPr lang="en-IN" sz="2400" dirty="0">
                <a:latin typeface="Bahnschrift SemiCondensed" panose="020B0502040204020203" pitchFamily="34" charset="0"/>
              </a:rPr>
              <a:t>In dark environment software didn’t work properly in detecting eye gesture.</a:t>
            </a:r>
          </a:p>
          <a:p>
            <a:pPr marL="800100" lvl="1" indent="-342900">
              <a:buFont typeface="Arial" panose="020B0604020202020204" pitchFamily="34" charset="0"/>
              <a:buChar char="•"/>
            </a:pPr>
            <a:endParaRPr lang="en-IN" sz="2400" dirty="0">
              <a:latin typeface="Bahnschrift SemiCondensed" panose="020B0502040204020203" pitchFamily="34" charset="0"/>
            </a:endParaRPr>
          </a:p>
          <a:p>
            <a:pPr marL="342900" indent="-342900">
              <a:buFont typeface="Wingdings" panose="05000000000000000000" pitchFamily="2" charset="2"/>
              <a:buChar char="Ø"/>
            </a:pPr>
            <a:r>
              <a:rPr lang="en-IN" sz="3200" dirty="0">
                <a:latin typeface="Bahnschrift SemiCondensed" panose="020B0502040204020203" pitchFamily="34" charset="0"/>
              </a:rPr>
              <a:t> Advantages:</a:t>
            </a:r>
          </a:p>
          <a:p>
            <a:pPr marL="914400" lvl="1" indent="-457200">
              <a:buFont typeface="Arial" panose="020B0604020202020204" pitchFamily="34" charset="0"/>
              <a:buChar char="•"/>
            </a:pPr>
            <a:r>
              <a:rPr lang="en-US" sz="2400" dirty="0">
                <a:latin typeface="Bahnschrift SemiCondensed" panose="020B0502040204020203" pitchFamily="34" charset="0"/>
              </a:rPr>
              <a:t>Hands-free control over the mouse.</a:t>
            </a:r>
            <a:endParaRPr lang="en-IN" sz="2400" dirty="0">
              <a:latin typeface="Bahnschrift SemiCondensed" panose="020B0502040204020203" pitchFamily="34" charset="0"/>
            </a:endParaRPr>
          </a:p>
          <a:p>
            <a:pPr marL="914400" lvl="1" indent="-457200">
              <a:buFont typeface="Arial" panose="020B0604020202020204" pitchFamily="34" charset="0"/>
              <a:buChar char="•"/>
            </a:pPr>
            <a:r>
              <a:rPr lang="en-US" sz="2400" dirty="0">
                <a:latin typeface="Bahnschrift SemiCondensed" panose="020B0502040204020203" pitchFamily="34" charset="0"/>
              </a:rPr>
              <a:t>Potential applications in touchless interfaces.</a:t>
            </a:r>
            <a:endParaRPr lang="en-IN" sz="3200" dirty="0">
              <a:latin typeface="Bahnschrift SemiCondensed" panose="020B0502040204020203" pitchFamily="34" charset="0"/>
            </a:endParaRPr>
          </a:p>
        </p:txBody>
      </p:sp>
    </p:spTree>
    <p:extLst>
      <p:ext uri="{BB962C8B-B14F-4D97-AF65-F5344CB8AC3E}">
        <p14:creationId xmlns:p14="http://schemas.microsoft.com/office/powerpoint/2010/main" val="108973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D3BB8-92DE-AABB-30AE-55ABBE1668F6}"/>
              </a:ext>
            </a:extLst>
          </p:cNvPr>
          <p:cNvSpPr txBox="1"/>
          <p:nvPr/>
        </p:nvSpPr>
        <p:spPr>
          <a:xfrm>
            <a:off x="536712" y="288235"/>
            <a:ext cx="3956532" cy="584775"/>
          </a:xfrm>
          <a:prstGeom prst="rect">
            <a:avLst/>
          </a:prstGeom>
          <a:noFill/>
        </p:spPr>
        <p:txBody>
          <a:bodyPr wrap="none" rtlCol="0">
            <a:spAutoFit/>
          </a:bodyPr>
          <a:lstStyle/>
          <a:p>
            <a:r>
              <a:rPr lang="en-IN" sz="3200" dirty="0">
                <a:latin typeface="Bahnschrift SemiCondensed" panose="020B0502040204020203" pitchFamily="34" charset="0"/>
              </a:rPr>
              <a:t>Implementation Demo:  </a:t>
            </a:r>
          </a:p>
        </p:txBody>
      </p:sp>
      <p:sp>
        <p:nvSpPr>
          <p:cNvPr id="11" name="TextBox 10">
            <a:extLst>
              <a:ext uri="{FF2B5EF4-FFF2-40B4-BE49-F238E27FC236}">
                <a16:creationId xmlns:a16="http://schemas.microsoft.com/office/drawing/2014/main" id="{89C55621-4D98-8F4E-0171-8282077A6688}"/>
              </a:ext>
            </a:extLst>
          </p:cNvPr>
          <p:cNvSpPr txBox="1"/>
          <p:nvPr/>
        </p:nvSpPr>
        <p:spPr>
          <a:xfrm>
            <a:off x="2945938" y="5169982"/>
            <a:ext cx="1540566" cy="369332"/>
          </a:xfrm>
          <a:prstGeom prst="rect">
            <a:avLst/>
          </a:prstGeom>
          <a:noFill/>
        </p:spPr>
        <p:txBody>
          <a:bodyPr wrap="square" rtlCol="0">
            <a:spAutoFit/>
          </a:bodyPr>
          <a:lstStyle/>
          <a:p>
            <a:r>
              <a:rPr lang="en-IN" dirty="0">
                <a:latin typeface="Bahnschrift SemiCondensed" panose="020B0502040204020203" pitchFamily="34" charset="0"/>
              </a:rPr>
              <a:t>Left Click  </a:t>
            </a:r>
          </a:p>
        </p:txBody>
      </p:sp>
      <p:sp>
        <p:nvSpPr>
          <p:cNvPr id="12" name="TextBox 11">
            <a:extLst>
              <a:ext uri="{FF2B5EF4-FFF2-40B4-BE49-F238E27FC236}">
                <a16:creationId xmlns:a16="http://schemas.microsoft.com/office/drawing/2014/main" id="{92BB934A-39D4-353B-1AA8-790F0EED05EF}"/>
              </a:ext>
            </a:extLst>
          </p:cNvPr>
          <p:cNvSpPr txBox="1"/>
          <p:nvPr/>
        </p:nvSpPr>
        <p:spPr>
          <a:xfrm>
            <a:off x="8603610" y="5169982"/>
            <a:ext cx="1284904" cy="369332"/>
          </a:xfrm>
          <a:prstGeom prst="rect">
            <a:avLst/>
          </a:prstGeom>
          <a:noFill/>
        </p:spPr>
        <p:txBody>
          <a:bodyPr wrap="square" rtlCol="0">
            <a:spAutoFit/>
          </a:bodyPr>
          <a:lstStyle/>
          <a:p>
            <a:r>
              <a:rPr lang="en-IN" dirty="0">
                <a:latin typeface="Bahnschrift SemiCondensed" panose="020B0502040204020203" pitchFamily="34" charset="0"/>
              </a:rPr>
              <a:t>Right Click  </a:t>
            </a:r>
          </a:p>
        </p:txBody>
      </p:sp>
      <p:pic>
        <p:nvPicPr>
          <p:cNvPr id="3" name="Picture 2">
            <a:extLst>
              <a:ext uri="{FF2B5EF4-FFF2-40B4-BE49-F238E27FC236}">
                <a16:creationId xmlns:a16="http://schemas.microsoft.com/office/drawing/2014/main" id="{7B4A3C9D-7EE7-FC8B-86DC-0E53B49B2C0A}"/>
              </a:ext>
            </a:extLst>
          </p:cNvPr>
          <p:cNvPicPr>
            <a:picLocks noChangeAspect="1"/>
          </p:cNvPicPr>
          <p:nvPr/>
        </p:nvPicPr>
        <p:blipFill>
          <a:blip r:embed="rId2"/>
          <a:srcRect l="4204" r="859"/>
          <a:stretch/>
        </p:blipFill>
        <p:spPr>
          <a:xfrm>
            <a:off x="1504335" y="1318686"/>
            <a:ext cx="4218039" cy="3454529"/>
          </a:xfrm>
          <a:prstGeom prst="rect">
            <a:avLst/>
          </a:prstGeom>
        </p:spPr>
      </p:pic>
      <p:pic>
        <p:nvPicPr>
          <p:cNvPr id="14" name="Picture 13">
            <a:extLst>
              <a:ext uri="{FF2B5EF4-FFF2-40B4-BE49-F238E27FC236}">
                <a16:creationId xmlns:a16="http://schemas.microsoft.com/office/drawing/2014/main" id="{02112B9E-410A-79F9-7293-48A97A69B728}"/>
              </a:ext>
            </a:extLst>
          </p:cNvPr>
          <p:cNvPicPr>
            <a:picLocks noChangeAspect="1"/>
          </p:cNvPicPr>
          <p:nvPr/>
        </p:nvPicPr>
        <p:blipFill>
          <a:blip r:embed="rId3"/>
          <a:srcRect l="9837"/>
          <a:stretch/>
        </p:blipFill>
        <p:spPr>
          <a:xfrm>
            <a:off x="7246374" y="1318686"/>
            <a:ext cx="4145523" cy="3454529"/>
          </a:xfrm>
          <a:prstGeom prst="rect">
            <a:avLst/>
          </a:prstGeom>
        </p:spPr>
      </p:pic>
    </p:spTree>
    <p:extLst>
      <p:ext uri="{BB962C8B-B14F-4D97-AF65-F5344CB8AC3E}">
        <p14:creationId xmlns:p14="http://schemas.microsoft.com/office/powerpoint/2010/main" val="155130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ECBD12-3566-D9A7-6809-CD474B6E2148}"/>
              </a:ext>
            </a:extLst>
          </p:cNvPr>
          <p:cNvSpPr txBox="1"/>
          <p:nvPr/>
        </p:nvSpPr>
        <p:spPr>
          <a:xfrm>
            <a:off x="2852531" y="4731026"/>
            <a:ext cx="1167956" cy="369332"/>
          </a:xfrm>
          <a:prstGeom prst="rect">
            <a:avLst/>
          </a:prstGeom>
          <a:noFill/>
        </p:spPr>
        <p:txBody>
          <a:bodyPr wrap="square" rtlCol="0">
            <a:spAutoFit/>
          </a:bodyPr>
          <a:lstStyle/>
          <a:p>
            <a:r>
              <a:rPr lang="en-IN" dirty="0">
                <a:latin typeface="Bahnschrift SemiCondensed" panose="020B0502040204020203" pitchFamily="34" charset="0"/>
              </a:rPr>
              <a:t>Scroll Up</a:t>
            </a:r>
          </a:p>
        </p:txBody>
      </p:sp>
      <p:sp>
        <p:nvSpPr>
          <p:cNvPr id="9" name="TextBox 8">
            <a:extLst>
              <a:ext uri="{FF2B5EF4-FFF2-40B4-BE49-F238E27FC236}">
                <a16:creationId xmlns:a16="http://schemas.microsoft.com/office/drawing/2014/main" id="{71EC4E92-F3BA-82DD-A64C-D90C50135DD0}"/>
              </a:ext>
            </a:extLst>
          </p:cNvPr>
          <p:cNvSpPr txBox="1"/>
          <p:nvPr/>
        </p:nvSpPr>
        <p:spPr>
          <a:xfrm>
            <a:off x="8171515" y="4738274"/>
            <a:ext cx="1317045" cy="369332"/>
          </a:xfrm>
          <a:prstGeom prst="rect">
            <a:avLst/>
          </a:prstGeom>
          <a:noFill/>
        </p:spPr>
        <p:txBody>
          <a:bodyPr wrap="square" rtlCol="0">
            <a:spAutoFit/>
          </a:bodyPr>
          <a:lstStyle/>
          <a:p>
            <a:r>
              <a:rPr lang="en-IN" dirty="0">
                <a:latin typeface="Bahnschrift SemiCondensed" panose="020B0502040204020203" pitchFamily="34" charset="0"/>
              </a:rPr>
              <a:t>Scroll down</a:t>
            </a:r>
          </a:p>
        </p:txBody>
      </p:sp>
      <p:pic>
        <p:nvPicPr>
          <p:cNvPr id="4" name="Picture 3">
            <a:extLst>
              <a:ext uri="{FF2B5EF4-FFF2-40B4-BE49-F238E27FC236}">
                <a16:creationId xmlns:a16="http://schemas.microsoft.com/office/drawing/2014/main" id="{E9F9553B-3B29-5DE4-00E6-E9D5BAC4B60E}"/>
              </a:ext>
            </a:extLst>
          </p:cNvPr>
          <p:cNvPicPr>
            <a:picLocks noChangeAspect="1"/>
          </p:cNvPicPr>
          <p:nvPr/>
        </p:nvPicPr>
        <p:blipFill>
          <a:blip r:embed="rId2"/>
          <a:stretch>
            <a:fillRect/>
          </a:stretch>
        </p:blipFill>
        <p:spPr>
          <a:xfrm>
            <a:off x="6983591" y="1024961"/>
            <a:ext cx="3809309" cy="3529084"/>
          </a:xfrm>
          <a:prstGeom prst="rect">
            <a:avLst/>
          </a:prstGeom>
        </p:spPr>
      </p:pic>
      <p:pic>
        <p:nvPicPr>
          <p:cNvPr id="7" name="Picture 6">
            <a:extLst>
              <a:ext uri="{FF2B5EF4-FFF2-40B4-BE49-F238E27FC236}">
                <a16:creationId xmlns:a16="http://schemas.microsoft.com/office/drawing/2014/main" id="{B5BDB7F4-80AC-23A4-19F3-A2C82994006F}"/>
              </a:ext>
            </a:extLst>
          </p:cNvPr>
          <p:cNvPicPr>
            <a:picLocks noChangeAspect="1"/>
          </p:cNvPicPr>
          <p:nvPr/>
        </p:nvPicPr>
        <p:blipFill>
          <a:blip r:embed="rId3"/>
          <a:stretch>
            <a:fillRect/>
          </a:stretch>
        </p:blipFill>
        <p:spPr>
          <a:xfrm>
            <a:off x="1523999" y="1024961"/>
            <a:ext cx="4255660" cy="3529084"/>
          </a:xfrm>
          <a:prstGeom prst="rect">
            <a:avLst/>
          </a:prstGeom>
        </p:spPr>
      </p:pic>
    </p:spTree>
    <p:extLst>
      <p:ext uri="{BB962C8B-B14F-4D97-AF65-F5344CB8AC3E}">
        <p14:creationId xmlns:p14="http://schemas.microsoft.com/office/powerpoint/2010/main" val="11892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DE88FA-0FB7-A419-5891-E036297B9FA5}"/>
              </a:ext>
            </a:extLst>
          </p:cNvPr>
          <p:cNvSpPr txBox="1"/>
          <p:nvPr/>
        </p:nvSpPr>
        <p:spPr>
          <a:xfrm>
            <a:off x="4642322" y="5067246"/>
            <a:ext cx="2230426" cy="369332"/>
          </a:xfrm>
          <a:prstGeom prst="rect">
            <a:avLst/>
          </a:prstGeom>
          <a:noFill/>
        </p:spPr>
        <p:txBody>
          <a:bodyPr wrap="square" rtlCol="0">
            <a:spAutoFit/>
          </a:bodyPr>
          <a:lstStyle/>
          <a:p>
            <a:r>
              <a:rPr lang="en-IN" dirty="0">
                <a:latin typeface="Bahnschrift SemiCondensed" panose="020B0502040204020203" pitchFamily="34" charset="0"/>
              </a:rPr>
              <a:t>Closing the Program</a:t>
            </a:r>
          </a:p>
        </p:txBody>
      </p:sp>
      <p:pic>
        <p:nvPicPr>
          <p:cNvPr id="4" name="Picture 3">
            <a:extLst>
              <a:ext uri="{FF2B5EF4-FFF2-40B4-BE49-F238E27FC236}">
                <a16:creationId xmlns:a16="http://schemas.microsoft.com/office/drawing/2014/main" id="{DA0AE4EA-874C-419C-DF89-4DA4DA33F68D}"/>
              </a:ext>
            </a:extLst>
          </p:cNvPr>
          <p:cNvPicPr>
            <a:picLocks noChangeAspect="1"/>
          </p:cNvPicPr>
          <p:nvPr/>
        </p:nvPicPr>
        <p:blipFill>
          <a:blip r:embed="rId2"/>
          <a:stretch>
            <a:fillRect/>
          </a:stretch>
        </p:blipFill>
        <p:spPr>
          <a:xfrm>
            <a:off x="3395181" y="761639"/>
            <a:ext cx="5019675" cy="3990975"/>
          </a:xfrm>
          <a:prstGeom prst="rect">
            <a:avLst/>
          </a:prstGeom>
        </p:spPr>
      </p:pic>
    </p:spTree>
    <p:extLst>
      <p:ext uri="{BB962C8B-B14F-4D97-AF65-F5344CB8AC3E}">
        <p14:creationId xmlns:p14="http://schemas.microsoft.com/office/powerpoint/2010/main" val="359401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45FF-FDAD-407A-EDFC-BC9D8BD8D5A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A1B98B6-7865-C404-4105-36DA9DE2134A}"/>
              </a:ext>
            </a:extLst>
          </p:cNvPr>
          <p:cNvSpPr>
            <a:spLocks noGrp="1"/>
          </p:cNvSpPr>
          <p:nvPr>
            <p:ph idx="1"/>
          </p:nvPr>
        </p:nvSpPr>
        <p:spPr/>
        <p:txBody>
          <a:bodyPr>
            <a:normAutofit/>
          </a:bodyPr>
          <a:lstStyle/>
          <a:p>
            <a:r>
              <a:rPr lang="en-US" dirty="0"/>
              <a:t>Traditional mouse and pointer systems require physical contact, which can be restrictive in hands-free environments or for users with mobility limitations. </a:t>
            </a:r>
          </a:p>
          <a:p>
            <a:r>
              <a:rPr lang="en-US" dirty="0"/>
              <a:t>This project addresses these challenges by introducing a virtual mouse controlled using eye movements and eyeblinks, allowing users to move the cursor, click, scroll etc without direct interaction. </a:t>
            </a:r>
          </a:p>
          <a:p>
            <a:r>
              <a:rPr lang="en-US" dirty="0"/>
              <a:t>Using computer vision and gesture recognition via OpenCV, </a:t>
            </a:r>
            <a:r>
              <a:rPr lang="en-US" dirty="0" err="1"/>
              <a:t>MediaPipe</a:t>
            </a:r>
            <a:r>
              <a:rPr lang="en-US" dirty="0"/>
              <a:t> and </a:t>
            </a:r>
            <a:r>
              <a:rPr lang="en-US" dirty="0" err="1"/>
              <a:t>PyAutoGUI</a:t>
            </a:r>
            <a:r>
              <a:rPr lang="en-US" dirty="0"/>
              <a:t> this system offers an innovative, touch-free interface that is both accessible and practical. </a:t>
            </a:r>
          </a:p>
          <a:p>
            <a:r>
              <a:rPr lang="en-US" dirty="0"/>
              <a:t>Beyond enhancing accessibility, it provides a dynamic alternative for presentations, replacing the need for laser pointers and enhancing engagement through intuitive, hands-free control.</a:t>
            </a:r>
            <a:endParaRPr lang="en-IN" dirty="0"/>
          </a:p>
        </p:txBody>
      </p:sp>
    </p:spTree>
    <p:extLst>
      <p:ext uri="{BB962C8B-B14F-4D97-AF65-F5344CB8AC3E}">
        <p14:creationId xmlns:p14="http://schemas.microsoft.com/office/powerpoint/2010/main" val="387539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2D01-6F51-E122-2F18-702B3D2A020D}"/>
              </a:ext>
            </a:extLst>
          </p:cNvPr>
          <p:cNvSpPr>
            <a:spLocks noGrp="1"/>
          </p:cNvSpPr>
          <p:nvPr>
            <p:ph type="title"/>
          </p:nvPr>
        </p:nvSpPr>
        <p:spPr/>
        <p:txBody>
          <a:bodyPr/>
          <a:lstStyle/>
          <a:p>
            <a:r>
              <a:rPr lang="en-IN" dirty="0"/>
              <a:t>Problem Statement</a:t>
            </a:r>
          </a:p>
        </p:txBody>
      </p:sp>
      <p:sp>
        <p:nvSpPr>
          <p:cNvPr id="12" name="Content Placeholder 11">
            <a:extLst>
              <a:ext uri="{FF2B5EF4-FFF2-40B4-BE49-F238E27FC236}">
                <a16:creationId xmlns:a16="http://schemas.microsoft.com/office/drawing/2014/main" id="{84DD1588-706A-3672-CFFA-809579EC4175}"/>
              </a:ext>
            </a:extLst>
          </p:cNvPr>
          <p:cNvSpPr>
            <a:spLocks noGrp="1"/>
          </p:cNvSpPr>
          <p:nvPr>
            <p:ph sz="half" idx="1"/>
          </p:nvPr>
        </p:nvSpPr>
        <p:spPr/>
        <p:txBody>
          <a:bodyPr>
            <a:normAutofit/>
          </a:bodyPr>
          <a:lstStyle/>
          <a:p>
            <a:pPr marL="0" indent="0">
              <a:buNone/>
            </a:pPr>
            <a:r>
              <a:rPr lang="en-IN" b="1" dirty="0">
                <a:solidFill>
                  <a:schemeClr val="tx1">
                    <a:lumMod val="95000"/>
                  </a:schemeClr>
                </a:solidFill>
              </a:rPr>
              <a:t>Objective: </a:t>
            </a:r>
            <a:r>
              <a:rPr lang="en-US" sz="2400" dirty="0"/>
              <a:t>To create a virtual mouse controlled by eye movements and eyeblinks using a webcam feed.</a:t>
            </a:r>
          </a:p>
          <a:p>
            <a:pPr marL="0" indent="0">
              <a:buNone/>
            </a:pPr>
            <a:r>
              <a:rPr lang="en-IN" b="1" dirty="0"/>
              <a:t>Input: </a:t>
            </a:r>
            <a:r>
              <a:rPr lang="en-IN" sz="2400" dirty="0"/>
              <a:t>Live video feed from webcam.</a:t>
            </a:r>
          </a:p>
          <a:p>
            <a:pPr marL="0" indent="0">
              <a:buNone/>
            </a:pPr>
            <a:r>
              <a:rPr lang="en-IN" sz="2400" b="1" dirty="0"/>
              <a:t>Output:</a:t>
            </a:r>
            <a:r>
              <a:rPr lang="en-IN" sz="2400" dirty="0"/>
              <a:t> </a:t>
            </a:r>
            <a:r>
              <a:rPr lang="en-US" sz="2400" dirty="0"/>
              <a:t>Mouse actions (move, left-click, right-click, scroll) as well as accuracy and the avg response time for those actions based on eye controls</a:t>
            </a:r>
            <a:r>
              <a:rPr lang="en-US" sz="1600" dirty="0"/>
              <a:t>.</a:t>
            </a:r>
            <a:r>
              <a:rPr lang="en-IN" sz="2400" dirty="0"/>
              <a:t> </a:t>
            </a:r>
          </a:p>
        </p:txBody>
      </p:sp>
      <p:sp>
        <p:nvSpPr>
          <p:cNvPr id="4" name="Content Placeholder 3">
            <a:extLst>
              <a:ext uri="{FF2B5EF4-FFF2-40B4-BE49-F238E27FC236}">
                <a16:creationId xmlns:a16="http://schemas.microsoft.com/office/drawing/2014/main" id="{4814C9F0-8B53-44EC-5FC3-A20442623054}"/>
              </a:ext>
            </a:extLst>
          </p:cNvPr>
          <p:cNvSpPr>
            <a:spLocks noGrp="1"/>
          </p:cNvSpPr>
          <p:nvPr>
            <p:ph sz="half" idx="2"/>
          </p:nvPr>
        </p:nvSpPr>
        <p:spPr/>
        <p:txBody>
          <a:bodyPr>
            <a:normAutofit/>
          </a:bodyPr>
          <a:lstStyle/>
          <a:p>
            <a:pPr marL="0" indent="0">
              <a:buNone/>
            </a:pPr>
            <a:r>
              <a:rPr lang="en-IN" sz="2400" b="1" dirty="0"/>
              <a:t>Constrain:</a:t>
            </a:r>
          </a:p>
          <a:p>
            <a:pPr>
              <a:buFontTx/>
              <a:buChar char="-"/>
            </a:pPr>
            <a:r>
              <a:rPr lang="en-IN" dirty="0"/>
              <a:t>Real - time performance for smooth interaction.</a:t>
            </a:r>
          </a:p>
          <a:p>
            <a:pPr>
              <a:buFontTx/>
              <a:buChar char="-"/>
            </a:pPr>
            <a:r>
              <a:rPr lang="en-IN" dirty="0"/>
              <a:t>Accurate eye landmark detection.</a:t>
            </a:r>
          </a:p>
          <a:p>
            <a:pPr>
              <a:buFontTx/>
              <a:buChar char="-"/>
            </a:pPr>
            <a:r>
              <a:rPr lang="en-IN" dirty="0"/>
              <a:t>Limited to  common gesture for simplicity.</a:t>
            </a:r>
          </a:p>
        </p:txBody>
      </p:sp>
    </p:spTree>
    <p:extLst>
      <p:ext uri="{BB962C8B-B14F-4D97-AF65-F5344CB8AC3E}">
        <p14:creationId xmlns:p14="http://schemas.microsoft.com/office/powerpoint/2010/main" val="248783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0DA4-814A-5D92-760F-F6E1A1D7971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7FF80187-C7B0-65C9-B737-357B947A8E4F}"/>
              </a:ext>
            </a:extLst>
          </p:cNvPr>
          <p:cNvSpPr>
            <a:spLocks noGrp="1"/>
          </p:cNvSpPr>
          <p:nvPr>
            <p:ph sz="half" idx="1"/>
          </p:nvPr>
        </p:nvSpPr>
        <p:spPr>
          <a:xfrm>
            <a:off x="1120000" y="1825625"/>
            <a:ext cx="10233800" cy="4351338"/>
          </a:xfrm>
        </p:spPr>
        <p:txBody>
          <a:bodyPr/>
          <a:lstStyle/>
          <a:p>
            <a:r>
              <a:rPr lang="en-US" dirty="0"/>
              <a:t>What Has Been Done Before?</a:t>
            </a:r>
          </a:p>
          <a:p>
            <a:r>
              <a:rPr lang="en-US" dirty="0"/>
              <a:t>Basic virtual mouse using OpenCV, MediaPipe, and PyAutoGUI. This code allowed for tracking face landmarks, and cursor movement based on the position of right eye. The main focus was on basic functionalities such as moving the cursor and simulating left and right click actions.</a:t>
            </a:r>
          </a:p>
          <a:p>
            <a:r>
              <a:rPr lang="en-US" dirty="0"/>
              <a:t>More advanced version added features like scrolling and gesture recognition for left and right clicks.</a:t>
            </a:r>
          </a:p>
        </p:txBody>
      </p:sp>
    </p:spTree>
    <p:extLst>
      <p:ext uri="{BB962C8B-B14F-4D97-AF65-F5344CB8AC3E}">
        <p14:creationId xmlns:p14="http://schemas.microsoft.com/office/powerpoint/2010/main" val="208221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2A9C-209F-22F3-C7D5-8879081756A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FAA41E6F-4932-4948-85ED-A767278353C7}"/>
              </a:ext>
            </a:extLst>
          </p:cNvPr>
          <p:cNvSpPr>
            <a:spLocks noGrp="1"/>
          </p:cNvSpPr>
          <p:nvPr>
            <p:ph sz="half" idx="1"/>
          </p:nvPr>
        </p:nvSpPr>
        <p:spPr>
          <a:xfrm>
            <a:off x="1120000" y="1825625"/>
            <a:ext cx="10233800" cy="4351338"/>
          </a:xfrm>
        </p:spPr>
        <p:txBody>
          <a:bodyPr/>
          <a:lstStyle/>
          <a:p>
            <a:r>
              <a:rPr lang="en-IN" dirty="0"/>
              <a:t>How our work is different?</a:t>
            </a:r>
          </a:p>
          <a:p>
            <a:r>
              <a:rPr lang="en-US" dirty="0"/>
              <a:t>Our approach builds on these existing implementations but specifically tailors them for enhanced user interaction in presentation and lecture scenarios:</a:t>
            </a:r>
          </a:p>
          <a:p>
            <a:r>
              <a:rPr lang="en-US" dirty="0"/>
              <a:t>Enhanced Gesture Recognition: Our code expands the range of recognized gestures, such as scroll up, scroll down and toggling between mouse control and eye control making it more versatile for presentation control.</a:t>
            </a:r>
            <a:endParaRPr lang="en-IN" dirty="0"/>
          </a:p>
        </p:txBody>
      </p:sp>
    </p:spTree>
    <p:extLst>
      <p:ext uri="{BB962C8B-B14F-4D97-AF65-F5344CB8AC3E}">
        <p14:creationId xmlns:p14="http://schemas.microsoft.com/office/powerpoint/2010/main" val="311859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4443-9FF0-852F-2925-82CE02D7C798}"/>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DC154B7A-42C0-077B-9DC2-A1C34495F260}"/>
              </a:ext>
            </a:extLst>
          </p:cNvPr>
          <p:cNvSpPr>
            <a:spLocks noGrp="1"/>
          </p:cNvSpPr>
          <p:nvPr>
            <p:ph sz="half" idx="1"/>
          </p:nvPr>
        </p:nvSpPr>
        <p:spPr>
          <a:xfrm>
            <a:off x="1120000" y="1825625"/>
            <a:ext cx="9783226" cy="4351338"/>
          </a:xfrm>
        </p:spPr>
        <p:txBody>
          <a:bodyPr/>
          <a:lstStyle/>
          <a:p>
            <a:r>
              <a:rPr lang="en-IN" dirty="0"/>
              <a:t>How our work is different?</a:t>
            </a:r>
          </a:p>
          <a:p>
            <a:r>
              <a:rPr lang="en-US" dirty="0"/>
              <a:t>Augmented Use Case for Presentations: The focus was shifted to creating a reliable tool that presenters can use hands-free for slide navigation, pointer movement, and engaging with the screen without physical contact or traditional devices like a mouse or laser pointer.</a:t>
            </a:r>
            <a:endParaRPr lang="en-IN" dirty="0"/>
          </a:p>
        </p:txBody>
      </p:sp>
    </p:spTree>
    <p:extLst>
      <p:ext uri="{BB962C8B-B14F-4D97-AF65-F5344CB8AC3E}">
        <p14:creationId xmlns:p14="http://schemas.microsoft.com/office/powerpoint/2010/main" val="256288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AA9B-9289-6F02-9607-C3FDBA891B90}"/>
              </a:ext>
            </a:extLst>
          </p:cNvPr>
          <p:cNvSpPr>
            <a:spLocks noGrp="1"/>
          </p:cNvSpPr>
          <p:nvPr>
            <p:ph type="title"/>
          </p:nvPr>
        </p:nvSpPr>
        <p:spPr>
          <a:xfrm>
            <a:off x="1008993" y="457200"/>
            <a:ext cx="3763032" cy="1277007"/>
          </a:xfrm>
        </p:spPr>
        <p:txBody>
          <a:bodyPr/>
          <a:lstStyle/>
          <a:p>
            <a:r>
              <a:rPr lang="en-IN" dirty="0"/>
              <a:t>Propose Method</a:t>
            </a:r>
          </a:p>
        </p:txBody>
      </p:sp>
      <p:graphicFrame>
        <p:nvGraphicFramePr>
          <p:cNvPr id="5" name="Content Placeholder 4">
            <a:extLst>
              <a:ext uri="{FF2B5EF4-FFF2-40B4-BE49-F238E27FC236}">
                <a16:creationId xmlns:a16="http://schemas.microsoft.com/office/drawing/2014/main" id="{3EE7F8C7-2CB3-2F1D-CC5F-9A1653BC7B0E}"/>
              </a:ext>
            </a:extLst>
          </p:cNvPr>
          <p:cNvGraphicFramePr>
            <a:graphicFrameLocks noGrp="1"/>
          </p:cNvGraphicFramePr>
          <p:nvPr>
            <p:ph idx="1"/>
            <p:extLst>
              <p:ext uri="{D42A27DB-BD31-4B8C-83A1-F6EECF244321}">
                <p14:modId xmlns:p14="http://schemas.microsoft.com/office/powerpoint/2010/main" val="1925108623"/>
              </p:ext>
            </p:extLst>
          </p:nvPr>
        </p:nvGraphicFramePr>
        <p:xfrm>
          <a:off x="4995863" y="746125"/>
          <a:ext cx="6510337" cy="547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DF878001-5B04-4A5C-FC36-785F0B69DE13}"/>
              </a:ext>
            </a:extLst>
          </p:cNvPr>
          <p:cNvSpPr>
            <a:spLocks noGrp="1"/>
          </p:cNvSpPr>
          <p:nvPr>
            <p:ph type="body" sz="half" idx="2"/>
          </p:nvPr>
        </p:nvSpPr>
        <p:spPr/>
        <p:txBody>
          <a:bodyPr>
            <a:normAutofit/>
          </a:bodyPr>
          <a:lstStyle/>
          <a:p>
            <a:pPr>
              <a:buFont typeface="Arial" panose="020B0604020202020204" pitchFamily="34" charset="0"/>
              <a:buChar char="•"/>
            </a:pPr>
            <a:r>
              <a:rPr lang="en-US" sz="2000" b="1" dirty="0"/>
              <a:t>Step-by-Step Approach</a:t>
            </a:r>
            <a:r>
              <a:rPr lang="en-US" sz="2000" dirty="0"/>
              <a:t>:</a:t>
            </a:r>
          </a:p>
          <a:p>
            <a:pPr>
              <a:buFont typeface="Arial" panose="020B0604020202020204" pitchFamily="34" charset="0"/>
              <a:buChar char="•"/>
            </a:pPr>
            <a:r>
              <a:rPr lang="en-US" sz="2000" b="1" dirty="0"/>
              <a:t>Step 1</a:t>
            </a:r>
            <a:r>
              <a:rPr lang="en-US" sz="2000" dirty="0"/>
              <a:t>: Capture video feed from the webcam.</a:t>
            </a:r>
          </a:p>
          <a:p>
            <a:pPr>
              <a:buFont typeface="Arial" panose="020B0604020202020204" pitchFamily="34" charset="0"/>
              <a:buChar char="•"/>
            </a:pPr>
            <a:r>
              <a:rPr lang="en-US" sz="2000" b="1" dirty="0"/>
              <a:t>Step 2</a:t>
            </a:r>
            <a:r>
              <a:rPr lang="en-US" sz="2000" dirty="0"/>
              <a:t>: Use face mark detection model to locate eye landmarks.</a:t>
            </a:r>
          </a:p>
          <a:p>
            <a:pPr>
              <a:buFont typeface="Arial" panose="020B0604020202020204" pitchFamily="34" charset="0"/>
              <a:buChar char="•"/>
            </a:pPr>
            <a:r>
              <a:rPr lang="en-US" sz="2000" b="1" dirty="0"/>
              <a:t>Step 3</a:t>
            </a:r>
            <a:r>
              <a:rPr lang="en-US" sz="2000" dirty="0"/>
              <a:t>: Map specific eye movements to mouse actions using PyAutoGUI.</a:t>
            </a:r>
          </a:p>
          <a:p>
            <a:pPr>
              <a:buFont typeface="Arial" panose="020B0604020202020204" pitchFamily="34" charset="0"/>
              <a:buChar char="•"/>
            </a:pPr>
            <a:r>
              <a:rPr lang="en-US" sz="2000" b="1" dirty="0"/>
              <a:t>Step 4</a:t>
            </a:r>
            <a:r>
              <a:rPr lang="en-US" sz="2000" dirty="0"/>
              <a:t>: Display the processed video to visualize gestures in real-time.</a:t>
            </a:r>
          </a:p>
          <a:p>
            <a:endParaRPr lang="en-IN" dirty="0"/>
          </a:p>
        </p:txBody>
      </p:sp>
    </p:spTree>
    <p:extLst>
      <p:ext uri="{BB962C8B-B14F-4D97-AF65-F5344CB8AC3E}">
        <p14:creationId xmlns:p14="http://schemas.microsoft.com/office/powerpoint/2010/main" val="411741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D066-4E84-0630-BFCF-5D4CEB16E5AC}"/>
              </a:ext>
            </a:extLst>
          </p:cNvPr>
          <p:cNvSpPr>
            <a:spLocks noGrp="1"/>
          </p:cNvSpPr>
          <p:nvPr>
            <p:ph type="ctrTitle"/>
          </p:nvPr>
        </p:nvSpPr>
        <p:spPr>
          <a:xfrm>
            <a:off x="651641" y="2102069"/>
            <a:ext cx="10702159" cy="2921876"/>
          </a:xfrm>
        </p:spPr>
        <p:txBody>
          <a:bodyPr>
            <a:normAutofit fontScale="90000"/>
          </a:bodyPr>
          <a:lstStyle/>
          <a:p>
            <a:pPr algn="l"/>
            <a:r>
              <a:rPr lang="en-IN" sz="3100" dirty="0"/>
              <a:t>MediaPipe  is  Used  for  its  robust  and   fast   face  landmark  detection  .</a:t>
            </a:r>
            <a:br>
              <a:rPr lang="en-IN" sz="3100" dirty="0"/>
            </a:br>
            <a:br>
              <a:rPr lang="en-IN" sz="3100" dirty="0"/>
            </a:br>
            <a:r>
              <a:rPr lang="en-IN" sz="3100" dirty="0"/>
              <a:t>PyAutoGUi  allows   easy  integration  with  OS-level   mouse  control .</a:t>
            </a:r>
            <a:br>
              <a:rPr lang="en-IN" sz="3100" dirty="0"/>
            </a:br>
            <a:br>
              <a:rPr lang="en-IN" dirty="0"/>
            </a:br>
            <a:endParaRPr lang="en-IN" dirty="0"/>
          </a:p>
        </p:txBody>
      </p:sp>
      <p:sp>
        <p:nvSpPr>
          <p:cNvPr id="5" name="Subtitle 4">
            <a:extLst>
              <a:ext uri="{FF2B5EF4-FFF2-40B4-BE49-F238E27FC236}">
                <a16:creationId xmlns:a16="http://schemas.microsoft.com/office/drawing/2014/main" id="{A8ACB1A2-8F8A-7D40-E531-46F588EFA507}"/>
              </a:ext>
            </a:extLst>
          </p:cNvPr>
          <p:cNvSpPr>
            <a:spLocks noGrp="1"/>
          </p:cNvSpPr>
          <p:nvPr>
            <p:ph type="subTitle" idx="1"/>
          </p:nvPr>
        </p:nvSpPr>
        <p:spPr>
          <a:xfrm>
            <a:off x="651640" y="136634"/>
            <a:ext cx="10702159" cy="1072055"/>
          </a:xfrm>
        </p:spPr>
        <p:txBody>
          <a:bodyPr>
            <a:noAutofit/>
          </a:bodyPr>
          <a:lstStyle/>
          <a:p>
            <a:pPr algn="l"/>
            <a:r>
              <a:rPr lang="en-IN" sz="5400" dirty="0"/>
              <a:t>Rationale:</a:t>
            </a:r>
          </a:p>
        </p:txBody>
      </p:sp>
    </p:spTree>
    <p:extLst>
      <p:ext uri="{BB962C8B-B14F-4D97-AF65-F5344CB8AC3E}">
        <p14:creationId xmlns:p14="http://schemas.microsoft.com/office/powerpoint/2010/main" val="127885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8F27-5E9C-D78A-C4B5-B10F81751089}"/>
              </a:ext>
            </a:extLst>
          </p:cNvPr>
          <p:cNvSpPr>
            <a:spLocks noGrp="1"/>
          </p:cNvSpPr>
          <p:nvPr>
            <p:ph type="title"/>
          </p:nvPr>
        </p:nvSpPr>
        <p:spPr>
          <a:xfrm>
            <a:off x="788276" y="696912"/>
            <a:ext cx="10565524" cy="1189038"/>
          </a:xfrm>
        </p:spPr>
        <p:txBody>
          <a:bodyPr>
            <a:normAutofit fontScale="90000"/>
          </a:bodyPr>
          <a:lstStyle/>
          <a:p>
            <a:r>
              <a:rPr lang="en-IN" dirty="0"/>
              <a:t>Implementation Details:</a:t>
            </a:r>
            <a:br>
              <a:rPr lang="en-IN" dirty="0"/>
            </a:br>
            <a:br>
              <a:rPr lang="en-IN" dirty="0"/>
            </a:br>
            <a:r>
              <a:rPr lang="en-IN" sz="3600" dirty="0"/>
              <a:t>1. Libraries used:</a:t>
            </a:r>
            <a:br>
              <a:rPr lang="en-IN" dirty="0"/>
            </a:br>
            <a:endParaRPr lang="en-IN" dirty="0"/>
          </a:p>
        </p:txBody>
      </p:sp>
      <p:sp>
        <p:nvSpPr>
          <p:cNvPr id="3" name="Text Placeholder 2">
            <a:extLst>
              <a:ext uri="{FF2B5EF4-FFF2-40B4-BE49-F238E27FC236}">
                <a16:creationId xmlns:a16="http://schemas.microsoft.com/office/drawing/2014/main" id="{50CB568E-78C1-72EE-EDB0-D9D079D41A0A}"/>
              </a:ext>
            </a:extLst>
          </p:cNvPr>
          <p:cNvSpPr>
            <a:spLocks noGrp="1"/>
          </p:cNvSpPr>
          <p:nvPr>
            <p:ph type="body" idx="1"/>
          </p:nvPr>
        </p:nvSpPr>
        <p:spPr/>
        <p:txBody>
          <a:bodyPr/>
          <a:lstStyle/>
          <a:p>
            <a:pPr algn="ctr"/>
            <a:r>
              <a:rPr lang="en-IN" dirty="0"/>
              <a:t>OpenCV</a:t>
            </a:r>
          </a:p>
        </p:txBody>
      </p:sp>
      <p:sp>
        <p:nvSpPr>
          <p:cNvPr id="4" name="Text Placeholder 3">
            <a:extLst>
              <a:ext uri="{FF2B5EF4-FFF2-40B4-BE49-F238E27FC236}">
                <a16:creationId xmlns:a16="http://schemas.microsoft.com/office/drawing/2014/main" id="{EBE3415D-3364-16FA-D7FB-131E836F5CDF}"/>
              </a:ext>
            </a:extLst>
          </p:cNvPr>
          <p:cNvSpPr>
            <a:spLocks noGrp="1"/>
          </p:cNvSpPr>
          <p:nvPr>
            <p:ph type="body" sz="half" idx="15"/>
          </p:nvPr>
        </p:nvSpPr>
        <p:spPr/>
        <p:txBody>
          <a:bodyPr>
            <a:normAutofit/>
          </a:bodyPr>
          <a:lstStyle/>
          <a:p>
            <a:pPr algn="ctr"/>
            <a:r>
              <a:rPr lang="en-IN" sz="2400" dirty="0"/>
              <a:t>Used for video capture and Frame Capture</a:t>
            </a:r>
          </a:p>
        </p:txBody>
      </p:sp>
      <p:sp>
        <p:nvSpPr>
          <p:cNvPr id="5" name="Text Placeholder 4">
            <a:extLst>
              <a:ext uri="{FF2B5EF4-FFF2-40B4-BE49-F238E27FC236}">
                <a16:creationId xmlns:a16="http://schemas.microsoft.com/office/drawing/2014/main" id="{A4FA74B2-17ED-EB09-7A47-E035882C46B5}"/>
              </a:ext>
            </a:extLst>
          </p:cNvPr>
          <p:cNvSpPr>
            <a:spLocks noGrp="1"/>
          </p:cNvSpPr>
          <p:nvPr>
            <p:ph type="body" sz="quarter" idx="3"/>
          </p:nvPr>
        </p:nvSpPr>
        <p:spPr/>
        <p:txBody>
          <a:bodyPr/>
          <a:lstStyle/>
          <a:p>
            <a:pPr algn="ctr"/>
            <a:r>
              <a:rPr lang="en-US" dirty="0" err="1"/>
              <a:t>MediaPipe</a:t>
            </a:r>
            <a:endParaRPr lang="en-IN" dirty="0"/>
          </a:p>
        </p:txBody>
      </p:sp>
      <p:sp>
        <p:nvSpPr>
          <p:cNvPr id="6" name="Text Placeholder 5">
            <a:extLst>
              <a:ext uri="{FF2B5EF4-FFF2-40B4-BE49-F238E27FC236}">
                <a16:creationId xmlns:a16="http://schemas.microsoft.com/office/drawing/2014/main" id="{068C5DBA-067C-F690-CDB9-290A29068D2E}"/>
              </a:ext>
            </a:extLst>
          </p:cNvPr>
          <p:cNvSpPr>
            <a:spLocks noGrp="1"/>
          </p:cNvSpPr>
          <p:nvPr>
            <p:ph type="body" sz="half" idx="16"/>
          </p:nvPr>
        </p:nvSpPr>
        <p:spPr/>
        <p:txBody>
          <a:bodyPr>
            <a:normAutofit/>
          </a:bodyPr>
          <a:lstStyle/>
          <a:p>
            <a:pPr algn="ctr"/>
            <a:r>
              <a:rPr lang="en-IN" sz="2400" dirty="0"/>
              <a:t>Used For Face Landmark detection</a:t>
            </a:r>
          </a:p>
        </p:txBody>
      </p:sp>
      <p:sp>
        <p:nvSpPr>
          <p:cNvPr id="7" name="Text Placeholder 6">
            <a:extLst>
              <a:ext uri="{FF2B5EF4-FFF2-40B4-BE49-F238E27FC236}">
                <a16:creationId xmlns:a16="http://schemas.microsoft.com/office/drawing/2014/main" id="{5AE80628-8771-2109-1EC5-57671A2A58C0}"/>
              </a:ext>
            </a:extLst>
          </p:cNvPr>
          <p:cNvSpPr>
            <a:spLocks noGrp="1"/>
          </p:cNvSpPr>
          <p:nvPr>
            <p:ph type="body" sz="quarter" idx="13"/>
          </p:nvPr>
        </p:nvSpPr>
        <p:spPr/>
        <p:txBody>
          <a:bodyPr/>
          <a:lstStyle/>
          <a:p>
            <a:pPr algn="ctr"/>
            <a:r>
              <a:rPr lang="en-IN" dirty="0"/>
              <a:t>PyAutoGUI</a:t>
            </a:r>
          </a:p>
        </p:txBody>
      </p:sp>
      <p:sp>
        <p:nvSpPr>
          <p:cNvPr id="8" name="Text Placeholder 7">
            <a:extLst>
              <a:ext uri="{FF2B5EF4-FFF2-40B4-BE49-F238E27FC236}">
                <a16:creationId xmlns:a16="http://schemas.microsoft.com/office/drawing/2014/main" id="{3B15DB6B-EE17-22AC-38EB-D6417DAFE45E}"/>
              </a:ext>
            </a:extLst>
          </p:cNvPr>
          <p:cNvSpPr>
            <a:spLocks noGrp="1"/>
          </p:cNvSpPr>
          <p:nvPr>
            <p:ph type="body" sz="half" idx="17"/>
          </p:nvPr>
        </p:nvSpPr>
        <p:spPr/>
        <p:txBody>
          <a:bodyPr>
            <a:normAutofit/>
          </a:bodyPr>
          <a:lstStyle/>
          <a:p>
            <a:pPr algn="ctr"/>
            <a:r>
              <a:rPr lang="en-IN" sz="2400" dirty="0"/>
              <a:t>Used for mouse actions (click , scroll, move etc)</a:t>
            </a:r>
          </a:p>
        </p:txBody>
      </p:sp>
    </p:spTree>
    <p:extLst>
      <p:ext uri="{BB962C8B-B14F-4D97-AF65-F5344CB8AC3E}">
        <p14:creationId xmlns:p14="http://schemas.microsoft.com/office/powerpoint/2010/main" val="367888802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770</TotalTime>
  <Words>688</Words>
  <Application>Microsoft Office PowerPoint</Application>
  <PresentationFormat>Widescreen</PresentationFormat>
  <Paragraphs>78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SemiCondensed</vt:lpstr>
      <vt:lpstr>Calibri</vt:lpstr>
      <vt:lpstr>Wingdings</vt:lpstr>
      <vt:lpstr>Vapor Trail</vt:lpstr>
      <vt:lpstr>PowerPoint Presentation</vt:lpstr>
      <vt:lpstr>Introduction</vt:lpstr>
      <vt:lpstr>Problem Statement</vt:lpstr>
      <vt:lpstr>Literature Review</vt:lpstr>
      <vt:lpstr>Literature Review</vt:lpstr>
      <vt:lpstr>Literature review</vt:lpstr>
      <vt:lpstr>Propose Method</vt:lpstr>
      <vt:lpstr>MediaPipe  is  Used  for  its  robust  and   fast   face  landmark  detection  .  PyAutoGUi  allows   easy  integration  with  OS-level   mouse  control .  </vt:lpstr>
      <vt:lpstr>Implementation Details:  1. Libraries used: </vt:lpstr>
      <vt:lpstr>Gesture mapping</vt:lpstr>
      <vt:lpstr>PowerPoint Presentation</vt:lpstr>
      <vt:lpstr>Observations: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Kumar</dc:creator>
  <cp:lastModifiedBy>Priyansh Chakravorty</cp:lastModifiedBy>
  <cp:revision>11</cp:revision>
  <dcterms:created xsi:type="dcterms:W3CDTF">2024-11-10T05:12:17Z</dcterms:created>
  <dcterms:modified xsi:type="dcterms:W3CDTF">2025-04-20T07:40:25Z</dcterms:modified>
</cp:coreProperties>
</file>