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6A25F-AA0F-4E5E-A837-C6509A7D9D5B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953022-52CA-41D9-B8AC-5DDA19C045D9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D7A5FD-7D22-4397-94F3-CB4CEE607E85}" type="parTrans" cxnId="{F4AF742E-3330-46BE-A168-64DBAEF24D6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B4B7E4-B111-439B-A9D6-633342D562CB}" type="sibTrans" cxnId="{F4AF742E-3330-46BE-A168-64DBAEF24D6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98A169-8F7E-4285-8D19-3139D2565457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M.Phil. Discrete Mathematics (TIFR &amp; Univ. of Mumbai.)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A40890-773D-4A99-AFFD-E327E424BE23}" type="parTrans" cxnId="{C6B42BAF-0534-4849-88AA-937CBD855A1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62DA68-F790-4A5E-8A74-8C589FF8CE48}" type="sibTrans" cxnId="{C6B42BAF-0534-4849-88AA-937CBD855A1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287BF-F612-4E8F-A8B6-41AAF163A88D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Pre 1997 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83B91F-1CB3-4E91-BAAD-E03E02483BA2}" type="parTrans" cxnId="{59A18219-CEF0-4EA9-ACEC-23B5661E487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F888CE-AFB6-4DC9-A17D-BCCC751C73A4}" type="sibTrans" cxnId="{59A18219-CEF0-4EA9-ACEC-23B5661E487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76E03-D004-4443-BBA0-C72915B976EC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Software Developer with focus on OOPs,C++,VC++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9C7709-989A-40A8-9288-07EC86F441B7}" type="parTrans" cxnId="{B6A414AD-B0BE-4471-8644-33BA271002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0DA93F-ED8D-4CE3-9D03-B6E66C9AD689}" type="sibTrans" cxnId="{B6A414AD-B0BE-4471-8644-33BA271002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DCA234-CF7A-4E98-9E71-F8870FC5BE03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Post 1997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87ED3D-B6DF-447E-A919-57BE9EBC96B6}" type="parTrans" cxnId="{26FECC89-1D2D-48AE-8F9A-03AA97BF44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21417-85A6-426F-A854-43D6C3068583}" type="sibTrans" cxnId="{26FECC89-1D2D-48AE-8F9A-03AA97BF44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2584B7-A8A8-4AF1-9194-2F177468ADA1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US Based Work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05032F-539D-471B-A6CE-5D15B6E5031C}" type="parTrans" cxnId="{D7E6581E-B5C7-4B3D-8F2F-F203F1D4F3F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88FFFC-EDAE-4409-8D00-2E7A82409889}" type="sibTrans" cxnId="{D7E6581E-B5C7-4B3D-8F2F-F203F1D4F3F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4D294-89C4-41AD-AD52-589269D8B9DD}">
      <dgm:prSet phldrT="[Text]" custT="1"/>
      <dgm:spPr/>
      <dgm:t>
        <a:bodyPr/>
        <a:lstStyle/>
        <a:p>
          <a:pPr algn="ctr"/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Architecture</a:t>
          </a:r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D23786-6479-40C3-885C-BD851405948A}" type="parTrans" cxnId="{73FB4061-6750-4CCC-96AA-E8C43BD2F1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A77CFA-D81D-4DCD-890C-28CAD365971F}" type="sibTrans" cxnId="{73FB4061-6750-4CCC-96AA-E8C43BD2F1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3FFC78-EFC4-4148-9333-2D8FCAF32A78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Financial Institution Hedge fund work for 5 years 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16EF9-97C5-4680-A1CA-97CB861A8A2D}" type="parTrans" cxnId="{7A014236-FB9E-4F4F-851C-B8102951C31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ECF32-03CC-4C3F-B4E8-6B4D935EEA8D}" type="sibTrans" cxnId="{7A014236-FB9E-4F4F-851C-B8102951C31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AC9B86-1752-4F88-832A-82DC7D6CE9DA}">
      <dgm:prSet phldrT="[Text]" custT="1"/>
      <dgm:spPr/>
      <dgm:t>
        <a:bodyPr/>
        <a:lstStyle/>
        <a:p>
          <a:pPr algn="ctr"/>
          <a:r>
            <a:rPr 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Leadership in Innovation or Starting your Own Practice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CEAAB7-C206-4284-9672-378795992695}" type="parTrans" cxnId="{4FB96ED0-F05A-46B7-88EA-508171E0A3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2C792-91EF-45B2-A9F8-E6404BA2314C}" type="sibTrans" cxnId="{4FB96ED0-F05A-46B7-88EA-508171E0A3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B3F115-1A31-4B36-BDF5-FB065B88ABA4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PGCCA (NITIE, Mumbai)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DF6D5-AECE-4AC5-B8FB-783E4A289155}" type="parTrans" cxnId="{64FA57B2-FFFF-4C91-9106-04DCEADE5C3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3E4C7C-62D0-478B-87B7-99DC4FAC5F51}" type="sibTrans" cxnId="{64FA57B2-FFFF-4C91-9106-04DCEADE5C3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39587C-C8A0-4594-ABF0-5742CDDEA5D6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Early Digital work – web based 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7128C6-AEC6-42E8-9AA1-28B7F473C20D}" type="parTrans" cxnId="{3DC35665-7A75-423C-94F5-15268703D72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8A8CFF-DC61-458C-93B5-6F6A6656DB5D}" type="sibTrans" cxnId="{3DC35665-7A75-423C-94F5-15268703D72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C107BD-A1F6-4EF4-8D0B-0F570BE8AF92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Automation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88452E-569E-4C9A-820B-18A90455E97B}" type="parTrans" cxnId="{C6CF5F19-C6A8-4824-A2B2-E40CD3B0DBB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585B0-0A20-484D-86B0-6F3A530DEBCE}" type="sibTrans" cxnId="{C6CF5F19-C6A8-4824-A2B2-E40CD3B0DBB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86094-CF02-4276-B600-96E043443B94}">
      <dgm:prSet phldrT="[Text]" custT="1"/>
      <dgm:spPr/>
      <dgm:t>
        <a:bodyPr/>
        <a:lstStyle/>
        <a:p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B3CA35-2CFE-4F03-BD2E-A505C66C6A81}" type="parTrans" cxnId="{8BDB3040-E024-4BFB-B056-BDC451627E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79DAA9-C12C-4AFA-8C6D-E46F058B2E1F}" type="sibTrans" cxnId="{8BDB3040-E024-4BFB-B056-BDC451627E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DD509-C30E-4FE4-B0AA-552E66E5E35E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Integration work – data integration 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2B6590-4871-47D9-BCDA-F4D3FB9747A9}" type="parTrans" cxnId="{423F4490-82DC-4384-85A5-DA6EC0F70AF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A6A19-8E4A-4254-80F3-2BFD5C360882}" type="sibTrans" cxnId="{423F4490-82DC-4384-85A5-DA6EC0F70AF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A02B49-1C9A-4FC7-9C80-2F0288D6105D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Beyond RPA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C10D13-0A88-47E4-939A-66D8C3EA070A}" type="parTrans" cxnId="{B6CE62A7-0E7E-4007-AA14-A182B2F131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8F4E4C-678C-4B25-AE04-601F930FA8A6}" type="sibTrans" cxnId="{B6CE62A7-0E7E-4007-AA14-A182B2F131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1BD06-DB9C-459A-AD09-94645A9B3863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PGDCCA(C-DAC ,Pune)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6D9565-69CA-4A25-AA28-859CF16779C4}" type="parTrans" cxnId="{07E8D4C8-723C-4B87-B6A9-6AD15B1B6914}">
      <dgm:prSet/>
      <dgm:spPr/>
      <dgm:t>
        <a:bodyPr/>
        <a:lstStyle/>
        <a:p>
          <a:endParaRPr lang="en-US"/>
        </a:p>
      </dgm:t>
    </dgm:pt>
    <dgm:pt modelId="{B30F610F-CD46-4764-8802-7616CA970389}" type="sibTrans" cxnId="{07E8D4C8-723C-4B87-B6A9-6AD15B1B6914}">
      <dgm:prSet/>
      <dgm:spPr/>
      <dgm:t>
        <a:bodyPr/>
        <a:lstStyle/>
        <a:p>
          <a:endParaRPr lang="en-US"/>
        </a:p>
      </dgm:t>
    </dgm:pt>
    <dgm:pt modelId="{7D161FDC-7B01-40C4-AE3F-A24E74A39B5A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Microsoft Based Work 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EDE1FE-559F-474A-AE06-0D032C1EA903}" type="parTrans" cxnId="{FFD024B1-63B7-49C1-9F20-1017A4B80F8A}">
      <dgm:prSet/>
      <dgm:spPr/>
      <dgm:t>
        <a:bodyPr/>
        <a:lstStyle/>
        <a:p>
          <a:endParaRPr lang="en-US"/>
        </a:p>
      </dgm:t>
    </dgm:pt>
    <dgm:pt modelId="{4A8A2EEA-3206-4F65-981F-59EF11291728}" type="sibTrans" cxnId="{FFD024B1-63B7-49C1-9F20-1017A4B80F8A}">
      <dgm:prSet/>
      <dgm:spPr/>
      <dgm:t>
        <a:bodyPr/>
        <a:lstStyle/>
        <a:p>
          <a:endParaRPr lang="en-US"/>
        </a:p>
      </dgm:t>
    </dgm:pt>
    <dgm:pt modelId="{56505BE3-43A5-425A-AB3B-168EBFBE7C0B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SOA work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A8851-DDAA-4A3A-8DCD-7B8037D800CF}" type="parTrans" cxnId="{B45C8F0D-9063-47A2-80C4-2DE3CDC27504}">
      <dgm:prSet/>
      <dgm:spPr/>
      <dgm:t>
        <a:bodyPr/>
        <a:lstStyle/>
        <a:p>
          <a:endParaRPr lang="en-US"/>
        </a:p>
      </dgm:t>
    </dgm:pt>
    <dgm:pt modelId="{BF457D70-E6FF-4CCB-A6EF-B785F6837371}" type="sibTrans" cxnId="{B45C8F0D-9063-47A2-80C4-2DE3CDC27504}">
      <dgm:prSet/>
      <dgm:spPr/>
      <dgm:t>
        <a:bodyPr/>
        <a:lstStyle/>
        <a:p>
          <a:endParaRPr lang="en-US"/>
        </a:p>
      </dgm:t>
    </dgm:pt>
    <dgm:pt modelId="{13094AD7-9BDB-4962-BF13-08CB770A92A4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Purely Development Consulting  roles 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1D63DB-07D1-4DD3-8777-89C076726030}" type="parTrans" cxnId="{529E8A2D-3033-4526-AB53-42752C7BA3BE}">
      <dgm:prSet/>
      <dgm:spPr/>
      <dgm:t>
        <a:bodyPr/>
        <a:lstStyle/>
        <a:p>
          <a:endParaRPr lang="en-US"/>
        </a:p>
      </dgm:t>
    </dgm:pt>
    <dgm:pt modelId="{21085164-9171-4B8C-A442-F717550ED781}" type="sibTrans" cxnId="{529E8A2D-3033-4526-AB53-42752C7BA3BE}">
      <dgm:prSet/>
      <dgm:spPr/>
      <dgm:t>
        <a:bodyPr/>
        <a:lstStyle/>
        <a:p>
          <a:endParaRPr lang="en-US"/>
        </a:p>
      </dgm:t>
    </dgm:pt>
    <dgm:pt modelId="{C338792E-7AB4-4797-9921-9D840E056E5A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Technology Management – managing COE, Practices like  CMS, Dynamics , SharePoint , Data Services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3F99F6-37D5-4FE9-8472-D8285E7C41A1}" type="parTrans" cxnId="{5D5A75CD-541E-47BF-9981-AC469161EE0B}">
      <dgm:prSet/>
      <dgm:spPr/>
      <dgm:t>
        <a:bodyPr/>
        <a:lstStyle/>
        <a:p>
          <a:endParaRPr lang="en-US"/>
        </a:p>
      </dgm:t>
    </dgm:pt>
    <dgm:pt modelId="{CDCF384D-4EA3-4B6B-A9D2-65CA955E4D39}" type="sibTrans" cxnId="{5D5A75CD-541E-47BF-9981-AC469161EE0B}">
      <dgm:prSet/>
      <dgm:spPr/>
      <dgm:t>
        <a:bodyPr/>
        <a:lstStyle/>
        <a:p>
          <a:endParaRPr lang="en-US"/>
        </a:p>
      </dgm:t>
    </dgm:pt>
    <dgm:pt modelId="{DD6DE946-70BD-47FF-B283-926BFB21C172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Exposed to Cloud , ML , NLU , Conversational platforms ,etc.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28D2A9-1828-42E9-8550-1CAC387BB347}" type="parTrans" cxnId="{098072B3-ECF6-43F8-AA25-52AC01D5619F}">
      <dgm:prSet/>
      <dgm:spPr/>
      <dgm:t>
        <a:bodyPr/>
        <a:lstStyle/>
        <a:p>
          <a:endParaRPr lang="en-US"/>
        </a:p>
      </dgm:t>
    </dgm:pt>
    <dgm:pt modelId="{E4525284-9A68-4F50-8934-44299BEF4E3D}" type="sibTrans" cxnId="{098072B3-ECF6-43F8-AA25-52AC01D5619F}">
      <dgm:prSet/>
      <dgm:spPr/>
      <dgm:t>
        <a:bodyPr/>
        <a:lstStyle/>
        <a:p>
          <a:endParaRPr lang="en-US"/>
        </a:p>
      </dgm:t>
    </dgm:pt>
    <dgm:pt modelId="{421051D9-9323-424C-978D-9D1C5C922A5B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Architecture Consulting – EA, Solution Architecture , Technical Assessment, Portfolio Rationalization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EEF81C-FD68-4958-8A19-4749CFDC3468}" type="parTrans" cxnId="{50204947-0DD3-4DD8-9722-8D4835DBEDCE}">
      <dgm:prSet/>
      <dgm:spPr/>
      <dgm:t>
        <a:bodyPr/>
        <a:lstStyle/>
        <a:p>
          <a:endParaRPr lang="en-US"/>
        </a:p>
      </dgm:t>
    </dgm:pt>
    <dgm:pt modelId="{9EC9AB0A-37D6-4BAA-9EF4-9BF7C3AB6806}" type="sibTrans" cxnId="{50204947-0DD3-4DD8-9722-8D4835DBEDCE}">
      <dgm:prSet/>
      <dgm:spPr/>
      <dgm:t>
        <a:bodyPr/>
        <a:lstStyle/>
        <a:p>
          <a:endParaRPr lang="en-US"/>
        </a:p>
      </dgm:t>
    </dgm:pt>
    <dgm:pt modelId="{CFB901E9-42F3-4852-A86A-638E78712655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ML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EE78F4-C624-4D70-81A6-B62C37A0B236}" type="parTrans" cxnId="{F0568075-C2FC-4F76-BDEF-2F522F7118DE}">
      <dgm:prSet/>
      <dgm:spPr/>
      <dgm:t>
        <a:bodyPr/>
        <a:lstStyle/>
        <a:p>
          <a:endParaRPr lang="en-US"/>
        </a:p>
      </dgm:t>
    </dgm:pt>
    <dgm:pt modelId="{03CD38A5-992F-421A-B143-D2C2A5D6A5EF}" type="sibTrans" cxnId="{F0568075-C2FC-4F76-BDEF-2F522F7118DE}">
      <dgm:prSet/>
      <dgm:spPr/>
      <dgm:t>
        <a:bodyPr/>
        <a:lstStyle/>
        <a:p>
          <a:endParaRPr lang="en-US"/>
        </a:p>
      </dgm:t>
    </dgm:pt>
    <dgm:pt modelId="{1FBB9AB7-93EB-4339-AD28-678F12837137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NLP/NLU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25DD1D-74AF-442F-9CB3-A0A2112A094E}" type="parTrans" cxnId="{CE21ECDB-8B67-44EE-81C5-D01C4BE32871}">
      <dgm:prSet/>
      <dgm:spPr/>
      <dgm:t>
        <a:bodyPr/>
        <a:lstStyle/>
        <a:p>
          <a:endParaRPr lang="en-US"/>
        </a:p>
      </dgm:t>
    </dgm:pt>
    <dgm:pt modelId="{1A4F3C68-EC88-4705-9E01-1C60E962A475}" type="sibTrans" cxnId="{CE21ECDB-8B67-44EE-81C5-D01C4BE32871}">
      <dgm:prSet/>
      <dgm:spPr/>
      <dgm:t>
        <a:bodyPr/>
        <a:lstStyle/>
        <a:p>
          <a:endParaRPr lang="en-US"/>
        </a:p>
      </dgm:t>
    </dgm:pt>
    <dgm:pt modelId="{A0518278-CEEA-4634-81DB-E600FC7F292D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Conversational platforms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C0AC4C-FC72-434C-A996-85E41B127513}" type="parTrans" cxnId="{527D63EB-5C43-4AD4-96F6-D0C35E8D1CCC}">
      <dgm:prSet/>
      <dgm:spPr/>
      <dgm:t>
        <a:bodyPr/>
        <a:lstStyle/>
        <a:p>
          <a:endParaRPr lang="en-US"/>
        </a:p>
      </dgm:t>
    </dgm:pt>
    <dgm:pt modelId="{DD03AE20-FA0C-4202-8CC3-0342E530FC58}" type="sibTrans" cxnId="{527D63EB-5C43-4AD4-96F6-D0C35E8D1CCC}">
      <dgm:prSet/>
      <dgm:spPr/>
      <dgm:t>
        <a:bodyPr/>
        <a:lstStyle/>
        <a:p>
          <a:endParaRPr lang="en-US"/>
        </a:p>
      </dgm:t>
    </dgm:pt>
    <dgm:pt modelId="{5FF3800E-C505-4C5D-8641-2A967B0C895F}">
      <dgm:prSet phldrT="[Text]" custT="1"/>
      <dgm:spPr/>
      <dgm:t>
        <a:bodyPr/>
        <a:lstStyle/>
        <a:p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Exposure to API Gateways , Micro Services ,etc.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ABAE5F-BF2F-4432-B645-8675E1E06B0F}" type="parTrans" cxnId="{910D83D0-5852-4FF5-8254-0DB0A7F8F0D0}">
      <dgm:prSet/>
      <dgm:spPr/>
      <dgm:t>
        <a:bodyPr/>
        <a:lstStyle/>
        <a:p>
          <a:endParaRPr lang="en-US"/>
        </a:p>
      </dgm:t>
    </dgm:pt>
    <dgm:pt modelId="{D9656DAF-6D6C-4301-B698-68EC14AF4D60}" type="sibTrans" cxnId="{910D83D0-5852-4FF5-8254-0DB0A7F8F0D0}">
      <dgm:prSet/>
      <dgm:spPr/>
      <dgm:t>
        <a:bodyPr/>
        <a:lstStyle/>
        <a:p>
          <a:endParaRPr lang="en-US"/>
        </a:p>
      </dgm:t>
    </dgm:pt>
    <dgm:pt modelId="{35CD1C8D-2A85-4BE8-9295-C5067FAB267C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Integration – API gateways , Micro services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1A03BB-8958-4CD6-8B3E-4EC2780670CC}" type="parTrans" cxnId="{0A6678A8-EF49-4FE0-978B-2C7B16B7E67D}">
      <dgm:prSet/>
      <dgm:spPr/>
      <dgm:t>
        <a:bodyPr/>
        <a:lstStyle/>
        <a:p>
          <a:endParaRPr lang="en-US"/>
        </a:p>
      </dgm:t>
    </dgm:pt>
    <dgm:pt modelId="{FE0394C4-D648-4FAE-8EE8-37E2A23A1713}" type="sibTrans" cxnId="{0A6678A8-EF49-4FE0-978B-2C7B16B7E67D}">
      <dgm:prSet/>
      <dgm:spPr/>
      <dgm:t>
        <a:bodyPr/>
        <a:lstStyle/>
        <a:p>
          <a:endParaRPr lang="en-US"/>
        </a:p>
      </dgm:t>
    </dgm:pt>
    <dgm:pt modelId="{A1D00D8F-98DD-4A96-A642-EAA65C870F09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Data Science 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900696-F245-4CB5-82F0-B0EA1D41CD2E}" type="parTrans" cxnId="{44E862CC-726C-4B85-9E0B-4F846DD617E2}">
      <dgm:prSet/>
      <dgm:spPr/>
      <dgm:t>
        <a:bodyPr/>
        <a:lstStyle/>
        <a:p>
          <a:endParaRPr lang="en-US"/>
        </a:p>
      </dgm:t>
    </dgm:pt>
    <dgm:pt modelId="{599B7C3C-714F-4922-80C9-D5D243245AA1}" type="sibTrans" cxnId="{44E862CC-726C-4B85-9E0B-4F846DD617E2}">
      <dgm:prSet/>
      <dgm:spPr/>
      <dgm:t>
        <a:bodyPr/>
        <a:lstStyle/>
        <a:p>
          <a:endParaRPr lang="en-US"/>
        </a:p>
      </dgm:t>
    </dgm:pt>
    <dgm:pt modelId="{0570A933-80EA-495B-89C3-DA38BDEDE980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OTHERS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7C9071-6E3E-4AE1-B06F-679DF11A77C5}" type="parTrans" cxnId="{0A25D368-B0FD-454A-A336-99C649E67015}">
      <dgm:prSet/>
      <dgm:spPr/>
      <dgm:t>
        <a:bodyPr/>
        <a:lstStyle/>
        <a:p>
          <a:endParaRPr lang="en-US"/>
        </a:p>
      </dgm:t>
    </dgm:pt>
    <dgm:pt modelId="{9742F709-24B8-444D-BD0C-DD63A5DD050D}" type="sibTrans" cxnId="{0A25D368-B0FD-454A-A336-99C649E67015}">
      <dgm:prSet/>
      <dgm:spPr/>
      <dgm:t>
        <a:bodyPr/>
        <a:lstStyle/>
        <a:p>
          <a:endParaRPr lang="en-US"/>
        </a:p>
      </dgm:t>
    </dgm:pt>
    <dgm:pt modelId="{20908049-5C4C-443E-85C9-DBB64C793A60}">
      <dgm:prSet phldrT="[Text]" custT="1"/>
      <dgm:spPr/>
      <dgm:t>
        <a:bodyPr/>
        <a:lstStyle/>
        <a:p>
          <a:pPr algn="l"/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8F65B3-0964-4C03-8927-EDEAF2507294}" type="parTrans" cxnId="{50E57C37-586F-49E1-8660-DED74E2D80CE}">
      <dgm:prSet/>
      <dgm:spPr/>
      <dgm:t>
        <a:bodyPr/>
        <a:lstStyle/>
        <a:p>
          <a:endParaRPr lang="en-US"/>
        </a:p>
      </dgm:t>
    </dgm:pt>
    <dgm:pt modelId="{8F474631-2BB1-4EED-8A5C-13500AEFF72C}" type="sibTrans" cxnId="{50E57C37-586F-49E1-8660-DED74E2D80CE}">
      <dgm:prSet/>
      <dgm:spPr/>
      <dgm:t>
        <a:bodyPr/>
        <a:lstStyle/>
        <a:p>
          <a:endParaRPr lang="en-US"/>
        </a:p>
      </dgm:t>
    </dgm:pt>
    <dgm:pt modelId="{598FD425-FB78-4B77-9BDD-3901A4CDE9E5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SSO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22F0E5-39D5-4A00-BA89-C7D800498B28}" type="parTrans" cxnId="{378FB796-AAA8-4B1F-A9F6-D173986CE354}">
      <dgm:prSet/>
      <dgm:spPr/>
      <dgm:t>
        <a:bodyPr/>
        <a:lstStyle/>
        <a:p>
          <a:endParaRPr lang="en-US"/>
        </a:p>
      </dgm:t>
    </dgm:pt>
    <dgm:pt modelId="{ABA29B15-DDC7-48CE-ADCA-2985898823BB}" type="sibTrans" cxnId="{378FB796-AAA8-4B1F-A9F6-D173986CE354}">
      <dgm:prSet/>
      <dgm:spPr/>
      <dgm:t>
        <a:bodyPr/>
        <a:lstStyle/>
        <a:p>
          <a:endParaRPr lang="en-US"/>
        </a:p>
      </dgm:t>
    </dgm:pt>
    <dgm:pt modelId="{4BE5CA43-516C-46FB-8A6F-AD61ABF792AC}">
      <dgm:prSet phldrT="[Text]" custT="1"/>
      <dgm:spPr/>
      <dgm:t>
        <a:bodyPr/>
        <a:lstStyle/>
        <a:p>
          <a:pPr algn="l"/>
          <a:r>
            <a:rPr lang="en-US" sz="1100" b="1" dirty="0" smtClean="0">
              <a:latin typeface="Arial" panose="020B0604020202020204" pitchFamily="34" charset="0"/>
              <a:cs typeface="Arial" panose="020B0604020202020204" pitchFamily="34" charset="0"/>
            </a:rPr>
            <a:t>Managing CTO Team which Includes </a:t>
          </a:r>
          <a:endParaRPr lang="en-US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CEBCE-05B7-4BC2-B44E-7447DBDE58D0}" type="sibTrans" cxnId="{5E0E54B0-9C55-4213-BB7D-BD669AB395E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3CAF27-D4A4-4E8B-9DC4-96CAA0BAFFB1}" type="parTrans" cxnId="{5E0E54B0-9C55-4213-BB7D-BD669AB395E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17BB63-CEAE-4BFB-979D-65C1BDFC1014}" type="pres">
      <dgm:prSet presAssocID="{53B6A25F-AA0F-4E5E-A837-C6509A7D9D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56E07B-8A14-446A-BC55-6D05B5BE58DC}" type="pres">
      <dgm:prSet presAssocID="{0D953022-52CA-41D9-B8AC-5DDA19C045D9}" presName="composite" presStyleCnt="0"/>
      <dgm:spPr/>
    </dgm:pt>
    <dgm:pt modelId="{B51EB7DF-F318-47B6-ACA8-4DA8177ACA53}" type="pres">
      <dgm:prSet presAssocID="{0D953022-52CA-41D9-B8AC-5DDA19C045D9}" presName="LShape" presStyleLbl="alignNode1" presStyleIdx="0" presStyleCnt="9" custLinFactNeighborX="-7416" custLinFactNeighborY="9266"/>
      <dgm:spPr/>
    </dgm:pt>
    <dgm:pt modelId="{85BC7E0C-3B11-46EC-88BB-672A23DEEDD6}" type="pres">
      <dgm:prSet presAssocID="{0D953022-52CA-41D9-B8AC-5DDA19C045D9}" presName="ParentText" presStyleLbl="revTx" presStyleIdx="0" presStyleCnt="5" custLinFactNeighborX="-8471" custLinFactNeighborY="5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5176E-C78A-477B-8A5F-C71FF698B663}" type="pres">
      <dgm:prSet presAssocID="{0D953022-52CA-41D9-B8AC-5DDA19C045D9}" presName="Triangle" presStyleLbl="alignNode1" presStyleIdx="1" presStyleCnt="9" custLinFactNeighborX="-63908" custLinFactNeighborY="32143"/>
      <dgm:spPr/>
    </dgm:pt>
    <dgm:pt modelId="{4F6DA306-C610-4918-A75D-70034508BF88}" type="pres">
      <dgm:prSet presAssocID="{90B4B7E4-B111-439B-A9D6-633342D562CB}" presName="sibTrans" presStyleCnt="0"/>
      <dgm:spPr/>
    </dgm:pt>
    <dgm:pt modelId="{EB451673-325D-451C-9A6C-80099F09D842}" type="pres">
      <dgm:prSet presAssocID="{90B4B7E4-B111-439B-A9D6-633342D562CB}" presName="space" presStyleCnt="0"/>
      <dgm:spPr/>
    </dgm:pt>
    <dgm:pt modelId="{A57371AB-1727-4E87-99E1-FB0055506632}" type="pres">
      <dgm:prSet presAssocID="{099287BF-F612-4E8F-A8B6-41AAF163A88D}" presName="composite" presStyleCnt="0"/>
      <dgm:spPr/>
    </dgm:pt>
    <dgm:pt modelId="{3782DDA0-9958-40C3-960A-7AA6B91FC528}" type="pres">
      <dgm:prSet presAssocID="{099287BF-F612-4E8F-A8B6-41AAF163A88D}" presName="LShape" presStyleLbl="alignNode1" presStyleIdx="2" presStyleCnt="9" custLinFactNeighborX="-16360" custLinFactNeighborY="7103"/>
      <dgm:spPr/>
    </dgm:pt>
    <dgm:pt modelId="{E57CCA72-2002-47D0-875D-6B22FFF92B7C}" type="pres">
      <dgm:prSet presAssocID="{099287BF-F612-4E8F-A8B6-41AAF163A88D}" presName="ParentText" presStyleLbl="revTx" presStyleIdx="1" presStyleCnt="5" custLinFactNeighborX="-10922" custLinFactNeighborY="44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3C38D-BDD7-4DD5-91DE-8C057840BBAC}" type="pres">
      <dgm:prSet presAssocID="{099287BF-F612-4E8F-A8B6-41AAF163A88D}" presName="Triangle" presStyleLbl="alignNode1" presStyleIdx="3" presStyleCnt="9" custLinFactNeighborX="-98150" custLinFactNeighborY="35781"/>
      <dgm:spPr/>
    </dgm:pt>
    <dgm:pt modelId="{A655C46C-D5C4-466B-AF5A-283021942D29}" type="pres">
      <dgm:prSet presAssocID="{E8F888CE-AFB6-4DC9-A17D-BCCC751C73A4}" presName="sibTrans" presStyleCnt="0"/>
      <dgm:spPr/>
    </dgm:pt>
    <dgm:pt modelId="{A46C4A0C-4AEA-4804-83D9-7DE703581092}" type="pres">
      <dgm:prSet presAssocID="{E8F888CE-AFB6-4DC9-A17D-BCCC751C73A4}" presName="space" presStyleCnt="0"/>
      <dgm:spPr/>
    </dgm:pt>
    <dgm:pt modelId="{EA9D6EC2-0714-4069-BCC8-3195FA4B72E2}" type="pres">
      <dgm:prSet presAssocID="{A4DCA234-CF7A-4E98-9E71-F8870FC5BE03}" presName="composite" presStyleCnt="0"/>
      <dgm:spPr/>
    </dgm:pt>
    <dgm:pt modelId="{2284B7C0-6D91-4D0E-92D8-FE0DE1211A30}" type="pres">
      <dgm:prSet presAssocID="{A4DCA234-CF7A-4E98-9E71-F8870FC5BE03}" presName="LShape" presStyleLbl="alignNode1" presStyleIdx="4" presStyleCnt="9" custLinFactNeighborX="-25154" custLinFactNeighborY="2716"/>
      <dgm:spPr/>
    </dgm:pt>
    <dgm:pt modelId="{89564AE5-E7F0-4822-B701-878670F93DAD}" type="pres">
      <dgm:prSet presAssocID="{A4DCA234-CF7A-4E98-9E71-F8870FC5BE03}" presName="ParentText" presStyleLbl="revTx" presStyleIdx="2" presStyleCnt="5" custLinFactNeighborX="-28084" custLinFactNeighborY="19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FC879-72DA-4A5A-B299-944F24CF9F82}" type="pres">
      <dgm:prSet presAssocID="{A4DCA234-CF7A-4E98-9E71-F8870FC5BE03}" presName="Triangle" presStyleLbl="alignNode1" presStyleIdx="5" presStyleCnt="9" custLinFactX="-48844" custLinFactNeighborX="-100000" custLinFactNeighborY="41889"/>
      <dgm:spPr/>
    </dgm:pt>
    <dgm:pt modelId="{B0B05A2E-9A5B-4971-956A-9E9AD1C25D01}" type="pres">
      <dgm:prSet presAssocID="{84E21417-85A6-426F-A854-43D6C3068583}" presName="sibTrans" presStyleCnt="0"/>
      <dgm:spPr/>
    </dgm:pt>
    <dgm:pt modelId="{92A368BC-C368-48BF-94D8-52D5E39A02C9}" type="pres">
      <dgm:prSet presAssocID="{84E21417-85A6-426F-A854-43D6C3068583}" presName="space" presStyleCnt="0"/>
      <dgm:spPr/>
    </dgm:pt>
    <dgm:pt modelId="{E8FCAFF7-C16A-49C3-AF76-5F40A46A0EF8}" type="pres">
      <dgm:prSet presAssocID="{0F34D294-89C4-41AD-AD52-589269D8B9DD}" presName="composite" presStyleCnt="0"/>
      <dgm:spPr/>
    </dgm:pt>
    <dgm:pt modelId="{4B970EF4-6EA3-4BA0-8A3A-25DEE558B204}" type="pres">
      <dgm:prSet presAssocID="{0F34D294-89C4-41AD-AD52-589269D8B9DD}" presName="LShape" presStyleLbl="alignNode1" presStyleIdx="6" presStyleCnt="9" custLinFactNeighborX="-31815" custLinFactNeighborY="-2591"/>
      <dgm:spPr/>
    </dgm:pt>
    <dgm:pt modelId="{AF33E276-6C75-4955-A691-A7D52D624781}" type="pres">
      <dgm:prSet presAssocID="{0F34D294-89C4-41AD-AD52-589269D8B9DD}" presName="ParentText" presStyleLbl="revTx" presStyleIdx="3" presStyleCnt="5" custLinFactNeighborX="-33576" custLinFactNeighborY="18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D034F-62FA-42EA-B0A0-4DE3F7685A88}" type="pres">
      <dgm:prSet presAssocID="{0F34D294-89C4-41AD-AD52-589269D8B9DD}" presName="Triangle" presStyleLbl="alignNode1" presStyleIdx="7" presStyleCnt="9" custLinFactX="-82101" custLinFactNeighborX="-100000" custLinFactNeighborY="29185"/>
      <dgm:spPr/>
    </dgm:pt>
    <dgm:pt modelId="{40C1227C-B302-4884-89A4-81EEC8287CA5}" type="pres">
      <dgm:prSet presAssocID="{11A77CFA-D81D-4DCD-890C-28CAD365971F}" presName="sibTrans" presStyleCnt="0"/>
      <dgm:spPr/>
    </dgm:pt>
    <dgm:pt modelId="{12849127-0C7F-4DD9-B81F-1E396F77AC9F}" type="pres">
      <dgm:prSet presAssocID="{11A77CFA-D81D-4DCD-890C-28CAD365971F}" presName="space" presStyleCnt="0"/>
      <dgm:spPr/>
    </dgm:pt>
    <dgm:pt modelId="{A9837CF2-4C1E-47FB-B5D0-43896CF39319}" type="pres">
      <dgm:prSet presAssocID="{81AC9B86-1752-4F88-832A-82DC7D6CE9DA}" presName="composite" presStyleCnt="0"/>
      <dgm:spPr/>
    </dgm:pt>
    <dgm:pt modelId="{6A16A7A5-0185-4299-87E9-233877DBA37F}" type="pres">
      <dgm:prSet presAssocID="{81AC9B86-1752-4F88-832A-82DC7D6CE9DA}" presName="LShape" presStyleLbl="alignNode1" presStyleIdx="8" presStyleCnt="9" custLinFactNeighborX="-37490" custLinFactNeighborY="4386"/>
      <dgm:spPr/>
    </dgm:pt>
    <dgm:pt modelId="{2112432A-F85E-45C5-AC5A-7A5BE80A76B8}" type="pres">
      <dgm:prSet presAssocID="{81AC9B86-1752-4F88-832A-82DC7D6CE9DA}" presName="ParentText" presStyleLbl="revTx" presStyleIdx="4" presStyleCnt="5" custLinFactNeighborX="-38581" custLinFactNeighborY="6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DBA6F-EA46-4D20-A9A2-9F951147E8F3}" type="presOf" srcId="{569DD509-C30E-4FE4-B0AA-552E66E5E35E}" destId="{89564AE5-E7F0-4822-B701-878670F93DAD}" srcOrd="0" destOrd="3" presId="urn:microsoft.com/office/officeart/2009/3/layout/StepUpProcess"/>
    <dgm:cxn modelId="{D7E6581E-B5C7-4B3D-8F2F-F203F1D4F3F0}" srcId="{A4DCA234-CF7A-4E98-9E71-F8870FC5BE03}" destId="{2C2584B7-A8A8-4AF1-9194-2F177468ADA1}" srcOrd="0" destOrd="0" parTransId="{5905032F-539D-471B-A6CE-5D15B6E5031C}" sibTransId="{9488FFFC-EDAE-4409-8D00-2E7A82409889}"/>
    <dgm:cxn modelId="{B6A414AD-B0BE-4471-8644-33BA271002BF}" srcId="{099287BF-F612-4E8F-A8B6-41AAF163A88D}" destId="{0E876E03-D004-4443-BBA0-C72915B976EC}" srcOrd="0" destOrd="0" parTransId="{EB9C7709-989A-40A8-9288-07EC86F441B7}" sibTransId="{D10DA93F-ED8D-4CE3-9D03-B6E66C9AD689}"/>
    <dgm:cxn modelId="{8BDB3040-E024-4BFB-B056-BDC451627EBF}" srcId="{A4DCA234-CF7A-4E98-9E71-F8870FC5BE03}" destId="{25B86094-CF02-4276-B600-96E043443B94}" srcOrd="5" destOrd="0" parTransId="{DEB3CA35-2CFE-4F03-BD2E-A505C66C6A81}" sibTransId="{B979DAA9-C12C-4AFA-8C6D-E46F058B2E1F}"/>
    <dgm:cxn modelId="{BE270212-1F70-48F3-926A-B25A2DF4BDCB}" type="presOf" srcId="{A1D00D8F-98DD-4A96-A642-EAA65C870F09}" destId="{2112432A-F85E-45C5-AC5A-7A5BE80A76B8}" srcOrd="0" destOrd="6" presId="urn:microsoft.com/office/officeart/2009/3/layout/StepUpProcess"/>
    <dgm:cxn modelId="{7A014236-FB9E-4F4F-851C-B8102951C315}" srcId="{0F34D294-89C4-41AD-AD52-589269D8B9DD}" destId="{973FFC78-EFC4-4148-9333-2D8FCAF32A78}" srcOrd="0" destOrd="0" parTransId="{41C16EF9-97C5-4680-A1CA-97CB861A8A2D}" sibTransId="{5D4ECF32-03CC-4C3F-B4E8-6B4D935EEA8D}"/>
    <dgm:cxn modelId="{73DD2058-B64B-4D9D-9629-376D514540D3}" type="presOf" srcId="{421051D9-9323-424C-978D-9D1C5C922A5B}" destId="{AF33E276-6C75-4955-A691-A7D52D624781}" srcOrd="0" destOrd="3" presId="urn:microsoft.com/office/officeart/2009/3/layout/StepUpProcess"/>
    <dgm:cxn modelId="{5E0E54B0-9C55-4213-BB7D-BD669AB395E8}" srcId="{81AC9B86-1752-4F88-832A-82DC7D6CE9DA}" destId="{4BE5CA43-516C-46FB-8A6F-AD61ABF792AC}" srcOrd="0" destOrd="0" parTransId="{6C3CAF27-D4A4-4E8B-9DC4-96CAA0BAFFB1}" sibTransId="{138CEBCE-05B7-4BC2-B44E-7447DBDE58D0}"/>
    <dgm:cxn modelId="{44E862CC-726C-4B85-9E0B-4F846DD617E2}" srcId="{81AC9B86-1752-4F88-832A-82DC7D6CE9DA}" destId="{A1D00D8F-98DD-4A96-A642-EAA65C870F09}" srcOrd="5" destOrd="0" parTransId="{26900696-F245-4CB5-82F0-B0EA1D41CD2E}" sibTransId="{599B7C3C-714F-4922-80C9-D5D243245AA1}"/>
    <dgm:cxn modelId="{529E8A2D-3033-4526-AB53-42752C7BA3BE}" srcId="{A4DCA234-CF7A-4E98-9E71-F8870FC5BE03}" destId="{13094AD7-9BDB-4962-BF13-08CB770A92A4}" srcOrd="4" destOrd="0" parTransId="{901D63DB-07D1-4DD3-8777-89C076726030}" sibTransId="{21085164-9171-4B8C-A442-F717550ED781}"/>
    <dgm:cxn modelId="{59A18219-CEF0-4EA9-ACEC-23B5661E4872}" srcId="{53B6A25F-AA0F-4E5E-A837-C6509A7D9D5B}" destId="{099287BF-F612-4E8F-A8B6-41AAF163A88D}" srcOrd="1" destOrd="0" parTransId="{9C83B91F-1CB3-4E91-BAAD-E03E02483BA2}" sibTransId="{E8F888CE-AFB6-4DC9-A17D-BCCC751C73A4}"/>
    <dgm:cxn modelId="{D5A9EB0F-C3EE-41B8-9514-96981D1BCA89}" type="presOf" srcId="{25B86094-CF02-4276-B600-96E043443B94}" destId="{89564AE5-E7F0-4822-B701-878670F93DAD}" srcOrd="0" destOrd="6" presId="urn:microsoft.com/office/officeart/2009/3/layout/StepUpProcess"/>
    <dgm:cxn modelId="{374911FF-78CD-4C7B-BBA4-F6A952062EBA}" type="presOf" srcId="{FEA02B49-1C9A-4FC7-9C80-2F0288D6105D}" destId="{2112432A-F85E-45C5-AC5A-7A5BE80A76B8}" srcOrd="0" destOrd="2" presId="urn:microsoft.com/office/officeart/2009/3/layout/StepUpProcess"/>
    <dgm:cxn modelId="{63FFD20A-5FF5-4992-987C-5650F691C171}" type="presOf" srcId="{5FF3800E-C505-4C5D-8641-2A967B0C895F}" destId="{AF33E276-6C75-4955-A691-A7D52D624781}" srcOrd="0" destOrd="5" presId="urn:microsoft.com/office/officeart/2009/3/layout/StepUpProcess"/>
    <dgm:cxn modelId="{DC67621B-B049-4BE5-B14F-A59C99FE28D2}" type="presOf" srcId="{35CD1C8D-2A85-4BE8-9295-C5067FAB267C}" destId="{2112432A-F85E-45C5-AC5A-7A5BE80A76B8}" srcOrd="0" destOrd="10" presId="urn:microsoft.com/office/officeart/2009/3/layout/StepUpProcess"/>
    <dgm:cxn modelId="{036896AC-8FCD-4B2C-A46A-C3BED3DD8A6D}" type="presOf" srcId="{2C2584B7-A8A8-4AF1-9194-2F177468ADA1}" destId="{89564AE5-E7F0-4822-B701-878670F93DAD}" srcOrd="0" destOrd="1" presId="urn:microsoft.com/office/officeart/2009/3/layout/StepUpProcess"/>
    <dgm:cxn modelId="{5BF1004F-9F5D-414D-8967-E1F9AE152918}" type="presOf" srcId="{DD6DE946-70BD-47FF-B283-926BFB21C172}" destId="{AF33E276-6C75-4955-A691-A7D52D624781}" srcOrd="0" destOrd="4" presId="urn:microsoft.com/office/officeart/2009/3/layout/StepUpProcess"/>
    <dgm:cxn modelId="{73FB4061-6750-4CCC-96AA-E8C43BD2F17F}" srcId="{53B6A25F-AA0F-4E5E-A837-C6509A7D9D5B}" destId="{0F34D294-89C4-41AD-AD52-589269D8B9DD}" srcOrd="3" destOrd="0" parTransId="{9ED23786-6479-40C3-885C-BD851405948A}" sibTransId="{11A77CFA-D81D-4DCD-890C-28CAD365971F}"/>
    <dgm:cxn modelId="{910D83D0-5852-4FF5-8254-0DB0A7F8F0D0}" srcId="{0F34D294-89C4-41AD-AD52-589269D8B9DD}" destId="{5FF3800E-C505-4C5D-8641-2A967B0C895F}" srcOrd="4" destOrd="0" parTransId="{E6ABAE5F-BF2F-4432-B645-8675E1E06B0F}" sibTransId="{D9656DAF-6D6C-4301-B698-68EC14AF4D60}"/>
    <dgm:cxn modelId="{61B3CCFE-DE98-4DC8-863A-B7AB751C3E4E}" type="presOf" srcId="{9DC107BD-A1F6-4EF4-8D0B-0F570BE8AF92}" destId="{2112432A-F85E-45C5-AC5A-7A5BE80A76B8}" srcOrd="0" destOrd="3" presId="urn:microsoft.com/office/officeart/2009/3/layout/StepUpProcess"/>
    <dgm:cxn modelId="{098072B3-ECF6-43F8-AA25-52AC01D5619F}" srcId="{0F34D294-89C4-41AD-AD52-589269D8B9DD}" destId="{DD6DE946-70BD-47FF-B283-926BFB21C172}" srcOrd="3" destOrd="0" parTransId="{1A28D2A9-1828-42E9-8550-1CAC387BB347}" sibTransId="{E4525284-9A68-4F50-8934-44299BEF4E3D}"/>
    <dgm:cxn modelId="{38010849-7D19-4B57-A250-F07D75B4DFE3}" type="presOf" srcId="{A4DCA234-CF7A-4E98-9E71-F8870FC5BE03}" destId="{89564AE5-E7F0-4822-B701-878670F93DAD}" srcOrd="0" destOrd="0" presId="urn:microsoft.com/office/officeart/2009/3/layout/StepUpProcess"/>
    <dgm:cxn modelId="{CD69307D-C9D8-4314-87EE-4B08A58189BE}" type="presOf" srcId="{7D161FDC-7B01-40C4-AE3F-A24E74A39B5A}" destId="{E57CCA72-2002-47D0-875D-6B22FFF92B7C}" srcOrd="0" destOrd="2" presId="urn:microsoft.com/office/officeart/2009/3/layout/StepUpProcess"/>
    <dgm:cxn modelId="{F4AF742E-3330-46BE-A168-64DBAEF24D63}" srcId="{53B6A25F-AA0F-4E5E-A837-C6509A7D9D5B}" destId="{0D953022-52CA-41D9-B8AC-5DDA19C045D9}" srcOrd="0" destOrd="0" parTransId="{BAD7A5FD-7D22-4397-94F3-CB4CEE607E85}" sibTransId="{90B4B7E4-B111-439B-A9D6-633342D562CB}"/>
    <dgm:cxn modelId="{378FB796-AAA8-4B1F-A9F6-D173986CE354}" srcId="{81AC9B86-1752-4F88-832A-82DC7D6CE9DA}" destId="{598FD425-FB78-4B77-9BDD-3901A4CDE9E5}" srcOrd="10" destOrd="0" parTransId="{C022F0E5-39D5-4A00-BA89-C7D800498B28}" sibTransId="{ABA29B15-DDC7-48CE-ADCA-2985898823BB}"/>
    <dgm:cxn modelId="{0A6678A8-EF49-4FE0-978B-2C7B16B7E67D}" srcId="{81AC9B86-1752-4F88-832A-82DC7D6CE9DA}" destId="{35CD1C8D-2A85-4BE8-9295-C5067FAB267C}" srcOrd="9" destOrd="0" parTransId="{031A03BB-8958-4CD6-8B3E-4EC2780670CC}" sibTransId="{FE0394C4-D648-4FAE-8EE8-37E2A23A1713}"/>
    <dgm:cxn modelId="{50E57C37-586F-49E1-8660-DED74E2D80CE}" srcId="{81AC9B86-1752-4F88-832A-82DC7D6CE9DA}" destId="{20908049-5C4C-443E-85C9-DBB64C793A60}" srcOrd="6" destOrd="0" parTransId="{768F65B3-0964-4C03-8927-EDEAF2507294}" sibTransId="{8F474631-2BB1-4EED-8A5C-13500AEFF72C}"/>
    <dgm:cxn modelId="{06B4C28B-A62E-40E6-88DA-44009B746138}" type="presOf" srcId="{099287BF-F612-4E8F-A8B6-41AAF163A88D}" destId="{E57CCA72-2002-47D0-875D-6B22FFF92B7C}" srcOrd="0" destOrd="0" presId="urn:microsoft.com/office/officeart/2009/3/layout/StepUpProcess"/>
    <dgm:cxn modelId="{3C680FF7-D5A8-421C-9804-45C066F0DB03}" type="presOf" srcId="{A0518278-CEEA-4634-81DB-E600FC7F292D}" destId="{2112432A-F85E-45C5-AC5A-7A5BE80A76B8}" srcOrd="0" destOrd="9" presId="urn:microsoft.com/office/officeart/2009/3/layout/StepUpProcess"/>
    <dgm:cxn modelId="{C6B42BAF-0534-4849-88AA-937CBD855A19}" srcId="{0D953022-52CA-41D9-B8AC-5DDA19C045D9}" destId="{4498A169-8F7E-4285-8D19-3139D2565457}" srcOrd="0" destOrd="0" parTransId="{CEA40890-773D-4A99-AFFD-E327E424BE23}" sibTransId="{3A62DA68-F790-4A5E-8A74-8C589FF8CE48}"/>
    <dgm:cxn modelId="{26FECC89-1D2D-48AE-8F9A-03AA97BF44AC}" srcId="{53B6A25F-AA0F-4E5E-A837-C6509A7D9D5B}" destId="{A4DCA234-CF7A-4E98-9E71-F8870FC5BE03}" srcOrd="2" destOrd="0" parTransId="{1E87ED3D-B6DF-447E-A919-57BE9EBC96B6}" sibTransId="{84E21417-85A6-426F-A854-43D6C3068583}"/>
    <dgm:cxn modelId="{64FA57B2-FFFF-4C91-9106-04DCEADE5C3E}" srcId="{0D953022-52CA-41D9-B8AC-5DDA19C045D9}" destId="{F0B3F115-1A31-4B36-BDF5-FB065B88ABA4}" srcOrd="1" destOrd="0" parTransId="{07BDF6D5-AECE-4AC5-B8FB-783E4A289155}" sibTransId="{463E4C7C-62D0-478B-87B7-99DC4FAC5F51}"/>
    <dgm:cxn modelId="{931550FE-585E-402E-91C9-0A1C32654604}" type="presOf" srcId="{1FBB9AB7-93EB-4339-AD28-678F12837137}" destId="{2112432A-F85E-45C5-AC5A-7A5BE80A76B8}" srcOrd="0" destOrd="5" presId="urn:microsoft.com/office/officeart/2009/3/layout/StepUpProcess"/>
    <dgm:cxn modelId="{CE21ECDB-8B67-44EE-81C5-D01C4BE32871}" srcId="{81AC9B86-1752-4F88-832A-82DC7D6CE9DA}" destId="{1FBB9AB7-93EB-4339-AD28-678F12837137}" srcOrd="4" destOrd="0" parTransId="{E925DD1D-74AF-442F-9CB3-A0A2112A094E}" sibTransId="{1A4F3C68-EC88-4705-9E01-1C60E962A475}"/>
    <dgm:cxn modelId="{E01D6D2F-B5CD-4948-85AA-250D7B063753}" type="presOf" srcId="{13094AD7-9BDB-4962-BF13-08CB770A92A4}" destId="{89564AE5-E7F0-4822-B701-878670F93DAD}" srcOrd="0" destOrd="5" presId="urn:microsoft.com/office/officeart/2009/3/layout/StepUpProcess"/>
    <dgm:cxn modelId="{36F8922B-A303-415D-B960-F1AE79820EB0}" type="presOf" srcId="{0F34D294-89C4-41AD-AD52-589269D8B9DD}" destId="{AF33E276-6C75-4955-A691-A7D52D624781}" srcOrd="0" destOrd="0" presId="urn:microsoft.com/office/officeart/2009/3/layout/StepUpProcess"/>
    <dgm:cxn modelId="{C8BAA789-0E53-4D46-90C3-6843A0898237}" type="presOf" srcId="{4498A169-8F7E-4285-8D19-3139D2565457}" destId="{85BC7E0C-3B11-46EC-88BB-672A23DEEDD6}" srcOrd="0" destOrd="1" presId="urn:microsoft.com/office/officeart/2009/3/layout/StepUpProcess"/>
    <dgm:cxn modelId="{4A83FBC8-23A1-446F-807E-3D08B5C539F3}" type="presOf" srcId="{598FD425-FB78-4B77-9BDD-3901A4CDE9E5}" destId="{2112432A-F85E-45C5-AC5A-7A5BE80A76B8}" srcOrd="0" destOrd="11" presId="urn:microsoft.com/office/officeart/2009/3/layout/StepUpProcess"/>
    <dgm:cxn modelId="{5E12602C-1D28-4780-9729-471F70A41893}" type="presOf" srcId="{0D953022-52CA-41D9-B8AC-5DDA19C045D9}" destId="{85BC7E0C-3B11-46EC-88BB-672A23DEEDD6}" srcOrd="0" destOrd="0" presId="urn:microsoft.com/office/officeart/2009/3/layout/StepUpProcess"/>
    <dgm:cxn modelId="{4FB96ED0-F05A-46B7-88EA-508171E0A3E6}" srcId="{53B6A25F-AA0F-4E5E-A837-C6509A7D9D5B}" destId="{81AC9B86-1752-4F88-832A-82DC7D6CE9DA}" srcOrd="4" destOrd="0" parTransId="{9ACEAAB7-C206-4284-9672-378795992695}" sibTransId="{FA52C792-91EF-45B2-A9F8-E6404BA2314C}"/>
    <dgm:cxn modelId="{527D63EB-5C43-4AD4-96F6-D0C35E8D1CCC}" srcId="{81AC9B86-1752-4F88-832A-82DC7D6CE9DA}" destId="{A0518278-CEEA-4634-81DB-E600FC7F292D}" srcOrd="8" destOrd="0" parTransId="{88C0AC4C-FC72-434C-A996-85E41B127513}" sibTransId="{DD03AE20-FA0C-4202-8CC3-0342E530FC58}"/>
    <dgm:cxn modelId="{BE454B98-01BC-405E-82A6-F3A766C92730}" type="presOf" srcId="{4BE5CA43-516C-46FB-8A6F-AD61ABF792AC}" destId="{2112432A-F85E-45C5-AC5A-7A5BE80A76B8}" srcOrd="0" destOrd="1" presId="urn:microsoft.com/office/officeart/2009/3/layout/StepUpProcess"/>
    <dgm:cxn modelId="{C6CF5F19-C6A8-4824-A2B2-E40CD3B0DBB9}" srcId="{81AC9B86-1752-4F88-832A-82DC7D6CE9DA}" destId="{9DC107BD-A1F6-4EF4-8D0B-0F570BE8AF92}" srcOrd="2" destOrd="0" parTransId="{9288452E-569E-4C9A-820B-18A90455E97B}" sibTransId="{D34585B0-0A20-484D-86B0-6F3A530DEBCE}"/>
    <dgm:cxn modelId="{3DC35665-7A75-423C-94F5-15268703D72D}" srcId="{A4DCA234-CF7A-4E98-9E71-F8870FC5BE03}" destId="{EA39587C-C8A0-4594-ABF0-5742CDDEA5D6}" srcOrd="1" destOrd="0" parTransId="{B87128C6-AEC6-42E8-9AA1-28B7F473C20D}" sibTransId="{A08A8CFF-DC61-458C-93B5-6F6A6656DB5D}"/>
    <dgm:cxn modelId="{9524AA7B-8AF7-4AE3-A156-F993148459AA}" type="presOf" srcId="{97F1BD06-DB9C-459A-AD09-94645A9B3863}" destId="{85BC7E0C-3B11-46EC-88BB-672A23DEEDD6}" srcOrd="0" destOrd="3" presId="urn:microsoft.com/office/officeart/2009/3/layout/StepUpProcess"/>
    <dgm:cxn modelId="{C2DA013E-154D-49C0-B79A-8197CEC1822A}" type="presOf" srcId="{CFB901E9-42F3-4852-A86A-638E78712655}" destId="{2112432A-F85E-45C5-AC5A-7A5BE80A76B8}" srcOrd="0" destOrd="4" presId="urn:microsoft.com/office/officeart/2009/3/layout/StepUpProcess"/>
    <dgm:cxn modelId="{07E8D4C8-723C-4B87-B6A9-6AD15B1B6914}" srcId="{0D953022-52CA-41D9-B8AC-5DDA19C045D9}" destId="{97F1BD06-DB9C-459A-AD09-94645A9B3863}" srcOrd="2" destOrd="0" parTransId="{936D9565-69CA-4A25-AA28-859CF16779C4}" sibTransId="{B30F610F-CD46-4764-8802-7616CA970389}"/>
    <dgm:cxn modelId="{D7EBED08-1835-44FC-BABC-DB780B639BD3}" type="presOf" srcId="{81AC9B86-1752-4F88-832A-82DC7D6CE9DA}" destId="{2112432A-F85E-45C5-AC5A-7A5BE80A76B8}" srcOrd="0" destOrd="0" presId="urn:microsoft.com/office/officeart/2009/3/layout/StepUpProcess"/>
    <dgm:cxn modelId="{FFD024B1-63B7-49C1-9F20-1017A4B80F8A}" srcId="{099287BF-F612-4E8F-A8B6-41AAF163A88D}" destId="{7D161FDC-7B01-40C4-AE3F-A24E74A39B5A}" srcOrd="1" destOrd="0" parTransId="{43EDE1FE-559F-474A-AE06-0D032C1EA903}" sibTransId="{4A8A2EEA-3206-4F65-981F-59EF11291728}"/>
    <dgm:cxn modelId="{74545485-FE3B-473A-92F8-C53806B264F2}" type="presOf" srcId="{F0B3F115-1A31-4B36-BDF5-FB065B88ABA4}" destId="{85BC7E0C-3B11-46EC-88BB-672A23DEEDD6}" srcOrd="0" destOrd="2" presId="urn:microsoft.com/office/officeart/2009/3/layout/StepUpProcess"/>
    <dgm:cxn modelId="{50204947-0DD3-4DD8-9722-8D4835DBEDCE}" srcId="{0F34D294-89C4-41AD-AD52-589269D8B9DD}" destId="{421051D9-9323-424C-978D-9D1C5C922A5B}" srcOrd="2" destOrd="0" parTransId="{85EEF81C-FD68-4958-8A19-4749CFDC3468}" sibTransId="{9EC9AB0A-37D6-4BAA-9EF4-9BF7C3AB6806}"/>
    <dgm:cxn modelId="{423F4490-82DC-4384-85A5-DA6EC0F70AF3}" srcId="{A4DCA234-CF7A-4E98-9E71-F8870FC5BE03}" destId="{569DD509-C30E-4FE4-B0AA-552E66E5E35E}" srcOrd="2" destOrd="0" parTransId="{C92B6590-4871-47D9-BCDA-F4D3FB9747A9}" sibTransId="{40EA6A19-8E4A-4254-80F3-2BFD5C360882}"/>
    <dgm:cxn modelId="{977E22E4-7F33-4419-9F82-D896E919702F}" type="presOf" srcId="{EA39587C-C8A0-4594-ABF0-5742CDDEA5D6}" destId="{89564AE5-E7F0-4822-B701-878670F93DAD}" srcOrd="0" destOrd="2" presId="urn:microsoft.com/office/officeart/2009/3/layout/StepUpProcess"/>
    <dgm:cxn modelId="{5D5A75CD-541E-47BF-9981-AC469161EE0B}" srcId="{0F34D294-89C4-41AD-AD52-589269D8B9DD}" destId="{C338792E-7AB4-4797-9921-9D840E056E5A}" srcOrd="1" destOrd="0" parTransId="{7C3F99F6-37D5-4FE9-8472-D8285E7C41A1}" sibTransId="{CDCF384D-4EA3-4B6B-A9D2-65CA955E4D39}"/>
    <dgm:cxn modelId="{F0568075-C2FC-4F76-BDEF-2F522F7118DE}" srcId="{81AC9B86-1752-4F88-832A-82DC7D6CE9DA}" destId="{CFB901E9-42F3-4852-A86A-638E78712655}" srcOrd="3" destOrd="0" parTransId="{CAEE78F4-C624-4D70-81A6-B62C37A0B236}" sibTransId="{03CD38A5-992F-421A-B143-D2C2A5D6A5EF}"/>
    <dgm:cxn modelId="{7A227301-F028-439F-AFB4-D470E4AD51D8}" type="presOf" srcId="{C338792E-7AB4-4797-9921-9D840E056E5A}" destId="{AF33E276-6C75-4955-A691-A7D52D624781}" srcOrd="0" destOrd="2" presId="urn:microsoft.com/office/officeart/2009/3/layout/StepUpProcess"/>
    <dgm:cxn modelId="{3C4DD00F-6B1E-4F03-814B-F78E83D1E4D2}" type="presOf" srcId="{0E876E03-D004-4443-BBA0-C72915B976EC}" destId="{E57CCA72-2002-47D0-875D-6B22FFF92B7C}" srcOrd="0" destOrd="1" presId="urn:microsoft.com/office/officeart/2009/3/layout/StepUpProcess"/>
    <dgm:cxn modelId="{DF8C308C-5C84-40B8-A612-12CBDFF64383}" type="presOf" srcId="{56505BE3-43A5-425A-AB3B-168EBFBE7C0B}" destId="{89564AE5-E7F0-4822-B701-878670F93DAD}" srcOrd="0" destOrd="4" presId="urn:microsoft.com/office/officeart/2009/3/layout/StepUpProcess"/>
    <dgm:cxn modelId="{BD828F5C-780B-462D-9AB7-FFF097377395}" type="presOf" srcId="{20908049-5C4C-443E-85C9-DBB64C793A60}" destId="{2112432A-F85E-45C5-AC5A-7A5BE80A76B8}" srcOrd="0" destOrd="7" presId="urn:microsoft.com/office/officeart/2009/3/layout/StepUpProcess"/>
    <dgm:cxn modelId="{DA422DA1-0984-47B9-BD56-C2B33648C3AE}" type="presOf" srcId="{0570A933-80EA-495B-89C3-DA38BDEDE980}" destId="{2112432A-F85E-45C5-AC5A-7A5BE80A76B8}" srcOrd="0" destOrd="8" presId="urn:microsoft.com/office/officeart/2009/3/layout/StepUpProcess"/>
    <dgm:cxn modelId="{0A25D368-B0FD-454A-A336-99C649E67015}" srcId="{81AC9B86-1752-4F88-832A-82DC7D6CE9DA}" destId="{0570A933-80EA-495B-89C3-DA38BDEDE980}" srcOrd="7" destOrd="0" parTransId="{537C9071-6E3E-4AE1-B06F-679DF11A77C5}" sibTransId="{9742F709-24B8-444D-BD0C-DD63A5DD050D}"/>
    <dgm:cxn modelId="{4A9EA0CA-5A21-466F-9C57-5B1B36FEEE1B}" type="presOf" srcId="{53B6A25F-AA0F-4E5E-A837-C6509A7D9D5B}" destId="{4B17BB63-CEAE-4BFB-979D-65C1BDFC1014}" srcOrd="0" destOrd="0" presId="urn:microsoft.com/office/officeart/2009/3/layout/StepUpProcess"/>
    <dgm:cxn modelId="{043E62B6-6C06-46BC-BB55-46354D2DF4A9}" type="presOf" srcId="{973FFC78-EFC4-4148-9333-2D8FCAF32A78}" destId="{AF33E276-6C75-4955-A691-A7D52D624781}" srcOrd="0" destOrd="1" presId="urn:microsoft.com/office/officeart/2009/3/layout/StepUpProcess"/>
    <dgm:cxn modelId="{B6CE62A7-0E7E-4007-AA14-A182B2F1314A}" srcId="{81AC9B86-1752-4F88-832A-82DC7D6CE9DA}" destId="{FEA02B49-1C9A-4FC7-9C80-2F0288D6105D}" srcOrd="1" destOrd="0" parTransId="{C2C10D13-0A88-47E4-939A-66D8C3EA070A}" sibTransId="{D28F4E4C-678C-4B25-AE04-601F930FA8A6}"/>
    <dgm:cxn modelId="{B45C8F0D-9063-47A2-80C4-2DE3CDC27504}" srcId="{A4DCA234-CF7A-4E98-9E71-F8870FC5BE03}" destId="{56505BE3-43A5-425A-AB3B-168EBFBE7C0B}" srcOrd="3" destOrd="0" parTransId="{69AA8851-DDAA-4A3A-8DCD-7B8037D800CF}" sibTransId="{BF457D70-E6FF-4CCB-A6EF-B785F6837371}"/>
    <dgm:cxn modelId="{2DBA760A-17B7-443C-BFAF-85E85E091066}" type="presParOf" srcId="{4B17BB63-CEAE-4BFB-979D-65C1BDFC1014}" destId="{EE56E07B-8A14-446A-BC55-6D05B5BE58DC}" srcOrd="0" destOrd="0" presId="urn:microsoft.com/office/officeart/2009/3/layout/StepUpProcess"/>
    <dgm:cxn modelId="{104E3E25-BCE7-4ECE-B051-035D8C2B27E5}" type="presParOf" srcId="{EE56E07B-8A14-446A-BC55-6D05B5BE58DC}" destId="{B51EB7DF-F318-47B6-ACA8-4DA8177ACA53}" srcOrd="0" destOrd="0" presId="urn:microsoft.com/office/officeart/2009/3/layout/StepUpProcess"/>
    <dgm:cxn modelId="{9D10F769-E069-4D40-9D93-31A0F4FF870E}" type="presParOf" srcId="{EE56E07B-8A14-446A-BC55-6D05B5BE58DC}" destId="{85BC7E0C-3B11-46EC-88BB-672A23DEEDD6}" srcOrd="1" destOrd="0" presId="urn:microsoft.com/office/officeart/2009/3/layout/StepUpProcess"/>
    <dgm:cxn modelId="{2B1F399E-702B-4608-A571-17BC211F6231}" type="presParOf" srcId="{EE56E07B-8A14-446A-BC55-6D05B5BE58DC}" destId="{B155176E-C78A-477B-8A5F-C71FF698B663}" srcOrd="2" destOrd="0" presId="urn:microsoft.com/office/officeart/2009/3/layout/StepUpProcess"/>
    <dgm:cxn modelId="{9F5B94B0-DFF0-4EE1-9FC5-03024075CBE8}" type="presParOf" srcId="{4B17BB63-CEAE-4BFB-979D-65C1BDFC1014}" destId="{4F6DA306-C610-4918-A75D-70034508BF88}" srcOrd="1" destOrd="0" presId="urn:microsoft.com/office/officeart/2009/3/layout/StepUpProcess"/>
    <dgm:cxn modelId="{E217372A-E89F-4211-AAFE-E3637ACF03FA}" type="presParOf" srcId="{4F6DA306-C610-4918-A75D-70034508BF88}" destId="{EB451673-325D-451C-9A6C-80099F09D842}" srcOrd="0" destOrd="0" presId="urn:microsoft.com/office/officeart/2009/3/layout/StepUpProcess"/>
    <dgm:cxn modelId="{7C29DA63-62BE-4C36-A3B9-057B43FAB8AD}" type="presParOf" srcId="{4B17BB63-CEAE-4BFB-979D-65C1BDFC1014}" destId="{A57371AB-1727-4E87-99E1-FB0055506632}" srcOrd="2" destOrd="0" presId="urn:microsoft.com/office/officeart/2009/3/layout/StepUpProcess"/>
    <dgm:cxn modelId="{2A8251C0-775C-4BB0-A87E-D7CC43B9E447}" type="presParOf" srcId="{A57371AB-1727-4E87-99E1-FB0055506632}" destId="{3782DDA0-9958-40C3-960A-7AA6B91FC528}" srcOrd="0" destOrd="0" presId="urn:microsoft.com/office/officeart/2009/3/layout/StepUpProcess"/>
    <dgm:cxn modelId="{CEDC0E8D-F522-4055-9078-6B21AA0B2A3A}" type="presParOf" srcId="{A57371AB-1727-4E87-99E1-FB0055506632}" destId="{E57CCA72-2002-47D0-875D-6B22FFF92B7C}" srcOrd="1" destOrd="0" presId="urn:microsoft.com/office/officeart/2009/3/layout/StepUpProcess"/>
    <dgm:cxn modelId="{70E4BAF8-16EC-4B65-9BDA-104C4D5CE0D8}" type="presParOf" srcId="{A57371AB-1727-4E87-99E1-FB0055506632}" destId="{7D13C38D-BDD7-4DD5-91DE-8C057840BBAC}" srcOrd="2" destOrd="0" presId="urn:microsoft.com/office/officeart/2009/3/layout/StepUpProcess"/>
    <dgm:cxn modelId="{EE500E2E-3980-4136-BEF1-80EA0AD9C5C2}" type="presParOf" srcId="{4B17BB63-CEAE-4BFB-979D-65C1BDFC1014}" destId="{A655C46C-D5C4-466B-AF5A-283021942D29}" srcOrd="3" destOrd="0" presId="urn:microsoft.com/office/officeart/2009/3/layout/StepUpProcess"/>
    <dgm:cxn modelId="{27B96A05-6B44-4742-9DF2-AA2D91F75B40}" type="presParOf" srcId="{A655C46C-D5C4-466B-AF5A-283021942D29}" destId="{A46C4A0C-4AEA-4804-83D9-7DE703581092}" srcOrd="0" destOrd="0" presId="urn:microsoft.com/office/officeart/2009/3/layout/StepUpProcess"/>
    <dgm:cxn modelId="{B9EB28A0-6C74-4CB1-ADED-DE7C3ABE9A29}" type="presParOf" srcId="{4B17BB63-CEAE-4BFB-979D-65C1BDFC1014}" destId="{EA9D6EC2-0714-4069-BCC8-3195FA4B72E2}" srcOrd="4" destOrd="0" presId="urn:microsoft.com/office/officeart/2009/3/layout/StepUpProcess"/>
    <dgm:cxn modelId="{15C5B87D-E636-4D09-964B-1E5AC4395510}" type="presParOf" srcId="{EA9D6EC2-0714-4069-BCC8-3195FA4B72E2}" destId="{2284B7C0-6D91-4D0E-92D8-FE0DE1211A30}" srcOrd="0" destOrd="0" presId="urn:microsoft.com/office/officeart/2009/3/layout/StepUpProcess"/>
    <dgm:cxn modelId="{BA2B7893-407C-428A-947C-CBF2C9E1BFEF}" type="presParOf" srcId="{EA9D6EC2-0714-4069-BCC8-3195FA4B72E2}" destId="{89564AE5-E7F0-4822-B701-878670F93DAD}" srcOrd="1" destOrd="0" presId="urn:microsoft.com/office/officeart/2009/3/layout/StepUpProcess"/>
    <dgm:cxn modelId="{D7A7334A-2C32-478A-96BF-DECC4724F83B}" type="presParOf" srcId="{EA9D6EC2-0714-4069-BCC8-3195FA4B72E2}" destId="{3ADFC879-72DA-4A5A-B299-944F24CF9F82}" srcOrd="2" destOrd="0" presId="urn:microsoft.com/office/officeart/2009/3/layout/StepUpProcess"/>
    <dgm:cxn modelId="{C925E35D-45FF-49A1-B0A3-50EC4ACC71D4}" type="presParOf" srcId="{4B17BB63-CEAE-4BFB-979D-65C1BDFC1014}" destId="{B0B05A2E-9A5B-4971-956A-9E9AD1C25D01}" srcOrd="5" destOrd="0" presId="urn:microsoft.com/office/officeart/2009/3/layout/StepUpProcess"/>
    <dgm:cxn modelId="{BC3BAF2B-274D-4EBA-AAE3-45033819A12B}" type="presParOf" srcId="{B0B05A2E-9A5B-4971-956A-9E9AD1C25D01}" destId="{92A368BC-C368-48BF-94D8-52D5E39A02C9}" srcOrd="0" destOrd="0" presId="urn:microsoft.com/office/officeart/2009/3/layout/StepUpProcess"/>
    <dgm:cxn modelId="{DE0C2420-3638-40DA-8256-BEFC006C9D79}" type="presParOf" srcId="{4B17BB63-CEAE-4BFB-979D-65C1BDFC1014}" destId="{E8FCAFF7-C16A-49C3-AF76-5F40A46A0EF8}" srcOrd="6" destOrd="0" presId="urn:microsoft.com/office/officeart/2009/3/layout/StepUpProcess"/>
    <dgm:cxn modelId="{98EE9150-D6AE-404F-836D-65D43E4B4807}" type="presParOf" srcId="{E8FCAFF7-C16A-49C3-AF76-5F40A46A0EF8}" destId="{4B970EF4-6EA3-4BA0-8A3A-25DEE558B204}" srcOrd="0" destOrd="0" presId="urn:microsoft.com/office/officeart/2009/3/layout/StepUpProcess"/>
    <dgm:cxn modelId="{EFA38138-2A84-4EFD-BD81-AAF6F4170DCD}" type="presParOf" srcId="{E8FCAFF7-C16A-49C3-AF76-5F40A46A0EF8}" destId="{AF33E276-6C75-4955-A691-A7D52D624781}" srcOrd="1" destOrd="0" presId="urn:microsoft.com/office/officeart/2009/3/layout/StepUpProcess"/>
    <dgm:cxn modelId="{DDBB2F1F-8611-498F-B40C-CCE70B35C284}" type="presParOf" srcId="{E8FCAFF7-C16A-49C3-AF76-5F40A46A0EF8}" destId="{8CAD034F-62FA-42EA-B0A0-4DE3F7685A88}" srcOrd="2" destOrd="0" presId="urn:microsoft.com/office/officeart/2009/3/layout/StepUpProcess"/>
    <dgm:cxn modelId="{69F90F89-AEA6-4DF4-8158-4816815569EE}" type="presParOf" srcId="{4B17BB63-CEAE-4BFB-979D-65C1BDFC1014}" destId="{40C1227C-B302-4884-89A4-81EEC8287CA5}" srcOrd="7" destOrd="0" presId="urn:microsoft.com/office/officeart/2009/3/layout/StepUpProcess"/>
    <dgm:cxn modelId="{715DDDB7-0FA4-4A8D-9509-AB5F636107ED}" type="presParOf" srcId="{40C1227C-B302-4884-89A4-81EEC8287CA5}" destId="{12849127-0C7F-4DD9-B81F-1E396F77AC9F}" srcOrd="0" destOrd="0" presId="urn:microsoft.com/office/officeart/2009/3/layout/StepUpProcess"/>
    <dgm:cxn modelId="{58AF757C-8E7C-4001-B827-DE30AEA09965}" type="presParOf" srcId="{4B17BB63-CEAE-4BFB-979D-65C1BDFC1014}" destId="{A9837CF2-4C1E-47FB-B5D0-43896CF39319}" srcOrd="8" destOrd="0" presId="urn:microsoft.com/office/officeart/2009/3/layout/StepUpProcess"/>
    <dgm:cxn modelId="{9A40DB1A-2A5C-4AE4-A592-F8917BE2F6BF}" type="presParOf" srcId="{A9837CF2-4C1E-47FB-B5D0-43896CF39319}" destId="{6A16A7A5-0185-4299-87E9-233877DBA37F}" srcOrd="0" destOrd="0" presId="urn:microsoft.com/office/officeart/2009/3/layout/StepUpProcess"/>
    <dgm:cxn modelId="{94E10886-37FB-43EB-B534-E41DB14F4E00}" type="presParOf" srcId="{A9837CF2-4C1E-47FB-B5D0-43896CF39319}" destId="{2112432A-F85E-45C5-AC5A-7A5BE80A76B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B7DF-F318-47B6-ACA8-4DA8177ACA53}">
      <dsp:nvSpPr>
        <dsp:cNvPr id="0" name=""/>
        <dsp:cNvSpPr/>
      </dsp:nvSpPr>
      <dsp:spPr>
        <a:xfrm rot="5400000">
          <a:off x="270760" y="2167800"/>
          <a:ext cx="1272564" cy="211751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C7E0C-3B11-46EC-88BB-672A23DEEDD6}">
      <dsp:nvSpPr>
        <dsp:cNvPr id="0" name=""/>
        <dsp:cNvSpPr/>
      </dsp:nvSpPr>
      <dsp:spPr>
        <a:xfrm>
          <a:off x="53431" y="2771346"/>
          <a:ext cx="1911708" cy="167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M.Phil. Discrete Mathematics (TIFR &amp; Univ. of Mumbai.)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PGCCA (NITIE, Mumbai)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PGDCCA(C-DAC ,Pune)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431" y="2771346"/>
        <a:ext cx="1911708" cy="1675724"/>
      </dsp:txXfrm>
    </dsp:sp>
    <dsp:sp modelId="{B155176E-C78A-477B-8A5F-C71FF698B663}">
      <dsp:nvSpPr>
        <dsp:cNvPr id="0" name=""/>
        <dsp:cNvSpPr/>
      </dsp:nvSpPr>
      <dsp:spPr>
        <a:xfrm>
          <a:off x="1535865" y="2009930"/>
          <a:ext cx="360699" cy="36069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2DDA0-9958-40C3-960A-7AA6B91FC528}">
      <dsp:nvSpPr>
        <dsp:cNvPr id="0" name=""/>
        <dsp:cNvSpPr/>
      </dsp:nvSpPr>
      <dsp:spPr>
        <a:xfrm rot="5400000">
          <a:off x="2421673" y="1561164"/>
          <a:ext cx="1272564" cy="211751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CCA72-2002-47D0-875D-6B22FFF92B7C}">
      <dsp:nvSpPr>
        <dsp:cNvPr id="0" name=""/>
        <dsp:cNvSpPr/>
      </dsp:nvSpPr>
      <dsp:spPr>
        <a:xfrm>
          <a:off x="2346880" y="2177238"/>
          <a:ext cx="1911708" cy="167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Pre 1997 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Software Developer with focus on OOPs,C++,VC++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Microsoft Based Work 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46880" y="2177238"/>
        <a:ext cx="1911708" cy="1675724"/>
      </dsp:txXfrm>
    </dsp:sp>
    <dsp:sp modelId="{7D13C38D-BDD7-4DD5-91DE-8C057840BBAC}">
      <dsp:nvSpPr>
        <dsp:cNvPr id="0" name=""/>
        <dsp:cNvSpPr/>
      </dsp:nvSpPr>
      <dsp:spPr>
        <a:xfrm>
          <a:off x="3752659" y="1443942"/>
          <a:ext cx="360699" cy="36069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4B7C0-6D91-4D0E-92D8-FE0DE1211A30}">
      <dsp:nvSpPr>
        <dsp:cNvPr id="0" name=""/>
        <dsp:cNvSpPr/>
      </dsp:nvSpPr>
      <dsp:spPr>
        <a:xfrm rot="5400000">
          <a:off x="4575763" y="926226"/>
          <a:ext cx="1272564" cy="2117519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AE5-E7F0-4822-B701-878670F93DAD}">
      <dsp:nvSpPr>
        <dsp:cNvPr id="0" name=""/>
        <dsp:cNvSpPr/>
      </dsp:nvSpPr>
      <dsp:spPr>
        <a:xfrm>
          <a:off x="4359097" y="1557826"/>
          <a:ext cx="1911708" cy="167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Post 1997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US Based Work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Early Digital work – web based 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Integration work – data integration 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SOA work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Purely Development Consulting  roles 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59097" y="1557826"/>
        <a:ext cx="1911708" cy="1675724"/>
      </dsp:txXfrm>
    </dsp:sp>
    <dsp:sp modelId="{3ADFC879-72DA-4A5A-B299-944F24CF9F82}">
      <dsp:nvSpPr>
        <dsp:cNvPr id="0" name=""/>
        <dsp:cNvSpPr/>
      </dsp:nvSpPr>
      <dsp:spPr>
        <a:xfrm>
          <a:off x="5910110" y="886862"/>
          <a:ext cx="360699" cy="360699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0EF4-6EA3-4BA0-8A3A-25DEE558B204}">
      <dsp:nvSpPr>
        <dsp:cNvPr id="0" name=""/>
        <dsp:cNvSpPr/>
      </dsp:nvSpPr>
      <dsp:spPr>
        <a:xfrm rot="5400000">
          <a:off x="6775020" y="279580"/>
          <a:ext cx="1272564" cy="2117519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3E276-6C75-4955-A691-A7D52D624781}">
      <dsp:nvSpPr>
        <dsp:cNvPr id="0" name=""/>
        <dsp:cNvSpPr/>
      </dsp:nvSpPr>
      <dsp:spPr>
        <a:xfrm>
          <a:off x="6594410" y="976922"/>
          <a:ext cx="1911708" cy="167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Architecture</a:t>
          </a: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Financial Institution Hedge fund work for 5 years 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Technology Management – managing COE, Practices like  CMS, Dynamics , SharePoint , Data Services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Architecture Consulting – EA, Solution Architecture , Technical Assessment, Portfolio Rationalization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Exposed to Cloud , ML , NLU , Conversational platforms ,etc.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Exposure to API Gateways , Micro Services ,etc.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94410" y="976922"/>
        <a:ext cx="1911708" cy="1675724"/>
      </dsp:txXfrm>
    </dsp:sp>
    <dsp:sp modelId="{8CAD034F-62FA-42EA-B0A0-4DE3F7685A88}">
      <dsp:nvSpPr>
        <dsp:cNvPr id="0" name=""/>
        <dsp:cNvSpPr/>
      </dsp:nvSpPr>
      <dsp:spPr>
        <a:xfrm>
          <a:off x="8130457" y="261928"/>
          <a:ext cx="360699" cy="360699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6A7A5-0185-4299-87E9-233877DBA37F}">
      <dsp:nvSpPr>
        <dsp:cNvPr id="0" name=""/>
        <dsp:cNvSpPr/>
      </dsp:nvSpPr>
      <dsp:spPr>
        <a:xfrm rot="5400000">
          <a:off x="8995155" y="-210743"/>
          <a:ext cx="1272564" cy="2117519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432A-F85E-45C5-AC5A-7A5BE80A76B8}">
      <dsp:nvSpPr>
        <dsp:cNvPr id="0" name=""/>
        <dsp:cNvSpPr/>
      </dsp:nvSpPr>
      <dsp:spPr>
        <a:xfrm>
          <a:off x="8839034" y="479939"/>
          <a:ext cx="1911708" cy="167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Leadership in Innovation or Starting your Own Practice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Managing CTO Team which Includes 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Beyond RPA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Automation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ML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NLP/NLU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Data Science 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OTHERS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Conversational platforms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Integration – API gateways , Micro services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SSO</a:t>
          </a:r>
          <a:endParaRPr lang="en-US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39034" y="479939"/>
        <a:ext cx="1911708" cy="167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86A6A-B5E3-4EE9-A10E-6D9BA50728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C12B-6188-4D25-8A0A-26B059BE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1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19B7-6B64-4D3D-A634-D3F68DA14C9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2E3A-8903-49E1-BBE8-930BC55BF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08184"/>
              </p:ext>
            </p:extLst>
          </p:nvPr>
        </p:nvGraphicFramePr>
        <p:xfrm>
          <a:off x="268940" y="1046750"/>
          <a:ext cx="11493617" cy="451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8782" y="442762"/>
            <a:ext cx="8766460" cy="5083066"/>
            <a:chOff x="489099" y="670864"/>
            <a:chExt cx="8325221" cy="45333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69410" y="670864"/>
              <a:ext cx="44910" cy="4420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67609" y="1081563"/>
              <a:ext cx="0" cy="40965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34591" y="1872668"/>
              <a:ext cx="2653" cy="33315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9099" y="1026112"/>
              <a:ext cx="0" cy="40965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86692" y="3121902"/>
            <a:ext cx="98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Prior 1991</a:t>
            </a:r>
            <a:endParaRPr lang="en-US" sz="1200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105900" y="903263"/>
            <a:ext cx="1701800" cy="332752"/>
          </a:xfrm>
          <a:prstGeom prst="rightArrow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2019 onwards</a:t>
            </a:r>
            <a:endParaRPr lang="en-US" sz="14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4618" y="1657697"/>
            <a:ext cx="3150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1992 to 2005</a:t>
            </a:r>
            <a:endParaRPr lang="en-US" sz="1200" b="1" dirty="0" smtClean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5600" y="1100742"/>
            <a:ext cx="101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2005 - 2019</a:t>
            </a:r>
            <a:endParaRPr lang="en-US" baseline="30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8782" y="-7394"/>
            <a:ext cx="11010315" cy="639762"/>
          </a:xfrm>
          <a:prstGeom prst="rect">
            <a:avLst/>
          </a:prstGeom>
        </p:spPr>
        <p:txBody>
          <a:bodyPr/>
          <a:lstStyle>
            <a:lvl1pPr marL="1588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dirty="0" smtClean="0"/>
              <a:t>Anand Chanchlani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2" name="Notched Right Arrow 1"/>
          <p:cNvSpPr/>
          <p:nvPr/>
        </p:nvSpPr>
        <p:spPr>
          <a:xfrm rot="20893736">
            <a:off x="348939" y="998054"/>
            <a:ext cx="9533125" cy="2580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164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Chanchlani</dc:creator>
  <cp:lastModifiedBy>Anand Chanchlani</cp:lastModifiedBy>
  <cp:revision>7</cp:revision>
  <dcterms:created xsi:type="dcterms:W3CDTF">2018-04-05T14:37:12Z</dcterms:created>
  <dcterms:modified xsi:type="dcterms:W3CDTF">2018-04-05T17:26:31Z</dcterms:modified>
</cp:coreProperties>
</file>