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+n28Zlki7woIcpCPr0YQkJKZW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5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6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1764" y="820403"/>
            <a:ext cx="4417142" cy="1452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1" lang="en-US"/>
              <a:t>Mail Box</a:t>
            </a:r>
            <a:endParaRPr b="1"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04535" y="2403136"/>
            <a:ext cx="4515465" cy="2298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MURARU G  01FE20BEC102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ANAND D 01FE20BEC102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NITISH K 01FE20BEC111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D S SANJAYA 01FE20BEC115</a:t>
            </a:r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3786" y="276323"/>
            <a:ext cx="7352071" cy="564167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945193" y="4866117"/>
            <a:ext cx="4515465" cy="2298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104468" y="5094339"/>
            <a:ext cx="356419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Teacher – Rohini Mam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04467" y="350274"/>
            <a:ext cx="36317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OSED Review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Problem Statement</a:t>
            </a:r>
            <a:endParaRPr b="1"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979725" y="2512100"/>
            <a:ext cx="109296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Mailbox – Write a C Program to demonstrate the concept of Mailbox.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Task 1. Post the switch status (SW1, SW2) to Mailbox.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Task 2. Take the data from mailbox and control the stepper motor (clockwise, anticlockwise , pause and stop)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1097280" y="852282"/>
            <a:ext cx="9640530" cy="8116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Understanding The Concepts</a:t>
            </a:r>
            <a:endParaRPr b="1"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1097280" y="2016181"/>
            <a:ext cx="10058400" cy="3852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A </a:t>
            </a:r>
            <a:r>
              <a:rPr b="1" lang="en-US" sz="3200"/>
              <a:t>mailbox</a:t>
            </a:r>
            <a:r>
              <a:rPr lang="en-US" sz="3200"/>
              <a:t> is a special memory location that one or more tasks can use to transfer data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Work Flow</a:t>
            </a:r>
            <a:endParaRPr b="1"/>
          </a:p>
        </p:txBody>
      </p:sp>
      <p:pic>
        <p:nvPicPr>
          <p:cNvPr descr="Diagram&#10;&#10;Description automatically generated" id="124" name="Google Shape;12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511" y="1747412"/>
            <a:ext cx="7911035" cy="463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ctrTitle"/>
          </p:nvPr>
        </p:nvSpPr>
        <p:spPr>
          <a:xfrm>
            <a:off x="187796" y="2946629"/>
            <a:ext cx="4417142" cy="1452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1" lang="en-US"/>
              <a:t>Thank You</a:t>
            </a:r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3786" y="276323"/>
            <a:ext cx="7352071" cy="564167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945193" y="4866117"/>
            <a:ext cx="4515465" cy="2298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sz="2400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2022-11-09T08:18:24Z</dcterms:created>
</cp:coreProperties>
</file>