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52A4E-14F9-45D5-ABB3-47481FBBBFAB}" v="43" dt="2024-12-04T03:15:51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Gopal" userId="3d2c11c4765f4dc2" providerId="LiveId" clId="{4DF52A4E-14F9-45D5-ABB3-47481FBBBFAB}"/>
    <pc:docChg chg="undo custSel addSld modSld sldOrd">
      <pc:chgData name="Anand Gopal" userId="3d2c11c4765f4dc2" providerId="LiveId" clId="{4DF52A4E-14F9-45D5-ABB3-47481FBBBFAB}" dt="2024-12-04T03:45:38.776" v="332" actId="14100"/>
      <pc:docMkLst>
        <pc:docMk/>
      </pc:docMkLst>
      <pc:sldChg chg="addSp modSp mod">
        <pc:chgData name="Anand Gopal" userId="3d2c11c4765f4dc2" providerId="LiveId" clId="{4DF52A4E-14F9-45D5-ABB3-47481FBBBFAB}" dt="2024-12-04T02:50:19.591" v="323" actId="1076"/>
        <pc:sldMkLst>
          <pc:docMk/>
          <pc:sldMk cId="3859254033" sldId="256"/>
        </pc:sldMkLst>
        <pc:spChg chg="mod">
          <ac:chgData name="Anand Gopal" userId="3d2c11c4765f4dc2" providerId="LiveId" clId="{4DF52A4E-14F9-45D5-ABB3-47481FBBBFAB}" dt="2024-12-04T02:48:49.988" v="304" actId="1076"/>
          <ac:spMkLst>
            <pc:docMk/>
            <pc:sldMk cId="3859254033" sldId="256"/>
            <ac:spMk id="2" creationId="{CEA2B384-6A50-FA43-4692-6235C9BB43E8}"/>
          </ac:spMkLst>
        </pc:spChg>
        <pc:spChg chg="mod">
          <ac:chgData name="Anand Gopal" userId="3d2c11c4765f4dc2" providerId="LiveId" clId="{4DF52A4E-14F9-45D5-ABB3-47481FBBBFAB}" dt="2024-12-04T02:50:14.590" v="322" actId="1076"/>
          <ac:spMkLst>
            <pc:docMk/>
            <pc:sldMk cId="3859254033" sldId="256"/>
            <ac:spMk id="3" creationId="{1A5A7434-B1BA-D6E4-92C2-3D24117C87A7}"/>
          </ac:spMkLst>
        </pc:spChg>
        <pc:picChg chg="add mod">
          <ac:chgData name="Anand Gopal" userId="3d2c11c4765f4dc2" providerId="LiveId" clId="{4DF52A4E-14F9-45D5-ABB3-47481FBBBFAB}" dt="2024-12-04T02:50:19.591" v="323" actId="1076"/>
          <ac:picMkLst>
            <pc:docMk/>
            <pc:sldMk cId="3859254033" sldId="256"/>
            <ac:picMk id="5122" creationId="{9CEAC92C-1089-1360-D20D-0E9164DB7331}"/>
          </ac:picMkLst>
        </pc:picChg>
      </pc:sldChg>
      <pc:sldChg chg="delSp modSp mod">
        <pc:chgData name="Anand Gopal" userId="3d2c11c4765f4dc2" providerId="LiveId" clId="{4DF52A4E-14F9-45D5-ABB3-47481FBBBFAB}" dt="2024-12-04T01:38:27.387" v="130" actId="21"/>
        <pc:sldMkLst>
          <pc:docMk/>
          <pc:sldMk cId="3851781510" sldId="257"/>
        </pc:sldMkLst>
        <pc:spChg chg="mod">
          <ac:chgData name="Anand Gopal" userId="3d2c11c4765f4dc2" providerId="LiveId" clId="{4DF52A4E-14F9-45D5-ABB3-47481FBBBFAB}" dt="2024-12-04T01:38:27.387" v="130" actId="21"/>
          <ac:spMkLst>
            <pc:docMk/>
            <pc:sldMk cId="3851781510" sldId="257"/>
            <ac:spMk id="8" creationId="{72275E13-8001-D164-EDED-9F4CE9AB8D84}"/>
          </ac:spMkLst>
        </pc:spChg>
        <pc:picChg chg="mod">
          <ac:chgData name="Anand Gopal" userId="3d2c11c4765f4dc2" providerId="LiveId" clId="{4DF52A4E-14F9-45D5-ABB3-47481FBBBFAB}" dt="2024-12-04T00:59:05.394" v="129" actId="14100"/>
          <ac:picMkLst>
            <pc:docMk/>
            <pc:sldMk cId="3851781510" sldId="257"/>
            <ac:picMk id="7" creationId="{E8FA9A07-8E3D-4260-68B6-9977158109D3}"/>
          </ac:picMkLst>
        </pc:picChg>
        <pc:picChg chg="del">
          <ac:chgData name="Anand Gopal" userId="3d2c11c4765f4dc2" providerId="LiveId" clId="{4DF52A4E-14F9-45D5-ABB3-47481FBBBFAB}" dt="2024-12-04T00:58:39.123" v="122" actId="21"/>
          <ac:picMkLst>
            <pc:docMk/>
            <pc:sldMk cId="3851781510" sldId="257"/>
            <ac:picMk id="11" creationId="{69942B6A-5E80-04BB-7DEE-6F8A52C56726}"/>
          </ac:picMkLst>
        </pc:picChg>
      </pc:sldChg>
      <pc:sldChg chg="modSp mod ord">
        <pc:chgData name="Anand Gopal" userId="3d2c11c4765f4dc2" providerId="LiveId" clId="{4DF52A4E-14F9-45D5-ABB3-47481FBBBFAB}" dt="2024-12-04T02:59:08.621" v="329"/>
        <pc:sldMkLst>
          <pc:docMk/>
          <pc:sldMk cId="2512584015" sldId="258"/>
        </pc:sldMkLst>
        <pc:spChg chg="mod">
          <ac:chgData name="Anand Gopal" userId="3d2c11c4765f4dc2" providerId="LiveId" clId="{4DF52A4E-14F9-45D5-ABB3-47481FBBBFAB}" dt="2024-12-04T01:52:31.322" v="136" actId="404"/>
          <ac:spMkLst>
            <pc:docMk/>
            <pc:sldMk cId="2512584015" sldId="258"/>
            <ac:spMk id="9" creationId="{33696E8A-2C3A-59E7-CDC3-0DC1E740432F}"/>
          </ac:spMkLst>
        </pc:spChg>
      </pc:sldChg>
      <pc:sldChg chg="addSp delSp modSp mod ord setBg">
        <pc:chgData name="Anand Gopal" userId="3d2c11c4765f4dc2" providerId="LiveId" clId="{4DF52A4E-14F9-45D5-ABB3-47481FBBBFAB}" dt="2024-12-04T02:58:44.173" v="325"/>
        <pc:sldMkLst>
          <pc:docMk/>
          <pc:sldMk cId="1890596117" sldId="259"/>
        </pc:sldMkLst>
        <pc:spChg chg="mod">
          <ac:chgData name="Anand Gopal" userId="3d2c11c4765f4dc2" providerId="LiveId" clId="{4DF52A4E-14F9-45D5-ABB3-47481FBBBFAB}" dt="2024-12-04T01:53:49.821" v="137"/>
          <ac:spMkLst>
            <pc:docMk/>
            <pc:sldMk cId="1890596117" sldId="259"/>
            <ac:spMk id="2" creationId="{F8AB8993-1879-0FD4-BFF4-2CE6F0A495AA}"/>
          </ac:spMkLst>
        </pc:spChg>
        <pc:spChg chg="add del mod">
          <ac:chgData name="Anand Gopal" userId="3d2c11c4765f4dc2" providerId="LiveId" clId="{4DF52A4E-14F9-45D5-ABB3-47481FBBBFAB}" dt="2024-12-04T02:04:37.260" v="142"/>
          <ac:spMkLst>
            <pc:docMk/>
            <pc:sldMk cId="1890596117" sldId="259"/>
            <ac:spMk id="6" creationId="{687887C2-8B45-1B5F-F352-A2EBE5B0CFA5}"/>
          </ac:spMkLst>
        </pc:spChg>
        <pc:spChg chg="add del mod">
          <ac:chgData name="Anand Gopal" userId="3d2c11c4765f4dc2" providerId="LiveId" clId="{4DF52A4E-14F9-45D5-ABB3-47481FBBBFAB}" dt="2024-12-04T02:21:04.979" v="152"/>
          <ac:spMkLst>
            <pc:docMk/>
            <pc:sldMk cId="1890596117" sldId="259"/>
            <ac:spMk id="8" creationId="{AD71BB47-E2A2-1688-F98C-162D2A908655}"/>
          </ac:spMkLst>
        </pc:spChg>
        <pc:spChg chg="add">
          <ac:chgData name="Anand Gopal" userId="3d2c11c4765f4dc2" providerId="LiveId" clId="{4DF52A4E-14F9-45D5-ABB3-47481FBBBFAB}" dt="2024-12-03T16:43:25.599" v="2" actId="26606"/>
          <ac:spMkLst>
            <pc:docMk/>
            <pc:sldMk cId="1890596117" sldId="259"/>
            <ac:spMk id="9" creationId="{B24D2B1C-5143-6DB1-BC02-6C495211EAC7}"/>
          </ac:spMkLst>
        </pc:spChg>
        <pc:spChg chg="add">
          <ac:chgData name="Anand Gopal" userId="3d2c11c4765f4dc2" providerId="LiveId" clId="{4DF52A4E-14F9-45D5-ABB3-47481FBBBFAB}" dt="2024-12-04T02:20:39.937" v="144"/>
          <ac:spMkLst>
            <pc:docMk/>
            <pc:sldMk cId="1890596117" sldId="259"/>
            <ac:spMk id="10" creationId="{E8568047-93D8-05D3-6460-DE25C41AAE7C}"/>
          </ac:spMkLst>
        </pc:spChg>
        <pc:spChg chg="add mod">
          <ac:chgData name="Anand Gopal" userId="3d2c11c4765f4dc2" providerId="LiveId" clId="{4DF52A4E-14F9-45D5-ABB3-47481FBBBFAB}" dt="2024-12-04T02:27:24.446" v="163" actId="1076"/>
          <ac:spMkLst>
            <pc:docMk/>
            <pc:sldMk cId="1890596117" sldId="259"/>
            <ac:spMk id="12" creationId="{3CAFB1A2-D926-254C-E4A4-FD63D9CF13F5}"/>
          </ac:spMkLst>
        </pc:spChg>
        <pc:picChg chg="add del mod">
          <ac:chgData name="Anand Gopal" userId="3d2c11c4765f4dc2" providerId="LiveId" clId="{4DF52A4E-14F9-45D5-ABB3-47481FBBBFAB}" dt="2024-12-04T00:58:28.426" v="121" actId="478"/>
          <ac:picMkLst>
            <pc:docMk/>
            <pc:sldMk cId="1890596117" sldId="259"/>
            <ac:picMk id="4" creationId="{3E4A8C28-C4DE-2680-6484-8C2EF0550DB3}"/>
          </ac:picMkLst>
        </pc:picChg>
        <pc:picChg chg="del">
          <ac:chgData name="Anand Gopal" userId="3d2c11c4765f4dc2" providerId="LiveId" clId="{4DF52A4E-14F9-45D5-ABB3-47481FBBBFAB}" dt="2024-12-03T16:42:14.289" v="0" actId="478"/>
          <ac:picMkLst>
            <pc:docMk/>
            <pc:sldMk cId="1890596117" sldId="259"/>
            <ac:picMk id="5" creationId="{8597005B-6C16-65EB-6DCD-4770008BC616}"/>
          </ac:picMkLst>
        </pc:picChg>
        <pc:picChg chg="add mod">
          <ac:chgData name="Anand Gopal" userId="3d2c11c4765f4dc2" providerId="LiveId" clId="{4DF52A4E-14F9-45D5-ABB3-47481FBBBFAB}" dt="2024-12-04T02:20:57.994" v="149" actId="1076"/>
          <ac:picMkLst>
            <pc:docMk/>
            <pc:sldMk cId="1890596117" sldId="259"/>
            <ac:picMk id="7" creationId="{69942B6A-5E80-04BB-7DEE-6F8A52C56726}"/>
          </ac:picMkLst>
        </pc:picChg>
        <pc:cxnChg chg="add">
          <ac:chgData name="Anand Gopal" userId="3d2c11c4765f4dc2" providerId="LiveId" clId="{4DF52A4E-14F9-45D5-ABB3-47481FBBBFAB}" dt="2024-12-03T16:43:25.599" v="2" actId="26606"/>
          <ac:cxnSpMkLst>
            <pc:docMk/>
            <pc:sldMk cId="1890596117" sldId="259"/>
            <ac:cxnSpMk id="11" creationId="{33193FD5-6A49-7562-EA76-F15D42E15804}"/>
          </ac:cxnSpMkLst>
        </pc:cxnChg>
      </pc:sldChg>
      <pc:sldChg chg="addSp delSp modSp new mod ord setBg">
        <pc:chgData name="Anand Gopal" userId="3d2c11c4765f4dc2" providerId="LiveId" clId="{4DF52A4E-14F9-45D5-ABB3-47481FBBBFAB}" dt="2024-12-04T02:58:54.448" v="327"/>
        <pc:sldMkLst>
          <pc:docMk/>
          <pc:sldMk cId="1627493926" sldId="260"/>
        </pc:sldMkLst>
        <pc:spChg chg="mod">
          <ac:chgData name="Anand Gopal" userId="3d2c11c4765f4dc2" providerId="LiveId" clId="{4DF52A4E-14F9-45D5-ABB3-47481FBBBFAB}" dt="2024-12-03T17:16:30.975" v="42" actId="255"/>
          <ac:spMkLst>
            <pc:docMk/>
            <pc:sldMk cId="1627493926" sldId="260"/>
            <ac:spMk id="2" creationId="{E50545CA-84F9-1ECB-2130-14551176F962}"/>
          </ac:spMkLst>
        </pc:spChg>
        <pc:spChg chg="del mod ord">
          <ac:chgData name="Anand Gopal" userId="3d2c11c4765f4dc2" providerId="LiveId" clId="{4DF52A4E-14F9-45D5-ABB3-47481FBBBFAB}" dt="2024-12-03T17:15:24.094" v="20"/>
          <ac:spMkLst>
            <pc:docMk/>
            <pc:sldMk cId="1627493926" sldId="260"/>
            <ac:spMk id="3" creationId="{2446911A-D580-9DD2-C454-FF37E41E84CE}"/>
          </ac:spMkLst>
        </pc:spChg>
        <pc:spChg chg="add del mod">
          <ac:chgData name="Anand Gopal" userId="3d2c11c4765f4dc2" providerId="LiveId" clId="{4DF52A4E-14F9-45D5-ABB3-47481FBBBFAB}" dt="2024-12-04T02:26:42.871" v="160"/>
          <ac:spMkLst>
            <pc:docMk/>
            <pc:sldMk cId="1627493926" sldId="260"/>
            <ac:spMk id="4" creationId="{4C08886D-C73C-0157-F9E6-3D6E9C290D57}"/>
          </ac:spMkLst>
        </pc:spChg>
        <pc:spChg chg="add mod">
          <ac:chgData name="Anand Gopal" userId="3d2c11c4765f4dc2" providerId="LiveId" clId="{4DF52A4E-14F9-45D5-ABB3-47481FBBBFAB}" dt="2024-12-04T02:26:58.451" v="162" actId="1076"/>
          <ac:spMkLst>
            <pc:docMk/>
            <pc:sldMk cId="1627493926" sldId="260"/>
            <ac:spMk id="7" creationId="{C6B02729-5C88-6EF0-7361-DEE0B63CFE58}"/>
          </ac:spMkLst>
        </pc:spChg>
        <pc:spChg chg="add del">
          <ac:chgData name="Anand Gopal" userId="3d2c11c4765f4dc2" providerId="LiveId" clId="{4DF52A4E-14F9-45D5-ABB3-47481FBBBFAB}" dt="2024-12-03T17:15:32.574" v="23" actId="26606"/>
          <ac:spMkLst>
            <pc:docMk/>
            <pc:sldMk cId="1627493926" sldId="260"/>
            <ac:spMk id="1031" creationId="{C681C32C-7AFC-4BB3-9088-65CBDFC5D1C2}"/>
          </ac:spMkLst>
        </pc:spChg>
        <pc:spChg chg="add del">
          <ac:chgData name="Anand Gopal" userId="3d2c11c4765f4dc2" providerId="LiveId" clId="{4DF52A4E-14F9-45D5-ABB3-47481FBBBFAB}" dt="2024-12-03T17:15:32.574" v="23" actId="26606"/>
          <ac:spMkLst>
            <pc:docMk/>
            <pc:sldMk cId="1627493926" sldId="260"/>
            <ac:spMk id="1033" creationId="{199C0ED0-69DE-4C31-A5CF-E2A46FD30226}"/>
          </ac:spMkLst>
        </pc:spChg>
        <pc:spChg chg="add del">
          <ac:chgData name="Anand Gopal" userId="3d2c11c4765f4dc2" providerId="LiveId" clId="{4DF52A4E-14F9-45D5-ABB3-47481FBBBFAB}" dt="2024-12-03T17:15:32.574" v="23" actId="26606"/>
          <ac:spMkLst>
            <pc:docMk/>
            <pc:sldMk cId="1627493926" sldId="260"/>
            <ac:spMk id="1035" creationId="{8D42B8BD-40AF-488E-8A79-D7256C917229}"/>
          </ac:spMkLst>
        </pc:spChg>
        <pc:spChg chg="add del">
          <ac:chgData name="Anand Gopal" userId="3d2c11c4765f4dc2" providerId="LiveId" clId="{4DF52A4E-14F9-45D5-ABB3-47481FBBBFAB}" dt="2024-12-03T17:15:32.569" v="22" actId="26606"/>
          <ac:spMkLst>
            <pc:docMk/>
            <pc:sldMk cId="1627493926" sldId="260"/>
            <ac:spMk id="1040" creationId="{B1595A09-E336-4D1B-9B3A-06A2287A54E2}"/>
          </ac:spMkLst>
        </pc:spChg>
        <pc:spChg chg="add del">
          <ac:chgData name="Anand Gopal" userId="3d2c11c4765f4dc2" providerId="LiveId" clId="{4DF52A4E-14F9-45D5-ABB3-47481FBBBFAB}" dt="2024-12-03T17:15:32.569" v="22" actId="26606"/>
          <ac:spMkLst>
            <pc:docMk/>
            <pc:sldMk cId="1627493926" sldId="260"/>
            <ac:spMk id="1042" creationId="{3540989C-C7B8-473B-BF87-6F2DA6A90006}"/>
          </ac:spMkLst>
        </pc:spChg>
        <pc:spChg chg="add">
          <ac:chgData name="Anand Gopal" userId="3d2c11c4765f4dc2" providerId="LiveId" clId="{4DF52A4E-14F9-45D5-ABB3-47481FBBBFAB}" dt="2024-12-03T17:15:32.574" v="23" actId="26606"/>
          <ac:spMkLst>
            <pc:docMk/>
            <pc:sldMk cId="1627493926" sldId="260"/>
            <ac:spMk id="1044" creationId="{8D42B8BD-40AF-488E-8A79-D7256C917229}"/>
          </ac:spMkLst>
        </pc:spChg>
        <pc:spChg chg="add">
          <ac:chgData name="Anand Gopal" userId="3d2c11c4765f4dc2" providerId="LiveId" clId="{4DF52A4E-14F9-45D5-ABB3-47481FBBBFAB}" dt="2024-12-03T17:15:32.574" v="23" actId="26606"/>
          <ac:spMkLst>
            <pc:docMk/>
            <pc:sldMk cId="1627493926" sldId="260"/>
            <ac:spMk id="1045" creationId="{C681C32C-7AFC-4BB3-9088-65CBDFC5D1C2}"/>
          </ac:spMkLst>
        </pc:spChg>
        <pc:spChg chg="add">
          <ac:chgData name="Anand Gopal" userId="3d2c11c4765f4dc2" providerId="LiveId" clId="{4DF52A4E-14F9-45D5-ABB3-47481FBBBFAB}" dt="2024-12-03T17:15:32.574" v="23" actId="26606"/>
          <ac:spMkLst>
            <pc:docMk/>
            <pc:sldMk cId="1627493926" sldId="260"/>
            <ac:spMk id="1046" creationId="{199C0ED0-69DE-4C31-A5CF-E2A46FD30226}"/>
          </ac:spMkLst>
        </pc:spChg>
        <pc:picChg chg="add mod">
          <ac:chgData name="Anand Gopal" userId="3d2c11c4765f4dc2" providerId="LiveId" clId="{4DF52A4E-14F9-45D5-ABB3-47481FBBBFAB}" dt="2024-12-04T02:21:34.007" v="158" actId="1076"/>
          <ac:picMkLst>
            <pc:docMk/>
            <pc:sldMk cId="1627493926" sldId="260"/>
            <ac:picMk id="6" creationId="{109E45E0-AA6A-DB9A-3394-9A8A4BEBB463}"/>
          </ac:picMkLst>
        </pc:picChg>
        <pc:picChg chg="add del mod">
          <ac:chgData name="Anand Gopal" userId="3d2c11c4765f4dc2" providerId="LiveId" clId="{4DF52A4E-14F9-45D5-ABB3-47481FBBBFAB}" dt="2024-12-03T22:35:45.033" v="63" actId="478"/>
          <ac:picMkLst>
            <pc:docMk/>
            <pc:sldMk cId="1627493926" sldId="260"/>
            <ac:picMk id="1026" creationId="{873D8AF5-417C-881A-0AAD-EDAE2A9A3EBE}"/>
          </ac:picMkLst>
        </pc:picChg>
      </pc:sldChg>
      <pc:sldChg chg="addSp delSp modSp new mod setBg">
        <pc:chgData name="Anand Gopal" userId="3d2c11c4765f4dc2" providerId="LiveId" clId="{4DF52A4E-14F9-45D5-ABB3-47481FBBBFAB}" dt="2024-12-04T02:46:33.754" v="272" actId="1076"/>
        <pc:sldMkLst>
          <pc:docMk/>
          <pc:sldMk cId="2357385235" sldId="261"/>
        </pc:sldMkLst>
        <pc:spChg chg="del mod ord">
          <ac:chgData name="Anand Gopal" userId="3d2c11c4765f4dc2" providerId="LiveId" clId="{4DF52A4E-14F9-45D5-ABB3-47481FBBBFAB}" dt="2024-12-03T22:34:12.769" v="59" actId="26606"/>
          <ac:spMkLst>
            <pc:docMk/>
            <pc:sldMk cId="2357385235" sldId="261"/>
            <ac:spMk id="2" creationId="{F5D30322-F537-7E74-6C22-6BBE25CBF06D}"/>
          </ac:spMkLst>
        </pc:spChg>
        <pc:spChg chg="del">
          <ac:chgData name="Anand Gopal" userId="3d2c11c4765f4dc2" providerId="LiveId" clId="{4DF52A4E-14F9-45D5-ABB3-47481FBBBFAB}" dt="2024-12-03T22:22:25.994" v="48" actId="22"/>
          <ac:spMkLst>
            <pc:docMk/>
            <pc:sldMk cId="2357385235" sldId="261"/>
            <ac:spMk id="3" creationId="{FE4A3AAF-13C4-48A9-5BDF-D81986EF0094}"/>
          </ac:spMkLst>
        </pc:spChg>
        <pc:spChg chg="add mod">
          <ac:chgData name="Anand Gopal" userId="3d2c11c4765f4dc2" providerId="LiveId" clId="{4DF52A4E-14F9-45D5-ABB3-47481FBBBFAB}" dt="2024-12-04T02:28:07.777" v="210" actId="20577"/>
          <ac:spMkLst>
            <pc:docMk/>
            <pc:sldMk cId="2357385235" sldId="261"/>
            <ac:spMk id="6" creationId="{9F5F745C-A3CE-6896-6F84-0EE61DF381ED}"/>
          </ac:spMkLst>
        </pc:spChg>
        <pc:spChg chg="add del mod">
          <ac:chgData name="Anand Gopal" userId="3d2c11c4765f4dc2" providerId="LiveId" clId="{4DF52A4E-14F9-45D5-ABB3-47481FBBBFAB}" dt="2024-12-04T00:39:45.025" v="85" actId="478"/>
          <ac:spMkLst>
            <pc:docMk/>
            <pc:sldMk cId="2357385235" sldId="261"/>
            <ac:spMk id="8" creationId="{8D8DCF4C-33FB-41D1-B4A1-BD60A426374E}"/>
          </ac:spMkLst>
        </pc:spChg>
        <pc:spChg chg="add del">
          <ac:chgData name="Anand Gopal" userId="3d2c11c4765f4dc2" providerId="LiveId" clId="{4DF52A4E-14F9-45D5-ABB3-47481FBBBFAB}" dt="2024-12-03T22:34:05.740" v="52" actId="26606"/>
          <ac:spMkLst>
            <pc:docMk/>
            <pc:sldMk cId="2357385235" sldId="261"/>
            <ac:spMk id="9" creationId="{7506398C-FB79-2FAF-CD3B-DCD95C1BB4E4}"/>
          </ac:spMkLst>
        </pc:spChg>
        <pc:spChg chg="add del">
          <ac:chgData name="Anand Gopal" userId="3d2c11c4765f4dc2" providerId="LiveId" clId="{4DF52A4E-14F9-45D5-ABB3-47481FBBBFAB}" dt="2024-12-03T22:34:05.740" v="52" actId="26606"/>
          <ac:spMkLst>
            <pc:docMk/>
            <pc:sldMk cId="2357385235" sldId="261"/>
            <ac:spMk id="12" creationId="{B1595A09-E336-4D1B-9B3A-06A2287A54E2}"/>
          </ac:spMkLst>
        </pc:spChg>
        <pc:spChg chg="add mod">
          <ac:chgData name="Anand Gopal" userId="3d2c11c4765f4dc2" providerId="LiveId" clId="{4DF52A4E-14F9-45D5-ABB3-47481FBBBFAB}" dt="2024-12-04T02:29:46.321" v="217" actId="1076"/>
          <ac:spMkLst>
            <pc:docMk/>
            <pc:sldMk cId="2357385235" sldId="261"/>
            <ac:spMk id="13" creationId="{EAF12FBC-4F2F-3762-BB0C-D6A008070ADA}"/>
          </ac:spMkLst>
        </pc:spChg>
        <pc:spChg chg="add del">
          <ac:chgData name="Anand Gopal" userId="3d2c11c4765f4dc2" providerId="LiveId" clId="{4DF52A4E-14F9-45D5-ABB3-47481FBBBFAB}" dt="2024-12-03T22:34:05.740" v="52" actId="26606"/>
          <ac:spMkLst>
            <pc:docMk/>
            <pc:sldMk cId="2357385235" sldId="261"/>
            <ac:spMk id="14" creationId="{3540989C-C7B8-473B-BF87-6F2DA6A90006}"/>
          </ac:spMkLst>
        </pc:spChg>
        <pc:spChg chg="add del">
          <ac:chgData name="Anand Gopal" userId="3d2c11c4765f4dc2" providerId="LiveId" clId="{4DF52A4E-14F9-45D5-ABB3-47481FBBBFAB}" dt="2024-12-03T22:34:07.866" v="54" actId="26606"/>
          <ac:spMkLst>
            <pc:docMk/>
            <pc:sldMk cId="2357385235" sldId="261"/>
            <ac:spMk id="16" creationId="{8703F440-F50A-4F1A-6CDC-7B539A045EE2}"/>
          </ac:spMkLst>
        </pc:spChg>
        <pc:spChg chg="add del">
          <ac:chgData name="Anand Gopal" userId="3d2c11c4765f4dc2" providerId="LiveId" clId="{4DF52A4E-14F9-45D5-ABB3-47481FBBBFAB}" dt="2024-12-03T22:34:09.120" v="56" actId="26606"/>
          <ac:spMkLst>
            <pc:docMk/>
            <pc:sldMk cId="2357385235" sldId="261"/>
            <ac:spMk id="19" creationId="{3BA513B0-82FF-4F41-8178-885375D1CFB5}"/>
          </ac:spMkLst>
        </pc:spChg>
        <pc:spChg chg="add del">
          <ac:chgData name="Anand Gopal" userId="3d2c11c4765f4dc2" providerId="LiveId" clId="{4DF52A4E-14F9-45D5-ABB3-47481FBBBFAB}" dt="2024-12-03T22:34:09.120" v="56" actId="26606"/>
          <ac:spMkLst>
            <pc:docMk/>
            <pc:sldMk cId="2357385235" sldId="261"/>
            <ac:spMk id="22" creationId="{0E28B3D9-2C4E-FF2F-3DBC-7E52D4BDC761}"/>
          </ac:spMkLst>
        </pc:spChg>
        <pc:spChg chg="add del">
          <ac:chgData name="Anand Gopal" userId="3d2c11c4765f4dc2" providerId="LiveId" clId="{4DF52A4E-14F9-45D5-ABB3-47481FBBBFAB}" dt="2024-12-03T22:34:12.768" v="58" actId="26606"/>
          <ac:spMkLst>
            <pc:docMk/>
            <pc:sldMk cId="2357385235" sldId="261"/>
            <ac:spMk id="24" creationId="{FFB60E8C-7224-44A4-87A0-46A1711DD2ED}"/>
          </ac:spMkLst>
        </pc:spChg>
        <pc:spChg chg="add del">
          <ac:chgData name="Anand Gopal" userId="3d2c11c4765f4dc2" providerId="LiveId" clId="{4DF52A4E-14F9-45D5-ABB3-47481FBBBFAB}" dt="2024-12-03T22:34:12.768" v="58" actId="26606"/>
          <ac:spMkLst>
            <pc:docMk/>
            <pc:sldMk cId="2357385235" sldId="261"/>
            <ac:spMk id="25" creationId="{5DA32751-37A2-45C0-BE94-63D375E27003}"/>
          </ac:spMkLst>
        </pc:spChg>
        <pc:spChg chg="add del">
          <ac:chgData name="Anand Gopal" userId="3d2c11c4765f4dc2" providerId="LiveId" clId="{4DF52A4E-14F9-45D5-ABB3-47481FBBBFAB}" dt="2024-12-03T22:34:12.768" v="58" actId="26606"/>
          <ac:spMkLst>
            <pc:docMk/>
            <pc:sldMk cId="2357385235" sldId="261"/>
            <ac:spMk id="26" creationId="{E659831F-0D9A-4C63-9EBB-8435B85A440F}"/>
          </ac:spMkLst>
        </pc:spChg>
        <pc:spChg chg="add del">
          <ac:chgData name="Anand Gopal" userId="3d2c11c4765f4dc2" providerId="LiveId" clId="{4DF52A4E-14F9-45D5-ABB3-47481FBBBFAB}" dt="2024-12-03T22:34:12.768" v="58" actId="26606"/>
          <ac:spMkLst>
            <pc:docMk/>
            <pc:sldMk cId="2357385235" sldId="261"/>
            <ac:spMk id="27" creationId="{00EE805B-CC89-795B-16C2-D5E8F7EB6FC5}"/>
          </ac:spMkLst>
        </pc:spChg>
        <pc:spChg chg="add del">
          <ac:chgData name="Anand Gopal" userId="3d2c11c4765f4dc2" providerId="LiveId" clId="{4DF52A4E-14F9-45D5-ABB3-47481FBBBFAB}" dt="2024-12-03T22:34:12.768" v="58" actId="26606"/>
          <ac:spMkLst>
            <pc:docMk/>
            <pc:sldMk cId="2357385235" sldId="261"/>
            <ac:spMk id="28" creationId="{5A55FBCD-CD42-40F5-8A1B-3203F9CAEEAA}"/>
          </ac:spMkLst>
        </pc:spChg>
        <pc:grpChg chg="add del">
          <ac:chgData name="Anand Gopal" userId="3d2c11c4765f4dc2" providerId="LiveId" clId="{4DF52A4E-14F9-45D5-ABB3-47481FBBBFAB}" dt="2024-12-03T22:34:09.120" v="56" actId="26606"/>
          <ac:grpSpMkLst>
            <pc:docMk/>
            <pc:sldMk cId="2357385235" sldId="261"/>
            <ac:grpSpMk id="20" creationId="{93DB8501-F9F2-4ACD-B56A-9019CD5006D6}"/>
          </ac:grpSpMkLst>
        </pc:grpChg>
        <pc:picChg chg="add del mod ord">
          <ac:chgData name="Anand Gopal" userId="3d2c11c4765f4dc2" providerId="LiveId" clId="{4DF52A4E-14F9-45D5-ABB3-47481FBBBFAB}" dt="2024-12-04T00:39:34.985" v="82" actId="478"/>
          <ac:picMkLst>
            <pc:docMk/>
            <pc:sldMk cId="2357385235" sldId="261"/>
            <ac:picMk id="5" creationId="{E726623B-9732-0982-0720-1E98E45CCD4C}"/>
          </ac:picMkLst>
        </pc:picChg>
        <pc:picChg chg="add mod">
          <ac:chgData name="Anand Gopal" userId="3d2c11c4765f4dc2" providerId="LiveId" clId="{4DF52A4E-14F9-45D5-ABB3-47481FBBBFAB}" dt="2024-12-04T02:29:41.873" v="216" actId="1076"/>
          <ac:picMkLst>
            <pc:docMk/>
            <pc:sldMk cId="2357385235" sldId="261"/>
            <ac:picMk id="11" creationId="{4CE28D22-5D09-AA2A-901C-34327B389AE8}"/>
          </ac:picMkLst>
        </pc:picChg>
        <pc:picChg chg="add mod">
          <ac:chgData name="Anand Gopal" userId="3d2c11c4765f4dc2" providerId="LiveId" clId="{4DF52A4E-14F9-45D5-ABB3-47481FBBBFAB}" dt="2024-12-04T02:46:33.754" v="272" actId="1076"/>
          <ac:picMkLst>
            <pc:docMk/>
            <pc:sldMk cId="2357385235" sldId="261"/>
            <ac:picMk id="3074" creationId="{8569805A-C3AB-CFC9-9F9E-8912F6704C4B}"/>
          </ac:picMkLst>
        </pc:picChg>
      </pc:sldChg>
      <pc:sldChg chg="addSp delSp modSp new mod">
        <pc:chgData name="Anand Gopal" userId="3d2c11c4765f4dc2" providerId="LiveId" clId="{4DF52A4E-14F9-45D5-ABB3-47481FBBBFAB}" dt="2024-12-04T03:45:38.776" v="332" actId="14100"/>
        <pc:sldMkLst>
          <pc:docMk/>
          <pc:sldMk cId="3384090756" sldId="262"/>
        </pc:sldMkLst>
        <pc:spChg chg="mod">
          <ac:chgData name="Anand Gopal" userId="3d2c11c4765f4dc2" providerId="LiveId" clId="{4DF52A4E-14F9-45D5-ABB3-47481FBBBFAB}" dt="2024-12-04T02:41:08.575" v="238" actId="20577"/>
          <ac:spMkLst>
            <pc:docMk/>
            <pc:sldMk cId="3384090756" sldId="262"/>
            <ac:spMk id="2" creationId="{B28D6897-8165-DF18-D081-5D30DCC06F37}"/>
          </ac:spMkLst>
        </pc:spChg>
        <pc:spChg chg="mod">
          <ac:chgData name="Anand Gopal" userId="3d2c11c4765f4dc2" providerId="LiveId" clId="{4DF52A4E-14F9-45D5-ABB3-47481FBBBFAB}" dt="2024-12-04T02:41:14.467" v="239" actId="1076"/>
          <ac:spMkLst>
            <pc:docMk/>
            <pc:sldMk cId="3384090756" sldId="262"/>
            <ac:spMk id="3" creationId="{8C74C4B5-4EBC-BD3D-50FF-85FA05879402}"/>
          </ac:spMkLst>
        </pc:spChg>
        <pc:spChg chg="add mod">
          <ac:chgData name="Anand Gopal" userId="3d2c11c4765f4dc2" providerId="LiveId" clId="{4DF52A4E-14F9-45D5-ABB3-47481FBBBFAB}" dt="2024-12-04T02:45:05.393" v="266" actId="20577"/>
          <ac:spMkLst>
            <pc:docMk/>
            <pc:sldMk cId="3384090756" sldId="262"/>
            <ac:spMk id="7" creationId="{C7BCC419-B3C4-80CC-6029-1EACB8CB85E8}"/>
          </ac:spMkLst>
        </pc:spChg>
        <pc:picChg chg="add mod">
          <ac:chgData name="Anand Gopal" userId="3d2c11c4765f4dc2" providerId="LiveId" clId="{4DF52A4E-14F9-45D5-ABB3-47481FBBBFAB}" dt="2024-12-04T03:45:38.776" v="332" actId="14100"/>
          <ac:picMkLst>
            <pc:docMk/>
            <pc:sldMk cId="3384090756" sldId="262"/>
            <ac:picMk id="5" creationId="{2C5303BF-1D06-FA4A-601E-BFD40AE85D6F}"/>
          </ac:picMkLst>
        </pc:picChg>
        <pc:picChg chg="add mod">
          <ac:chgData name="Anand Gopal" userId="3d2c11c4765f4dc2" providerId="LiveId" clId="{4DF52A4E-14F9-45D5-ABB3-47481FBBBFAB}" dt="2024-12-04T03:45:35.642" v="331" actId="14100"/>
          <ac:picMkLst>
            <pc:docMk/>
            <pc:sldMk cId="3384090756" sldId="262"/>
            <ac:picMk id="6" creationId="{AD451784-E60D-41A8-7BDD-1E370A8204D2}"/>
          </ac:picMkLst>
        </pc:picChg>
        <pc:picChg chg="add del mod">
          <ac:chgData name="Anand Gopal" userId="3d2c11c4765f4dc2" providerId="LiveId" clId="{4DF52A4E-14F9-45D5-ABB3-47481FBBBFAB}" dt="2024-12-04T03:15:51.013" v="330" actId="478"/>
          <ac:picMkLst>
            <pc:docMk/>
            <pc:sldMk cId="3384090756" sldId="262"/>
            <ac:picMk id="4098" creationId="{17CF13AF-4A5B-6A48-4113-A2A5F91A51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BC51-1C8A-49D8-4FAB-CC96CE92F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43FD2-F531-1CA2-954E-1863BDB1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FEF3-022D-F12B-A0E3-7065FD9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C7E3E-ACDB-BE73-E0D3-FB22219B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19C5-FF59-AAF2-5F11-07188B6FA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84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D41C-30B7-4786-8006-4F9528F7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79583-DF9E-8C2D-0C08-728C5F4B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B0C71-C59F-4C65-6AAF-644BD544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05219-4884-5002-16C7-609A76E7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9893C-99C9-BD42-7099-A2160FAC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18A15-D486-829F-93CB-D87E4F3DA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E0632-ECE8-66E5-6EF3-66ACA2651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E6CFA-E6C3-71BB-635F-02833907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276BE-07EE-345A-EFE7-C6DC9BA5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0EB3-5E10-512B-310A-D131B278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1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A08F-75CE-3A02-EF88-13FBC2A2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EE5C-088E-C052-D6DB-87E1B64F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89C46-93FA-C7A3-2476-31F30740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DFBE-BA2F-A80A-F701-748F4766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2F2B1-2943-3F95-7034-4C1BE8DA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302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1268-C2C5-F1E8-EE1D-A9DF834E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6BC83-CBC6-88C0-13D1-01D6F458F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1EFE-4CB6-4F94-9CE0-3B2EB21D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41BFB-2CFA-260C-2DB3-058423BC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92A8B-1D6E-4B17-8267-4DCBD05FE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92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7E0D-4D1F-1989-7DE0-13BB5EEE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79AA-4568-856F-BD2D-1A8AFF51A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624AD-E2C6-4A14-C1EC-A5DBE371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492D4-CCB8-1991-A6F0-CCBA30D6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A677F-2BE4-B977-8ADA-390FDEA1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8EA0D-D2A9-B655-38C9-EB5B1878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577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D9EE-AD3A-0FC4-F093-40EFBC10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E5EF-C9F3-1BFA-C2DB-E2038F94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472AE-D728-7B96-E505-49245997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34E3-B882-D7FA-19D8-7F2EBC3BE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61387E-F653-9F71-1A9F-3169C8A7B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596CA-CC0A-FBBE-CB4B-E9474BCC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2E99AF-51FC-69FD-DADA-8B528ED94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B30AD-FEF1-8ACC-DF6F-C0710B69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02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15AD-34A3-E4DE-0A24-1DE9D564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A01A4-82DF-2417-1B35-975A9E8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927BB-62EB-2ABF-1BA1-4C15E6A8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B417-BE64-2223-652D-84540141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3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A3D66-5A1D-BBC1-9047-F6974096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9E319-C7D9-2A8B-9B09-02393F6D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CC02-21F1-E07D-365A-383E436B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80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33873-A6CC-FF2A-3CDB-D614D45F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E7B6-860E-1E2E-2C05-D0AB898D2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47ADA-77E7-C9B4-2AA5-ED820EDE2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A5DBB-38EE-6A23-6517-474BEFF6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E9EE4-F3FB-94A4-E982-52AC92657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27635-0855-C8D2-DC4E-DB7EFD80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94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ADA-7E81-935E-5D49-FD891D2C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90717-7390-969C-AE15-6410B7C77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9872C-01AB-2C79-B7C1-F4F9505B9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2399-E86C-1679-DA6A-CC4A5922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4B5D0-A4D9-6153-0A85-44519591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4D177-BD8C-62E3-0D23-1D608663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32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770F8-2AA6-4B69-ECFE-EF8A3589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C72D-397F-5B9E-FF38-84C0AAC74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A8BBD-DDC4-B9BA-4760-B02531659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4D361-196C-49A5-B049-A3404A617C6D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18A6-E126-6BB5-8261-68516B6E9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0FC82-5759-D00E-0EC0-61651B456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2EE90F-F27C-4E1A-B69D-18E3CC1F8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4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B384-6A50-FA43-4692-6235C9BB4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563563"/>
            <a:ext cx="9144000" cy="2387600"/>
          </a:xfrm>
        </p:spPr>
        <p:txBody>
          <a:bodyPr/>
          <a:lstStyle/>
          <a:p>
            <a:r>
              <a:rPr lang="en-IN" dirty="0"/>
              <a:t>LOAN APPROVAL RISK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A7434-B1BA-D6E4-92C2-3D24117C8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1200" y="5333999"/>
            <a:ext cx="5130800" cy="381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ANAND G</a:t>
            </a:r>
          </a:p>
        </p:txBody>
      </p:sp>
      <p:pic>
        <p:nvPicPr>
          <p:cNvPr id="5122" name="Picture 2" descr="Loan approval Black and White Stock Photos &amp; Images - Alamy">
            <a:extLst>
              <a:ext uri="{FF2B5EF4-FFF2-40B4-BE49-F238E27FC236}">
                <a16:creationId xmlns:a16="http://schemas.microsoft.com/office/drawing/2014/main" id="{9CEAC92C-1089-1360-D20D-0E9164DB7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4"/>
          <a:stretch/>
        </p:blipFill>
        <p:spPr bwMode="auto">
          <a:xfrm>
            <a:off x="2194984" y="3200401"/>
            <a:ext cx="2935817" cy="289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5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F603D-F9A4-EAF8-579C-57E88DC9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86823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Approval rate by Demographics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75E13-8001-D164-EDED-9F4CE9AB8D84}"/>
              </a:ext>
            </a:extLst>
          </p:cNvPr>
          <p:cNvSpPr txBox="1"/>
          <p:nvPr/>
        </p:nvSpPr>
        <p:spPr>
          <a:xfrm>
            <a:off x="5160583" y="457201"/>
            <a:ext cx="6561279" cy="1883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Approval rates peak at 100% among 63-year-old </a:t>
            </a:r>
            <a:r>
              <a:rPr lang="en-US" b="1" dirty="0">
                <a:effectLst/>
              </a:rPr>
              <a:t>females</a:t>
            </a:r>
            <a:r>
              <a:rPr lang="en-US" dirty="0">
                <a:effectLst/>
              </a:rPr>
              <a:t> with a Master's degree, showcasing a demographic-specific trend.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A9A07-8E3D-4260-68B6-99771581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12" b="3240"/>
          <a:stretch/>
        </p:blipFill>
        <p:spPr>
          <a:xfrm>
            <a:off x="0" y="2767579"/>
            <a:ext cx="12081933" cy="372173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5178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8993-1879-0FD4-BFF4-2CE6F0A4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9114" y="250371"/>
            <a:ext cx="4288971" cy="8746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Loan Amount Distribution by Income Levels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4D2B1C-5143-6DB1-BC02-6C495211E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50" y="0"/>
            <a:ext cx="7472781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518188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9942B6A-5E80-04BB-7DEE-6F8A52C56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5624"/>
            <a:ext cx="7491831" cy="4516264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3CAFB1A2-D926-254C-E4A4-FD63D9CF1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114" y="2262036"/>
            <a:ext cx="407246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loan amount distribution shows consistent patterns for both genders across income levels, with females surpassing males in average loan amounts at specific income brackets.</a:t>
            </a:r>
          </a:p>
        </p:txBody>
      </p:sp>
    </p:spTree>
    <p:extLst>
      <p:ext uri="{BB962C8B-B14F-4D97-AF65-F5344CB8AC3E}">
        <p14:creationId xmlns:p14="http://schemas.microsoft.com/office/powerpoint/2010/main" val="189059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1352C-E0AC-953F-384F-DB1E4A5B8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Autofit/>
          </a:bodyPr>
          <a:lstStyle/>
          <a:p>
            <a:r>
              <a:rPr lang="en-US" sz="4000" dirty="0"/>
              <a:t>Default Rate by Credit History</a:t>
            </a:r>
            <a:endParaRPr lang="en-IN" sz="40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696E8A-2C3A-59E7-CDC3-0DC1E740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Both male and female applicants exhibit comparable rejection rates initially. However, following rejection, the rate for females declines significantly, with 67% achieving credit scores exceeding 740.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93824-4F48-EF97-D846-C706B3F99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52401"/>
            <a:ext cx="11164267" cy="462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545CA-84F9-1ECB-2130-14551176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IN" sz="2900" dirty="0">
                <a:solidFill>
                  <a:srgbClr val="333333"/>
                </a:solidFill>
                <a:effectLst/>
              </a:rPr>
              <a:t>Credit score by Income</a:t>
            </a:r>
            <a:br>
              <a:rPr lang="en-IN" sz="2900" dirty="0">
                <a:effectLst/>
              </a:rPr>
            </a:br>
            <a:br>
              <a:rPr lang="en-IN" sz="2900" dirty="0">
                <a:solidFill>
                  <a:srgbClr val="333333"/>
                </a:solidFill>
                <a:effectLst/>
              </a:rPr>
            </a:br>
            <a:endParaRPr lang="en-IN" sz="2900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9E45E0-AA6A-DB9A-3394-9A8A4BEB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6" y="128642"/>
            <a:ext cx="11424484" cy="4455311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C6B02729-5C88-6EF0-7361-DEE0B63CF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9893" y="5316939"/>
            <a:ext cx="730039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Males with higher income levels tend to have consistently higher credit scores.</a:t>
            </a:r>
          </a:p>
        </p:txBody>
      </p:sp>
    </p:spTree>
    <p:extLst>
      <p:ext uri="{BB962C8B-B14F-4D97-AF65-F5344CB8AC3E}">
        <p14:creationId xmlns:p14="http://schemas.microsoft.com/office/powerpoint/2010/main" val="162749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5F745C-A3CE-6896-6F84-0EE61DF381ED}"/>
              </a:ext>
            </a:extLst>
          </p:cNvPr>
          <p:cNvSpPr txBox="1"/>
          <p:nvPr/>
        </p:nvSpPr>
        <p:spPr>
          <a:xfrm>
            <a:off x="0" y="163286"/>
            <a:ext cx="63246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900" dirty="0">
                <a:solidFill>
                  <a:srgbClr val="000000"/>
                </a:solidFill>
                <a:latin typeface="+mj-lt"/>
              </a:rPr>
              <a:t>Previous loan default</a:t>
            </a:r>
            <a:endParaRPr lang="en-IN" sz="29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E28D22-5D09-AA2A-901C-34327B389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3" y="567257"/>
            <a:ext cx="8240228" cy="413175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F12FBC-4F2F-3762-BB0C-D6A008070ADA}"/>
              </a:ext>
            </a:extLst>
          </p:cNvPr>
          <p:cNvSpPr txBox="1"/>
          <p:nvPr/>
        </p:nvSpPr>
        <p:spPr>
          <a:xfrm>
            <a:off x="719666" y="5102981"/>
            <a:ext cx="85810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The graph highlights that females have a higher previous loan default rate compared to males, exceeding 55%</a:t>
            </a:r>
          </a:p>
          <a:p>
            <a:endParaRPr lang="en-IN" sz="1400" dirty="0"/>
          </a:p>
        </p:txBody>
      </p:sp>
      <p:pic>
        <p:nvPicPr>
          <p:cNvPr id="3074" name="Picture 2" descr="Premium Vector | Loan Default icon vector image Can be used for Loan">
            <a:extLst>
              <a:ext uri="{FF2B5EF4-FFF2-40B4-BE49-F238E27FC236}">
                <a16:creationId xmlns:a16="http://schemas.microsoft.com/office/drawing/2014/main" id="{8569805A-C3AB-CFC9-9F9E-8912F670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573" y="1844675"/>
            <a:ext cx="2007093" cy="2007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8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897-8165-DF18-D081-5D30DCC0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49067" cy="777875"/>
          </a:xfrm>
        </p:spPr>
        <p:txBody>
          <a:bodyPr/>
          <a:lstStyle/>
          <a:p>
            <a:r>
              <a:rPr lang="en-IN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C4B5-4EBC-BD3D-50FF-85FA05879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70001"/>
            <a:ext cx="10515600" cy="3095096"/>
          </a:xfrm>
        </p:spPr>
        <p:txBody>
          <a:bodyPr>
            <a:normAutofit/>
          </a:bodyPr>
          <a:lstStyle/>
          <a:p>
            <a:r>
              <a:rPr lang="en-US" sz="1800" dirty="0"/>
              <a:t>Females have higher loan approval rates despite a greater incidence of previous defaults, indicating higher risk for the company. A data-driven approach can help reduce risks and improve decision-making.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303BF-1D06-FA4A-601E-BFD40AE85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" y="2150533"/>
            <a:ext cx="4335937" cy="232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451784-E60D-41A8-7BDD-1E370A8204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12" b="3240"/>
          <a:stretch/>
        </p:blipFill>
        <p:spPr>
          <a:xfrm>
            <a:off x="4512733" y="2171148"/>
            <a:ext cx="7534539" cy="2320950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CC419-B3C4-80CC-6029-1EACB8CB85E8}"/>
              </a:ext>
            </a:extLst>
          </p:cNvPr>
          <p:cNvSpPr txBox="1"/>
          <p:nvPr/>
        </p:nvSpPr>
        <p:spPr>
          <a:xfrm>
            <a:off x="5096933" y="5579533"/>
            <a:ext cx="118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09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175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LOAN APPROVAL RISK</vt:lpstr>
      <vt:lpstr>Approval rate by Demographics</vt:lpstr>
      <vt:lpstr>Loan Amount Distribution by Income Levels</vt:lpstr>
      <vt:lpstr>Default Rate by Credit History</vt:lpstr>
      <vt:lpstr>Credit score by Income  </vt:lpstr>
      <vt:lpstr>PowerPoint Presentation</vt:lpstr>
      <vt:lpstr>Conclusion:</vt:lpstr>
    </vt:vector>
  </TitlesOfParts>
  <Company>Administrator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Gopal</dc:creator>
  <cp:lastModifiedBy>Anand Gopal</cp:lastModifiedBy>
  <cp:revision>1</cp:revision>
  <dcterms:created xsi:type="dcterms:W3CDTF">2024-12-03T02:16:15Z</dcterms:created>
  <dcterms:modified xsi:type="dcterms:W3CDTF">2024-12-04T03:45:40Z</dcterms:modified>
</cp:coreProperties>
</file>