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56" r:id="rId5"/>
    <p:sldId id="259" r:id="rId6"/>
    <p:sldId id="261" r:id="rId7"/>
    <p:sldId id="268" r:id="rId8"/>
    <p:sldId id="271" r:id="rId9"/>
    <p:sldId id="267" r:id="rId10"/>
    <p:sldId id="262" r:id="rId11"/>
    <p:sldId id="263" r:id="rId12"/>
    <p:sldId id="264" r:id="rId13"/>
    <p:sldId id="269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  <p:embeddedFont>
      <p:font typeface="PT Sans Narrow" panose="020B0604020202020204" charset="0"/>
      <p:regular r:id="rId32"/>
      <p:bold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 Slab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tson-Phillips, Susan G" initials="WG" lastIdx="13" clrIdx="0">
    <p:extLst>
      <p:ext uri="{19B8F6BF-5375-455C-9EA6-DF929625EA0E}">
        <p15:presenceInfo xmlns:p15="http://schemas.microsoft.com/office/powerpoint/2012/main" userId="S::swatson38@gatech.edu::d1c8a26b-ebad-4505-9834-551d18818711" providerId="AD"/>
      </p:ext>
    </p:extLst>
  </p:cmAuthor>
  <p:cmAuthor id="2" name="Nakazawa, Allison M" initials="NM" lastIdx="3" clrIdx="1">
    <p:extLst>
      <p:ext uri="{19B8F6BF-5375-455C-9EA6-DF929625EA0E}">
        <p15:presenceInfo xmlns:p15="http://schemas.microsoft.com/office/powerpoint/2012/main" userId="S::anakazawa7@gatech.edu::434e347d-bc06-4936-8f1a-589032403e0e" providerId="AD"/>
      </p:ext>
    </p:extLst>
  </p:cmAuthor>
  <p:cmAuthor id="3" name="Patel, Dhruv V" initials="PV" lastIdx="5" clrIdx="2">
    <p:extLst>
      <p:ext uri="{19B8F6BF-5375-455C-9EA6-DF929625EA0E}">
        <p15:presenceInfo xmlns:p15="http://schemas.microsoft.com/office/powerpoint/2012/main" userId="S::dpatel406@gatech.edu::89eebba9-d428-40b5-91eb-13049a1e6473" providerId="AD"/>
      </p:ext>
    </p:extLst>
  </p:cmAuthor>
  <p:cmAuthor id="4" name="Kelly, John K" initials="KK" lastIdx="1" clrIdx="3">
    <p:extLst>
      <p:ext uri="{19B8F6BF-5375-455C-9EA6-DF929625EA0E}">
        <p15:presenceInfo xmlns:p15="http://schemas.microsoft.com/office/powerpoint/2012/main" userId="S::jkelly80@gatech.edu::d7f28d04-7414-4c62-b802-5991693b439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A0903F-7FC7-458E-8CD5-0BCFAC9C2E03}" v="7" dt="2021-08-24T19:13:17.787"/>
    <p1510:client id="{23272494-1E7F-420B-83DD-7954348836A1}" v="79" dt="2021-08-24T16:37:09.059"/>
    <p1510:client id="{43B9D960-F6F6-47CD-8FAC-E8765EE14D18}" v="40" dt="2021-01-19T00:57:56.734"/>
    <p1510:client id="{59E72959-1010-4518-98CE-975C69B4680A}" v="2" dt="2021-01-20T00:35:44.278"/>
    <p1510:client id="{5ACA0328-948C-4C07-81BE-EEFF0ED27260}" v="76" dt="2021-08-24T00:00:09.543"/>
    <p1510:client id="{83638AE1-7811-4BA7-8041-B517859A1B5E}" v="17" dt="2021-01-17T20:41:58.733"/>
    <p1510:client id="{9AE88716-7478-804C-A36B-FDC7A85DF3ED}" v="7" dt="2021-01-18T19:12:48.896"/>
    <p1510:client id="{C237FC2C-0CFB-4332-9AD9-0817DD38DF40}" v="87" dt="2021-01-19T14:19:20.869"/>
    <p1510:client id="{CB7F9E4E-208A-4911-84BA-028AA7F21A26}" v="266" dt="2021-01-19T00:55:13.519"/>
    <p1510:client id="{D812B9E2-58E0-48A9-8C39-F894B4E365EA}" v="6" dt="2021-08-24T15:24:14.308"/>
    <p1510:client id="{DAD8CBE1-F551-44FF-9A0B-EA7D0B50D905}" v="2" dt="2021-01-20T00:35:35.467"/>
    <p1510:client id="{DE533044-8B38-4916-99C8-12B402B3C75A}" v="1" dt="2021-08-24T00:01:55.863"/>
    <p1510:client id="{E5C70097-29CD-4A57-A052-2DEF8EFAB3AA}" v="119" dt="2021-08-24T19:11:03.455"/>
  </p1510:revLst>
</p1510:revInfo>
</file>

<file path=ppt/tableStyles.xml><?xml version="1.0" encoding="utf-8"?>
<a:tblStyleLst xmlns:a="http://schemas.openxmlformats.org/drawingml/2006/main" def="{1975D0CC-8478-44CB-A78A-B30783626F38}">
  <a:tblStyle styleId="{1975D0CC-8478-44CB-A78A-B30783626F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46" Type="http://schemas.microsoft.com/office/2015/10/relationships/revisionInfo" Target="revisionInfo.xml"/><Relationship Id="rId20" Type="http://schemas.openxmlformats.org/officeDocument/2006/relationships/font" Target="fonts/font5.fntdata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kazawa, Allison M" userId="S::anakazawa7@gatech.edu::434e347d-bc06-4936-8f1a-589032403e0e" providerId="AD" clId="Web-{9EA4C64C-B108-4A9F-8574-5D2A1331705F}"/>
    <pc:docChg chg="">
      <pc:chgData name="Nakazawa, Allison M" userId="S::anakazawa7@gatech.edu::434e347d-bc06-4936-8f1a-589032403e0e" providerId="AD" clId="Web-{9EA4C64C-B108-4A9F-8574-5D2A1331705F}" dt="2021-01-16T19:22:39.081" v="0"/>
      <pc:docMkLst>
        <pc:docMk/>
      </pc:docMkLst>
      <pc:sldChg chg="delCm">
        <pc:chgData name="Nakazawa, Allison M" userId="S::anakazawa7@gatech.edu::434e347d-bc06-4936-8f1a-589032403e0e" providerId="AD" clId="Web-{9EA4C64C-B108-4A9F-8574-5D2A1331705F}" dt="2021-01-16T19:22:39.081" v="0"/>
        <pc:sldMkLst>
          <pc:docMk/>
          <pc:sldMk cId="0" sldId="259"/>
        </pc:sldMkLst>
      </pc:sldChg>
    </pc:docChg>
  </pc:docChgLst>
  <pc:docChgLst>
    <pc:chgData name="Patel, Dhruv V" userId="S::dpatel406@gatech.edu::89eebba9-d428-40b5-91eb-13049a1e6473" providerId="AD" clId="Web-{E5C70097-29CD-4A57-A052-2DEF8EFAB3AA}"/>
    <pc:docChg chg="modSld">
      <pc:chgData name="Patel, Dhruv V" userId="S::dpatel406@gatech.edu::89eebba9-d428-40b5-91eb-13049a1e6473" providerId="AD" clId="Web-{E5C70097-29CD-4A57-A052-2DEF8EFAB3AA}" dt="2021-08-24T19:11:00.517" v="101" actId="20577"/>
      <pc:docMkLst>
        <pc:docMk/>
      </pc:docMkLst>
      <pc:sldChg chg="modSp">
        <pc:chgData name="Patel, Dhruv V" userId="S::dpatel406@gatech.edu::89eebba9-d428-40b5-91eb-13049a1e6473" providerId="AD" clId="Web-{E5C70097-29CD-4A57-A052-2DEF8EFAB3AA}" dt="2021-08-24T19:11:00.517" v="101" actId="20577"/>
        <pc:sldMkLst>
          <pc:docMk/>
          <pc:sldMk cId="0" sldId="261"/>
        </pc:sldMkLst>
        <pc:spChg chg="mod">
          <ac:chgData name="Patel, Dhruv V" userId="S::dpatel406@gatech.edu::89eebba9-d428-40b5-91eb-13049a1e6473" providerId="AD" clId="Web-{E5C70097-29CD-4A57-A052-2DEF8EFAB3AA}" dt="2021-08-24T19:11:00.517" v="101" actId="20577"/>
          <ac:spMkLst>
            <pc:docMk/>
            <pc:sldMk cId="0" sldId="261"/>
            <ac:spMk id="108" creationId="{00000000-0000-0000-0000-000000000000}"/>
          </ac:spMkLst>
        </pc:spChg>
      </pc:sldChg>
      <pc:sldChg chg="modSp">
        <pc:chgData name="Patel, Dhruv V" userId="S::dpatel406@gatech.edu::89eebba9-d428-40b5-91eb-13049a1e6473" providerId="AD" clId="Web-{E5C70097-29CD-4A57-A052-2DEF8EFAB3AA}" dt="2021-08-24T19:09:20.717" v="18" actId="20577"/>
        <pc:sldMkLst>
          <pc:docMk/>
          <pc:sldMk cId="0" sldId="262"/>
        </pc:sldMkLst>
        <pc:spChg chg="mod">
          <ac:chgData name="Patel, Dhruv V" userId="S::dpatel406@gatech.edu::89eebba9-d428-40b5-91eb-13049a1e6473" providerId="AD" clId="Web-{E5C70097-29CD-4A57-A052-2DEF8EFAB3AA}" dt="2021-08-24T19:09:20.717" v="18" actId="20577"/>
          <ac:spMkLst>
            <pc:docMk/>
            <pc:sldMk cId="0" sldId="262"/>
            <ac:spMk id="115" creationId="{00000000-0000-0000-0000-000000000000}"/>
          </ac:spMkLst>
        </pc:spChg>
      </pc:sldChg>
      <pc:sldChg chg="modSp">
        <pc:chgData name="Patel, Dhruv V" userId="S::dpatel406@gatech.edu::89eebba9-d428-40b5-91eb-13049a1e6473" providerId="AD" clId="Web-{E5C70097-29CD-4A57-A052-2DEF8EFAB3AA}" dt="2021-08-24T19:09:44.062" v="34" actId="20577"/>
        <pc:sldMkLst>
          <pc:docMk/>
          <pc:sldMk cId="0" sldId="264"/>
        </pc:sldMkLst>
        <pc:spChg chg="mod">
          <ac:chgData name="Patel, Dhruv V" userId="S::dpatel406@gatech.edu::89eebba9-d428-40b5-91eb-13049a1e6473" providerId="AD" clId="Web-{E5C70097-29CD-4A57-A052-2DEF8EFAB3AA}" dt="2021-08-24T19:09:44.062" v="34" actId="20577"/>
          <ac:spMkLst>
            <pc:docMk/>
            <pc:sldMk cId="0" sldId="264"/>
            <ac:spMk id="3" creationId="{9A67D7BB-9076-4F9E-94FD-BD497679881B}"/>
          </ac:spMkLst>
        </pc:spChg>
      </pc:sldChg>
    </pc:docChg>
  </pc:docChgLst>
  <pc:docChgLst>
    <pc:chgData name="Nakazawa, Allison M" userId="S::anakazawa7@gatech.edu::434e347d-bc06-4936-8f1a-589032403e0e" providerId="AD" clId="Web-{C9491782-B77D-40C2-9BFD-4DB0365F4BD4}"/>
    <pc:docChg chg="modSld">
      <pc:chgData name="Nakazawa, Allison M" userId="S::anakazawa7@gatech.edu::434e347d-bc06-4936-8f1a-589032403e0e" providerId="AD" clId="Web-{C9491782-B77D-40C2-9BFD-4DB0365F4BD4}" dt="2020-08-17T00:52:13.138" v="210" actId="14100"/>
      <pc:docMkLst>
        <pc:docMk/>
      </pc:docMkLst>
      <pc:sldChg chg="modSp">
        <pc:chgData name="Nakazawa, Allison M" userId="S::anakazawa7@gatech.edu::434e347d-bc06-4936-8f1a-589032403e0e" providerId="AD" clId="Web-{C9491782-B77D-40C2-9BFD-4DB0365F4BD4}" dt="2020-08-17T00:40:43.333" v="7" actId="20577"/>
        <pc:sldMkLst>
          <pc:docMk/>
          <pc:sldMk cId="0" sldId="259"/>
        </pc:sldMkLst>
        <pc:spChg chg="mod">
          <ac:chgData name="Nakazawa, Allison M" userId="S::anakazawa7@gatech.edu::434e347d-bc06-4936-8f1a-589032403e0e" providerId="AD" clId="Web-{C9491782-B77D-40C2-9BFD-4DB0365F4BD4}" dt="2020-08-17T00:40:34.880" v="3" actId="1076"/>
          <ac:spMkLst>
            <pc:docMk/>
            <pc:sldMk cId="0" sldId="259"/>
            <ac:spMk id="89" creationId="{00000000-0000-0000-0000-000000000000}"/>
          </ac:spMkLst>
        </pc:spChg>
        <pc:spChg chg="mod">
          <ac:chgData name="Nakazawa, Allison M" userId="S::anakazawa7@gatech.edu::434e347d-bc06-4936-8f1a-589032403e0e" providerId="AD" clId="Web-{C9491782-B77D-40C2-9BFD-4DB0365F4BD4}" dt="2020-08-17T00:40:43.333" v="7" actId="20577"/>
          <ac:spMkLst>
            <pc:docMk/>
            <pc:sldMk cId="0" sldId="259"/>
            <ac:spMk id="92" creationId="{00000000-0000-0000-0000-000000000000}"/>
          </ac:spMkLst>
        </pc:spChg>
      </pc:sldChg>
      <pc:sldChg chg="modSp">
        <pc:chgData name="Nakazawa, Allison M" userId="S::anakazawa7@gatech.edu::434e347d-bc06-4936-8f1a-589032403e0e" providerId="AD" clId="Web-{C9491782-B77D-40C2-9BFD-4DB0365F4BD4}" dt="2020-08-17T00:42:10.383" v="9" actId="20577"/>
        <pc:sldMkLst>
          <pc:docMk/>
          <pc:sldMk cId="0" sldId="260"/>
        </pc:sldMkLst>
        <pc:spChg chg="mod">
          <ac:chgData name="Nakazawa, Allison M" userId="S::anakazawa7@gatech.edu::434e347d-bc06-4936-8f1a-589032403e0e" providerId="AD" clId="Web-{C9491782-B77D-40C2-9BFD-4DB0365F4BD4}" dt="2020-08-17T00:42:10.383" v="9" actId="20577"/>
          <ac:spMkLst>
            <pc:docMk/>
            <pc:sldMk cId="0" sldId="260"/>
            <ac:spMk id="101" creationId="{00000000-0000-0000-0000-000000000000}"/>
          </ac:spMkLst>
        </pc:spChg>
      </pc:sldChg>
      <pc:sldChg chg="addSp delSp modSp addCm">
        <pc:chgData name="Nakazawa, Allison M" userId="S::anakazawa7@gatech.edu::434e347d-bc06-4936-8f1a-589032403e0e" providerId="AD" clId="Web-{C9491782-B77D-40C2-9BFD-4DB0365F4BD4}" dt="2020-08-17T00:52:13.138" v="210" actId="14100"/>
        <pc:sldMkLst>
          <pc:docMk/>
          <pc:sldMk cId="0" sldId="263"/>
        </pc:sldMkLst>
        <pc:spChg chg="add del mod">
          <ac:chgData name="Nakazawa, Allison M" userId="S::anakazawa7@gatech.edu::434e347d-bc06-4936-8f1a-589032403e0e" providerId="AD" clId="Web-{C9491782-B77D-40C2-9BFD-4DB0365F4BD4}" dt="2020-08-17T00:47:01.409" v="16"/>
          <ac:spMkLst>
            <pc:docMk/>
            <pc:sldMk cId="0" sldId="263"/>
            <ac:spMk id="10" creationId="{55C877AE-956F-4508-9B23-B03893181C04}"/>
          </ac:spMkLst>
        </pc:spChg>
        <pc:spChg chg="add mod">
          <ac:chgData name="Nakazawa, Allison M" userId="S::anakazawa7@gatech.edu::434e347d-bc06-4936-8f1a-589032403e0e" providerId="AD" clId="Web-{C9491782-B77D-40C2-9BFD-4DB0365F4BD4}" dt="2020-08-17T00:48:13.458" v="30" actId="1076"/>
          <ac:spMkLst>
            <pc:docMk/>
            <pc:sldMk cId="0" sldId="263"/>
            <ac:spMk id="11" creationId="{370183BC-4CF0-4623-9B45-E2DED619138A}"/>
          </ac:spMkLst>
        </pc:spChg>
        <pc:spChg chg="add del mod">
          <ac:chgData name="Nakazawa, Allison M" userId="S::anakazawa7@gatech.edu::434e347d-bc06-4936-8f1a-589032403e0e" providerId="AD" clId="Web-{C9491782-B77D-40C2-9BFD-4DB0365F4BD4}" dt="2020-08-17T00:49:05.241" v="37"/>
          <ac:spMkLst>
            <pc:docMk/>
            <pc:sldMk cId="0" sldId="263"/>
            <ac:spMk id="12" creationId="{9697E121-1F2E-48E5-A33C-249E3818F2A2}"/>
          </ac:spMkLst>
        </pc:spChg>
        <pc:spChg chg="del mod">
          <ac:chgData name="Nakazawa, Allison M" userId="S::anakazawa7@gatech.edu::434e347d-bc06-4936-8f1a-589032403e0e" providerId="AD" clId="Web-{C9491782-B77D-40C2-9BFD-4DB0365F4BD4}" dt="2020-08-17T00:47:00.002" v="15"/>
          <ac:spMkLst>
            <pc:docMk/>
            <pc:sldMk cId="0" sldId="263"/>
            <ac:spMk id="131" creationId="{00000000-0000-0000-0000-000000000000}"/>
          </ac:spMkLst>
        </pc:spChg>
        <pc:spChg chg="mod">
          <ac:chgData name="Nakazawa, Allison M" userId="S::anakazawa7@gatech.edu::434e347d-bc06-4936-8f1a-589032403e0e" providerId="AD" clId="Web-{C9491782-B77D-40C2-9BFD-4DB0365F4BD4}" dt="2020-08-17T00:48:28.865" v="32" actId="1076"/>
          <ac:spMkLst>
            <pc:docMk/>
            <pc:sldMk cId="0" sldId="263"/>
            <ac:spMk id="132" creationId="{00000000-0000-0000-0000-000000000000}"/>
          </ac:spMkLst>
        </pc:spChg>
        <pc:spChg chg="del">
          <ac:chgData name="Nakazawa, Allison M" userId="S::anakazawa7@gatech.edu::434e347d-bc06-4936-8f1a-589032403e0e" providerId="AD" clId="Web-{C9491782-B77D-40C2-9BFD-4DB0365F4BD4}" dt="2020-08-17T00:51:57.903" v="202"/>
          <ac:spMkLst>
            <pc:docMk/>
            <pc:sldMk cId="0" sldId="263"/>
            <ac:spMk id="133" creationId="{00000000-0000-0000-0000-000000000000}"/>
          </ac:spMkLst>
        </pc:spChg>
        <pc:spChg chg="del">
          <ac:chgData name="Nakazawa, Allison M" userId="S::anakazawa7@gatech.edu::434e347d-bc06-4936-8f1a-589032403e0e" providerId="AD" clId="Web-{C9491782-B77D-40C2-9BFD-4DB0365F4BD4}" dt="2020-08-17T00:51:55.059" v="201"/>
          <ac:spMkLst>
            <pc:docMk/>
            <pc:sldMk cId="0" sldId="263"/>
            <ac:spMk id="134" creationId="{00000000-0000-0000-0000-000000000000}"/>
          </ac:spMkLst>
        </pc:spChg>
        <pc:spChg chg="mod">
          <ac:chgData name="Nakazawa, Allison M" userId="S::anakazawa7@gatech.edu::434e347d-bc06-4936-8f1a-589032403e0e" providerId="AD" clId="Web-{C9491782-B77D-40C2-9BFD-4DB0365F4BD4}" dt="2020-08-17T00:50:12.712" v="87" actId="20577"/>
          <ac:spMkLst>
            <pc:docMk/>
            <pc:sldMk cId="0" sldId="263"/>
            <ac:spMk id="135" creationId="{00000000-0000-0000-0000-000000000000}"/>
          </ac:spMkLst>
        </pc:spChg>
        <pc:spChg chg="mod">
          <ac:chgData name="Nakazawa, Allison M" userId="S::anakazawa7@gatech.edu::434e347d-bc06-4936-8f1a-589032403e0e" providerId="AD" clId="Web-{C9491782-B77D-40C2-9BFD-4DB0365F4BD4}" dt="2020-08-17T00:52:13.138" v="210" actId="14100"/>
          <ac:spMkLst>
            <pc:docMk/>
            <pc:sldMk cId="0" sldId="263"/>
            <ac:spMk id="136" creationId="{00000000-0000-0000-0000-000000000000}"/>
          </ac:spMkLst>
        </pc:spChg>
        <pc:grpChg chg="add del mod">
          <ac:chgData name="Nakazawa, Allison M" userId="S::anakazawa7@gatech.edu::434e347d-bc06-4936-8f1a-589032403e0e" providerId="AD" clId="Web-{C9491782-B77D-40C2-9BFD-4DB0365F4BD4}" dt="2020-08-17T00:49:08.475" v="38"/>
          <ac:grpSpMkLst>
            <pc:docMk/>
            <pc:sldMk cId="0" sldId="263"/>
            <ac:grpSpMk id="2" creationId="{AB84B0B1-6824-4A9A-917C-3E07557790CD}"/>
          </ac:grpSpMkLst>
        </pc:grpChg>
      </pc:sldChg>
    </pc:docChg>
  </pc:docChgLst>
  <pc:docChgLst>
    <pc:chgData name="Nakazawa, Allison M" userId="S::anakazawa7@gatech.edu::434e347d-bc06-4936-8f1a-589032403e0e" providerId="AD" clId="Web-{61BAF50B-57F2-4703-8C73-CEF3BA8A6BA6}"/>
    <pc:docChg chg="modSld">
      <pc:chgData name="Nakazawa, Allison M" userId="S::anakazawa7@gatech.edu::434e347d-bc06-4936-8f1a-589032403e0e" providerId="AD" clId="Web-{61BAF50B-57F2-4703-8C73-CEF3BA8A6BA6}" dt="2020-08-17T00:31:32.654" v="1" actId="20577"/>
      <pc:docMkLst>
        <pc:docMk/>
      </pc:docMkLst>
      <pc:sldChg chg="modSp">
        <pc:chgData name="Nakazawa, Allison M" userId="S::anakazawa7@gatech.edu::434e347d-bc06-4936-8f1a-589032403e0e" providerId="AD" clId="Web-{61BAF50B-57F2-4703-8C73-CEF3BA8A6BA6}" dt="2020-08-17T00:31:32.654" v="1" actId="20577"/>
        <pc:sldMkLst>
          <pc:docMk/>
          <pc:sldMk cId="0" sldId="259"/>
        </pc:sldMkLst>
        <pc:spChg chg="mod">
          <ac:chgData name="Nakazawa, Allison M" userId="S::anakazawa7@gatech.edu::434e347d-bc06-4936-8f1a-589032403e0e" providerId="AD" clId="Web-{61BAF50B-57F2-4703-8C73-CEF3BA8A6BA6}" dt="2020-08-17T00:31:32.654" v="1" actId="20577"/>
          <ac:spMkLst>
            <pc:docMk/>
            <pc:sldMk cId="0" sldId="259"/>
            <ac:spMk id="93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43B9D960-F6F6-47CD-8FAC-E8765EE14D18}"/>
    <pc:docChg chg="modSld">
      <pc:chgData name="Patel, Dhruv V" userId="S::dpatel406@gatech.edu::89eebba9-d428-40b5-91eb-13049a1e6473" providerId="AD" clId="Web-{43B9D960-F6F6-47CD-8FAC-E8765EE14D18}" dt="2021-01-19T00:57:54.156" v="32" actId="20577"/>
      <pc:docMkLst>
        <pc:docMk/>
      </pc:docMkLst>
      <pc:sldChg chg="modSp">
        <pc:chgData name="Patel, Dhruv V" userId="S::dpatel406@gatech.edu::89eebba9-d428-40b5-91eb-13049a1e6473" providerId="AD" clId="Web-{43B9D960-F6F6-47CD-8FAC-E8765EE14D18}" dt="2021-01-19T00:57:47.656" v="31" actId="20577"/>
        <pc:sldMkLst>
          <pc:docMk/>
          <pc:sldMk cId="0" sldId="261"/>
        </pc:sldMkLst>
        <pc:spChg chg="mod">
          <ac:chgData name="Patel, Dhruv V" userId="S::dpatel406@gatech.edu::89eebba9-d428-40b5-91eb-13049a1e6473" providerId="AD" clId="Web-{43B9D960-F6F6-47CD-8FAC-E8765EE14D18}" dt="2021-01-19T00:57:47.656" v="31" actId="20577"/>
          <ac:spMkLst>
            <pc:docMk/>
            <pc:sldMk cId="0" sldId="261"/>
            <ac:spMk id="108" creationId="{00000000-0000-0000-0000-000000000000}"/>
          </ac:spMkLst>
        </pc:spChg>
      </pc:sldChg>
      <pc:sldChg chg="modSp">
        <pc:chgData name="Patel, Dhruv V" userId="S::dpatel406@gatech.edu::89eebba9-d428-40b5-91eb-13049a1e6473" providerId="AD" clId="Web-{43B9D960-F6F6-47CD-8FAC-E8765EE14D18}" dt="2021-01-19T00:57:54.156" v="32" actId="20577"/>
        <pc:sldMkLst>
          <pc:docMk/>
          <pc:sldMk cId="0" sldId="262"/>
        </pc:sldMkLst>
        <pc:spChg chg="mod">
          <ac:chgData name="Patel, Dhruv V" userId="S::dpatel406@gatech.edu::89eebba9-d428-40b5-91eb-13049a1e6473" providerId="AD" clId="Web-{43B9D960-F6F6-47CD-8FAC-E8765EE14D18}" dt="2021-01-19T00:57:54.156" v="32" actId="20577"/>
          <ac:spMkLst>
            <pc:docMk/>
            <pc:sldMk cId="0" sldId="262"/>
            <ac:spMk id="115" creationId="{00000000-0000-0000-0000-000000000000}"/>
          </ac:spMkLst>
        </pc:spChg>
      </pc:sldChg>
      <pc:sldChg chg="modSp">
        <pc:chgData name="Patel, Dhruv V" userId="S::dpatel406@gatech.edu::89eebba9-d428-40b5-91eb-13049a1e6473" providerId="AD" clId="Web-{43B9D960-F6F6-47CD-8FAC-E8765EE14D18}" dt="2021-01-19T00:57:42.062" v="30" actId="20577"/>
        <pc:sldMkLst>
          <pc:docMk/>
          <pc:sldMk cId="0" sldId="264"/>
        </pc:sldMkLst>
        <pc:spChg chg="mod">
          <ac:chgData name="Patel, Dhruv V" userId="S::dpatel406@gatech.edu::89eebba9-d428-40b5-91eb-13049a1e6473" providerId="AD" clId="Web-{43B9D960-F6F6-47CD-8FAC-E8765EE14D18}" dt="2021-01-19T00:57:42.062" v="30" actId="20577"/>
          <ac:spMkLst>
            <pc:docMk/>
            <pc:sldMk cId="0" sldId="264"/>
            <ac:spMk id="3" creationId="{9A67D7BB-9076-4F9E-94FD-BD497679881B}"/>
          </ac:spMkLst>
        </pc:spChg>
      </pc:sldChg>
    </pc:docChg>
  </pc:docChgLst>
  <pc:docChgLst>
    <pc:chgData name="Watson-Phillips, Susan G" userId="S::swatson38@gatech.edu::d1c8a26b-ebad-4505-9834-551d18818711" providerId="AD" clId="Web-{714D05BC-8271-4329-80FD-95DBBE873D29}"/>
    <pc:docChg chg="">
      <pc:chgData name="Watson-Phillips, Susan G" userId="S::swatson38@gatech.edu::d1c8a26b-ebad-4505-9834-551d18818711" providerId="AD" clId="Web-{714D05BC-8271-4329-80FD-95DBBE873D29}" dt="2020-08-16T13:28:14.894" v="3"/>
      <pc:docMkLst>
        <pc:docMk/>
      </pc:docMkLst>
      <pc:sldChg chg="addCm">
        <pc:chgData name="Watson-Phillips, Susan G" userId="S::swatson38@gatech.edu::d1c8a26b-ebad-4505-9834-551d18818711" providerId="AD" clId="Web-{714D05BC-8271-4329-80FD-95DBBE873D29}" dt="2020-08-16T13:25:06.561" v="1"/>
        <pc:sldMkLst>
          <pc:docMk/>
          <pc:sldMk cId="0" sldId="259"/>
        </pc:sldMkLst>
      </pc:sldChg>
      <pc:sldChg chg="addCm">
        <pc:chgData name="Watson-Phillips, Susan G" userId="S::swatson38@gatech.edu::d1c8a26b-ebad-4505-9834-551d18818711" providerId="AD" clId="Web-{714D05BC-8271-4329-80FD-95DBBE873D29}" dt="2020-08-16T13:23:16.074" v="0"/>
        <pc:sldMkLst>
          <pc:docMk/>
          <pc:sldMk cId="0" sldId="261"/>
        </pc:sldMkLst>
      </pc:sldChg>
      <pc:sldChg chg="addCm">
        <pc:chgData name="Watson-Phillips, Susan G" userId="S::swatson38@gatech.edu::d1c8a26b-ebad-4505-9834-551d18818711" providerId="AD" clId="Web-{714D05BC-8271-4329-80FD-95DBBE873D29}" dt="2020-08-16T13:26:56.783" v="2"/>
        <pc:sldMkLst>
          <pc:docMk/>
          <pc:sldMk cId="0" sldId="263"/>
        </pc:sldMkLst>
      </pc:sldChg>
      <pc:sldChg chg="addCm">
        <pc:chgData name="Watson-Phillips, Susan G" userId="S::swatson38@gatech.edu::d1c8a26b-ebad-4505-9834-551d18818711" providerId="AD" clId="Web-{714D05BC-8271-4329-80FD-95DBBE873D29}" dt="2020-08-16T13:28:14.894" v="3"/>
        <pc:sldMkLst>
          <pc:docMk/>
          <pc:sldMk cId="0" sldId="264"/>
        </pc:sldMkLst>
      </pc:sldChg>
    </pc:docChg>
  </pc:docChgLst>
  <pc:docChgLst>
    <pc:chgData name="Imran, Mohammad Aqdas" userId="S::mimran30@gatech.edu::03810c20-fa4e-46c4-823e-50a86f38f238" providerId="AD" clId="Web-{409F224E-7480-D5C1-4181-1191A63D0946}"/>
    <pc:docChg chg="modSld">
      <pc:chgData name="Imran, Mohammad Aqdas" userId="S::mimran30@gatech.edu::03810c20-fa4e-46c4-823e-50a86f38f238" providerId="AD" clId="Web-{409F224E-7480-D5C1-4181-1191A63D0946}" dt="2020-08-18T22:03:38.907" v="139" actId="20577"/>
      <pc:docMkLst>
        <pc:docMk/>
      </pc:docMkLst>
      <pc:sldChg chg="modSp">
        <pc:chgData name="Imran, Mohammad Aqdas" userId="S::mimran30@gatech.edu::03810c20-fa4e-46c4-823e-50a86f38f238" providerId="AD" clId="Web-{409F224E-7480-D5C1-4181-1191A63D0946}" dt="2020-08-18T22:03:38.907" v="139" actId="20577"/>
        <pc:sldMkLst>
          <pc:docMk/>
          <pc:sldMk cId="0" sldId="258"/>
        </pc:sldMkLst>
        <pc:spChg chg="mod">
          <ac:chgData name="Imran, Mohammad Aqdas" userId="S::mimran30@gatech.edu::03810c20-fa4e-46c4-823e-50a86f38f238" providerId="AD" clId="Web-{409F224E-7480-D5C1-4181-1191A63D0946}" dt="2020-08-18T22:03:38.907" v="139" actId="20577"/>
          <ac:spMkLst>
            <pc:docMk/>
            <pc:sldMk cId="0" sldId="258"/>
            <ac:spMk id="82" creationId="{00000000-0000-0000-0000-000000000000}"/>
          </ac:spMkLst>
        </pc:spChg>
        <pc:spChg chg="mod">
          <ac:chgData name="Imran, Mohammad Aqdas" userId="S::mimran30@gatech.edu::03810c20-fa4e-46c4-823e-50a86f38f238" providerId="AD" clId="Web-{409F224E-7480-D5C1-4181-1191A63D0946}" dt="2020-08-18T21:53:02.018" v="135" actId="20577"/>
          <ac:spMkLst>
            <pc:docMk/>
            <pc:sldMk cId="0" sldId="258"/>
            <ac:spMk id="83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23272494-1E7F-420B-83DD-7954348836A1}"/>
    <pc:docChg chg="modSld">
      <pc:chgData name="Patel, Dhruv V" userId="S::dpatel406@gatech.edu::89eebba9-d428-40b5-91eb-13049a1e6473" providerId="AD" clId="Web-{23272494-1E7F-420B-83DD-7954348836A1}" dt="2021-08-24T16:37:08.809" v="77" actId="20577"/>
      <pc:docMkLst>
        <pc:docMk/>
      </pc:docMkLst>
      <pc:sldChg chg="modSp">
        <pc:chgData name="Patel, Dhruv V" userId="S::dpatel406@gatech.edu::89eebba9-d428-40b5-91eb-13049a1e6473" providerId="AD" clId="Web-{23272494-1E7F-420B-83DD-7954348836A1}" dt="2021-08-24T16:32:12.221" v="2" actId="20577"/>
        <pc:sldMkLst>
          <pc:docMk/>
          <pc:sldMk cId="0" sldId="261"/>
        </pc:sldMkLst>
        <pc:spChg chg="mod">
          <ac:chgData name="Patel, Dhruv V" userId="S::dpatel406@gatech.edu::89eebba9-d428-40b5-91eb-13049a1e6473" providerId="AD" clId="Web-{23272494-1E7F-420B-83DD-7954348836A1}" dt="2021-08-24T16:32:12.221" v="2" actId="20577"/>
          <ac:spMkLst>
            <pc:docMk/>
            <pc:sldMk cId="0" sldId="261"/>
            <ac:spMk id="108" creationId="{00000000-0000-0000-0000-000000000000}"/>
          </ac:spMkLst>
        </pc:spChg>
      </pc:sldChg>
      <pc:sldChg chg="delSp modSp">
        <pc:chgData name="Patel, Dhruv V" userId="S::dpatel406@gatech.edu::89eebba9-d428-40b5-91eb-13049a1e6473" providerId="AD" clId="Web-{23272494-1E7F-420B-83DD-7954348836A1}" dt="2021-08-24T16:35:07.211" v="29" actId="20577"/>
        <pc:sldMkLst>
          <pc:docMk/>
          <pc:sldMk cId="2403379261" sldId="267"/>
        </pc:sldMkLst>
        <pc:spChg chg="mod">
          <ac:chgData name="Patel, Dhruv V" userId="S::dpatel406@gatech.edu::89eebba9-d428-40b5-91eb-13049a1e6473" providerId="AD" clId="Web-{23272494-1E7F-420B-83DD-7954348836A1}" dt="2021-08-24T16:35:07.211" v="29" actId="20577"/>
          <ac:spMkLst>
            <pc:docMk/>
            <pc:sldMk cId="2403379261" sldId="267"/>
            <ac:spMk id="101" creationId="{00000000-0000-0000-0000-000000000000}"/>
          </ac:spMkLst>
        </pc:spChg>
        <pc:picChg chg="del">
          <ac:chgData name="Patel, Dhruv V" userId="S::dpatel406@gatech.edu::89eebba9-d428-40b5-91eb-13049a1e6473" providerId="AD" clId="Web-{23272494-1E7F-420B-83DD-7954348836A1}" dt="2021-08-24T16:33:10.395" v="3"/>
          <ac:picMkLst>
            <pc:docMk/>
            <pc:sldMk cId="2403379261" sldId="267"/>
            <ac:picMk id="3" creationId="{611F0BCE-3D38-8F4B-AA26-2FF2C03628DF}"/>
          </ac:picMkLst>
        </pc:picChg>
      </pc:sldChg>
      <pc:sldChg chg="modSp">
        <pc:chgData name="Patel, Dhruv V" userId="S::dpatel406@gatech.edu::89eebba9-d428-40b5-91eb-13049a1e6473" providerId="AD" clId="Web-{23272494-1E7F-420B-83DD-7954348836A1}" dt="2021-08-24T16:36:08.041" v="32" actId="20577"/>
        <pc:sldMkLst>
          <pc:docMk/>
          <pc:sldMk cId="3549671158" sldId="268"/>
        </pc:sldMkLst>
        <pc:spChg chg="mod">
          <ac:chgData name="Patel, Dhruv V" userId="S::dpatel406@gatech.edu::89eebba9-d428-40b5-91eb-13049a1e6473" providerId="AD" clId="Web-{23272494-1E7F-420B-83DD-7954348836A1}" dt="2021-08-24T16:36:08.041" v="32" actId="20577"/>
          <ac:spMkLst>
            <pc:docMk/>
            <pc:sldMk cId="3549671158" sldId="268"/>
            <ac:spMk id="108" creationId="{00000000-0000-0000-0000-000000000000}"/>
          </ac:spMkLst>
        </pc:spChg>
      </pc:sldChg>
      <pc:sldChg chg="modSp">
        <pc:chgData name="Patel, Dhruv V" userId="S::dpatel406@gatech.edu::89eebba9-d428-40b5-91eb-13049a1e6473" providerId="AD" clId="Web-{23272494-1E7F-420B-83DD-7954348836A1}" dt="2021-08-24T16:37:08.809" v="77" actId="20577"/>
        <pc:sldMkLst>
          <pc:docMk/>
          <pc:sldMk cId="3617310842" sldId="271"/>
        </pc:sldMkLst>
        <pc:spChg chg="mod">
          <ac:chgData name="Patel, Dhruv V" userId="S::dpatel406@gatech.edu::89eebba9-d428-40b5-91eb-13049a1e6473" providerId="AD" clId="Web-{23272494-1E7F-420B-83DD-7954348836A1}" dt="2021-08-24T16:37:08.809" v="77" actId="20577"/>
          <ac:spMkLst>
            <pc:docMk/>
            <pc:sldMk cId="3617310842" sldId="271"/>
            <ac:spMk id="101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1FA0903F-7FC7-458E-8CD5-0BCFAC9C2E03}"/>
    <pc:docChg chg="modSld">
      <pc:chgData name="Patel, Dhruv V" userId="S::dpatel406@gatech.edu::89eebba9-d428-40b5-91eb-13049a1e6473" providerId="AD" clId="Web-{1FA0903F-7FC7-458E-8CD5-0BCFAC9C2E03}" dt="2021-08-24T19:13:17.787" v="6" actId="20577"/>
      <pc:docMkLst>
        <pc:docMk/>
      </pc:docMkLst>
      <pc:sldChg chg="modSp">
        <pc:chgData name="Patel, Dhruv V" userId="S::dpatel406@gatech.edu::89eebba9-d428-40b5-91eb-13049a1e6473" providerId="AD" clId="Web-{1FA0903F-7FC7-458E-8CD5-0BCFAC9C2E03}" dt="2021-08-24T19:13:17.787" v="6" actId="20577"/>
        <pc:sldMkLst>
          <pc:docMk/>
          <pc:sldMk cId="0" sldId="262"/>
        </pc:sldMkLst>
        <pc:spChg chg="mod">
          <ac:chgData name="Patel, Dhruv V" userId="S::dpatel406@gatech.edu::89eebba9-d428-40b5-91eb-13049a1e6473" providerId="AD" clId="Web-{1FA0903F-7FC7-458E-8CD5-0BCFAC9C2E03}" dt="2021-08-24T19:13:17.787" v="6" actId="20577"/>
          <ac:spMkLst>
            <pc:docMk/>
            <pc:sldMk cId="0" sldId="262"/>
            <ac:spMk id="115" creationId="{00000000-0000-0000-0000-000000000000}"/>
          </ac:spMkLst>
        </pc:spChg>
      </pc:sldChg>
    </pc:docChg>
  </pc:docChgLst>
  <pc:docChgLst>
    <pc:chgData name="Nakazawa, Allison M" userId="S::anakazawa7@gatech.edu::434e347d-bc06-4936-8f1a-589032403e0e" providerId="AD" clId="Web-{B5561DE2-88C8-486D-80F8-6B3C4B84B7A9}"/>
    <pc:docChg chg="modSld">
      <pc:chgData name="Nakazawa, Allison M" userId="S::anakazawa7@gatech.edu::434e347d-bc06-4936-8f1a-589032403e0e" providerId="AD" clId="Web-{B5561DE2-88C8-486D-80F8-6B3C4B84B7A9}" dt="2020-08-18T19:50:21.362" v="93" actId="1076"/>
      <pc:docMkLst>
        <pc:docMk/>
      </pc:docMkLst>
      <pc:sldChg chg="addSp modSp">
        <pc:chgData name="Nakazawa, Allison M" userId="S::anakazawa7@gatech.edu::434e347d-bc06-4936-8f1a-589032403e0e" providerId="AD" clId="Web-{B5561DE2-88C8-486D-80F8-6B3C4B84B7A9}" dt="2020-08-18T19:50:21.362" v="93" actId="1076"/>
        <pc:sldMkLst>
          <pc:docMk/>
          <pc:sldMk cId="0" sldId="264"/>
        </pc:sldMkLst>
        <pc:spChg chg="add">
          <ac:chgData name="Nakazawa, Allison M" userId="S::anakazawa7@gatech.edu::434e347d-bc06-4936-8f1a-589032403e0e" providerId="AD" clId="Web-{B5561DE2-88C8-486D-80F8-6B3C4B84B7A9}" dt="2020-08-18T19:47:33.885" v="4"/>
          <ac:spMkLst>
            <pc:docMk/>
            <pc:sldMk cId="0" sldId="264"/>
            <ac:spMk id="2" creationId="{938C2F18-2E3E-4038-8F86-0B1D51670A05}"/>
          </ac:spMkLst>
        </pc:spChg>
        <pc:spChg chg="add mod">
          <ac:chgData name="Nakazawa, Allison M" userId="S::anakazawa7@gatech.edu::434e347d-bc06-4936-8f1a-589032403e0e" providerId="AD" clId="Web-{B5561DE2-88C8-486D-80F8-6B3C4B84B7A9}" dt="2020-08-18T19:50:21.362" v="93" actId="1076"/>
          <ac:spMkLst>
            <pc:docMk/>
            <pc:sldMk cId="0" sldId="264"/>
            <ac:spMk id="3" creationId="{9A67D7BB-9076-4F9E-94FD-BD497679881B}"/>
          </ac:spMkLst>
        </pc:spChg>
        <pc:graphicFrameChg chg="mod modGraphic">
          <ac:chgData name="Nakazawa, Allison M" userId="S::anakazawa7@gatech.edu::434e347d-bc06-4936-8f1a-589032403e0e" providerId="AD" clId="Web-{B5561DE2-88C8-486D-80F8-6B3C4B84B7A9}" dt="2020-08-18T19:47:28.197" v="3"/>
          <ac:graphicFrameMkLst>
            <pc:docMk/>
            <pc:sldMk cId="0" sldId="264"/>
            <ac:graphicFrameMk id="143" creationId="{00000000-0000-0000-0000-000000000000}"/>
          </ac:graphicFrameMkLst>
        </pc:graphicFrameChg>
      </pc:sldChg>
    </pc:docChg>
  </pc:docChgLst>
  <pc:docChgLst>
    <pc:chgData name="Patel, Dhruv V" userId="S::dpatel406@gatech.edu::89eebba9-d428-40b5-91eb-13049a1e6473" providerId="AD" clId="Web-{C237FC2C-0CFB-4332-9AD9-0817DD38DF40}"/>
    <pc:docChg chg="addSld modSld">
      <pc:chgData name="Patel, Dhruv V" userId="S::dpatel406@gatech.edu::89eebba9-d428-40b5-91eb-13049a1e6473" providerId="AD" clId="Web-{C237FC2C-0CFB-4332-9AD9-0817DD38DF40}" dt="2021-01-19T14:19:20.869" v="79" actId="1076"/>
      <pc:docMkLst>
        <pc:docMk/>
      </pc:docMkLst>
      <pc:sldChg chg="addSp delSp modSp add replId">
        <pc:chgData name="Patel, Dhruv V" userId="S::dpatel406@gatech.edu::89eebba9-d428-40b5-91eb-13049a1e6473" providerId="AD" clId="Web-{C237FC2C-0CFB-4332-9AD9-0817DD38DF40}" dt="2021-01-19T14:19:20.869" v="79" actId="1076"/>
        <pc:sldMkLst>
          <pc:docMk/>
          <pc:sldMk cId="2942123433" sldId="270"/>
        </pc:sldMkLst>
        <pc:spChg chg="add mod">
          <ac:chgData name="Patel, Dhruv V" userId="S::dpatel406@gatech.edu::89eebba9-d428-40b5-91eb-13049a1e6473" providerId="AD" clId="Web-{C237FC2C-0CFB-4332-9AD9-0817DD38DF40}" dt="2021-01-19T14:16:09.678" v="66" actId="20577"/>
          <ac:spMkLst>
            <pc:docMk/>
            <pc:sldMk cId="2942123433" sldId="270"/>
            <ac:spMk id="3" creationId="{61007DF9-FE78-4015-BD8A-D82F0AE1CC4E}"/>
          </ac:spMkLst>
        </pc:spChg>
        <pc:spChg chg="add mod">
          <ac:chgData name="Patel, Dhruv V" userId="S::dpatel406@gatech.edu::89eebba9-d428-40b5-91eb-13049a1e6473" providerId="AD" clId="Web-{C237FC2C-0CFB-4332-9AD9-0817DD38DF40}" dt="2021-01-19T14:19:04.791" v="78"/>
          <ac:spMkLst>
            <pc:docMk/>
            <pc:sldMk cId="2942123433" sldId="270"/>
            <ac:spMk id="9" creationId="{03B07232-D52D-44B9-8C17-52F7ADE81B50}"/>
          </ac:spMkLst>
        </pc:spChg>
        <pc:spChg chg="add mod">
          <ac:chgData name="Patel, Dhruv V" userId="S::dpatel406@gatech.edu::89eebba9-d428-40b5-91eb-13049a1e6473" providerId="AD" clId="Web-{C237FC2C-0CFB-4332-9AD9-0817DD38DF40}" dt="2021-01-19T14:19:20.869" v="79" actId="1076"/>
          <ac:spMkLst>
            <pc:docMk/>
            <pc:sldMk cId="2942123433" sldId="270"/>
            <ac:spMk id="13" creationId="{C2CEF227-2E0B-483E-BABE-88B3A78415CE}"/>
          </ac:spMkLst>
        </pc:spChg>
        <pc:spChg chg="mod">
          <ac:chgData name="Patel, Dhruv V" userId="S::dpatel406@gatech.edu::89eebba9-d428-40b5-91eb-13049a1e6473" providerId="AD" clId="Web-{C237FC2C-0CFB-4332-9AD9-0817DD38DF40}" dt="2021-01-19T14:18:57.697" v="76" actId="20577"/>
          <ac:spMkLst>
            <pc:docMk/>
            <pc:sldMk cId="2942123433" sldId="270"/>
            <ac:spMk id="148" creationId="{00000000-0000-0000-0000-000000000000}"/>
          </ac:spMkLst>
        </pc:spChg>
        <pc:spChg chg="del mod">
          <ac:chgData name="Patel, Dhruv V" userId="S::dpatel406@gatech.edu::89eebba9-d428-40b5-91eb-13049a1e6473" providerId="AD" clId="Web-{C237FC2C-0CFB-4332-9AD9-0817DD38DF40}" dt="2021-01-19T14:14:46.457" v="9"/>
          <ac:spMkLst>
            <pc:docMk/>
            <pc:sldMk cId="2942123433" sldId="270"/>
            <ac:spMk id="150" creationId="{00000000-0000-0000-0000-000000000000}"/>
          </ac:spMkLst>
        </pc:spChg>
        <pc:picChg chg="add del mod">
          <ac:chgData name="Patel, Dhruv V" userId="S::dpatel406@gatech.edu::89eebba9-d428-40b5-91eb-13049a1e6473" providerId="AD" clId="Web-{C237FC2C-0CFB-4332-9AD9-0817DD38DF40}" dt="2021-01-19T14:15:13.473" v="13"/>
          <ac:picMkLst>
            <pc:docMk/>
            <pc:sldMk cId="2942123433" sldId="270"/>
            <ac:picMk id="4" creationId="{67FEE114-27A9-4126-8B2A-034D86AD5A49}"/>
          </ac:picMkLst>
        </pc:picChg>
        <pc:picChg chg="add mod">
          <ac:chgData name="Patel, Dhruv V" userId="S::dpatel406@gatech.edu::89eebba9-d428-40b5-91eb-13049a1e6473" providerId="AD" clId="Web-{C237FC2C-0CFB-4332-9AD9-0817DD38DF40}" dt="2021-01-19T14:15:37.864" v="23" actId="1076"/>
          <ac:picMkLst>
            <pc:docMk/>
            <pc:sldMk cId="2942123433" sldId="270"/>
            <ac:picMk id="5" creationId="{BA304033-C15A-483C-B1F0-6705004ACA7C}"/>
          </ac:picMkLst>
        </pc:picChg>
        <pc:picChg chg="add del mod">
          <ac:chgData name="Patel, Dhruv V" userId="S::dpatel406@gatech.edu::89eebba9-d428-40b5-91eb-13049a1e6473" providerId="AD" clId="Web-{C237FC2C-0CFB-4332-9AD9-0817DD38DF40}" dt="2021-01-19T14:15:18.145" v="15"/>
          <ac:picMkLst>
            <pc:docMk/>
            <pc:sldMk cId="2942123433" sldId="270"/>
            <ac:picMk id="6" creationId="{D77B6276-9C29-4E77-B2BF-D897317D22FE}"/>
          </ac:picMkLst>
        </pc:picChg>
        <pc:picChg chg="add del mod">
          <ac:chgData name="Patel, Dhruv V" userId="S::dpatel406@gatech.edu::89eebba9-d428-40b5-91eb-13049a1e6473" providerId="AD" clId="Web-{C237FC2C-0CFB-4332-9AD9-0817DD38DF40}" dt="2021-01-19T14:15:24.161" v="17"/>
          <ac:picMkLst>
            <pc:docMk/>
            <pc:sldMk cId="2942123433" sldId="270"/>
            <ac:picMk id="7" creationId="{97D3B77D-092B-43BD-9D8C-DA77FB4A9F0D}"/>
          </ac:picMkLst>
        </pc:picChg>
        <pc:picChg chg="add mod">
          <ac:chgData name="Patel, Dhruv V" userId="S::dpatel406@gatech.edu::89eebba9-d428-40b5-91eb-13049a1e6473" providerId="AD" clId="Web-{C237FC2C-0CFB-4332-9AD9-0817DD38DF40}" dt="2021-01-19T14:15:47.193" v="25" actId="14100"/>
          <ac:picMkLst>
            <pc:docMk/>
            <pc:sldMk cId="2942123433" sldId="270"/>
            <ac:picMk id="8" creationId="{C5EC1D27-2267-4C19-B16E-2476EBC2EAA6}"/>
          </ac:picMkLst>
        </pc:picChg>
      </pc:sldChg>
    </pc:docChg>
  </pc:docChgLst>
  <pc:docChgLst>
    <pc:chgData name="Patel, Dhruv V" userId="S::dpatel406@gatech.edu::89eebba9-d428-40b5-91eb-13049a1e6473" providerId="AD" clId="Web-{5ACA0328-948C-4C07-81BE-EEFF0ED27260}"/>
    <pc:docChg chg="addSld delSld modSld sldOrd">
      <pc:chgData name="Patel, Dhruv V" userId="S::dpatel406@gatech.edu::89eebba9-d428-40b5-91eb-13049a1e6473" providerId="AD" clId="Web-{5ACA0328-948C-4C07-81BE-EEFF0ED27260}" dt="2021-08-24T00:00:09.543" v="66"/>
      <pc:docMkLst>
        <pc:docMk/>
      </pc:docMkLst>
      <pc:sldChg chg="modSp ord">
        <pc:chgData name="Patel, Dhruv V" userId="S::dpatel406@gatech.edu::89eebba9-d428-40b5-91eb-13049a1e6473" providerId="AD" clId="Web-{5ACA0328-948C-4C07-81BE-EEFF0ED27260}" dt="2021-08-23T23:59:03.245" v="50" actId="20577"/>
        <pc:sldMkLst>
          <pc:docMk/>
          <pc:sldMk cId="0" sldId="260"/>
        </pc:sldMkLst>
        <pc:spChg chg="mod">
          <ac:chgData name="Patel, Dhruv V" userId="S::dpatel406@gatech.edu::89eebba9-d428-40b5-91eb-13049a1e6473" providerId="AD" clId="Web-{5ACA0328-948C-4C07-81BE-EEFF0ED27260}" dt="2021-08-23T23:58:30.885" v="11" actId="20577"/>
          <ac:spMkLst>
            <pc:docMk/>
            <pc:sldMk cId="0" sldId="260"/>
            <ac:spMk id="100" creationId="{00000000-0000-0000-0000-000000000000}"/>
          </ac:spMkLst>
        </pc:spChg>
        <pc:spChg chg="mod">
          <ac:chgData name="Patel, Dhruv V" userId="S::dpatel406@gatech.edu::89eebba9-d428-40b5-91eb-13049a1e6473" providerId="AD" clId="Web-{5ACA0328-948C-4C07-81BE-EEFF0ED27260}" dt="2021-08-23T23:59:03.245" v="50" actId="20577"/>
          <ac:spMkLst>
            <pc:docMk/>
            <pc:sldMk cId="0" sldId="260"/>
            <ac:spMk id="101" creationId="{00000000-0000-0000-0000-000000000000}"/>
          </ac:spMkLst>
        </pc:spChg>
      </pc:sldChg>
      <pc:sldChg chg="modSp delCm">
        <pc:chgData name="Patel, Dhruv V" userId="S::dpatel406@gatech.edu::89eebba9-d428-40b5-91eb-13049a1e6473" providerId="AD" clId="Web-{5ACA0328-948C-4C07-81BE-EEFF0ED27260}" dt="2021-08-23T23:59:46.292" v="60" actId="20577"/>
        <pc:sldMkLst>
          <pc:docMk/>
          <pc:sldMk cId="0" sldId="261"/>
        </pc:sldMkLst>
        <pc:spChg chg="mod">
          <ac:chgData name="Patel, Dhruv V" userId="S::dpatel406@gatech.edu::89eebba9-d428-40b5-91eb-13049a1e6473" providerId="AD" clId="Web-{5ACA0328-948C-4C07-81BE-EEFF0ED27260}" dt="2021-08-23T23:59:46.292" v="60" actId="20577"/>
          <ac:spMkLst>
            <pc:docMk/>
            <pc:sldMk cId="0" sldId="261"/>
            <ac:spMk id="108" creationId="{00000000-0000-0000-0000-000000000000}"/>
          </ac:spMkLst>
        </pc:spChg>
      </pc:sldChg>
      <pc:sldChg chg="modSp delCm">
        <pc:chgData name="Patel, Dhruv V" userId="S::dpatel406@gatech.edu::89eebba9-d428-40b5-91eb-13049a1e6473" providerId="AD" clId="Web-{5ACA0328-948C-4C07-81BE-EEFF0ED27260}" dt="2021-08-23T23:59:36.542" v="55" actId="20577"/>
        <pc:sldMkLst>
          <pc:docMk/>
          <pc:sldMk cId="0" sldId="262"/>
        </pc:sldMkLst>
        <pc:spChg chg="mod">
          <ac:chgData name="Patel, Dhruv V" userId="S::dpatel406@gatech.edu::89eebba9-d428-40b5-91eb-13049a1e6473" providerId="AD" clId="Web-{5ACA0328-948C-4C07-81BE-EEFF0ED27260}" dt="2021-08-23T23:59:36.542" v="55" actId="20577"/>
          <ac:spMkLst>
            <pc:docMk/>
            <pc:sldMk cId="0" sldId="262"/>
            <ac:spMk id="115" creationId="{00000000-0000-0000-0000-000000000000}"/>
          </ac:spMkLst>
        </pc:spChg>
      </pc:sldChg>
      <pc:sldChg chg="modSp delCm">
        <pc:chgData name="Patel, Dhruv V" userId="S::dpatel406@gatech.edu::89eebba9-d428-40b5-91eb-13049a1e6473" providerId="AD" clId="Web-{5ACA0328-948C-4C07-81BE-EEFF0ED27260}" dt="2021-08-24T00:00:04.856" v="64" actId="20577"/>
        <pc:sldMkLst>
          <pc:docMk/>
          <pc:sldMk cId="0" sldId="264"/>
        </pc:sldMkLst>
        <pc:spChg chg="mod">
          <ac:chgData name="Patel, Dhruv V" userId="S::dpatel406@gatech.edu::89eebba9-d428-40b5-91eb-13049a1e6473" providerId="AD" clId="Web-{5ACA0328-948C-4C07-81BE-EEFF0ED27260}" dt="2021-08-24T00:00:04.856" v="64" actId="20577"/>
          <ac:spMkLst>
            <pc:docMk/>
            <pc:sldMk cId="0" sldId="264"/>
            <ac:spMk id="3" creationId="{9A67D7BB-9076-4F9E-94FD-BD497679881B}"/>
          </ac:spMkLst>
        </pc:spChg>
      </pc:sldChg>
      <pc:sldChg chg="del">
        <pc:chgData name="Patel, Dhruv V" userId="S::dpatel406@gatech.edu::89eebba9-d428-40b5-91eb-13049a1e6473" providerId="AD" clId="Web-{5ACA0328-948C-4C07-81BE-EEFF0ED27260}" dt="2021-08-24T00:00:09.543" v="66"/>
        <pc:sldMkLst>
          <pc:docMk/>
          <pc:sldMk cId="0" sldId="265"/>
        </pc:sldMkLst>
      </pc:sldChg>
      <pc:sldChg chg="modSp delCm">
        <pc:chgData name="Patel, Dhruv V" userId="S::dpatel406@gatech.edu::89eebba9-d428-40b5-91eb-13049a1e6473" providerId="AD" clId="Web-{5ACA0328-948C-4C07-81BE-EEFF0ED27260}" dt="2021-08-23T23:59:43.636" v="58" actId="20577"/>
        <pc:sldMkLst>
          <pc:docMk/>
          <pc:sldMk cId="2403379261" sldId="267"/>
        </pc:sldMkLst>
        <pc:spChg chg="mod">
          <ac:chgData name="Patel, Dhruv V" userId="S::dpatel406@gatech.edu::89eebba9-d428-40b5-91eb-13049a1e6473" providerId="AD" clId="Web-{5ACA0328-948C-4C07-81BE-EEFF0ED27260}" dt="2021-08-23T23:59:43.636" v="58" actId="20577"/>
          <ac:spMkLst>
            <pc:docMk/>
            <pc:sldMk cId="2403379261" sldId="267"/>
            <ac:spMk id="101" creationId="{00000000-0000-0000-0000-000000000000}"/>
          </ac:spMkLst>
        </pc:spChg>
        <pc:picChg chg="mod">
          <ac:chgData name="Patel, Dhruv V" userId="S::dpatel406@gatech.edu::89eebba9-d428-40b5-91eb-13049a1e6473" providerId="AD" clId="Web-{5ACA0328-948C-4C07-81BE-EEFF0ED27260}" dt="2021-08-23T23:59:14.776" v="51" actId="1076"/>
          <ac:picMkLst>
            <pc:docMk/>
            <pc:sldMk cId="2403379261" sldId="267"/>
            <ac:picMk id="3" creationId="{611F0BCE-3D38-8F4B-AA26-2FF2C03628DF}"/>
          </ac:picMkLst>
        </pc:picChg>
      </pc:sldChg>
      <pc:sldChg chg="delCm">
        <pc:chgData name="Patel, Dhruv V" userId="S::dpatel406@gatech.edu::89eebba9-d428-40b5-91eb-13049a1e6473" providerId="AD" clId="Web-{5ACA0328-948C-4C07-81BE-EEFF0ED27260}" dt="2021-08-23T23:58:02.922" v="2"/>
        <pc:sldMkLst>
          <pc:docMk/>
          <pc:sldMk cId="3549671158" sldId="268"/>
        </pc:sldMkLst>
      </pc:sldChg>
      <pc:sldChg chg="del">
        <pc:chgData name="Patel, Dhruv V" userId="S::dpatel406@gatech.edu::89eebba9-d428-40b5-91eb-13049a1e6473" providerId="AD" clId="Web-{5ACA0328-948C-4C07-81BE-EEFF0ED27260}" dt="2021-08-24T00:00:07.574" v="65"/>
        <pc:sldMkLst>
          <pc:docMk/>
          <pc:sldMk cId="2942123433" sldId="270"/>
        </pc:sldMkLst>
      </pc:sldChg>
      <pc:sldChg chg="add replId">
        <pc:chgData name="Patel, Dhruv V" userId="S::dpatel406@gatech.edu::89eebba9-d428-40b5-91eb-13049a1e6473" providerId="AD" clId="Web-{5ACA0328-948C-4C07-81BE-EEFF0ED27260}" dt="2021-08-23T23:58:24.760" v="6"/>
        <pc:sldMkLst>
          <pc:docMk/>
          <pc:sldMk cId="3617310842" sldId="271"/>
        </pc:sldMkLst>
      </pc:sldChg>
      <pc:sldChg chg="modSp add replId">
        <pc:chgData name="Patel, Dhruv V" userId="S::dpatel406@gatech.edu::89eebba9-d428-40b5-91eb-13049a1e6473" providerId="AD" clId="Web-{5ACA0328-948C-4C07-81BE-EEFF0ED27260}" dt="2021-08-23T23:58:54.885" v="40" actId="20577"/>
        <pc:sldMkLst>
          <pc:docMk/>
          <pc:sldMk cId="2334063221" sldId="272"/>
        </pc:sldMkLst>
        <pc:spChg chg="mod">
          <ac:chgData name="Patel, Dhruv V" userId="S::dpatel406@gatech.edu::89eebba9-d428-40b5-91eb-13049a1e6473" providerId="AD" clId="Web-{5ACA0328-948C-4C07-81BE-EEFF0ED27260}" dt="2021-08-23T23:58:50.401" v="33" actId="20577"/>
          <ac:spMkLst>
            <pc:docMk/>
            <pc:sldMk cId="2334063221" sldId="272"/>
            <ac:spMk id="100" creationId="{00000000-0000-0000-0000-000000000000}"/>
          </ac:spMkLst>
        </pc:spChg>
        <pc:spChg chg="mod">
          <ac:chgData name="Patel, Dhruv V" userId="S::dpatel406@gatech.edu::89eebba9-d428-40b5-91eb-13049a1e6473" providerId="AD" clId="Web-{5ACA0328-948C-4C07-81BE-EEFF0ED27260}" dt="2021-08-23T23:58:54.885" v="40" actId="20577"/>
          <ac:spMkLst>
            <pc:docMk/>
            <pc:sldMk cId="2334063221" sldId="272"/>
            <ac:spMk id="101" creationId="{00000000-0000-0000-0000-000000000000}"/>
          </ac:spMkLst>
        </pc:spChg>
      </pc:sldChg>
    </pc:docChg>
  </pc:docChgLst>
  <pc:docChgLst>
    <pc:chgData name="Watson-Phillips, Susan G" userId="S::swatson38@gatech.edu::d1c8a26b-ebad-4505-9834-551d18818711" providerId="AD" clId="Web-{DC7A1713-A8F5-47B3-A7B0-04CF5DF10128}"/>
    <pc:docChg chg="addSld modSld">
      <pc:chgData name="Watson-Phillips, Susan G" userId="S::swatson38@gatech.edu::d1c8a26b-ebad-4505-9834-551d18818711" providerId="AD" clId="Web-{DC7A1713-A8F5-47B3-A7B0-04CF5DF10128}" dt="2020-08-16T13:46:47.925" v="110"/>
      <pc:docMkLst>
        <pc:docMk/>
      </pc:docMkLst>
      <pc:sldChg chg="modSp">
        <pc:chgData name="Watson-Phillips, Susan G" userId="S::swatson38@gatech.edu::d1c8a26b-ebad-4505-9834-551d18818711" providerId="AD" clId="Web-{DC7A1713-A8F5-47B3-A7B0-04CF5DF10128}" dt="2020-08-16T13:43:20.150" v="7" actId="14100"/>
        <pc:sldMkLst>
          <pc:docMk/>
          <pc:sldMk cId="0" sldId="259"/>
        </pc:sldMkLst>
        <pc:spChg chg="mod">
          <ac:chgData name="Watson-Phillips, Susan G" userId="S::swatson38@gatech.edu::d1c8a26b-ebad-4505-9834-551d18818711" providerId="AD" clId="Web-{DC7A1713-A8F5-47B3-A7B0-04CF5DF10128}" dt="2020-08-16T13:43:20.150" v="7" actId="14100"/>
          <ac:spMkLst>
            <pc:docMk/>
            <pc:sldMk cId="0" sldId="259"/>
            <ac:spMk id="95" creationId="{00000000-0000-0000-0000-000000000000}"/>
          </ac:spMkLst>
        </pc:spChg>
      </pc:sldChg>
      <pc:sldChg chg="modSp">
        <pc:chgData name="Watson-Phillips, Susan G" userId="S::swatson38@gatech.edu::d1c8a26b-ebad-4505-9834-551d18818711" providerId="AD" clId="Web-{DC7A1713-A8F5-47B3-A7B0-04CF5DF10128}" dt="2020-08-16T13:39:02.669" v="3" actId="20577"/>
        <pc:sldMkLst>
          <pc:docMk/>
          <pc:sldMk cId="0" sldId="261"/>
        </pc:sldMkLst>
        <pc:spChg chg="mod">
          <ac:chgData name="Watson-Phillips, Susan G" userId="S::swatson38@gatech.edu::d1c8a26b-ebad-4505-9834-551d18818711" providerId="AD" clId="Web-{DC7A1713-A8F5-47B3-A7B0-04CF5DF10128}" dt="2020-08-16T13:39:02.669" v="3" actId="20577"/>
          <ac:spMkLst>
            <pc:docMk/>
            <pc:sldMk cId="0" sldId="261"/>
            <ac:spMk id="108" creationId="{00000000-0000-0000-0000-000000000000}"/>
          </ac:spMkLst>
        </pc:spChg>
      </pc:sldChg>
      <pc:sldChg chg="modSp">
        <pc:chgData name="Watson-Phillips, Susan G" userId="S::swatson38@gatech.edu::d1c8a26b-ebad-4505-9834-551d18818711" providerId="AD" clId="Web-{DC7A1713-A8F5-47B3-A7B0-04CF5DF10128}" dt="2020-08-16T13:38:11.448" v="1" actId="20577"/>
        <pc:sldMkLst>
          <pc:docMk/>
          <pc:sldMk cId="0" sldId="262"/>
        </pc:sldMkLst>
        <pc:spChg chg="mod">
          <ac:chgData name="Watson-Phillips, Susan G" userId="S::swatson38@gatech.edu::d1c8a26b-ebad-4505-9834-551d18818711" providerId="AD" clId="Web-{DC7A1713-A8F5-47B3-A7B0-04CF5DF10128}" dt="2020-08-16T13:38:11.448" v="1" actId="20577"/>
          <ac:spMkLst>
            <pc:docMk/>
            <pc:sldMk cId="0" sldId="262"/>
            <ac:spMk id="115" creationId="{00000000-0000-0000-0000-000000000000}"/>
          </ac:spMkLst>
        </pc:spChg>
      </pc:sldChg>
      <pc:sldChg chg="addCm">
        <pc:chgData name="Watson-Phillips, Susan G" userId="S::swatson38@gatech.edu::d1c8a26b-ebad-4505-9834-551d18818711" providerId="AD" clId="Web-{DC7A1713-A8F5-47B3-A7B0-04CF5DF10128}" dt="2020-08-16T13:42:28.897" v="4"/>
        <pc:sldMkLst>
          <pc:docMk/>
          <pc:sldMk cId="0" sldId="264"/>
        </pc:sldMkLst>
      </pc:sldChg>
      <pc:sldChg chg="modSp add replId addCm">
        <pc:chgData name="Watson-Phillips, Susan G" userId="S::swatson38@gatech.edu::d1c8a26b-ebad-4505-9834-551d18818711" providerId="AD" clId="Web-{DC7A1713-A8F5-47B3-A7B0-04CF5DF10128}" dt="2020-08-16T13:46:47.925" v="110"/>
        <pc:sldMkLst>
          <pc:docMk/>
          <pc:sldMk cId="2403379261" sldId="267"/>
        </pc:sldMkLst>
        <pc:spChg chg="mod">
          <ac:chgData name="Watson-Phillips, Susan G" userId="S::swatson38@gatech.edu::d1c8a26b-ebad-4505-9834-551d18818711" providerId="AD" clId="Web-{DC7A1713-A8F5-47B3-A7B0-04CF5DF10128}" dt="2020-08-16T13:43:50.964" v="14" actId="20577"/>
          <ac:spMkLst>
            <pc:docMk/>
            <pc:sldMk cId="2403379261" sldId="267"/>
            <ac:spMk id="100" creationId="{00000000-0000-0000-0000-000000000000}"/>
          </ac:spMkLst>
        </pc:spChg>
        <pc:spChg chg="mod">
          <ac:chgData name="Watson-Phillips, Susan G" userId="S::swatson38@gatech.edu::d1c8a26b-ebad-4505-9834-551d18818711" providerId="AD" clId="Web-{DC7A1713-A8F5-47B3-A7B0-04CF5DF10128}" dt="2020-08-16T13:45:53.345" v="109" actId="20577"/>
          <ac:spMkLst>
            <pc:docMk/>
            <pc:sldMk cId="2403379261" sldId="267"/>
            <ac:spMk id="101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59E72959-1010-4518-98CE-975C69B4680A}"/>
    <pc:docChg chg="delSld">
      <pc:chgData name="Patel, Dhruv V" userId="S::dpatel406@gatech.edu::89eebba9-d428-40b5-91eb-13049a1e6473" providerId="AD" clId="Web-{59E72959-1010-4518-98CE-975C69B4680A}" dt="2021-01-20T00:35:44.278" v="1"/>
      <pc:docMkLst>
        <pc:docMk/>
      </pc:docMkLst>
      <pc:sldChg chg="del">
        <pc:chgData name="Patel, Dhruv V" userId="S::dpatel406@gatech.edu::89eebba9-d428-40b5-91eb-13049a1e6473" providerId="AD" clId="Web-{59E72959-1010-4518-98CE-975C69B4680A}" dt="2021-01-20T00:35:42.356" v="0"/>
        <pc:sldMkLst>
          <pc:docMk/>
          <pc:sldMk cId="0" sldId="257"/>
        </pc:sldMkLst>
      </pc:sldChg>
      <pc:sldChg chg="del">
        <pc:chgData name="Patel, Dhruv V" userId="S::dpatel406@gatech.edu::89eebba9-d428-40b5-91eb-13049a1e6473" providerId="AD" clId="Web-{59E72959-1010-4518-98CE-975C69B4680A}" dt="2021-01-20T00:35:44.278" v="1"/>
        <pc:sldMkLst>
          <pc:docMk/>
          <pc:sldMk cId="0" sldId="258"/>
        </pc:sldMkLst>
      </pc:sldChg>
    </pc:docChg>
  </pc:docChgLst>
  <pc:docChgLst>
    <pc:chgData name="Patel, Dhruv V" userId="S::dpatel406@gatech.edu::89eebba9-d428-40b5-91eb-13049a1e6473" providerId="AD" clId="Web-{CB7F9E4E-208A-4911-84BA-028AA7F21A26}"/>
    <pc:docChg chg="modSld">
      <pc:chgData name="Patel, Dhruv V" userId="S::dpatel406@gatech.edu::89eebba9-d428-40b5-91eb-13049a1e6473" providerId="AD" clId="Web-{CB7F9E4E-208A-4911-84BA-028AA7F21A26}" dt="2021-01-19T00:55:12.488" v="228" actId="20577"/>
      <pc:docMkLst>
        <pc:docMk/>
      </pc:docMkLst>
      <pc:sldChg chg="modSp">
        <pc:chgData name="Patel, Dhruv V" userId="S::dpatel406@gatech.edu::89eebba9-d428-40b5-91eb-13049a1e6473" providerId="AD" clId="Web-{CB7F9E4E-208A-4911-84BA-028AA7F21A26}" dt="2021-01-19T00:52:48.438" v="183" actId="20577"/>
        <pc:sldMkLst>
          <pc:docMk/>
          <pc:sldMk cId="0" sldId="261"/>
        </pc:sldMkLst>
        <pc:spChg chg="mod">
          <ac:chgData name="Patel, Dhruv V" userId="S::dpatel406@gatech.edu::89eebba9-d428-40b5-91eb-13049a1e6473" providerId="AD" clId="Web-{CB7F9E4E-208A-4911-84BA-028AA7F21A26}" dt="2021-01-19T00:52:48.438" v="183" actId="20577"/>
          <ac:spMkLst>
            <pc:docMk/>
            <pc:sldMk cId="0" sldId="261"/>
            <ac:spMk id="108" creationId="{00000000-0000-0000-0000-000000000000}"/>
          </ac:spMkLst>
        </pc:spChg>
      </pc:sldChg>
      <pc:sldChg chg="modSp addCm">
        <pc:chgData name="Patel, Dhruv V" userId="S::dpatel406@gatech.edu::89eebba9-d428-40b5-91eb-13049a1e6473" providerId="AD" clId="Web-{CB7F9E4E-208A-4911-84BA-028AA7F21A26}" dt="2021-01-19T00:55:12.488" v="228" actId="20577"/>
        <pc:sldMkLst>
          <pc:docMk/>
          <pc:sldMk cId="0" sldId="264"/>
        </pc:sldMkLst>
        <pc:spChg chg="mod">
          <ac:chgData name="Patel, Dhruv V" userId="S::dpatel406@gatech.edu::89eebba9-d428-40b5-91eb-13049a1e6473" providerId="AD" clId="Web-{CB7F9E4E-208A-4911-84BA-028AA7F21A26}" dt="2021-01-19T00:55:12.488" v="228" actId="20577"/>
          <ac:spMkLst>
            <pc:docMk/>
            <pc:sldMk cId="0" sldId="264"/>
            <ac:spMk id="3" creationId="{9A67D7BB-9076-4F9E-94FD-BD497679881B}"/>
          </ac:spMkLst>
        </pc:spChg>
      </pc:sldChg>
      <pc:sldChg chg="modSp addCm">
        <pc:chgData name="Patel, Dhruv V" userId="S::dpatel406@gatech.edu::89eebba9-d428-40b5-91eb-13049a1e6473" providerId="AD" clId="Web-{CB7F9E4E-208A-4911-84BA-028AA7F21A26}" dt="2021-01-19T00:49:15.887" v="131" actId="20577"/>
        <pc:sldMkLst>
          <pc:docMk/>
          <pc:sldMk cId="3549671158" sldId="268"/>
        </pc:sldMkLst>
        <pc:spChg chg="mod">
          <ac:chgData name="Patel, Dhruv V" userId="S::dpatel406@gatech.edu::89eebba9-d428-40b5-91eb-13049a1e6473" providerId="AD" clId="Web-{CB7F9E4E-208A-4911-84BA-028AA7F21A26}" dt="2021-01-19T00:49:15.887" v="131" actId="20577"/>
          <ac:spMkLst>
            <pc:docMk/>
            <pc:sldMk cId="3549671158" sldId="268"/>
            <ac:spMk id="108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2E708EFF-2B5D-4C2E-AD2F-5D4900486911}"/>
    <pc:docChg chg="modSld">
      <pc:chgData name="Patel, Dhruv V" userId="S::dpatel406@gatech.edu::89eebba9-d428-40b5-91eb-13049a1e6473" providerId="AD" clId="Web-{2E708EFF-2B5D-4C2E-AD2F-5D4900486911}" dt="2021-01-14T21:01:34.930" v="1" actId="20577"/>
      <pc:docMkLst>
        <pc:docMk/>
      </pc:docMkLst>
      <pc:sldChg chg="modSp">
        <pc:chgData name="Patel, Dhruv V" userId="S::dpatel406@gatech.edu::89eebba9-d428-40b5-91eb-13049a1e6473" providerId="AD" clId="Web-{2E708EFF-2B5D-4C2E-AD2F-5D4900486911}" dt="2021-01-14T21:01:34.930" v="1" actId="20577"/>
        <pc:sldMkLst>
          <pc:docMk/>
          <pc:sldMk cId="0" sldId="256"/>
        </pc:sldMkLst>
        <pc:spChg chg="mod">
          <ac:chgData name="Patel, Dhruv V" userId="S::dpatel406@gatech.edu::89eebba9-d428-40b5-91eb-13049a1e6473" providerId="AD" clId="Web-{2E708EFF-2B5D-4C2E-AD2F-5D4900486911}" dt="2021-01-14T21:01:34.930" v="1" actId="20577"/>
          <ac:spMkLst>
            <pc:docMk/>
            <pc:sldMk cId="0" sldId="256"/>
            <ac:spMk id="6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C7F82402-B413-45D4-BFC3-93A6CE189A5A}"/>
    <pc:docChg chg="addSld delSld modSld sldOrd">
      <pc:chgData name="Patel, Dhruv V" userId="S::dpatel406@gatech.edu::89eebba9-d428-40b5-91eb-13049a1e6473" providerId="AD" clId="Web-{C7F82402-B413-45D4-BFC3-93A6CE189A5A}" dt="2021-01-17T16:29:47.467" v="108" actId="20577"/>
      <pc:docMkLst>
        <pc:docMk/>
      </pc:docMkLst>
      <pc:sldChg chg="modSp">
        <pc:chgData name="Patel, Dhruv V" userId="S::dpatel406@gatech.edu::89eebba9-d428-40b5-91eb-13049a1e6473" providerId="AD" clId="Web-{C7F82402-B413-45D4-BFC3-93A6CE189A5A}" dt="2021-01-17T16:29:47.467" v="108" actId="20577"/>
        <pc:sldMkLst>
          <pc:docMk/>
          <pc:sldMk cId="0" sldId="258"/>
        </pc:sldMkLst>
        <pc:spChg chg="mod">
          <ac:chgData name="Patel, Dhruv V" userId="S::dpatel406@gatech.edu::89eebba9-d428-40b5-91eb-13049a1e6473" providerId="AD" clId="Web-{C7F82402-B413-45D4-BFC3-93A6CE189A5A}" dt="2021-01-17T16:29:47.467" v="108" actId="20577"/>
          <ac:spMkLst>
            <pc:docMk/>
            <pc:sldMk cId="0" sldId="258"/>
            <ac:spMk id="82" creationId="{00000000-0000-0000-0000-000000000000}"/>
          </ac:spMkLst>
        </pc:spChg>
      </pc:sldChg>
      <pc:sldChg chg="addCm">
        <pc:chgData name="Patel, Dhruv V" userId="S::dpatel406@gatech.edu::89eebba9-d428-40b5-91eb-13049a1e6473" providerId="AD" clId="Web-{C7F82402-B413-45D4-BFC3-93A6CE189A5A}" dt="2021-01-17T16:27:19.042" v="97"/>
        <pc:sldMkLst>
          <pc:docMk/>
          <pc:sldMk cId="0" sldId="264"/>
        </pc:sldMkLst>
      </pc:sldChg>
      <pc:sldChg chg="modSp addCm">
        <pc:chgData name="Patel, Dhruv V" userId="S::dpatel406@gatech.edu::89eebba9-d428-40b5-91eb-13049a1e6473" providerId="AD" clId="Web-{C7F82402-B413-45D4-BFC3-93A6CE189A5A}" dt="2021-01-17T16:29:22.467" v="106" actId="20577"/>
        <pc:sldMkLst>
          <pc:docMk/>
          <pc:sldMk cId="0" sldId="265"/>
        </pc:sldMkLst>
        <pc:spChg chg="mod">
          <ac:chgData name="Patel, Dhruv V" userId="S::dpatel406@gatech.edu::89eebba9-d428-40b5-91eb-13049a1e6473" providerId="AD" clId="Web-{C7F82402-B413-45D4-BFC3-93A6CE189A5A}" dt="2021-01-17T16:29:22.467" v="106" actId="20577"/>
          <ac:spMkLst>
            <pc:docMk/>
            <pc:sldMk cId="0" sldId="265"/>
            <ac:spMk id="150" creationId="{00000000-0000-0000-0000-000000000000}"/>
          </ac:spMkLst>
        </pc:spChg>
      </pc:sldChg>
      <pc:sldChg chg="modSp add ord replId">
        <pc:chgData name="Patel, Dhruv V" userId="S::dpatel406@gatech.edu::89eebba9-d428-40b5-91eb-13049a1e6473" providerId="AD" clId="Web-{C7F82402-B413-45D4-BFC3-93A6CE189A5A}" dt="2021-01-17T16:27:58.449" v="100" actId="20577"/>
        <pc:sldMkLst>
          <pc:docMk/>
          <pc:sldMk cId="627678007" sldId="269"/>
        </pc:sldMkLst>
        <pc:spChg chg="mod">
          <ac:chgData name="Patel, Dhruv V" userId="S::dpatel406@gatech.edu::89eebba9-d428-40b5-91eb-13049a1e6473" providerId="AD" clId="Web-{C7F82402-B413-45D4-BFC3-93A6CE189A5A}" dt="2021-01-17T16:24:30.381" v="20" actId="20577"/>
          <ac:spMkLst>
            <pc:docMk/>
            <pc:sldMk cId="627678007" sldId="269"/>
            <ac:spMk id="114" creationId="{00000000-0000-0000-0000-000000000000}"/>
          </ac:spMkLst>
        </pc:spChg>
        <pc:spChg chg="mod">
          <ac:chgData name="Patel, Dhruv V" userId="S::dpatel406@gatech.edu::89eebba9-d428-40b5-91eb-13049a1e6473" providerId="AD" clId="Web-{C7F82402-B413-45D4-BFC3-93A6CE189A5A}" dt="2021-01-17T16:26:34.665" v="95" actId="20577"/>
          <ac:spMkLst>
            <pc:docMk/>
            <pc:sldMk cId="627678007" sldId="269"/>
            <ac:spMk id="115" creationId="{00000000-0000-0000-0000-000000000000}"/>
          </ac:spMkLst>
        </pc:spChg>
        <pc:spChg chg="mod">
          <ac:chgData name="Patel, Dhruv V" userId="S::dpatel406@gatech.edu::89eebba9-d428-40b5-91eb-13049a1e6473" providerId="AD" clId="Web-{C7F82402-B413-45D4-BFC3-93A6CE189A5A}" dt="2021-01-17T16:25:50.352" v="77" actId="1076"/>
          <ac:spMkLst>
            <pc:docMk/>
            <pc:sldMk cId="627678007" sldId="269"/>
            <ac:spMk id="117" creationId="{00000000-0000-0000-0000-000000000000}"/>
          </ac:spMkLst>
        </pc:spChg>
        <pc:spChg chg="mod">
          <ac:chgData name="Patel, Dhruv V" userId="S::dpatel406@gatech.edu::89eebba9-d428-40b5-91eb-13049a1e6473" providerId="AD" clId="Web-{C7F82402-B413-45D4-BFC3-93A6CE189A5A}" dt="2021-01-17T16:26:09.852" v="82" actId="1076"/>
          <ac:spMkLst>
            <pc:docMk/>
            <pc:sldMk cId="627678007" sldId="269"/>
            <ac:spMk id="118" creationId="{00000000-0000-0000-0000-000000000000}"/>
          </ac:spMkLst>
        </pc:spChg>
        <pc:spChg chg="mod">
          <ac:chgData name="Patel, Dhruv V" userId="S::dpatel406@gatech.edu::89eebba9-d428-40b5-91eb-13049a1e6473" providerId="AD" clId="Web-{C7F82402-B413-45D4-BFC3-93A6CE189A5A}" dt="2021-01-17T16:25:53.789" v="78" actId="1076"/>
          <ac:spMkLst>
            <pc:docMk/>
            <pc:sldMk cId="627678007" sldId="269"/>
            <ac:spMk id="119" creationId="{00000000-0000-0000-0000-000000000000}"/>
          </ac:spMkLst>
        </pc:spChg>
        <pc:spChg chg="mod">
          <ac:chgData name="Patel, Dhruv V" userId="S::dpatel406@gatech.edu::89eebba9-d428-40b5-91eb-13049a1e6473" providerId="AD" clId="Web-{C7F82402-B413-45D4-BFC3-93A6CE189A5A}" dt="2021-01-17T16:26:13.946" v="83" actId="1076"/>
          <ac:spMkLst>
            <pc:docMk/>
            <pc:sldMk cId="627678007" sldId="269"/>
            <ac:spMk id="120" creationId="{00000000-0000-0000-0000-000000000000}"/>
          </ac:spMkLst>
        </pc:spChg>
        <pc:spChg chg="mod">
          <ac:chgData name="Patel, Dhruv V" userId="S::dpatel406@gatech.edu::89eebba9-d428-40b5-91eb-13049a1e6473" providerId="AD" clId="Web-{C7F82402-B413-45D4-BFC3-93A6CE189A5A}" dt="2021-01-17T16:26:02.368" v="81" actId="1076"/>
          <ac:spMkLst>
            <pc:docMk/>
            <pc:sldMk cId="627678007" sldId="269"/>
            <ac:spMk id="121" creationId="{00000000-0000-0000-0000-000000000000}"/>
          </ac:spMkLst>
        </pc:spChg>
        <pc:spChg chg="mod">
          <ac:chgData name="Patel, Dhruv V" userId="S::dpatel406@gatech.edu::89eebba9-d428-40b5-91eb-13049a1e6473" providerId="AD" clId="Web-{C7F82402-B413-45D4-BFC3-93A6CE189A5A}" dt="2021-01-17T16:25:59.696" v="80" actId="1076"/>
          <ac:spMkLst>
            <pc:docMk/>
            <pc:sldMk cId="627678007" sldId="269"/>
            <ac:spMk id="122" creationId="{00000000-0000-0000-0000-000000000000}"/>
          </ac:spMkLst>
        </pc:spChg>
        <pc:spChg chg="mod">
          <ac:chgData name="Patel, Dhruv V" userId="S::dpatel406@gatech.edu::89eebba9-d428-40b5-91eb-13049a1e6473" providerId="AD" clId="Web-{C7F82402-B413-45D4-BFC3-93A6CE189A5A}" dt="2021-01-17T16:26:24.009" v="86" actId="1076"/>
          <ac:spMkLst>
            <pc:docMk/>
            <pc:sldMk cId="627678007" sldId="269"/>
            <ac:spMk id="123" creationId="{00000000-0000-0000-0000-000000000000}"/>
          </ac:spMkLst>
        </pc:spChg>
        <pc:spChg chg="mod">
          <ac:chgData name="Patel, Dhruv V" userId="S::dpatel406@gatech.edu::89eebba9-d428-40b5-91eb-13049a1e6473" providerId="AD" clId="Web-{C7F82402-B413-45D4-BFC3-93A6CE189A5A}" dt="2021-01-17T16:27:58.449" v="100" actId="20577"/>
          <ac:spMkLst>
            <pc:docMk/>
            <pc:sldMk cId="627678007" sldId="269"/>
            <ac:spMk id="124" creationId="{00000000-0000-0000-0000-000000000000}"/>
          </ac:spMkLst>
        </pc:spChg>
      </pc:sldChg>
      <pc:sldChg chg="new del">
        <pc:chgData name="Patel, Dhruv V" userId="S::dpatel406@gatech.edu::89eebba9-d428-40b5-91eb-13049a1e6473" providerId="AD" clId="Web-{C7F82402-B413-45D4-BFC3-93A6CE189A5A}" dt="2021-01-17T16:24:10.943" v="1"/>
        <pc:sldMkLst>
          <pc:docMk/>
          <pc:sldMk cId="3593878644" sldId="269"/>
        </pc:sldMkLst>
      </pc:sldChg>
    </pc:docChg>
  </pc:docChgLst>
  <pc:docChgLst>
    <pc:chgData name="Patel, Dhruv V" userId="S::dpatel406@gatech.edu::89eebba9-d428-40b5-91eb-13049a1e6473" providerId="AD" clId="Web-{2CE18677-CBE4-476A-B277-FB16EAC6CD33}"/>
    <pc:docChg chg="modSld">
      <pc:chgData name="Patel, Dhruv V" userId="S::dpatel406@gatech.edu::89eebba9-d428-40b5-91eb-13049a1e6473" providerId="AD" clId="Web-{2CE18677-CBE4-476A-B277-FB16EAC6CD33}" dt="2021-01-14T18:41:52.912" v="28" actId="20577"/>
      <pc:docMkLst>
        <pc:docMk/>
      </pc:docMkLst>
      <pc:sldChg chg="modSp">
        <pc:chgData name="Patel, Dhruv V" userId="S::dpatel406@gatech.edu::89eebba9-d428-40b5-91eb-13049a1e6473" providerId="AD" clId="Web-{2CE18677-CBE4-476A-B277-FB16EAC6CD33}" dt="2021-01-14T18:41:52.912" v="28" actId="20577"/>
        <pc:sldMkLst>
          <pc:docMk/>
          <pc:sldMk cId="0" sldId="260"/>
        </pc:sldMkLst>
        <pc:spChg chg="mod">
          <ac:chgData name="Patel, Dhruv V" userId="S::dpatel406@gatech.edu::89eebba9-d428-40b5-91eb-13049a1e6473" providerId="AD" clId="Web-{2CE18677-CBE4-476A-B277-FB16EAC6CD33}" dt="2021-01-14T18:41:52.912" v="28" actId="20577"/>
          <ac:spMkLst>
            <pc:docMk/>
            <pc:sldMk cId="0" sldId="260"/>
            <ac:spMk id="101" creationId="{00000000-0000-0000-0000-000000000000}"/>
          </ac:spMkLst>
        </pc:spChg>
      </pc:sldChg>
    </pc:docChg>
  </pc:docChgLst>
  <pc:docChgLst>
    <pc:chgData name="Nakazawa, Allison M" userId="S::anakazawa7@gatech.edu::434e347d-bc06-4936-8f1a-589032403e0e" providerId="AD" clId="Web-{EA53E2D4-1EDE-44CE-B322-53994AF449AE}"/>
    <pc:docChg chg="modSld">
      <pc:chgData name="Nakazawa, Allison M" userId="S::anakazawa7@gatech.edu::434e347d-bc06-4936-8f1a-589032403e0e" providerId="AD" clId="Web-{EA53E2D4-1EDE-44CE-B322-53994AF449AE}" dt="2020-08-18T01:22:00.617" v="5" actId="20577"/>
      <pc:docMkLst>
        <pc:docMk/>
      </pc:docMkLst>
      <pc:sldChg chg="modSp">
        <pc:chgData name="Nakazawa, Allison M" userId="S::anakazawa7@gatech.edu::434e347d-bc06-4936-8f1a-589032403e0e" providerId="AD" clId="Web-{EA53E2D4-1EDE-44CE-B322-53994AF449AE}" dt="2020-08-18T01:22:00.617" v="5" actId="20577"/>
        <pc:sldMkLst>
          <pc:docMk/>
          <pc:sldMk cId="0" sldId="260"/>
        </pc:sldMkLst>
        <pc:spChg chg="mod">
          <ac:chgData name="Nakazawa, Allison M" userId="S::anakazawa7@gatech.edu::434e347d-bc06-4936-8f1a-589032403e0e" providerId="AD" clId="Web-{EA53E2D4-1EDE-44CE-B322-53994AF449AE}" dt="2020-08-18T01:22:00.617" v="5" actId="20577"/>
          <ac:spMkLst>
            <pc:docMk/>
            <pc:sldMk cId="0" sldId="260"/>
            <ac:spMk id="101" creationId="{00000000-0000-0000-0000-000000000000}"/>
          </ac:spMkLst>
        </pc:spChg>
      </pc:sldChg>
    </pc:docChg>
  </pc:docChgLst>
  <pc:docChgLst>
    <pc:chgData name="Watson-Phillips, Susan G" userId="d1c8a26b-ebad-4505-9834-551d18818711" providerId="ADAL" clId="{9AE88716-7478-804C-A36B-FDC7A85DF3ED}"/>
    <pc:docChg chg="custSel modSld">
      <pc:chgData name="Watson-Phillips, Susan G" userId="d1c8a26b-ebad-4505-9834-551d18818711" providerId="ADAL" clId="{9AE88716-7478-804C-A36B-FDC7A85DF3ED}" dt="2021-01-18T19:14:03.798" v="124" actId="1589"/>
      <pc:docMkLst>
        <pc:docMk/>
      </pc:docMkLst>
      <pc:sldChg chg="modSp mod">
        <pc:chgData name="Watson-Phillips, Susan G" userId="d1c8a26b-ebad-4505-9834-551d18818711" providerId="ADAL" clId="{9AE88716-7478-804C-A36B-FDC7A85DF3ED}" dt="2021-01-18T19:09:19.717" v="105" actId="20577"/>
        <pc:sldMkLst>
          <pc:docMk/>
          <pc:sldMk cId="0" sldId="260"/>
        </pc:sldMkLst>
        <pc:spChg chg="mod">
          <ac:chgData name="Watson-Phillips, Susan G" userId="d1c8a26b-ebad-4505-9834-551d18818711" providerId="ADAL" clId="{9AE88716-7478-804C-A36B-FDC7A85DF3ED}" dt="2021-01-18T19:09:19.717" v="105" actId="20577"/>
          <ac:spMkLst>
            <pc:docMk/>
            <pc:sldMk cId="0" sldId="260"/>
            <ac:spMk id="101" creationId="{00000000-0000-0000-0000-000000000000}"/>
          </ac:spMkLst>
        </pc:spChg>
      </pc:sldChg>
      <pc:sldChg chg="addCm delCm modCm">
        <pc:chgData name="Watson-Phillips, Susan G" userId="d1c8a26b-ebad-4505-9834-551d18818711" providerId="ADAL" clId="{9AE88716-7478-804C-A36B-FDC7A85DF3ED}" dt="2021-01-18T19:06:56.614" v="2"/>
        <pc:sldMkLst>
          <pc:docMk/>
          <pc:sldMk cId="0" sldId="261"/>
        </pc:sldMkLst>
      </pc:sldChg>
      <pc:sldChg chg="addCm modCm">
        <pc:chgData name="Watson-Phillips, Susan G" userId="d1c8a26b-ebad-4505-9834-551d18818711" providerId="ADAL" clId="{9AE88716-7478-804C-A36B-FDC7A85DF3ED}" dt="2021-01-18T19:12:48.896" v="119"/>
        <pc:sldMkLst>
          <pc:docMk/>
          <pc:sldMk cId="0" sldId="262"/>
        </pc:sldMkLst>
      </pc:sldChg>
      <pc:sldChg chg="modSp mod addCm">
        <pc:chgData name="Watson-Phillips, Susan G" userId="d1c8a26b-ebad-4505-9834-551d18818711" providerId="ADAL" clId="{9AE88716-7478-804C-A36B-FDC7A85DF3ED}" dt="2021-01-18T19:14:03.798" v="124" actId="1589"/>
        <pc:sldMkLst>
          <pc:docMk/>
          <pc:sldMk cId="0" sldId="264"/>
        </pc:sldMkLst>
        <pc:spChg chg="mod">
          <ac:chgData name="Watson-Phillips, Susan G" userId="d1c8a26b-ebad-4505-9834-551d18818711" providerId="ADAL" clId="{9AE88716-7478-804C-A36B-FDC7A85DF3ED}" dt="2021-01-18T19:13:06.019" v="123" actId="1076"/>
          <ac:spMkLst>
            <pc:docMk/>
            <pc:sldMk cId="0" sldId="264"/>
            <ac:spMk id="3" creationId="{9A67D7BB-9076-4F9E-94FD-BD497679881B}"/>
          </ac:spMkLst>
        </pc:spChg>
      </pc:sldChg>
      <pc:sldChg chg="addSp delSp modSp mod addCm delCm modCm">
        <pc:chgData name="Watson-Phillips, Susan G" userId="d1c8a26b-ebad-4505-9834-551d18818711" providerId="ADAL" clId="{9AE88716-7478-804C-A36B-FDC7A85DF3ED}" dt="2021-01-18T19:12:24.409" v="117"/>
        <pc:sldMkLst>
          <pc:docMk/>
          <pc:sldMk cId="2403379261" sldId="267"/>
        </pc:sldMkLst>
        <pc:picChg chg="add del mod">
          <ac:chgData name="Watson-Phillips, Susan G" userId="d1c8a26b-ebad-4505-9834-551d18818711" providerId="ADAL" clId="{9AE88716-7478-804C-A36B-FDC7A85DF3ED}" dt="2021-01-18T19:10:58.236" v="108" actId="478"/>
          <ac:picMkLst>
            <pc:docMk/>
            <pc:sldMk cId="2403379261" sldId="267"/>
            <ac:picMk id="2" creationId="{B80212A3-87B6-6847-962F-C27D57833C87}"/>
          </ac:picMkLst>
        </pc:picChg>
        <pc:picChg chg="add mod">
          <ac:chgData name="Watson-Phillips, Susan G" userId="d1c8a26b-ebad-4505-9834-551d18818711" providerId="ADAL" clId="{9AE88716-7478-804C-A36B-FDC7A85DF3ED}" dt="2021-01-18T19:11:41.149" v="112" actId="1076"/>
          <ac:picMkLst>
            <pc:docMk/>
            <pc:sldMk cId="2403379261" sldId="267"/>
            <ac:picMk id="3" creationId="{611F0BCE-3D38-8F4B-AA26-2FF2C03628DF}"/>
          </ac:picMkLst>
        </pc:picChg>
      </pc:sldChg>
      <pc:sldChg chg="modSp mod addCm modCm">
        <pc:chgData name="Watson-Phillips, Susan G" userId="d1c8a26b-ebad-4505-9834-551d18818711" providerId="ADAL" clId="{9AE88716-7478-804C-A36B-FDC7A85DF3ED}" dt="2021-01-18T19:08:29.643" v="28"/>
        <pc:sldMkLst>
          <pc:docMk/>
          <pc:sldMk cId="3549671158" sldId="268"/>
        </pc:sldMkLst>
        <pc:spChg chg="mod">
          <ac:chgData name="Watson-Phillips, Susan G" userId="d1c8a26b-ebad-4505-9834-551d18818711" providerId="ADAL" clId="{9AE88716-7478-804C-A36B-FDC7A85DF3ED}" dt="2021-01-18T19:08:08.523" v="26" actId="14"/>
          <ac:spMkLst>
            <pc:docMk/>
            <pc:sldMk cId="3549671158" sldId="268"/>
            <ac:spMk id="108" creationId="{00000000-0000-0000-0000-000000000000}"/>
          </ac:spMkLst>
        </pc:spChg>
      </pc:sldChg>
    </pc:docChg>
  </pc:docChgLst>
  <pc:docChgLst>
    <pc:chgData name="Kelly, John K" userId="S::jkelly80@gatech.edu::d7f28d04-7414-4c62-b802-5991693b439b" providerId="AD" clId="Web-{83638AE1-7811-4BA7-8041-B517859A1B5E}"/>
    <pc:docChg chg="modSld">
      <pc:chgData name="Kelly, John K" userId="S::jkelly80@gatech.edu::d7f28d04-7414-4c62-b802-5991693b439b" providerId="AD" clId="Web-{83638AE1-7811-4BA7-8041-B517859A1B5E}" dt="2021-01-17T20:41:55.249" v="13" actId="20577"/>
      <pc:docMkLst>
        <pc:docMk/>
      </pc:docMkLst>
      <pc:sldChg chg="modSp">
        <pc:chgData name="Kelly, John K" userId="S::jkelly80@gatech.edu::d7f28d04-7414-4c62-b802-5991693b439b" providerId="AD" clId="Web-{83638AE1-7811-4BA7-8041-B517859A1B5E}" dt="2021-01-17T20:40:08.270" v="3" actId="20577"/>
        <pc:sldMkLst>
          <pc:docMk/>
          <pc:sldMk cId="0" sldId="261"/>
        </pc:sldMkLst>
        <pc:spChg chg="mod">
          <ac:chgData name="Kelly, John K" userId="S::jkelly80@gatech.edu::d7f28d04-7414-4c62-b802-5991693b439b" providerId="AD" clId="Web-{83638AE1-7811-4BA7-8041-B517859A1B5E}" dt="2021-01-17T20:40:08.270" v="3" actId="20577"/>
          <ac:spMkLst>
            <pc:docMk/>
            <pc:sldMk cId="0" sldId="261"/>
            <ac:spMk id="108" creationId="{00000000-0000-0000-0000-000000000000}"/>
          </ac:spMkLst>
        </pc:spChg>
      </pc:sldChg>
      <pc:sldChg chg="addCm">
        <pc:chgData name="Kelly, John K" userId="S::jkelly80@gatech.edu::d7f28d04-7414-4c62-b802-5991693b439b" providerId="AD" clId="Web-{83638AE1-7811-4BA7-8041-B517859A1B5E}" dt="2021-01-17T20:41:12.308" v="4"/>
        <pc:sldMkLst>
          <pc:docMk/>
          <pc:sldMk cId="0" sldId="264"/>
        </pc:sldMkLst>
      </pc:sldChg>
      <pc:sldChg chg="modSp">
        <pc:chgData name="Kelly, John K" userId="S::jkelly80@gatech.edu::d7f28d04-7414-4c62-b802-5991693b439b" providerId="AD" clId="Web-{83638AE1-7811-4BA7-8041-B517859A1B5E}" dt="2021-01-17T20:41:55.249" v="13" actId="20577"/>
        <pc:sldMkLst>
          <pc:docMk/>
          <pc:sldMk cId="627678007" sldId="269"/>
        </pc:sldMkLst>
        <pc:spChg chg="mod">
          <ac:chgData name="Kelly, John K" userId="S::jkelly80@gatech.edu::d7f28d04-7414-4c62-b802-5991693b439b" providerId="AD" clId="Web-{83638AE1-7811-4BA7-8041-B517859A1B5E}" dt="2021-01-17T20:41:55.249" v="13" actId="20577"/>
          <ac:spMkLst>
            <pc:docMk/>
            <pc:sldMk cId="627678007" sldId="269"/>
            <ac:spMk id="115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DE533044-8B38-4916-99C8-12B402B3C75A}"/>
    <pc:docChg chg="">
      <pc:chgData name="Patel, Dhruv V" userId="S::dpatel406@gatech.edu::89eebba9-d428-40b5-91eb-13049a1e6473" providerId="AD" clId="Web-{DE533044-8B38-4916-99C8-12B402B3C75A}" dt="2021-08-24T00:01:55.863" v="0"/>
      <pc:docMkLst>
        <pc:docMk/>
      </pc:docMkLst>
      <pc:sldChg chg="delCm">
        <pc:chgData name="Patel, Dhruv V" userId="S::dpatel406@gatech.edu::89eebba9-d428-40b5-91eb-13049a1e6473" providerId="AD" clId="Web-{DE533044-8B38-4916-99C8-12B402B3C75A}" dt="2021-08-24T00:01:55.863" v="0"/>
        <pc:sldMkLst>
          <pc:docMk/>
          <pc:sldMk cId="0" sldId="263"/>
        </pc:sldMkLst>
      </pc:sldChg>
    </pc:docChg>
  </pc:docChgLst>
  <pc:docChgLst>
    <pc:chgData name="Nakazawa, Allison M" userId="S::anakazawa7@gatech.edu::434e347d-bc06-4936-8f1a-589032403e0e" providerId="AD" clId="Web-{196D62F9-BF7F-4F36-8AB6-DB90897D42FD}"/>
    <pc:docChg chg="modSld">
      <pc:chgData name="Nakazawa, Allison M" userId="S::anakazawa7@gatech.edu::434e347d-bc06-4936-8f1a-589032403e0e" providerId="AD" clId="Web-{196D62F9-BF7F-4F36-8AB6-DB90897D42FD}" dt="2020-08-17T01:09:13.676" v="135" actId="20577"/>
      <pc:docMkLst>
        <pc:docMk/>
      </pc:docMkLst>
      <pc:sldChg chg="modSp">
        <pc:chgData name="Nakazawa, Allison M" userId="S::anakazawa7@gatech.edu::434e347d-bc06-4936-8f1a-589032403e0e" providerId="AD" clId="Web-{196D62F9-BF7F-4F36-8AB6-DB90897D42FD}" dt="2020-08-17T01:09:13.676" v="135" actId="20577"/>
        <pc:sldMkLst>
          <pc:docMk/>
          <pc:sldMk cId="0" sldId="261"/>
        </pc:sldMkLst>
        <pc:spChg chg="mod">
          <ac:chgData name="Nakazawa, Allison M" userId="S::anakazawa7@gatech.edu::434e347d-bc06-4936-8f1a-589032403e0e" providerId="AD" clId="Web-{196D62F9-BF7F-4F36-8AB6-DB90897D42FD}" dt="2020-08-17T01:09:13.676" v="135" actId="20577"/>
          <ac:spMkLst>
            <pc:docMk/>
            <pc:sldMk cId="0" sldId="261"/>
            <ac:spMk id="108" creationId="{00000000-0000-0000-0000-000000000000}"/>
          </ac:spMkLst>
        </pc:spChg>
      </pc:sldChg>
      <pc:sldChg chg="modSp">
        <pc:chgData name="Nakazawa, Allison M" userId="S::anakazawa7@gatech.edu::434e347d-bc06-4936-8f1a-589032403e0e" providerId="AD" clId="Web-{196D62F9-BF7F-4F36-8AB6-DB90897D42FD}" dt="2020-08-17T01:06:21.689" v="65" actId="20577"/>
        <pc:sldMkLst>
          <pc:docMk/>
          <pc:sldMk cId="0" sldId="262"/>
        </pc:sldMkLst>
        <pc:spChg chg="mod">
          <ac:chgData name="Nakazawa, Allison M" userId="S::anakazawa7@gatech.edu::434e347d-bc06-4936-8f1a-589032403e0e" providerId="AD" clId="Web-{196D62F9-BF7F-4F36-8AB6-DB90897D42FD}" dt="2020-08-17T01:06:21.689" v="65" actId="20577"/>
          <ac:spMkLst>
            <pc:docMk/>
            <pc:sldMk cId="0" sldId="262"/>
            <ac:spMk id="115" creationId="{00000000-0000-0000-0000-000000000000}"/>
          </ac:spMkLst>
        </pc:spChg>
      </pc:sldChg>
      <pc:sldChg chg="modSp">
        <pc:chgData name="Nakazawa, Allison M" userId="S::anakazawa7@gatech.edu::434e347d-bc06-4936-8f1a-589032403e0e" providerId="AD" clId="Web-{196D62F9-BF7F-4F36-8AB6-DB90897D42FD}" dt="2020-08-17T01:05:35.313" v="40" actId="20577"/>
        <pc:sldMkLst>
          <pc:docMk/>
          <pc:sldMk cId="0" sldId="265"/>
        </pc:sldMkLst>
        <pc:spChg chg="mod">
          <ac:chgData name="Nakazawa, Allison M" userId="S::anakazawa7@gatech.edu::434e347d-bc06-4936-8f1a-589032403e0e" providerId="AD" clId="Web-{196D62F9-BF7F-4F36-8AB6-DB90897D42FD}" dt="2020-08-17T01:05:35.313" v="40" actId="20577"/>
          <ac:spMkLst>
            <pc:docMk/>
            <pc:sldMk cId="0" sldId="265"/>
            <ac:spMk id="150" creationId="{00000000-0000-0000-0000-000000000000}"/>
          </ac:spMkLst>
        </pc:spChg>
      </pc:sldChg>
    </pc:docChg>
  </pc:docChgLst>
  <pc:docChgLst>
    <pc:chgData name="Nakazawa, Allison M" userId="S::anakazawa7@gatech.edu::434e347d-bc06-4936-8f1a-589032403e0e" providerId="AD" clId="Web-{9C17D863-AF56-4118-AC10-9E628BA3D01C}"/>
    <pc:docChg chg="modSld">
      <pc:chgData name="Nakazawa, Allison M" userId="S::anakazawa7@gatech.edu::434e347d-bc06-4936-8f1a-589032403e0e" providerId="AD" clId="Web-{9C17D863-AF56-4118-AC10-9E628BA3D01C}" dt="2020-08-16T23:19:07.338" v="25" actId="1076"/>
      <pc:docMkLst>
        <pc:docMk/>
      </pc:docMkLst>
      <pc:sldChg chg="addSp delSp modSp">
        <pc:chgData name="Nakazawa, Allison M" userId="S::anakazawa7@gatech.edu::434e347d-bc06-4936-8f1a-589032403e0e" providerId="AD" clId="Web-{9C17D863-AF56-4118-AC10-9E628BA3D01C}" dt="2020-08-16T23:19:07.338" v="25" actId="1076"/>
        <pc:sldMkLst>
          <pc:docMk/>
          <pc:sldMk cId="0" sldId="259"/>
        </pc:sldMkLst>
        <pc:spChg chg="mod topLvl">
          <ac:chgData name="Nakazawa, Allison M" userId="S::anakazawa7@gatech.edu::434e347d-bc06-4936-8f1a-589032403e0e" providerId="AD" clId="Web-{9C17D863-AF56-4118-AC10-9E628BA3D01C}" dt="2020-08-16T23:13:59.448" v="3"/>
          <ac:spMkLst>
            <pc:docMk/>
            <pc:sldMk cId="0" sldId="259"/>
            <ac:spMk id="92" creationId="{00000000-0000-0000-0000-000000000000}"/>
          </ac:spMkLst>
        </pc:spChg>
        <pc:spChg chg="mod topLvl">
          <ac:chgData name="Nakazawa, Allison M" userId="S::anakazawa7@gatech.edu::434e347d-bc06-4936-8f1a-589032403e0e" providerId="AD" clId="Web-{9C17D863-AF56-4118-AC10-9E628BA3D01C}" dt="2020-08-16T23:18:24.713" v="17" actId="1076"/>
          <ac:spMkLst>
            <pc:docMk/>
            <pc:sldMk cId="0" sldId="259"/>
            <ac:spMk id="93" creationId="{00000000-0000-0000-0000-000000000000}"/>
          </ac:spMkLst>
        </pc:spChg>
        <pc:spChg chg="mod">
          <ac:chgData name="Nakazawa, Allison M" userId="S::anakazawa7@gatech.edu::434e347d-bc06-4936-8f1a-589032403e0e" providerId="AD" clId="Web-{9C17D863-AF56-4118-AC10-9E628BA3D01C}" dt="2020-08-16T23:19:07.338" v="25" actId="1076"/>
          <ac:spMkLst>
            <pc:docMk/>
            <pc:sldMk cId="0" sldId="259"/>
            <ac:spMk id="95" creationId="{00000000-0000-0000-0000-000000000000}"/>
          </ac:spMkLst>
        </pc:spChg>
        <pc:grpChg chg="add mod">
          <ac:chgData name="Nakazawa, Allison M" userId="S::anakazawa7@gatech.edu::434e347d-bc06-4936-8f1a-589032403e0e" providerId="AD" clId="Web-{9C17D863-AF56-4118-AC10-9E628BA3D01C}" dt="2020-08-16T23:18:37.745" v="19" actId="1076"/>
          <ac:grpSpMkLst>
            <pc:docMk/>
            <pc:sldMk cId="0" sldId="259"/>
            <ac:grpSpMk id="2" creationId="{324827F0-BAF2-4D3D-B468-E9E65D8B1575}"/>
          </ac:grpSpMkLst>
        </pc:grpChg>
        <pc:grpChg chg="add del mod">
          <ac:chgData name="Nakazawa, Allison M" userId="S::anakazawa7@gatech.edu::434e347d-bc06-4936-8f1a-589032403e0e" providerId="AD" clId="Web-{9C17D863-AF56-4118-AC10-9E628BA3D01C}" dt="2020-08-16T23:13:59.448" v="3"/>
          <ac:grpSpMkLst>
            <pc:docMk/>
            <pc:sldMk cId="0" sldId="259"/>
            <ac:grpSpMk id="91" creationId="{00000000-0000-0000-0000-000000000000}"/>
          </ac:grpSpMkLst>
        </pc:grpChg>
      </pc:sldChg>
    </pc:docChg>
  </pc:docChgLst>
  <pc:docChgLst>
    <pc:chgData name="Patel, Dhruv V" userId="S::dpatel406@gatech.edu::89eebba9-d428-40b5-91eb-13049a1e6473" providerId="AD" clId="Web-{DAD8CBE1-F551-44FF-9A0B-EA7D0B50D905}"/>
    <pc:docChg chg="delSld">
      <pc:chgData name="Patel, Dhruv V" userId="S::dpatel406@gatech.edu::89eebba9-d428-40b5-91eb-13049a1e6473" providerId="AD" clId="Web-{DAD8CBE1-F551-44FF-9A0B-EA7D0B50D905}" dt="2021-01-20T00:35:35.467" v="1"/>
      <pc:docMkLst>
        <pc:docMk/>
      </pc:docMkLst>
      <pc:sldChg chg="del">
        <pc:chgData name="Patel, Dhruv V" userId="S::dpatel406@gatech.edu::89eebba9-d428-40b5-91eb-13049a1e6473" providerId="AD" clId="Web-{DAD8CBE1-F551-44FF-9A0B-EA7D0B50D905}" dt="2021-01-20T00:35:33.217" v="0"/>
        <pc:sldMkLst>
          <pc:docMk/>
          <pc:sldMk cId="0" sldId="257"/>
        </pc:sldMkLst>
      </pc:sldChg>
      <pc:sldChg chg="del">
        <pc:chgData name="Patel, Dhruv V" userId="S::dpatel406@gatech.edu::89eebba9-d428-40b5-91eb-13049a1e6473" providerId="AD" clId="Web-{DAD8CBE1-F551-44FF-9A0B-EA7D0B50D905}" dt="2021-01-20T00:35:35.467" v="1"/>
        <pc:sldMkLst>
          <pc:docMk/>
          <pc:sldMk cId="0" sldId="258"/>
        </pc:sldMkLst>
      </pc:sldChg>
    </pc:docChg>
  </pc:docChgLst>
  <pc:docChgLst>
    <pc:chgData name="Allison Nakazawa" userId="434e347d-bc06-4936-8f1a-589032403e0e" providerId="ADAL" clId="{505E77D6-4D5E-4448-AF07-3281BC015C30}"/>
    <pc:docChg chg="undo custSel addSld delSld modSld">
      <pc:chgData name="Allison Nakazawa" userId="434e347d-bc06-4936-8f1a-589032403e0e" providerId="ADAL" clId="{505E77D6-4D5E-4448-AF07-3281BC015C30}" dt="2020-08-18T17:25:04.860" v="454" actId="47"/>
      <pc:docMkLst>
        <pc:docMk/>
      </pc:docMkLst>
      <pc:sldChg chg="modSp mod">
        <pc:chgData name="Allison Nakazawa" userId="434e347d-bc06-4936-8f1a-589032403e0e" providerId="ADAL" clId="{505E77D6-4D5E-4448-AF07-3281BC015C30}" dt="2020-08-18T16:09:44.751" v="421" actId="20577"/>
        <pc:sldMkLst>
          <pc:docMk/>
          <pc:sldMk cId="0" sldId="265"/>
        </pc:sldMkLst>
        <pc:spChg chg="mod">
          <ac:chgData name="Allison Nakazawa" userId="434e347d-bc06-4936-8f1a-589032403e0e" providerId="ADAL" clId="{505E77D6-4D5E-4448-AF07-3281BC015C30}" dt="2020-08-18T16:09:41.959" v="417" actId="20577"/>
          <ac:spMkLst>
            <pc:docMk/>
            <pc:sldMk cId="0" sldId="265"/>
            <ac:spMk id="148" creationId="{00000000-0000-0000-0000-000000000000}"/>
          </ac:spMkLst>
        </pc:spChg>
        <pc:spChg chg="mod">
          <ac:chgData name="Allison Nakazawa" userId="434e347d-bc06-4936-8f1a-589032403e0e" providerId="ADAL" clId="{505E77D6-4D5E-4448-AF07-3281BC015C30}" dt="2020-08-18T16:09:44.751" v="421" actId="20577"/>
          <ac:spMkLst>
            <pc:docMk/>
            <pc:sldMk cId="0" sldId="265"/>
            <ac:spMk id="150" creationId="{00000000-0000-0000-0000-000000000000}"/>
          </ac:spMkLst>
        </pc:spChg>
      </pc:sldChg>
      <pc:sldChg chg="addSp delSp modSp del mod modShow">
        <pc:chgData name="Allison Nakazawa" userId="434e347d-bc06-4936-8f1a-589032403e0e" providerId="ADAL" clId="{505E77D6-4D5E-4448-AF07-3281BC015C30}" dt="2020-08-18T17:25:04.860" v="454" actId="47"/>
        <pc:sldMkLst>
          <pc:docMk/>
          <pc:sldMk cId="1495552838" sldId="266"/>
        </pc:sldMkLst>
        <pc:spChg chg="add mod">
          <ac:chgData name="Allison Nakazawa" userId="434e347d-bc06-4936-8f1a-589032403e0e" providerId="ADAL" clId="{505E77D6-4D5E-4448-AF07-3281BC015C30}" dt="2020-08-18T17:06:34.544" v="424" actId="478"/>
          <ac:spMkLst>
            <pc:docMk/>
            <pc:sldMk cId="1495552838" sldId="266"/>
            <ac:spMk id="3" creationId="{947BB061-E184-42BD-92CC-67648F82B4C9}"/>
          </ac:spMkLst>
        </pc:spChg>
        <pc:spChg chg="add mod">
          <ac:chgData name="Allison Nakazawa" userId="434e347d-bc06-4936-8f1a-589032403e0e" providerId="ADAL" clId="{505E77D6-4D5E-4448-AF07-3281BC015C30}" dt="2020-08-18T17:06:37.159" v="425" actId="478"/>
          <ac:spMkLst>
            <pc:docMk/>
            <pc:sldMk cId="1495552838" sldId="266"/>
            <ac:spMk id="5" creationId="{1989CAA4-BC73-4506-B366-08A47E090BDF}"/>
          </ac:spMkLst>
        </pc:spChg>
        <pc:spChg chg="add del mod">
          <ac:chgData name="Allison Nakazawa" userId="434e347d-bc06-4936-8f1a-589032403e0e" providerId="ADAL" clId="{505E77D6-4D5E-4448-AF07-3281BC015C30}" dt="2020-08-18T17:06:43.132" v="428" actId="478"/>
          <ac:spMkLst>
            <pc:docMk/>
            <pc:sldMk cId="1495552838" sldId="266"/>
            <ac:spMk id="10" creationId="{50FE929F-4A03-472B-9404-A495661B0172}"/>
          </ac:spMkLst>
        </pc:spChg>
        <pc:spChg chg="del">
          <ac:chgData name="Allison Nakazawa" userId="434e347d-bc06-4936-8f1a-589032403e0e" providerId="ADAL" clId="{505E77D6-4D5E-4448-AF07-3281BC015C30}" dt="2020-08-18T17:06:37.159" v="425" actId="478"/>
          <ac:spMkLst>
            <pc:docMk/>
            <pc:sldMk cId="1495552838" sldId="266"/>
            <ac:spMk id="100" creationId="{00000000-0000-0000-0000-000000000000}"/>
          </ac:spMkLst>
        </pc:spChg>
        <pc:spChg chg="del">
          <ac:chgData name="Allison Nakazawa" userId="434e347d-bc06-4936-8f1a-589032403e0e" providerId="ADAL" clId="{505E77D6-4D5E-4448-AF07-3281BC015C30}" dt="2020-08-18T17:06:34.544" v="424" actId="478"/>
          <ac:spMkLst>
            <pc:docMk/>
            <pc:sldMk cId="1495552838" sldId="266"/>
            <ac:spMk id="101" creationId="{00000000-0000-0000-0000-000000000000}"/>
          </ac:spMkLst>
        </pc:spChg>
        <pc:spChg chg="del">
          <ac:chgData name="Allison Nakazawa" userId="434e347d-bc06-4936-8f1a-589032403e0e" providerId="ADAL" clId="{505E77D6-4D5E-4448-AF07-3281BC015C30}" dt="2020-08-18T17:08:30.120" v="448" actId="478"/>
          <ac:spMkLst>
            <pc:docMk/>
            <pc:sldMk cId="1495552838" sldId="266"/>
            <ac:spMk id="102" creationId="{00000000-0000-0000-0000-000000000000}"/>
          </ac:spMkLst>
        </pc:spChg>
        <pc:picChg chg="add mod">
          <ac:chgData name="Allison Nakazawa" userId="434e347d-bc06-4936-8f1a-589032403e0e" providerId="ADAL" clId="{505E77D6-4D5E-4448-AF07-3281BC015C30}" dt="2020-08-18T17:09:07.650" v="453" actId="1076"/>
          <ac:picMkLst>
            <pc:docMk/>
            <pc:sldMk cId="1495552838" sldId="266"/>
            <ac:picMk id="8" creationId="{662E7C18-1B1A-483D-B622-C4EB2864BD51}"/>
          </ac:picMkLst>
        </pc:picChg>
      </pc:sldChg>
      <pc:sldChg chg="modSp add mod modShow delCm modCm">
        <pc:chgData name="Allison Nakazawa" userId="434e347d-bc06-4936-8f1a-589032403e0e" providerId="ADAL" clId="{505E77D6-4D5E-4448-AF07-3281BC015C30}" dt="2020-08-18T16:12:58.157" v="423" actId="1592"/>
        <pc:sldMkLst>
          <pc:docMk/>
          <pc:sldMk cId="3549671158" sldId="268"/>
        </pc:sldMkLst>
        <pc:spChg chg="mod">
          <ac:chgData name="Allison Nakazawa" userId="434e347d-bc06-4936-8f1a-589032403e0e" providerId="ADAL" clId="{505E77D6-4D5E-4448-AF07-3281BC015C30}" dt="2020-08-18T14:53:52.317" v="15" actId="20577"/>
          <ac:spMkLst>
            <pc:docMk/>
            <pc:sldMk cId="3549671158" sldId="268"/>
            <ac:spMk id="107" creationId="{00000000-0000-0000-0000-000000000000}"/>
          </ac:spMkLst>
        </pc:spChg>
        <pc:spChg chg="mod">
          <ac:chgData name="Allison Nakazawa" userId="434e347d-bc06-4936-8f1a-589032403e0e" providerId="ADAL" clId="{505E77D6-4D5E-4448-AF07-3281BC015C30}" dt="2020-08-18T15:06:53.145" v="410" actId="948"/>
          <ac:spMkLst>
            <pc:docMk/>
            <pc:sldMk cId="3549671158" sldId="268"/>
            <ac:spMk id="108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D812B9E2-58E0-48A9-8C39-F894B4E365EA}"/>
    <pc:docChg chg="modSld">
      <pc:chgData name="Patel, Dhruv V" userId="S::dpatel406@gatech.edu::89eebba9-d428-40b5-91eb-13049a1e6473" providerId="AD" clId="Web-{D812B9E2-58E0-48A9-8C39-F894B4E365EA}" dt="2021-08-24T15:24:12.948" v="4" actId="20577"/>
      <pc:docMkLst>
        <pc:docMk/>
      </pc:docMkLst>
      <pc:sldChg chg="modSp">
        <pc:chgData name="Patel, Dhruv V" userId="S::dpatel406@gatech.edu::89eebba9-d428-40b5-91eb-13049a1e6473" providerId="AD" clId="Web-{D812B9E2-58E0-48A9-8C39-F894B4E365EA}" dt="2021-08-24T15:24:12.948" v="4" actId="20577"/>
        <pc:sldMkLst>
          <pc:docMk/>
          <pc:sldMk cId="3549671158" sldId="268"/>
        </pc:sldMkLst>
        <pc:spChg chg="mod">
          <ac:chgData name="Patel, Dhruv V" userId="S::dpatel406@gatech.edu::89eebba9-d428-40b5-91eb-13049a1e6473" providerId="AD" clId="Web-{D812B9E2-58E0-48A9-8C39-F894B4E365EA}" dt="2021-08-24T15:24:12.948" v="4" actId="20577"/>
          <ac:spMkLst>
            <pc:docMk/>
            <pc:sldMk cId="3549671158" sldId="268"/>
            <ac:spMk id="108" creationId="{00000000-0000-0000-0000-000000000000}"/>
          </ac:spMkLst>
        </pc:spChg>
      </pc:sldChg>
    </pc:docChg>
  </pc:docChgLst>
  <pc:docChgLst>
    <pc:chgData name="Nakazawa, Allison M" userId="434e347d-bc06-4936-8f1a-589032403e0e" providerId="ADAL" clId="{760E3C5B-1CB1-E645-BD01-AE3D6AABF0FC}"/>
    <pc:docChg chg="custSel modSld">
      <pc:chgData name="Nakazawa, Allison M" userId="434e347d-bc06-4936-8f1a-589032403e0e" providerId="ADAL" clId="{760E3C5B-1CB1-E645-BD01-AE3D6AABF0FC}" dt="2021-01-16T19:34:53.202" v="6" actId="5900"/>
      <pc:docMkLst>
        <pc:docMk/>
      </pc:docMkLst>
      <pc:sldChg chg="delSp mod addCm modCm">
        <pc:chgData name="Nakazawa, Allison M" userId="434e347d-bc06-4936-8f1a-589032403e0e" providerId="ADAL" clId="{760E3C5B-1CB1-E645-BD01-AE3D6AABF0FC}" dt="2021-01-16T19:33:43.443" v="2"/>
        <pc:sldMkLst>
          <pc:docMk/>
          <pc:sldMk cId="0" sldId="264"/>
        </pc:sldMkLst>
        <pc:spChg chg="del">
          <ac:chgData name="Nakazawa, Allison M" userId="434e347d-bc06-4936-8f1a-589032403e0e" providerId="ADAL" clId="{760E3C5B-1CB1-E645-BD01-AE3D6AABF0FC}" dt="2021-01-16T19:32:24.282" v="0" actId="478"/>
          <ac:spMkLst>
            <pc:docMk/>
            <pc:sldMk cId="0" sldId="264"/>
            <ac:spMk id="2" creationId="{938C2F18-2E3E-4038-8F86-0B1D51670A05}"/>
          </ac:spMkLst>
        </pc:spChg>
      </pc:sldChg>
      <pc:sldChg chg="addCm modCm">
        <pc:chgData name="Nakazawa, Allison M" userId="434e347d-bc06-4936-8f1a-589032403e0e" providerId="ADAL" clId="{760E3C5B-1CB1-E645-BD01-AE3D6AABF0FC}" dt="2021-01-16T19:34:53.202" v="6" actId="5900"/>
        <pc:sldMkLst>
          <pc:docMk/>
          <pc:sldMk cId="0" sldId="265"/>
        </pc:sldMkLst>
      </pc:sldChg>
    </pc:docChg>
  </pc:docChgLst>
  <pc:docChgLst>
    <pc:chgData name="Nakazawa, Allison M" userId="S::anakazawa7@gatech.edu::434e347d-bc06-4936-8f1a-589032403e0e" providerId="AD" clId="Web-{F7056274-7336-45A1-974A-AEA9BE7CE40B}"/>
    <pc:docChg chg="modSld">
      <pc:chgData name="Nakazawa, Allison M" userId="S::anakazawa7@gatech.edu::434e347d-bc06-4936-8f1a-589032403e0e" providerId="AD" clId="Web-{F7056274-7336-45A1-974A-AEA9BE7CE40B}" dt="2020-08-17T12:54:30.578" v="84" actId="20577"/>
      <pc:docMkLst>
        <pc:docMk/>
      </pc:docMkLst>
      <pc:sldChg chg="modSp">
        <pc:chgData name="Nakazawa, Allison M" userId="S::anakazawa7@gatech.edu::434e347d-bc06-4936-8f1a-589032403e0e" providerId="AD" clId="Web-{F7056274-7336-45A1-974A-AEA9BE7CE40B}" dt="2020-08-17T12:54:30.578" v="84" actId="20577"/>
        <pc:sldMkLst>
          <pc:docMk/>
          <pc:sldMk cId="0" sldId="260"/>
        </pc:sldMkLst>
        <pc:spChg chg="mod">
          <ac:chgData name="Nakazawa, Allison M" userId="S::anakazawa7@gatech.edu::434e347d-bc06-4936-8f1a-589032403e0e" providerId="AD" clId="Web-{F7056274-7336-45A1-974A-AEA9BE7CE40B}" dt="2020-08-17T12:54:30.578" v="84" actId="20577"/>
          <ac:spMkLst>
            <pc:docMk/>
            <pc:sldMk cId="0" sldId="260"/>
            <ac:spMk id="10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744f6d5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744f6d5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744f6d5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744f6d5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613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1744f6d5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1744f6d5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fd0898c6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fd0898c60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fd0898c6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fd0898c60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944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aa057b9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faa057b9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161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aa057b9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faa057b9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083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744f6d5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744f6d5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1744f6d5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1744f6d5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1744f6d5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1744f6d5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unseling.gatech.edu/content/connecting-coach" TargetMode="External"/><Relationship Id="rId13" Type="http://schemas.openxmlformats.org/officeDocument/2006/relationships/hyperlink" Target="https://disabilityservices.gatech.edu/" TargetMode="External"/><Relationship Id="rId3" Type="http://schemas.openxmlformats.org/officeDocument/2006/relationships/hyperlink" Target="https://advising.gatech.edu/success-summit" TargetMode="External"/><Relationship Id="rId7" Type="http://schemas.openxmlformats.org/officeDocument/2006/relationships/hyperlink" Target="https://gtvault.sharepoint.com/:i:/s/CS1331TAs-Fall2020/ESKVF1Xlr3xKpmlt2-eLS2gBPiVMCAYHBK_l8tb3wbA3pw?e=79oLeF" TargetMode="External"/><Relationship Id="rId12" Type="http://schemas.openxmlformats.org/officeDocument/2006/relationships/hyperlink" Target="https://gtvault.sharepoint.com/:b:/s/CS1331TAs-Fall2020/Efd7Nsu-ce5FrpX0LC_Es4YBPtGqTqrowDxzCFLtYxpz4Q?e=50mz2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uccess.gatech.edu/plus-sessions" TargetMode="External"/><Relationship Id="rId11" Type="http://schemas.openxmlformats.org/officeDocument/2006/relationships/hyperlink" Target="https://counseling.gatech.edu/content/group-counseling" TargetMode="External"/><Relationship Id="rId5" Type="http://schemas.openxmlformats.org/officeDocument/2006/relationships/hyperlink" Target="http://success.gatech.edu/tutoring-0" TargetMode="External"/><Relationship Id="rId15" Type="http://schemas.openxmlformats.org/officeDocument/2006/relationships/hyperlink" Target="https://gtvault.sharepoint.com/:b:/s/CS1331TAs-Fall2020/EeqKiAk7wL1NmfTAJE9cKqUBAkbXM_htr0g05-f1EqDtNw?e=t3vFHt" TargetMode="External"/><Relationship Id="rId10" Type="http://schemas.openxmlformats.org/officeDocument/2006/relationships/hyperlink" Target="https://health.gatech.edu/services/psych" TargetMode="External"/><Relationship Id="rId4" Type="http://schemas.openxmlformats.org/officeDocument/2006/relationships/hyperlink" Target="https://advising.gatech.edu/academic-coaching" TargetMode="External"/><Relationship Id="rId9" Type="http://schemas.openxmlformats.org/officeDocument/2006/relationships/hyperlink" Target="http://counseling.gatech.edu/content/scheduling-appointment" TargetMode="External"/><Relationship Id="rId14" Type="http://schemas.openxmlformats.org/officeDocument/2006/relationships/hyperlink" Target="https://grandchallenges.gatech.edu/office-dean-studen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arson.com/store/p/introduction-to-java-programming-and-data-structures-comprehensive-version/P100002776386/978013755476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311700" y="3120575"/>
            <a:ext cx="87090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8500">
                <a:solidFill>
                  <a:srgbClr val="20124D"/>
                </a:solidFill>
                <a:latin typeface="Roboto Slab"/>
                <a:ea typeface="Roboto Slab"/>
                <a:cs typeface="Roboto Slab"/>
                <a:sym typeface="Roboto Slab"/>
              </a:rPr>
              <a:t>Recitation 1 </a:t>
            </a:r>
            <a:r>
              <a:rPr lang="en" sz="8500">
                <a:solidFill>
                  <a:srgbClr val="F3F3F3"/>
                </a:solidFill>
                <a:latin typeface="Roboto Slab"/>
                <a:ea typeface="Roboto Slab"/>
                <a:cs typeface="Roboto Slab"/>
                <a:sym typeface="Roboto Slab"/>
              </a:rPr>
              <a:t>/////</a:t>
            </a:r>
            <a:endParaRPr sz="8500">
              <a:solidFill>
                <a:srgbClr val="F3F3F3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 rot="10800000" flipH="1">
            <a:off x="387725" y="4583325"/>
            <a:ext cx="81624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3"/>
          <p:cNvCxnSpPr/>
          <p:nvPr/>
        </p:nvCxnSpPr>
        <p:spPr>
          <a:xfrm rot="10800000" flipH="1">
            <a:off x="387725" y="3211725"/>
            <a:ext cx="81624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3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277750" y="4297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sym typeface="Roboto Slab"/>
              </a:rPr>
              <a:t>Compiling/Running Java File</a:t>
            </a:r>
            <a:endParaRPr lang="en-US"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311700" y="1048325"/>
            <a:ext cx="8520600" cy="38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14999"/>
              </a:lnSpc>
              <a:buNone/>
            </a:pPr>
            <a:endParaRPr lang="en" sz="2400">
              <a:latin typeface="Roboto"/>
              <a:ea typeface="Roboto"/>
              <a:sym typeface="Roboto"/>
            </a:endParaRPr>
          </a:p>
          <a:p>
            <a:pPr marL="0" indent="0" algn="ctr">
              <a:lnSpc>
                <a:spcPct val="114999"/>
              </a:lnSpc>
              <a:buNone/>
            </a:pPr>
            <a:r>
              <a:rPr lang="en" sz="2400">
                <a:latin typeface="Roboto"/>
                <a:ea typeface="Roboto"/>
                <a:sym typeface="Roboto"/>
              </a:rPr>
              <a:t>Remember to save and recompile after ANY changes have been made</a:t>
            </a:r>
            <a:endParaRPr lang="en-US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660421" y="2854033"/>
            <a:ext cx="2968200" cy="1746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highlight>
                <a:srgbClr val="00FFFF"/>
              </a:highlight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5346077" y="2854033"/>
            <a:ext cx="2968200" cy="1746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826622" y="3466437"/>
            <a:ext cx="2635798" cy="510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err="1">
                <a:latin typeface="Consolas"/>
                <a:ea typeface="Consolas"/>
                <a:cs typeface="Consolas"/>
                <a:sym typeface="Consolas"/>
              </a:rPr>
              <a:t>javac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 fileName.java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5856469" y="3459110"/>
            <a:ext cx="18888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java </a:t>
            </a:r>
            <a:r>
              <a:rPr lang="en" sz="1800" err="1">
                <a:latin typeface="Consolas"/>
                <a:ea typeface="Consolas"/>
                <a:cs typeface="Consolas"/>
                <a:sym typeface="Consolas"/>
              </a:rPr>
              <a:t>fileName</a:t>
            </a:r>
            <a:endParaRPr sz="1800" err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60421" y="2516994"/>
            <a:ext cx="2968200" cy="34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678398" y="2480360"/>
            <a:ext cx="2946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Compile Command</a:t>
            </a:r>
            <a:endParaRPr lang="en-US"/>
          </a:p>
        </p:txBody>
      </p:sp>
      <p:sp>
        <p:nvSpPr>
          <p:cNvPr id="123" name="Google Shape;123;p19"/>
          <p:cNvSpPr/>
          <p:nvPr/>
        </p:nvSpPr>
        <p:spPr>
          <a:xfrm>
            <a:off x="5346077" y="2516994"/>
            <a:ext cx="2968200" cy="34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5393362" y="2516994"/>
            <a:ext cx="2946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Run Command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7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Georgia Tech Academic Resources</a:t>
            </a:r>
            <a:endParaRPr sz="3600" b="1"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4827F0-BAF2-4D3D-B468-E9E65D8B1575}"/>
              </a:ext>
            </a:extLst>
          </p:cNvPr>
          <p:cNvGrpSpPr/>
          <p:nvPr/>
        </p:nvGrpSpPr>
        <p:grpSpPr>
          <a:xfrm>
            <a:off x="103356" y="1485632"/>
            <a:ext cx="9141469" cy="3000000"/>
            <a:chOff x="150981" y="1472025"/>
            <a:chExt cx="9141469" cy="3000000"/>
          </a:xfrm>
        </p:grpSpPr>
        <p:sp>
          <p:nvSpPr>
            <p:cNvPr id="92" name="Google Shape;92;p16"/>
            <p:cNvSpPr txBox="1"/>
            <p:nvPr/>
          </p:nvSpPr>
          <p:spPr>
            <a:xfrm>
              <a:off x="150981" y="1477891"/>
              <a:ext cx="3550726" cy="28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Academic Resources: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Office Hours</a:t>
              </a:r>
              <a:endParaRPr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Roboto"/>
                <a:buChar char="●"/>
              </a:pPr>
              <a:r>
                <a:rPr lang="en" u="sng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  <a:hlinkClick r:id="rId3"/>
                </a:rPr>
                <a:t>Success Summit</a:t>
              </a:r>
              <a:endParaRPr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Roboto"/>
                <a:buChar char="●"/>
              </a:pPr>
              <a:r>
                <a:rPr lang="en" u="sng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  <a:hlinkClick r:id="rId4"/>
                </a:rPr>
                <a:t>Academic Coaching</a:t>
              </a:r>
              <a:endParaRPr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Roboto"/>
                <a:buChar char="●"/>
              </a:pPr>
              <a:r>
                <a:rPr lang="en" u="sng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  <a:hlinkClick r:id="rId5"/>
                </a:rPr>
                <a:t>Free 1-to-1 Tutoring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Roboto"/>
                <a:buChar char="●"/>
              </a:pPr>
              <a:r>
                <a:rPr lang="en" u="sng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  <a:hlinkClick r:id="rId6"/>
                </a:rPr>
                <a:t>PLUS sessions</a:t>
              </a:r>
              <a:r>
                <a:rPr lang="en" u="sng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Compilation of all academic resources: </a:t>
              </a:r>
              <a:r>
                <a:rPr lang="en" u="sng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  <a:hlinkClick r:id="rId7"/>
                </a:rPr>
                <a:t>here</a:t>
              </a:r>
              <a:endParaRPr>
                <a:latin typeface="Roboto"/>
                <a:ea typeface="Roboto"/>
                <a:cs typeface="Roboto"/>
                <a:sym typeface="Roboto"/>
                <a:hlinkClick r:id="rId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3174321" y="1477891"/>
              <a:ext cx="3107967" cy="28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Mental Health Resources: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Roboto"/>
                <a:buChar char="●"/>
              </a:pPr>
              <a:r>
                <a:rPr lang="en" u="sng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  <a:hlinkClick r:id="rId8"/>
                </a:rPr>
                <a:t>Peer Coaching</a:t>
              </a:r>
              <a:endParaRPr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Roboto"/>
                <a:buChar char="●"/>
              </a:pPr>
              <a:r>
                <a:rPr lang="en" u="sng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  <a:hlinkClick r:id="rId9"/>
                </a:rPr>
                <a:t>Counseling Appointments</a:t>
              </a:r>
              <a:endParaRPr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Roboto"/>
                <a:buChar char="●"/>
              </a:pPr>
              <a:r>
                <a:rPr lang="en" u="sng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  <a:hlinkClick r:id="rId10"/>
                </a:rPr>
                <a:t>Psychiatry Appointments</a:t>
              </a:r>
              <a:endParaRPr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Roboto"/>
                <a:buChar char="●"/>
              </a:pPr>
              <a:r>
                <a:rPr lang="en" u="sng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  <a:hlinkClick r:id="rId11"/>
                </a:rPr>
                <a:t>Group Therapy sessions</a:t>
              </a:r>
              <a:endParaRPr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Compilation list of all mental health resources: </a:t>
              </a:r>
              <a:r>
                <a:rPr lang="en" u="sng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  <a:hlinkClick r:id="rId12"/>
                </a:rPr>
                <a:t>here</a:t>
              </a:r>
              <a:endParaRPr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  <a:hlinkClick r:id="rId12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6292450" y="1472025"/>
              <a:ext cx="3000000" cy="30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Disability Resources: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Roboto"/>
                <a:buChar char="●"/>
              </a:pPr>
              <a:r>
                <a:rPr lang="en" u="sng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  <a:hlinkClick r:id="rId13"/>
                </a:rPr>
                <a:t>Office of Disability Services</a:t>
              </a:r>
              <a:endParaRPr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Roboto"/>
                <a:buChar char="●"/>
              </a:pPr>
              <a:r>
                <a:rPr lang="en" u="sng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  <a:hlinkClick r:id="rId14"/>
                </a:rPr>
                <a:t>Dean of students</a:t>
              </a:r>
              <a:endParaRPr u="sng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5" name="Google Shape;95;p16"/>
          <p:cNvSpPr txBox="1"/>
          <p:nvPr/>
        </p:nvSpPr>
        <p:spPr>
          <a:xfrm>
            <a:off x="2494671" y="3729397"/>
            <a:ext cx="3783056" cy="75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Professor’s Compilation of Resources:</a:t>
            </a:r>
            <a:endParaRPr lang="en-US" b="1">
              <a:latin typeface="Roboto"/>
              <a:ea typeface="Roboto"/>
              <a:cs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National Resources and Campus Resources</a:t>
            </a:r>
            <a:endParaRPr>
              <a:latin typeface="Roboto"/>
              <a:ea typeface="Roboto"/>
              <a:cs typeface="Roboto"/>
              <a:hlinkClick r:id="rId15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277750" y="4297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Tips for Success!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>
                <a:latin typeface="Roboto"/>
                <a:ea typeface="Roboto"/>
                <a:cs typeface="Roboto"/>
                <a:sym typeface="Roboto"/>
              </a:rPr>
              <a:t>Your TAs have created a document to help you if you find yourself struggling in this class and it is located in Canvas under Modules!</a:t>
            </a:r>
            <a:endParaRPr lang="en-US"/>
          </a:p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rgbClr val="695D46"/>
                </a:solidFill>
                <a:latin typeface="Roboto"/>
                <a:ea typeface="Roboto"/>
              </a:rPr>
              <a:t>In general, being prepared and engaged in lecture as well as asking questions when you are confused are solid tips for succeeding in any class but especially 1331!</a:t>
            </a:r>
          </a:p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rgbClr val="695D46"/>
                </a:solidFill>
                <a:latin typeface="Roboto"/>
                <a:ea typeface="Roboto"/>
              </a:rPr>
              <a:t>Recitation is also an amazing source for more personalized instruction so make sure you are attending!!!!</a:t>
            </a:r>
          </a:p>
          <a:p>
            <a:pPr marL="0" indent="0">
              <a:lnSpc>
                <a:spcPct val="114999"/>
              </a:lnSpc>
              <a:buNone/>
            </a:pPr>
            <a:endParaRPr lang="en">
              <a:solidFill>
                <a:srgbClr val="695D46"/>
              </a:solidFill>
              <a:latin typeface="Roboto"/>
              <a:ea typeface="Roboto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277750" y="4297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FAQ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>
                <a:latin typeface="Roboto"/>
                <a:ea typeface="Roboto"/>
                <a:cs typeface="Roboto"/>
              </a:rPr>
              <a:t>Where can I access course materials?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>
                <a:latin typeface="Roboto"/>
                <a:ea typeface="Roboto"/>
                <a:cs typeface="Roboto"/>
              </a:rPr>
              <a:t>Canvas! </a:t>
            </a:r>
          </a:p>
          <a:p>
            <a:pPr marL="285750" indent="-285750">
              <a:lnSpc>
                <a:spcPct val="150000"/>
              </a:lnSpc>
            </a:pPr>
            <a:r>
              <a:rPr lang="en-US">
                <a:latin typeface="Roboto"/>
                <a:ea typeface="Roboto"/>
                <a:cs typeface="Roboto"/>
              </a:rPr>
              <a:t>Where can I go if I have questions about the course?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>
                <a:latin typeface="Roboto"/>
                <a:ea typeface="Roboto"/>
                <a:cs typeface="Roboto"/>
              </a:rPr>
              <a:t>ED Discussion! (Separate between Watson-Phillips &amp; Landry) - Just remember to make your post private if you’re posting code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>
                <a:latin typeface="Roboto"/>
                <a:ea typeface="Roboto"/>
                <a:cs typeface="Roboto"/>
              </a:rPr>
              <a:t>Office hours!</a:t>
            </a:r>
          </a:p>
          <a:p>
            <a:pPr marL="285750" indent="-285750">
              <a:lnSpc>
                <a:spcPct val="150000"/>
              </a:lnSpc>
            </a:pPr>
            <a:r>
              <a:rPr lang="en-US">
                <a:latin typeface="Roboto"/>
                <a:ea typeface="Roboto"/>
                <a:cs typeface="Roboto"/>
              </a:rPr>
              <a:t>Where do I submit assignments?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err="1">
                <a:latin typeface="Roboto"/>
                <a:ea typeface="Roboto"/>
                <a:cs typeface="Roboto"/>
              </a:rPr>
              <a:t>Gradescope</a:t>
            </a:r>
            <a:r>
              <a:rPr lang="en-US">
                <a:latin typeface="Roboto"/>
                <a:ea typeface="Roboto"/>
                <a:cs typeface="Roboto"/>
              </a:rPr>
              <a:t>!</a:t>
            </a:r>
            <a:endParaRPr lang="en-US">
              <a:latin typeface="Roboto"/>
              <a:ea typeface="Roboto"/>
            </a:endParaRPr>
          </a:p>
          <a:p>
            <a:pPr marL="285750" indent="-285750">
              <a:lnSpc>
                <a:spcPct val="150000"/>
              </a:lnSpc>
              <a:buFont typeface="Open Sans" panose="05000000000000000000" pitchFamily="2" charset="2"/>
              <a:buChar char="●"/>
            </a:pPr>
            <a:r>
              <a:rPr lang="en-US"/>
              <a:t>What proctoring software will I need for assessments?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Wingdings,Sans-Serif" panose="05000000000000000000" pitchFamily="2" charset="2"/>
              <a:buChar char="Ø"/>
            </a:pPr>
            <a:r>
              <a:rPr lang="en-US" err="1"/>
              <a:t>Honorlock</a:t>
            </a:r>
            <a:r>
              <a:rPr lang="en-US"/>
              <a:t>!</a:t>
            </a:r>
          </a:p>
        </p:txBody>
      </p:sp>
      <p:sp>
        <p:nvSpPr>
          <p:cNvPr id="109" name="Google Shape;109;p18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67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277750" y="4297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Announcements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Register for recitation on </a:t>
            </a:r>
            <a:r>
              <a:rPr lang="en" err="1">
                <a:latin typeface="Roboto"/>
                <a:ea typeface="Roboto"/>
                <a:cs typeface="Roboto"/>
                <a:sym typeface="Roboto"/>
              </a:rPr>
              <a:t>BuzzPort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if you aren’t already!</a:t>
            </a:r>
            <a:endParaRPr lang="en-US">
              <a:latin typeface="Roboto"/>
              <a:ea typeface="Roboto"/>
              <a:cs typeface="Roboto"/>
            </a:endParaRP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</a:rPr>
              <a:t>Always look at the Living Schedule on Canvas for updated info!! (still under construction)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>
              <a:latin typeface="Roboto"/>
              <a:ea typeface="Roboto"/>
              <a:cs typeface="Roboto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31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277750" y="4297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Textbook Access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</a:rPr>
              <a:t>Textbook is available on Pearson's site with the link below!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hlinkClick r:id="rId3"/>
              </a:rPr>
              <a:t>Here are Pearson provided instructions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endParaRPr lang="en">
              <a:latin typeface="Roboto"/>
              <a:ea typeface="Roboto"/>
              <a:cs typeface="Roboto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>
              <a:latin typeface="Roboto"/>
              <a:ea typeface="Roboto"/>
              <a:cs typeface="Roboto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37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277750" y="4297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Installing Java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311700" y="1048325"/>
            <a:ext cx="8520600" cy="38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Test Java Installation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These 2 versions should match!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Instructions to install Java available on Canvas in Modules!!</a:t>
            </a:r>
            <a:endParaRPr lang="en" sz="1700">
              <a:latin typeface="Roboto"/>
              <a:ea typeface="Roboto"/>
              <a:cs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675075" y="1776975"/>
            <a:ext cx="2968200" cy="17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5338750" y="1776975"/>
            <a:ext cx="2968200" cy="17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1127025" y="2469975"/>
            <a:ext cx="20643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javac -version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5878450" y="2469975"/>
            <a:ext cx="18888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java -version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75075" y="1776975"/>
            <a:ext cx="2968200" cy="34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685725" y="1776975"/>
            <a:ext cx="2946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Compiler Test</a:t>
            </a:r>
            <a:endParaRPr b="1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5338750" y="1776975"/>
            <a:ext cx="2968200" cy="34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5349400" y="1776975"/>
            <a:ext cx="2946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Runtime Environment Test</a:t>
            </a:r>
            <a:endParaRPr b="1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Choosing a Text Editor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3302250" y="2668200"/>
            <a:ext cx="25395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endParaRPr lang="en">
              <a:latin typeface="Open Sans"/>
              <a:ea typeface="Open Sans"/>
              <a:cs typeface="Open Sans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311819" y="1290659"/>
            <a:ext cx="8525130" cy="308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b="1">
                <a:latin typeface="Open Sans"/>
                <a:ea typeface="Open Sans"/>
                <a:cs typeface="Open Sans"/>
              </a:rPr>
              <a:t>Recommended Options:</a:t>
            </a:r>
            <a:endParaRPr lang="en-US">
              <a:ea typeface="Open Sans"/>
            </a:endParaRPr>
          </a:p>
          <a:p>
            <a:pPr marL="342900" indent="-342900">
              <a:buChar char="•"/>
            </a:pPr>
            <a:r>
              <a:rPr lang="en" sz="2000">
                <a:latin typeface="Open Sans"/>
                <a:ea typeface="Open Sans"/>
                <a:cs typeface="Open Sans"/>
              </a:rPr>
              <a:t>Sublime Text</a:t>
            </a:r>
            <a:endParaRPr lang="en-US">
              <a:ea typeface="Open Sans"/>
            </a:endParaRPr>
          </a:p>
          <a:p>
            <a:pPr marL="342900" indent="-342900">
              <a:buChar char="•"/>
            </a:pPr>
            <a:r>
              <a:rPr lang="en" sz="2000">
                <a:latin typeface="Open Sans"/>
                <a:ea typeface="Open Sans"/>
                <a:cs typeface="Open Sans"/>
              </a:rPr>
              <a:t>Atom</a:t>
            </a:r>
          </a:p>
          <a:p>
            <a:pPr marL="342900" indent="-342900">
              <a:buChar char="•"/>
            </a:pPr>
            <a:r>
              <a:rPr lang="en" sz="2000" err="1">
                <a:latin typeface="Open Sans"/>
                <a:ea typeface="Open Sans"/>
                <a:cs typeface="Open Sans"/>
              </a:rPr>
              <a:t>VSCode</a:t>
            </a:r>
            <a:endParaRPr lang="en" sz="2000">
              <a:latin typeface="Open Sans"/>
              <a:ea typeface="Open Sans"/>
              <a:cs typeface="Open Sans"/>
            </a:endParaRPr>
          </a:p>
          <a:p>
            <a:endParaRPr lang="en" sz="2000">
              <a:latin typeface="Open Sans"/>
              <a:ea typeface="Open Sans"/>
              <a:cs typeface="Open Sans"/>
            </a:endParaRPr>
          </a:p>
          <a:p>
            <a:r>
              <a:rPr lang="en" sz="2000">
                <a:ea typeface="Open Sans"/>
              </a:rPr>
              <a:t>All three offer cross-platform support with autocompletion, color coding, and multiple panes, so use what makes you comfortable!</a:t>
            </a:r>
            <a:endParaRPr lang="en"/>
          </a:p>
          <a:p>
            <a:pPr marL="285750" indent="-285750">
              <a:buChar char="•"/>
            </a:pPr>
            <a:endParaRPr lang="en" sz="200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Command Line Tips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3" name="Google Shape;143;p21"/>
          <p:cNvGraphicFramePr/>
          <p:nvPr>
            <p:extLst>
              <p:ext uri="{D42A27DB-BD31-4B8C-83A1-F6EECF244321}">
                <p14:modId xmlns:p14="http://schemas.microsoft.com/office/powerpoint/2010/main" val="3383310753"/>
              </p:ext>
            </p:extLst>
          </p:nvPr>
        </p:nvGraphicFramePr>
        <p:xfrm>
          <a:off x="382775" y="1152425"/>
          <a:ext cx="8176050" cy="3308863"/>
        </p:xfrm>
        <a:graphic>
          <a:graphicData uri="http://schemas.openxmlformats.org/drawingml/2006/table">
            <a:tbl>
              <a:tblPr>
                <a:noFill/>
                <a:tableStyleId>{1975D0CC-8478-44CB-A78A-B30783626F38}</a:tableStyleId>
              </a:tblPr>
              <a:tblGrid>
                <a:gridCol w="224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4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Windows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Linux / Mac (*nix)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Description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dir</a:t>
                      </a:r>
                      <a:endParaRPr err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List everything in the current working directory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6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cd "path/to/</a:t>
                      </a:r>
                      <a:r>
                        <a:rPr lang="en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dir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cd path/to/</a:t>
                      </a:r>
                      <a:r>
                        <a:rPr lang="en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dir</a:t>
                      </a:r>
                      <a:endParaRPr err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Change the current working directory to the specified directory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4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cd ..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cd ..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Move up one directory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0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mkdir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name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mkdir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name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Create a new directory in the current working directory called "name" .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8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cd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pwd</a:t>
                      </a:r>
                      <a:endParaRPr err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Print the path to the current working directory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4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cls</a:t>
                      </a:r>
                      <a:endParaRPr err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clear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Clear the terminal window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4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dir</a:t>
                      </a:r>
                      <a:endParaRPr err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pwd</a:t>
                      </a:r>
                      <a:endParaRPr err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List where 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</a:rPr>
                        <a:t>you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are in the directory tree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A67D7BB-9076-4F9E-94FD-BD497679881B}"/>
              </a:ext>
            </a:extLst>
          </p:cNvPr>
          <p:cNvSpPr txBox="1"/>
          <p:nvPr/>
        </p:nvSpPr>
        <p:spPr>
          <a:xfrm>
            <a:off x="930331" y="4494999"/>
            <a:ext cx="7134726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700">
                <a:solidFill>
                  <a:schemeClr val="bg1">
                    <a:lumMod val="50000"/>
                  </a:schemeClr>
                </a:solidFill>
                <a:latin typeface="Calibri"/>
              </a:rPr>
              <a:t>Command Line Reference PDF available on Canvas under Modules as well!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300FCF43ED04E87CB4B57FC3C3C95" ma:contentTypeVersion="10" ma:contentTypeDescription="Create a new document." ma:contentTypeScope="" ma:versionID="5eb437e52e2b205d52e293ae29780dd0">
  <xsd:schema xmlns:xsd="http://www.w3.org/2001/XMLSchema" xmlns:xs="http://www.w3.org/2001/XMLSchema" xmlns:p="http://schemas.microsoft.com/office/2006/metadata/properties" xmlns:ns2="6d897a64-fd1a-4841-a5a6-03aa7edfec3b" targetNamespace="http://schemas.microsoft.com/office/2006/metadata/properties" ma:root="true" ma:fieldsID="3919aedf6d054627649814311788023a" ns2:_="">
    <xsd:import namespace="6d897a64-fd1a-4841-a5a6-03aa7edfec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897a64-fd1a-4841-a5a6-03aa7edfec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160F73-4996-47C0-82F4-6D588C6282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897a64-fd1a-4841-a5a6-03aa7edfec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73AE7A-774C-4411-83F0-40EE9EF93F5E}">
  <ds:schemaRefs>
    <ds:schemaRef ds:uri="36907c72-4b64-40fb-bf68-4cc3f59af3b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4454FD-B06D-4F99-898B-00AECEB173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On-screen Show (16:9)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Roboto Slab</vt:lpstr>
      <vt:lpstr>Roboto</vt:lpstr>
      <vt:lpstr>Wingdings</vt:lpstr>
      <vt:lpstr>Courier New</vt:lpstr>
      <vt:lpstr>PT Sans Narrow</vt:lpstr>
      <vt:lpstr>Calibri</vt:lpstr>
      <vt:lpstr>Arial</vt:lpstr>
      <vt:lpstr>Open Sans</vt:lpstr>
      <vt:lpstr>Proxima Nova</vt:lpstr>
      <vt:lpstr>Consolas</vt:lpstr>
      <vt:lpstr>Wingdings,Sans-Serif</vt:lpstr>
      <vt:lpstr>Tropic</vt:lpstr>
      <vt:lpstr>Recitation 1 /////</vt:lpstr>
      <vt:lpstr>PowerPoint Presentation</vt:lpstr>
      <vt:lpstr>Tips for Success!</vt:lpstr>
      <vt:lpstr>FAQ</vt:lpstr>
      <vt:lpstr>Announcements</vt:lpstr>
      <vt:lpstr>Textbook Access</vt:lpstr>
      <vt:lpstr>Installing Java</vt:lpstr>
      <vt:lpstr>Choosing a Text Editor</vt:lpstr>
      <vt:lpstr>Command Line Tips</vt:lpstr>
      <vt:lpstr>Compiling/Running Java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0 /////</dc:title>
  <cp:lastModifiedBy>Patel, Dhruv V</cp:lastModifiedBy>
  <cp:revision>2</cp:revision>
  <dcterms:modified xsi:type="dcterms:W3CDTF">2021-08-24T23:24:24Z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0x010100676300FCF43ED04E87CB4B57FC3C3C95</vt:lpwstr>
  </property>
</Properties>
</file>