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7"/>
  </p:notesMasterIdLst>
  <p:sldIdLst>
    <p:sldId id="256" r:id="rId5"/>
    <p:sldId id="257" r:id="rId6"/>
    <p:sldId id="299" r:id="rId7"/>
    <p:sldId id="340" r:id="rId8"/>
    <p:sldId id="339" r:id="rId9"/>
    <p:sldId id="338" r:id="rId10"/>
    <p:sldId id="337" r:id="rId11"/>
    <p:sldId id="336" r:id="rId12"/>
    <p:sldId id="335" r:id="rId13"/>
    <p:sldId id="333" r:id="rId14"/>
    <p:sldId id="332" r:id="rId15"/>
    <p:sldId id="331" r:id="rId16"/>
    <p:sldId id="330" r:id="rId17"/>
    <p:sldId id="329" r:id="rId18"/>
    <p:sldId id="328" r:id="rId19"/>
    <p:sldId id="327" r:id="rId20"/>
    <p:sldId id="326" r:id="rId21"/>
    <p:sldId id="325" r:id="rId22"/>
    <p:sldId id="324" r:id="rId23"/>
    <p:sldId id="323" r:id="rId24"/>
    <p:sldId id="322" r:id="rId25"/>
    <p:sldId id="341" r:id="rId26"/>
  </p:sldIdLst>
  <p:sldSz cx="9144000" cy="5143500" type="screen16x9"/>
  <p:notesSz cx="6858000" cy="9144000"/>
  <p:embeddedFontLst>
    <p:embeddedFont>
      <p:font typeface="Consolas" panose="020B0609020204030204" pitchFamily="49" charset="0"/>
      <p:regular r:id="rId28"/>
      <p:bold r:id="rId29"/>
      <p:italic r:id="rId30"/>
      <p:boldItalic r:id="rId31"/>
    </p:embeddedFont>
    <p:embeddedFont>
      <p:font typeface="Open Sans" panose="020B0604020202020204" charset="0"/>
      <p:regular r:id="rId32"/>
      <p:bold r:id="rId33"/>
      <p:italic r:id="rId34"/>
      <p:boldItalic r:id="rId35"/>
    </p:embeddedFont>
    <p:embeddedFont>
      <p:font typeface="PT Sans Narrow" panose="020B0604020202020204" charset="0"/>
      <p:regular r:id="rId36"/>
      <p:bold r:id="rId37"/>
    </p:embeddedFont>
    <p:embeddedFont>
      <p:font typeface="Roboto" panose="020B0604020202020204" charset="0"/>
      <p:regular r:id="rId38"/>
      <p:bold r:id="rId39"/>
      <p:italic r:id="rId40"/>
      <p:boldItalic r:id="rId41"/>
    </p:embeddedFont>
    <p:embeddedFont>
      <p:font typeface="Roboto Slab"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 Melanie N" initials="SN" lastIdx="11" clrIdx="0">
    <p:extLst>
      <p:ext uri="{19B8F6BF-5375-455C-9EA6-DF929625EA0E}">
        <p15:presenceInfo xmlns:p15="http://schemas.microsoft.com/office/powerpoint/2012/main" userId="S::msu44@gatech.edu::a9c36761-2593-463e-84a6-871f2f48df84" providerId="AD"/>
      </p:ext>
    </p:extLst>
  </p:cmAuthor>
  <p:cmAuthor id="2" name="Zhu, Julia" initials="ZJ" lastIdx="3" clrIdx="1">
    <p:extLst>
      <p:ext uri="{19B8F6BF-5375-455C-9EA6-DF929625EA0E}">
        <p15:presenceInfo xmlns:p15="http://schemas.microsoft.com/office/powerpoint/2012/main" userId="S::jzhu407@gatech.edu::c5219387-84a1-486f-80c9-502bb1d94971" providerId="AD"/>
      </p:ext>
    </p:extLst>
  </p:cmAuthor>
  <p:cmAuthor id="3" name="Bush, Brittney J" initials="BJ" lastIdx="4" clrIdx="2">
    <p:extLst>
      <p:ext uri="{19B8F6BF-5375-455C-9EA6-DF929625EA0E}">
        <p15:presenceInfo xmlns:p15="http://schemas.microsoft.com/office/powerpoint/2012/main" userId="S::bbush9@gatech.edu::b4fe8df5-5712-459f-a984-fe67de4aa889" providerId="AD"/>
      </p:ext>
    </p:extLst>
  </p:cmAuthor>
  <p:cmAuthor id="4" name="Nakazawa, Allison M" initials="NAM" lastIdx="23" clrIdx="3">
    <p:extLst>
      <p:ext uri="{19B8F6BF-5375-455C-9EA6-DF929625EA0E}">
        <p15:presenceInfo xmlns:p15="http://schemas.microsoft.com/office/powerpoint/2012/main" userId="S::anakazawa7@gatech.edu::434e347d-bc06-4936-8f1a-589032403e0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35254"/>
    <a:srgbClr val="351C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A3EDE0-EB00-4B13-B32D-3847A03C7CA9}" v="149" dt="2021-03-21T04:00:24.938"/>
    <p1510:client id="{0ADBE832-881B-42B7-9766-36966C94A946}" v="8" dt="2021-10-26T21:22:23.006"/>
    <p1510:client id="{109B30E5-8BAD-49C8-AF55-DC0FDCBDD9D7}" v="27" dt="2021-03-26T15:16:35.720"/>
    <p1510:client id="{18439DD4-7DDB-BD40-B1D7-35464AE2EDC6}" v="34" dt="2021-03-21T17:02:56.181"/>
    <p1510:client id="{1CED9ABD-2CA8-4145-8DFC-1A1AE7204EE7}" v="40" dt="2021-03-21T05:42:23.895"/>
    <p1510:client id="{1D869363-7EAA-4545-9DE8-85CE052CC338}" v="8" dt="2021-03-21T17:42:09.217"/>
    <p1510:client id="{2AE5256C-9B2D-4B46-B7E6-B5688045A962}" v="5" dt="2021-03-23T15:16:54.823"/>
    <p1510:client id="{2FD91A65-333C-4C32-9517-6B57A5454000}" v="3" dt="2021-03-23T15:30:05.957"/>
    <p1510:client id="{36F8DEF0-E63B-4CB1-9B75-C10F6BF4BC26}" v="2" dt="2021-10-26T20:24:34.336"/>
    <p1510:client id="{3FE62C38-F9B8-4A0B-9CD0-207BC870F8EC}" v="24" dt="2021-10-20T13:36:04.613"/>
    <p1510:client id="{457A1D33-5A88-4B9B-B8D6-6749B6BD5CD2}" v="9" dt="2021-03-23T15:15:13.637"/>
    <p1510:client id="{4D47657E-75D1-4650-8742-4C849569E6D4}" v="16" dt="2021-10-26T14:54:25.482"/>
    <p1510:client id="{66D3ADBD-D064-4675-911A-5748C245DD35}" v="213" dt="2021-10-25T00:03:18.741"/>
    <p1510:client id="{6FE62695-212C-4CC6-832D-CF4EFCBE1ED5}" v="116" dt="2021-10-25T03:58:38.056"/>
    <p1510:client id="{7670034C-87FC-4484-9911-18A18C9AF336}" v="2" dt="2021-03-29T15:23:03.131"/>
    <p1510:client id="{76C578B3-65DC-47D7-A351-58E980989306}" v="214" dt="2021-03-22T15:03:02.764"/>
    <p1510:client id="{88ABA7D1-9701-4AB0-9E7E-71136E4028F9}" v="12" dt="2021-10-26T14:54:52.798"/>
    <p1510:client id="{A3E3594F-1561-4B32-A0E8-6BE13B18925D}" v="26" dt="2021-10-26T14:59:41.383"/>
    <p1510:client id="{AE85FD84-745F-4FF1-A77B-7A919E9131D5}" v="184" dt="2021-03-23T14:13:41.307"/>
    <p1510:client id="{B9DE8C12-A1DF-431B-B045-A6E163DBB438}" v="35" dt="2021-10-26T15:14:46.599"/>
    <p1510:client id="{D2834877-7FB5-42AD-B53B-0E4EE0125B9A}" v="14" dt="2021-10-26T21:15:09.126"/>
    <p1510:client id="{D47B7154-4149-422C-83A2-EBD0B11E60BA}" v="8" dt="2021-03-22T03:58:15.450"/>
    <p1510:client id="{E1985D01-7C07-4007-8B4D-D55EEDAB6E1B}" v="66" dt="2021-10-20T13:29:27.877"/>
    <p1510:client id="{E3DF3D28-9CAB-475F-BC30-23B28BABE3C4}" v="222" dt="2021-10-25T13:25:21.320"/>
    <p1510:client id="{E81C34AF-6E4E-41D2-BF34-505690DDD55D}" v="50" dt="2021-03-30T14:36:12.807"/>
    <p1510:client id="{F0BDD7B1-A240-4177-8C5F-1CFB7AD731B4}" v="1" dt="2021-03-22T02:12:26.158"/>
    <p1510:client id="{FA2B6A1B-B676-469E-9CEF-32702EAC572B}" v="1" dt="2021-03-21T17:28:26.4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2.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el, Dhruv V" userId="S::dpatel406@gatech.edu::89eebba9-d428-40b5-91eb-13049a1e6473" providerId="AD" clId="Web-{AE85FD84-745F-4FF1-A77B-7A919E9131D5}"/>
    <pc:docChg chg="delSld modSld sldOrd">
      <pc:chgData name="Patel, Dhruv V" userId="S::dpatel406@gatech.edu::89eebba9-d428-40b5-91eb-13049a1e6473" providerId="AD" clId="Web-{AE85FD84-745F-4FF1-A77B-7A919E9131D5}" dt="2021-03-23T14:13:41.307" v="111" actId="20577"/>
      <pc:docMkLst>
        <pc:docMk/>
      </pc:docMkLst>
      <pc:sldChg chg="modSp">
        <pc:chgData name="Patel, Dhruv V" userId="S::dpatel406@gatech.edu::89eebba9-d428-40b5-91eb-13049a1e6473" providerId="AD" clId="Web-{AE85FD84-745F-4FF1-A77B-7A919E9131D5}" dt="2021-03-23T14:10:45.522" v="3" actId="14100"/>
        <pc:sldMkLst>
          <pc:docMk/>
          <pc:sldMk cId="0" sldId="256"/>
        </pc:sldMkLst>
        <pc:spChg chg="mod">
          <ac:chgData name="Patel, Dhruv V" userId="S::dpatel406@gatech.edu::89eebba9-d428-40b5-91eb-13049a1e6473" providerId="AD" clId="Web-{AE85FD84-745F-4FF1-A77B-7A919E9131D5}" dt="2021-03-23T14:10:45.522" v="3" actId="14100"/>
          <ac:spMkLst>
            <pc:docMk/>
            <pc:sldMk cId="0" sldId="256"/>
            <ac:spMk id="66" creationId="{00000000-0000-0000-0000-000000000000}"/>
          </ac:spMkLst>
        </pc:spChg>
      </pc:sldChg>
      <pc:sldChg chg="modSp">
        <pc:chgData name="Patel, Dhruv V" userId="S::dpatel406@gatech.edu::89eebba9-d428-40b5-91eb-13049a1e6473" providerId="AD" clId="Web-{AE85FD84-745F-4FF1-A77B-7A919E9131D5}" dt="2021-03-23T14:12:27.883" v="26" actId="20577"/>
        <pc:sldMkLst>
          <pc:docMk/>
          <pc:sldMk cId="0" sldId="257"/>
        </pc:sldMkLst>
        <pc:spChg chg="mod">
          <ac:chgData name="Patel, Dhruv V" userId="S::dpatel406@gatech.edu::89eebba9-d428-40b5-91eb-13049a1e6473" providerId="AD" clId="Web-{AE85FD84-745F-4FF1-A77B-7A919E9131D5}" dt="2021-03-23T14:12:27.883" v="26" actId="20577"/>
          <ac:spMkLst>
            <pc:docMk/>
            <pc:sldMk cId="0" sldId="257"/>
            <ac:spMk id="76" creationId="{00000000-0000-0000-0000-000000000000}"/>
          </ac:spMkLst>
        </pc:spChg>
      </pc:sldChg>
      <pc:sldChg chg="del">
        <pc:chgData name="Patel, Dhruv V" userId="S::dpatel406@gatech.edu::89eebba9-d428-40b5-91eb-13049a1e6473" providerId="AD" clId="Web-{AE85FD84-745F-4FF1-A77B-7A919E9131D5}" dt="2021-03-23T14:12:29.961" v="27"/>
        <pc:sldMkLst>
          <pc:docMk/>
          <pc:sldMk cId="2655134929" sldId="298"/>
        </pc:sldMkLst>
      </pc:sldChg>
      <pc:sldChg chg="addSp modSp">
        <pc:chgData name="Patel, Dhruv V" userId="S::dpatel406@gatech.edu::89eebba9-d428-40b5-91eb-13049a1e6473" providerId="AD" clId="Web-{AE85FD84-745F-4FF1-A77B-7A919E9131D5}" dt="2021-03-23T14:13:19.915" v="104" actId="20577"/>
        <pc:sldMkLst>
          <pc:docMk/>
          <pc:sldMk cId="1890957424" sldId="299"/>
        </pc:sldMkLst>
        <pc:spChg chg="add mod">
          <ac:chgData name="Patel, Dhruv V" userId="S::dpatel406@gatech.edu::89eebba9-d428-40b5-91eb-13049a1e6473" providerId="AD" clId="Web-{AE85FD84-745F-4FF1-A77B-7A919E9131D5}" dt="2021-03-23T14:13:19.915" v="104" actId="20577"/>
          <ac:spMkLst>
            <pc:docMk/>
            <pc:sldMk cId="1890957424" sldId="299"/>
            <ac:spMk id="2" creationId="{C3185229-8B4D-4A32-9BD3-85473C0C27C7}"/>
          </ac:spMkLst>
        </pc:spChg>
        <pc:spChg chg="mod">
          <ac:chgData name="Patel, Dhruv V" userId="S::dpatel406@gatech.edu::89eebba9-d428-40b5-91eb-13049a1e6473" providerId="AD" clId="Web-{AE85FD84-745F-4FF1-A77B-7A919E9131D5}" dt="2021-03-23T14:12:51.618" v="30" actId="20577"/>
          <ac:spMkLst>
            <pc:docMk/>
            <pc:sldMk cId="1890957424" sldId="299"/>
            <ac:spMk id="76" creationId="{00000000-0000-0000-0000-000000000000}"/>
          </ac:spMkLst>
        </pc:spChg>
      </pc:sldChg>
      <pc:sldChg chg="modSp ord">
        <pc:chgData name="Patel, Dhruv V" userId="S::dpatel406@gatech.edu::89eebba9-d428-40b5-91eb-13049a1e6473" providerId="AD" clId="Web-{AE85FD84-745F-4FF1-A77B-7A919E9131D5}" dt="2021-03-23T14:13:41.307" v="111" actId="20577"/>
        <pc:sldMkLst>
          <pc:docMk/>
          <pc:sldMk cId="732095245" sldId="345"/>
        </pc:sldMkLst>
        <pc:spChg chg="mod">
          <ac:chgData name="Patel, Dhruv V" userId="S::dpatel406@gatech.edu::89eebba9-d428-40b5-91eb-13049a1e6473" providerId="AD" clId="Web-{AE85FD84-745F-4FF1-A77B-7A919E9131D5}" dt="2021-03-23T14:13:40.025" v="110" actId="20577"/>
          <ac:spMkLst>
            <pc:docMk/>
            <pc:sldMk cId="732095245" sldId="345"/>
            <ac:spMk id="75" creationId="{00000000-0000-0000-0000-000000000000}"/>
          </ac:spMkLst>
        </pc:spChg>
        <pc:spChg chg="mod">
          <ac:chgData name="Patel, Dhruv V" userId="S::dpatel406@gatech.edu::89eebba9-d428-40b5-91eb-13049a1e6473" providerId="AD" clId="Web-{AE85FD84-745F-4FF1-A77B-7A919E9131D5}" dt="2021-03-23T14:13:41.307" v="111" actId="20577"/>
          <ac:spMkLst>
            <pc:docMk/>
            <pc:sldMk cId="732095245" sldId="345"/>
            <ac:spMk id="76" creationId="{00000000-0000-0000-0000-000000000000}"/>
          </ac:spMkLst>
        </pc:spChg>
      </pc:sldChg>
    </pc:docChg>
  </pc:docChgLst>
  <pc:docChgLst>
    <pc:chgData name="Nakazawa, Allison M" userId="S::anakazawa7@gatech.edu::434e347d-bc06-4936-8f1a-589032403e0e" providerId="AD" clId="Web-{1EBF7D17-6DDC-4BF7-8823-BD63D968A613}"/>
    <pc:docChg chg="modSld">
      <pc:chgData name="Nakazawa, Allison M" userId="S::anakazawa7@gatech.edu::434e347d-bc06-4936-8f1a-589032403e0e" providerId="AD" clId="Web-{1EBF7D17-6DDC-4BF7-8823-BD63D968A613}" dt="2020-10-05T14:40:50.787" v="0" actId="20577"/>
      <pc:docMkLst>
        <pc:docMk/>
      </pc:docMkLst>
      <pc:sldChg chg="modSp">
        <pc:chgData name="Nakazawa, Allison M" userId="S::anakazawa7@gatech.edu::434e347d-bc06-4936-8f1a-589032403e0e" providerId="AD" clId="Web-{1EBF7D17-6DDC-4BF7-8823-BD63D968A613}" dt="2020-10-05T14:40:50.787" v="0" actId="20577"/>
        <pc:sldMkLst>
          <pc:docMk/>
          <pc:sldMk cId="0" sldId="256"/>
        </pc:sldMkLst>
        <pc:spChg chg="mod">
          <ac:chgData name="Nakazawa, Allison M" userId="S::anakazawa7@gatech.edu::434e347d-bc06-4936-8f1a-589032403e0e" providerId="AD" clId="Web-{1EBF7D17-6DDC-4BF7-8823-BD63D968A613}" dt="2020-10-05T14:40:50.787" v="0" actId="20577"/>
          <ac:spMkLst>
            <pc:docMk/>
            <pc:sldMk cId="0" sldId="256"/>
            <ac:spMk id="66" creationId="{00000000-0000-0000-0000-000000000000}"/>
          </ac:spMkLst>
        </pc:spChg>
      </pc:sldChg>
    </pc:docChg>
  </pc:docChgLst>
  <pc:docChgLst>
    <pc:chgData name="Patel, Dhruv V" userId="S::dpatel406@gatech.edu::89eebba9-d428-40b5-91eb-13049a1e6473" providerId="AD" clId="Web-{E3DF3D28-9CAB-475F-BC30-23B28BABE3C4}"/>
    <pc:docChg chg="delSld modSld">
      <pc:chgData name="Patel, Dhruv V" userId="S::dpatel406@gatech.edu::89eebba9-d428-40b5-91eb-13049a1e6473" providerId="AD" clId="Web-{E3DF3D28-9CAB-475F-BC30-23B28BABE3C4}" dt="2021-10-25T13:25:21.320" v="164" actId="1076"/>
      <pc:docMkLst>
        <pc:docMk/>
      </pc:docMkLst>
      <pc:sldChg chg="delSp modSp">
        <pc:chgData name="Patel, Dhruv V" userId="S::dpatel406@gatech.edu::89eebba9-d428-40b5-91eb-13049a1e6473" providerId="AD" clId="Web-{E3DF3D28-9CAB-475F-BC30-23B28BABE3C4}" dt="2021-10-25T13:23:51.786" v="158" actId="20577"/>
        <pc:sldMkLst>
          <pc:docMk/>
          <pc:sldMk cId="1890957424" sldId="299"/>
        </pc:sldMkLst>
        <pc:spChg chg="mod">
          <ac:chgData name="Patel, Dhruv V" userId="S::dpatel406@gatech.edu::89eebba9-d428-40b5-91eb-13049a1e6473" providerId="AD" clId="Web-{E3DF3D28-9CAB-475F-BC30-23B28BABE3C4}" dt="2021-10-25T13:23:51.786" v="158" actId="20577"/>
          <ac:spMkLst>
            <pc:docMk/>
            <pc:sldMk cId="1890957424" sldId="299"/>
            <ac:spMk id="76" creationId="{00000000-0000-0000-0000-000000000000}"/>
          </ac:spMkLst>
        </pc:spChg>
        <pc:picChg chg="del">
          <ac:chgData name="Patel, Dhruv V" userId="S::dpatel406@gatech.edu::89eebba9-d428-40b5-91eb-13049a1e6473" providerId="AD" clId="Web-{E3DF3D28-9CAB-475F-BC30-23B28BABE3C4}" dt="2021-10-25T13:23:34.176" v="154"/>
          <ac:picMkLst>
            <pc:docMk/>
            <pc:sldMk cId="1890957424" sldId="299"/>
            <ac:picMk id="2" creationId="{BCE712E3-C273-47B6-9DC1-05B9FA3B679C}"/>
          </ac:picMkLst>
        </pc:picChg>
      </pc:sldChg>
      <pc:sldChg chg="del">
        <pc:chgData name="Patel, Dhruv V" userId="S::dpatel406@gatech.edu::89eebba9-d428-40b5-91eb-13049a1e6473" providerId="AD" clId="Web-{E3DF3D28-9CAB-475F-BC30-23B28BABE3C4}" dt="2021-10-25T13:20:27.734" v="115"/>
        <pc:sldMkLst>
          <pc:docMk/>
          <pc:sldMk cId="1588883235" sldId="318"/>
        </pc:sldMkLst>
      </pc:sldChg>
      <pc:sldChg chg="del">
        <pc:chgData name="Patel, Dhruv V" userId="S::dpatel406@gatech.edu::89eebba9-d428-40b5-91eb-13049a1e6473" providerId="AD" clId="Web-{E3DF3D28-9CAB-475F-BC30-23B28BABE3C4}" dt="2021-10-25T13:20:27.734" v="116"/>
        <pc:sldMkLst>
          <pc:docMk/>
          <pc:sldMk cId="2878357819" sldId="319"/>
        </pc:sldMkLst>
      </pc:sldChg>
      <pc:sldChg chg="del">
        <pc:chgData name="Patel, Dhruv V" userId="S::dpatel406@gatech.edu::89eebba9-d428-40b5-91eb-13049a1e6473" providerId="AD" clId="Web-{E3DF3D28-9CAB-475F-BC30-23B28BABE3C4}" dt="2021-10-25T13:20:27.734" v="117"/>
        <pc:sldMkLst>
          <pc:docMk/>
          <pc:sldMk cId="2537049241" sldId="320"/>
        </pc:sldMkLst>
      </pc:sldChg>
      <pc:sldChg chg="del">
        <pc:chgData name="Patel, Dhruv V" userId="S::dpatel406@gatech.edu::89eebba9-d428-40b5-91eb-13049a1e6473" providerId="AD" clId="Web-{E3DF3D28-9CAB-475F-BC30-23B28BABE3C4}" dt="2021-10-25T13:20:27.734" v="118"/>
        <pc:sldMkLst>
          <pc:docMk/>
          <pc:sldMk cId="1753824655" sldId="321"/>
        </pc:sldMkLst>
      </pc:sldChg>
      <pc:sldChg chg="modSp">
        <pc:chgData name="Patel, Dhruv V" userId="S::dpatel406@gatech.edu::89eebba9-d428-40b5-91eb-13049a1e6473" providerId="AD" clId="Web-{E3DF3D28-9CAB-475F-BC30-23B28BABE3C4}" dt="2021-10-25T13:20:25.671" v="114" actId="20577"/>
        <pc:sldMkLst>
          <pc:docMk/>
          <pc:sldMk cId="656319007" sldId="339"/>
        </pc:sldMkLst>
        <pc:spChg chg="mod">
          <ac:chgData name="Patel, Dhruv V" userId="S::dpatel406@gatech.edu::89eebba9-d428-40b5-91eb-13049a1e6473" providerId="AD" clId="Web-{E3DF3D28-9CAB-475F-BC30-23B28BABE3C4}" dt="2021-10-25T13:20:25.671" v="114" actId="20577"/>
          <ac:spMkLst>
            <pc:docMk/>
            <pc:sldMk cId="656319007" sldId="339"/>
            <ac:spMk id="76" creationId="{00000000-0000-0000-0000-000000000000}"/>
          </ac:spMkLst>
        </pc:spChg>
      </pc:sldChg>
      <pc:sldChg chg="addSp delSp modSp addAnim modAnim">
        <pc:chgData name="Patel, Dhruv V" userId="S::dpatel406@gatech.edu::89eebba9-d428-40b5-91eb-13049a1e6473" providerId="AD" clId="Web-{E3DF3D28-9CAB-475F-BC30-23B28BABE3C4}" dt="2021-10-25T13:25:21.320" v="164" actId="1076"/>
        <pc:sldMkLst>
          <pc:docMk/>
          <pc:sldMk cId="3886192635" sldId="340"/>
        </pc:sldMkLst>
        <pc:spChg chg="add del">
          <ac:chgData name="Patel, Dhruv V" userId="S::dpatel406@gatech.edu::89eebba9-d428-40b5-91eb-13049a1e6473" providerId="AD" clId="Web-{E3DF3D28-9CAB-475F-BC30-23B28BABE3C4}" dt="2021-10-25T13:16:01.524" v="2"/>
          <ac:spMkLst>
            <pc:docMk/>
            <pc:sldMk cId="3886192635" sldId="340"/>
            <ac:spMk id="2" creationId="{85AF1C75-9317-4A44-910A-ECF9FBF0FFD6}"/>
          </ac:spMkLst>
        </pc:spChg>
        <pc:spChg chg="mod">
          <ac:chgData name="Patel, Dhruv V" userId="S::dpatel406@gatech.edu::89eebba9-d428-40b5-91eb-13049a1e6473" providerId="AD" clId="Web-{E3DF3D28-9CAB-475F-BC30-23B28BABE3C4}" dt="2021-10-25T13:15:20.164" v="0" actId="14100"/>
          <ac:spMkLst>
            <pc:docMk/>
            <pc:sldMk cId="3886192635" sldId="340"/>
            <ac:spMk id="3" creationId="{ECC470CF-5A4A-456A-8D54-891C64C3BBB8}"/>
          </ac:spMkLst>
        </pc:spChg>
        <pc:spChg chg="add mod">
          <ac:chgData name="Patel, Dhruv V" userId="S::dpatel406@gatech.edu::89eebba9-d428-40b5-91eb-13049a1e6473" providerId="AD" clId="Web-{E3DF3D28-9CAB-475F-BC30-23B28BABE3C4}" dt="2021-10-25T13:16:55.697" v="34" actId="1076"/>
          <ac:spMkLst>
            <pc:docMk/>
            <pc:sldMk cId="3886192635" sldId="340"/>
            <ac:spMk id="4" creationId="{EA4676CD-1A9F-4587-8439-E347A962F03A}"/>
          </ac:spMkLst>
        </pc:spChg>
        <pc:spChg chg="add del mod">
          <ac:chgData name="Patel, Dhruv V" userId="S::dpatel406@gatech.edu::89eebba9-d428-40b5-91eb-13049a1e6473" providerId="AD" clId="Web-{E3DF3D28-9CAB-475F-BC30-23B28BABE3C4}" dt="2021-10-25T13:17:56.074" v="80"/>
          <ac:spMkLst>
            <pc:docMk/>
            <pc:sldMk cId="3886192635" sldId="340"/>
            <ac:spMk id="7" creationId="{E46BBB54-0122-45B7-B260-BE8ABA2168C0}"/>
          </ac:spMkLst>
        </pc:spChg>
        <pc:spChg chg="add mod">
          <ac:chgData name="Patel, Dhruv V" userId="S::dpatel406@gatech.edu::89eebba9-d428-40b5-91eb-13049a1e6473" providerId="AD" clId="Web-{E3DF3D28-9CAB-475F-BC30-23B28BABE3C4}" dt="2021-10-25T13:16:38.416" v="24" actId="20577"/>
          <ac:spMkLst>
            <pc:docMk/>
            <pc:sldMk cId="3886192635" sldId="340"/>
            <ac:spMk id="9" creationId="{41019C95-BCFE-4068-B47C-BD0384C4D47E}"/>
          </ac:spMkLst>
        </pc:spChg>
        <pc:spChg chg="add mod">
          <ac:chgData name="Patel, Dhruv V" userId="S::dpatel406@gatech.edu::89eebba9-d428-40b5-91eb-13049a1e6473" providerId="AD" clId="Web-{E3DF3D28-9CAB-475F-BC30-23B28BABE3C4}" dt="2021-10-25T13:25:21.320" v="164" actId="1076"/>
          <ac:spMkLst>
            <pc:docMk/>
            <pc:sldMk cId="3886192635" sldId="340"/>
            <ac:spMk id="12" creationId="{4E2E27A3-BF2E-4A06-993C-4004A2CD1BBF}"/>
          </ac:spMkLst>
        </pc:spChg>
        <pc:spChg chg="add mod">
          <ac:chgData name="Patel, Dhruv V" userId="S::dpatel406@gatech.edu::89eebba9-d428-40b5-91eb-13049a1e6473" providerId="AD" clId="Web-{E3DF3D28-9CAB-475F-BC30-23B28BABE3C4}" dt="2021-10-25T13:23:56.786" v="163" actId="1076"/>
          <ac:spMkLst>
            <pc:docMk/>
            <pc:sldMk cId="3886192635" sldId="340"/>
            <ac:spMk id="13" creationId="{32A14F6A-0030-4D5F-9AEB-C6FACFBC42B7}"/>
          </ac:spMkLst>
        </pc:spChg>
        <pc:spChg chg="add mod">
          <ac:chgData name="Patel, Dhruv V" userId="S::dpatel406@gatech.edu::89eebba9-d428-40b5-91eb-13049a1e6473" providerId="AD" clId="Web-{E3DF3D28-9CAB-475F-BC30-23B28BABE3C4}" dt="2021-10-25T13:18:13.184" v="88" actId="1076"/>
          <ac:spMkLst>
            <pc:docMk/>
            <pc:sldMk cId="3886192635" sldId="340"/>
            <ac:spMk id="14" creationId="{AFF92C0D-FA51-4C19-AA4B-746F501A8F50}"/>
          </ac:spMkLst>
        </pc:spChg>
        <pc:spChg chg="mod">
          <ac:chgData name="Patel, Dhruv V" userId="S::dpatel406@gatech.edu::89eebba9-d428-40b5-91eb-13049a1e6473" providerId="AD" clId="Web-{E3DF3D28-9CAB-475F-BC30-23B28BABE3C4}" dt="2021-10-25T13:23:54.661" v="162" actId="20577"/>
          <ac:spMkLst>
            <pc:docMk/>
            <pc:sldMk cId="3886192635" sldId="340"/>
            <ac:spMk id="76" creationId="{00000000-0000-0000-0000-000000000000}"/>
          </ac:spMkLst>
        </pc:spChg>
        <pc:picChg chg="del">
          <ac:chgData name="Patel, Dhruv V" userId="S::dpatel406@gatech.edu::89eebba9-d428-40b5-91eb-13049a1e6473" providerId="AD" clId="Web-{E3DF3D28-9CAB-475F-BC30-23B28BABE3C4}" dt="2021-10-25T13:22:29.253" v="121"/>
          <ac:picMkLst>
            <pc:docMk/>
            <pc:sldMk cId="3886192635" sldId="340"/>
            <ac:picMk id="6" creationId="{BF4D78E9-C6D4-451C-A53B-8CB41686AFAA}"/>
          </ac:picMkLst>
        </pc:picChg>
      </pc:sldChg>
    </pc:docChg>
  </pc:docChgLst>
  <pc:docChgLst>
    <pc:chgData name="Patel, Dhruv V" userId="S::dpatel406@gatech.edu::89eebba9-d428-40b5-91eb-13049a1e6473" providerId="AD" clId="Web-{B9DE8C12-A1DF-431B-B045-A6E163DBB438}"/>
    <pc:docChg chg="modSld">
      <pc:chgData name="Patel, Dhruv V" userId="S::dpatel406@gatech.edu::89eebba9-d428-40b5-91eb-13049a1e6473" providerId="AD" clId="Web-{B9DE8C12-A1DF-431B-B045-A6E163DBB438}" dt="2021-10-26T15:14:46.005" v="32" actId="20577"/>
      <pc:docMkLst>
        <pc:docMk/>
      </pc:docMkLst>
      <pc:sldChg chg="modSp">
        <pc:chgData name="Patel, Dhruv V" userId="S::dpatel406@gatech.edu::89eebba9-d428-40b5-91eb-13049a1e6473" providerId="AD" clId="Web-{B9DE8C12-A1DF-431B-B045-A6E163DBB438}" dt="2021-10-26T15:14:46.005" v="32" actId="20577"/>
        <pc:sldMkLst>
          <pc:docMk/>
          <pc:sldMk cId="3644759831" sldId="325"/>
        </pc:sldMkLst>
        <pc:spChg chg="mod">
          <ac:chgData name="Patel, Dhruv V" userId="S::dpatel406@gatech.edu::89eebba9-d428-40b5-91eb-13049a1e6473" providerId="AD" clId="Web-{B9DE8C12-A1DF-431B-B045-A6E163DBB438}" dt="2021-10-26T15:14:46.005" v="32" actId="20577"/>
          <ac:spMkLst>
            <pc:docMk/>
            <pc:sldMk cId="3644759831" sldId="325"/>
            <ac:spMk id="76" creationId="{00000000-0000-0000-0000-000000000000}"/>
          </ac:spMkLst>
        </pc:spChg>
      </pc:sldChg>
    </pc:docChg>
  </pc:docChgLst>
  <pc:docChgLst>
    <pc:chgData name="Zhu, Julia" userId="S::jzhu407@gatech.edu::c5219387-84a1-486f-80c9-502bb1d94971" providerId="AD" clId="Web-{85653861-581A-44B2-B25E-70E71731BA11}"/>
    <pc:docChg chg="addSld modSld">
      <pc:chgData name="Zhu, Julia" userId="S::jzhu407@gatech.edu::c5219387-84a1-486f-80c9-502bb1d94971" providerId="AD" clId="Web-{85653861-581A-44B2-B25E-70E71731BA11}" dt="2020-10-09T17:12:15.646" v="146" actId="20577"/>
      <pc:docMkLst>
        <pc:docMk/>
      </pc:docMkLst>
      <pc:sldChg chg="addSp modSp">
        <pc:chgData name="Zhu, Julia" userId="S::jzhu407@gatech.edu::c5219387-84a1-486f-80c9-502bb1d94971" providerId="AD" clId="Web-{85653861-581A-44B2-B25E-70E71731BA11}" dt="2020-10-09T17:11:35.333" v="139" actId="1076"/>
        <pc:sldMkLst>
          <pc:docMk/>
          <pc:sldMk cId="2425716309" sldId="260"/>
        </pc:sldMkLst>
        <pc:spChg chg="mod">
          <ac:chgData name="Zhu, Julia" userId="S::jzhu407@gatech.edu::c5219387-84a1-486f-80c9-502bb1d94971" providerId="AD" clId="Web-{85653861-581A-44B2-B25E-70E71731BA11}" dt="2020-10-09T17:10:54.567" v="133" actId="20577"/>
          <ac:spMkLst>
            <pc:docMk/>
            <pc:sldMk cId="2425716309" sldId="260"/>
            <ac:spMk id="76" creationId="{00000000-0000-0000-0000-000000000000}"/>
          </ac:spMkLst>
        </pc:spChg>
        <pc:picChg chg="add mod modCrop">
          <ac:chgData name="Zhu, Julia" userId="S::jzhu407@gatech.edu::c5219387-84a1-486f-80c9-502bb1d94971" providerId="AD" clId="Web-{85653861-581A-44B2-B25E-70E71731BA11}" dt="2020-10-09T17:11:35.333" v="139" actId="1076"/>
          <ac:picMkLst>
            <pc:docMk/>
            <pc:sldMk cId="2425716309" sldId="260"/>
            <ac:picMk id="2" creationId="{7207C204-FDB3-4532-B38D-C850E70D4144}"/>
          </ac:picMkLst>
        </pc:picChg>
      </pc:sldChg>
      <pc:sldChg chg="modSp add replId">
        <pc:chgData name="Zhu, Julia" userId="S::jzhu407@gatech.edu::c5219387-84a1-486f-80c9-502bb1d94971" providerId="AD" clId="Web-{85653861-581A-44B2-B25E-70E71731BA11}" dt="2020-10-09T17:12:15.646" v="146" actId="20577"/>
        <pc:sldMkLst>
          <pc:docMk/>
          <pc:sldMk cId="4179073333" sldId="289"/>
        </pc:sldMkLst>
        <pc:spChg chg="mod">
          <ac:chgData name="Zhu, Julia" userId="S::jzhu407@gatech.edu::c5219387-84a1-486f-80c9-502bb1d94971" providerId="AD" clId="Web-{85653861-581A-44B2-B25E-70E71731BA11}" dt="2020-10-09T17:12:15.646" v="146" actId="20577"/>
          <ac:spMkLst>
            <pc:docMk/>
            <pc:sldMk cId="4179073333" sldId="289"/>
            <ac:spMk id="76" creationId="{00000000-0000-0000-0000-000000000000}"/>
          </ac:spMkLst>
        </pc:spChg>
      </pc:sldChg>
    </pc:docChg>
  </pc:docChgLst>
  <pc:docChgLst>
    <pc:chgData name="Patel, Dhruv V" userId="S::dpatel406@gatech.edu::89eebba9-d428-40b5-91eb-13049a1e6473" providerId="AD" clId="Web-{2B78E94C-FE23-49CC-B96A-4F6CAFBA15BD}"/>
    <pc:docChg chg="addSld modSld">
      <pc:chgData name="Patel, Dhruv V" userId="S::dpatel406@gatech.edu::89eebba9-d428-40b5-91eb-13049a1e6473" providerId="AD" clId="Web-{2B78E94C-FE23-49CC-B96A-4F6CAFBA15BD}" dt="2021-03-18T15:59:49.128" v="54" actId="14100"/>
      <pc:docMkLst>
        <pc:docMk/>
      </pc:docMkLst>
      <pc:sldChg chg="delSp modSp add replId">
        <pc:chgData name="Patel, Dhruv V" userId="S::dpatel406@gatech.edu::89eebba9-d428-40b5-91eb-13049a1e6473" providerId="AD" clId="Web-{2B78E94C-FE23-49CC-B96A-4F6CAFBA15BD}" dt="2021-03-18T15:59:49.128" v="54" actId="14100"/>
        <pc:sldMkLst>
          <pc:docMk/>
          <pc:sldMk cId="732095245" sldId="345"/>
        </pc:sldMkLst>
        <pc:spChg chg="mod">
          <ac:chgData name="Patel, Dhruv V" userId="S::dpatel406@gatech.edu::89eebba9-d428-40b5-91eb-13049a1e6473" providerId="AD" clId="Web-{2B78E94C-FE23-49CC-B96A-4F6CAFBA15BD}" dt="2021-03-18T15:59:27.116" v="1" actId="20577"/>
          <ac:spMkLst>
            <pc:docMk/>
            <pc:sldMk cId="732095245" sldId="345"/>
            <ac:spMk id="75" creationId="{00000000-0000-0000-0000-000000000000}"/>
          </ac:spMkLst>
        </pc:spChg>
        <pc:spChg chg="mod">
          <ac:chgData name="Patel, Dhruv V" userId="S::dpatel406@gatech.edu::89eebba9-d428-40b5-91eb-13049a1e6473" providerId="AD" clId="Web-{2B78E94C-FE23-49CC-B96A-4F6CAFBA15BD}" dt="2021-03-18T15:59:49.128" v="54" actId="14100"/>
          <ac:spMkLst>
            <pc:docMk/>
            <pc:sldMk cId="732095245" sldId="345"/>
            <ac:spMk id="76" creationId="{00000000-0000-0000-0000-000000000000}"/>
          </ac:spMkLst>
        </pc:spChg>
        <pc:picChg chg="del">
          <ac:chgData name="Patel, Dhruv V" userId="S::dpatel406@gatech.edu::89eebba9-d428-40b5-91eb-13049a1e6473" providerId="AD" clId="Web-{2B78E94C-FE23-49CC-B96A-4F6CAFBA15BD}" dt="2021-03-18T15:59:29.441" v="2"/>
          <ac:picMkLst>
            <pc:docMk/>
            <pc:sldMk cId="732095245" sldId="345"/>
            <ac:picMk id="2" creationId="{B58D2D49-2A7E-4759-8B2D-928C3D83D802}"/>
          </ac:picMkLst>
        </pc:picChg>
      </pc:sldChg>
    </pc:docChg>
  </pc:docChgLst>
  <pc:docChgLst>
    <pc:chgData name="Zhu, Julia" userId="S::jzhu407@gatech.edu::c5219387-84a1-486f-80c9-502bb1d94971" providerId="AD" clId="Web-{5C1ABE19-2EA9-4AA0-8C3B-6B8BCD160059}"/>
    <pc:docChg chg="">
      <pc:chgData name="Zhu, Julia" userId="S::jzhu407@gatech.edu::c5219387-84a1-486f-80c9-502bb1d94971" providerId="AD" clId="Web-{5C1ABE19-2EA9-4AA0-8C3B-6B8BCD160059}" dt="2020-10-13T16:34:42.611" v="0"/>
      <pc:docMkLst>
        <pc:docMk/>
      </pc:docMkLst>
      <pc:sldChg chg="addCm">
        <pc:chgData name="Zhu, Julia" userId="S::jzhu407@gatech.edu::c5219387-84a1-486f-80c9-502bb1d94971" providerId="AD" clId="Web-{5C1ABE19-2EA9-4AA0-8C3B-6B8BCD160059}" dt="2020-10-13T16:34:42.611" v="0"/>
        <pc:sldMkLst>
          <pc:docMk/>
          <pc:sldMk cId="467265054" sldId="279"/>
        </pc:sldMkLst>
      </pc:sldChg>
    </pc:docChg>
  </pc:docChgLst>
  <pc:docChgLst>
    <pc:chgData name="Zhu, Julia" userId="S::jzhu407@gatech.edu::c5219387-84a1-486f-80c9-502bb1d94971" providerId="AD" clId="Web-{0ADBE832-881B-42B7-9766-36966C94A946}"/>
    <pc:docChg chg="modSld">
      <pc:chgData name="Zhu, Julia" userId="S::jzhu407@gatech.edu::c5219387-84a1-486f-80c9-502bb1d94971" providerId="AD" clId="Web-{0ADBE832-881B-42B7-9766-36966C94A946}" dt="2021-10-26T21:22:22.772" v="6" actId="20577"/>
      <pc:docMkLst>
        <pc:docMk/>
      </pc:docMkLst>
      <pc:sldChg chg="modSp">
        <pc:chgData name="Zhu, Julia" userId="S::jzhu407@gatech.edu::c5219387-84a1-486f-80c9-502bb1d94971" providerId="AD" clId="Web-{0ADBE832-881B-42B7-9766-36966C94A946}" dt="2021-10-26T21:22:22.772" v="6" actId="20577"/>
        <pc:sldMkLst>
          <pc:docMk/>
          <pc:sldMk cId="1406525724" sldId="333"/>
        </pc:sldMkLst>
        <pc:spChg chg="mod">
          <ac:chgData name="Zhu, Julia" userId="S::jzhu407@gatech.edu::c5219387-84a1-486f-80c9-502bb1d94971" providerId="AD" clId="Web-{0ADBE832-881B-42B7-9766-36966C94A946}" dt="2021-10-26T21:22:22.772" v="6" actId="20577"/>
          <ac:spMkLst>
            <pc:docMk/>
            <pc:sldMk cId="1406525724" sldId="333"/>
            <ac:spMk id="76" creationId="{00000000-0000-0000-0000-000000000000}"/>
          </ac:spMkLst>
        </pc:spChg>
      </pc:sldChg>
    </pc:docChg>
  </pc:docChgLst>
  <pc:docChgLst>
    <pc:chgData name="Bush, Brittney J" userId="S::bbush9@gatech.edu::b4fe8df5-5712-459f-a984-fe67de4aa889" providerId="AD" clId="Web-{C9894803-31FE-70EE-E21B-96C1CE49E25C}"/>
    <pc:docChg chg="modSld">
      <pc:chgData name="Bush, Brittney J" userId="S::bbush9@gatech.edu::b4fe8df5-5712-459f-a984-fe67de4aa889" providerId="AD" clId="Web-{C9894803-31FE-70EE-E21B-96C1CE49E25C}" dt="2020-10-11T18:22:38.704" v="30"/>
      <pc:docMkLst>
        <pc:docMk/>
      </pc:docMkLst>
      <pc:sldChg chg="addCm modNotes">
        <pc:chgData name="Bush, Brittney J" userId="S::bbush9@gatech.edu::b4fe8df5-5712-459f-a984-fe67de4aa889" providerId="AD" clId="Web-{C9894803-31FE-70EE-E21B-96C1CE49E25C}" dt="2020-10-11T18:22:38.704" v="30"/>
        <pc:sldMkLst>
          <pc:docMk/>
          <pc:sldMk cId="467265054" sldId="279"/>
        </pc:sldMkLst>
      </pc:sldChg>
    </pc:docChg>
  </pc:docChgLst>
  <pc:docChgLst>
    <pc:chgData name="Zhu, Julia" userId="S::jzhu407@gatech.edu::c5219387-84a1-486f-80c9-502bb1d94971" providerId="AD" clId="Web-{23D65727-5F01-467C-ACD3-C3FC24E712C4}"/>
    <pc:docChg chg="addSld modSld sldOrd">
      <pc:chgData name="Zhu, Julia" userId="S::jzhu407@gatech.edu::c5219387-84a1-486f-80c9-502bb1d94971" providerId="AD" clId="Web-{23D65727-5F01-467C-ACD3-C3FC24E712C4}" dt="2020-10-12T16:42:35.612" v="185"/>
      <pc:docMkLst>
        <pc:docMk/>
      </pc:docMkLst>
      <pc:sldChg chg="modSp delCm">
        <pc:chgData name="Zhu, Julia" userId="S::jzhu407@gatech.edu::c5219387-84a1-486f-80c9-502bb1d94971" providerId="AD" clId="Web-{23D65727-5F01-467C-ACD3-C3FC24E712C4}" dt="2020-10-12T16:41:45.314" v="181" actId="20577"/>
        <pc:sldMkLst>
          <pc:docMk/>
          <pc:sldMk cId="1713221507" sldId="285"/>
        </pc:sldMkLst>
        <pc:spChg chg="mod">
          <ac:chgData name="Zhu, Julia" userId="S::jzhu407@gatech.edu::c5219387-84a1-486f-80c9-502bb1d94971" providerId="AD" clId="Web-{23D65727-5F01-467C-ACD3-C3FC24E712C4}" dt="2020-10-12T16:41:45.314" v="181" actId="20577"/>
          <ac:spMkLst>
            <pc:docMk/>
            <pc:sldMk cId="1713221507" sldId="285"/>
            <ac:spMk id="76" creationId="{00000000-0000-0000-0000-000000000000}"/>
          </ac:spMkLst>
        </pc:spChg>
      </pc:sldChg>
      <pc:sldChg chg="ord">
        <pc:chgData name="Zhu, Julia" userId="S::jzhu407@gatech.edu::c5219387-84a1-486f-80c9-502bb1d94971" providerId="AD" clId="Web-{23D65727-5F01-467C-ACD3-C3FC24E712C4}" dt="2020-10-12T16:42:35.612" v="185"/>
        <pc:sldMkLst>
          <pc:docMk/>
          <pc:sldMk cId="264358648" sldId="286"/>
        </pc:sldMkLst>
      </pc:sldChg>
      <pc:sldChg chg="modSp add replId">
        <pc:chgData name="Zhu, Julia" userId="S::jzhu407@gatech.edu::c5219387-84a1-486f-80c9-502bb1d94971" providerId="AD" clId="Web-{23D65727-5F01-467C-ACD3-C3FC24E712C4}" dt="2020-10-12T16:41:59.315" v="184" actId="20577"/>
        <pc:sldMkLst>
          <pc:docMk/>
          <pc:sldMk cId="4189827506" sldId="292"/>
        </pc:sldMkLst>
        <pc:spChg chg="mod">
          <ac:chgData name="Zhu, Julia" userId="S::jzhu407@gatech.edu::c5219387-84a1-486f-80c9-502bb1d94971" providerId="AD" clId="Web-{23D65727-5F01-467C-ACD3-C3FC24E712C4}" dt="2020-10-12T16:41:59.315" v="184" actId="20577"/>
          <ac:spMkLst>
            <pc:docMk/>
            <pc:sldMk cId="4189827506" sldId="292"/>
            <ac:spMk id="76" creationId="{00000000-0000-0000-0000-000000000000}"/>
          </ac:spMkLst>
        </pc:spChg>
      </pc:sldChg>
    </pc:docChg>
  </pc:docChgLst>
  <pc:docChgLst>
    <pc:chgData name="Zhu, Julia" userId="S::jzhu407@gatech.edu::c5219387-84a1-486f-80c9-502bb1d94971" providerId="AD" clId="Web-{8DB96C73-386C-49BB-A64A-3ED0FEE86A5B}"/>
    <pc:docChg chg="addSld modSld">
      <pc:chgData name="Zhu, Julia" userId="S::jzhu407@gatech.edu::c5219387-84a1-486f-80c9-502bb1d94971" providerId="AD" clId="Web-{8DB96C73-386C-49BB-A64A-3ED0FEE86A5B}" dt="2020-10-12T17:14:29.635" v="51"/>
      <pc:docMkLst>
        <pc:docMk/>
      </pc:docMkLst>
      <pc:sldChg chg="delCm">
        <pc:chgData name="Zhu, Julia" userId="S::jzhu407@gatech.edu::c5219387-84a1-486f-80c9-502bb1d94971" providerId="AD" clId="Web-{8DB96C73-386C-49BB-A64A-3ED0FEE86A5B}" dt="2020-10-12T17:14:29.635" v="51"/>
        <pc:sldMkLst>
          <pc:docMk/>
          <pc:sldMk cId="139381214" sldId="275"/>
        </pc:sldMkLst>
      </pc:sldChg>
      <pc:sldChg chg="addSp modSp add replId">
        <pc:chgData name="Zhu, Julia" userId="S::jzhu407@gatech.edu::c5219387-84a1-486f-80c9-502bb1d94971" providerId="AD" clId="Web-{8DB96C73-386C-49BB-A64A-3ED0FEE86A5B}" dt="2020-10-12T17:14:05.697" v="50" actId="1076"/>
        <pc:sldMkLst>
          <pc:docMk/>
          <pc:sldMk cId="3093680278" sldId="293"/>
        </pc:sldMkLst>
        <pc:spChg chg="mod">
          <ac:chgData name="Zhu, Julia" userId="S::jzhu407@gatech.edu::c5219387-84a1-486f-80c9-502bb1d94971" providerId="AD" clId="Web-{8DB96C73-386C-49BB-A64A-3ED0FEE86A5B}" dt="2020-10-12T17:10:30.770" v="31" actId="20577"/>
          <ac:spMkLst>
            <pc:docMk/>
            <pc:sldMk cId="3093680278" sldId="293"/>
            <ac:spMk id="76" creationId="{00000000-0000-0000-0000-000000000000}"/>
          </ac:spMkLst>
        </pc:spChg>
        <pc:picChg chg="add mod">
          <ac:chgData name="Zhu, Julia" userId="S::jzhu407@gatech.edu::c5219387-84a1-486f-80c9-502bb1d94971" providerId="AD" clId="Web-{8DB96C73-386C-49BB-A64A-3ED0FEE86A5B}" dt="2020-10-12T17:14:00.900" v="47" actId="1076"/>
          <ac:picMkLst>
            <pc:docMk/>
            <pc:sldMk cId="3093680278" sldId="293"/>
            <ac:picMk id="2" creationId="{94BA2B96-6603-4A5E-95D9-695C5785D24F}"/>
          </ac:picMkLst>
        </pc:picChg>
        <pc:picChg chg="add mod">
          <ac:chgData name="Zhu, Julia" userId="S::jzhu407@gatech.edu::c5219387-84a1-486f-80c9-502bb1d94971" providerId="AD" clId="Web-{8DB96C73-386C-49BB-A64A-3ED0FEE86A5B}" dt="2020-10-12T17:13:56.853" v="45" actId="1076"/>
          <ac:picMkLst>
            <pc:docMk/>
            <pc:sldMk cId="3093680278" sldId="293"/>
            <ac:picMk id="3" creationId="{EF9A10DF-A30E-4DED-83C5-06F67FF886AE}"/>
          </ac:picMkLst>
        </pc:picChg>
        <pc:picChg chg="add mod">
          <ac:chgData name="Zhu, Julia" userId="S::jzhu407@gatech.edu::c5219387-84a1-486f-80c9-502bb1d94971" providerId="AD" clId="Web-{8DB96C73-386C-49BB-A64A-3ED0FEE86A5B}" dt="2020-10-12T17:14:05.697" v="50" actId="1076"/>
          <ac:picMkLst>
            <pc:docMk/>
            <pc:sldMk cId="3093680278" sldId="293"/>
            <ac:picMk id="4" creationId="{40A44A04-2B90-44DE-B741-F0576196C675}"/>
          </ac:picMkLst>
        </pc:picChg>
      </pc:sldChg>
    </pc:docChg>
  </pc:docChgLst>
  <pc:docChgLst>
    <pc:chgData name="Touchstone, William" userId="S::wtouchstone3@gatech.edu::682388bf-f96c-4605-8878-5bdbbdfe871b" providerId="AD" clId="Web-{36F8DEF0-E63B-4CB1-9B75-C10F6BF4BC26}"/>
    <pc:docChg chg="modSld">
      <pc:chgData name="Touchstone, William" userId="S::wtouchstone3@gatech.edu::682388bf-f96c-4605-8878-5bdbbdfe871b" providerId="AD" clId="Web-{36F8DEF0-E63B-4CB1-9B75-C10F6BF4BC26}" dt="2021-10-26T20:24:34.336" v="1" actId="1076"/>
      <pc:docMkLst>
        <pc:docMk/>
      </pc:docMkLst>
      <pc:sldChg chg="modSp">
        <pc:chgData name="Touchstone, William" userId="S::wtouchstone3@gatech.edu::682388bf-f96c-4605-8878-5bdbbdfe871b" providerId="AD" clId="Web-{36F8DEF0-E63B-4CB1-9B75-C10F6BF4BC26}" dt="2021-10-26T20:24:34.336" v="1" actId="1076"/>
        <pc:sldMkLst>
          <pc:docMk/>
          <pc:sldMk cId="1452205966" sldId="341"/>
        </pc:sldMkLst>
        <pc:spChg chg="mod">
          <ac:chgData name="Touchstone, William" userId="S::wtouchstone3@gatech.edu::682388bf-f96c-4605-8878-5bdbbdfe871b" providerId="AD" clId="Web-{36F8DEF0-E63B-4CB1-9B75-C10F6BF4BC26}" dt="2021-10-26T20:24:34.336" v="1" actId="1076"/>
          <ac:spMkLst>
            <pc:docMk/>
            <pc:sldMk cId="1452205966" sldId="341"/>
            <ac:spMk id="75" creationId="{00000000-0000-0000-0000-000000000000}"/>
          </ac:spMkLst>
        </pc:spChg>
      </pc:sldChg>
    </pc:docChg>
  </pc:docChgLst>
  <pc:docChgLst>
    <pc:chgData name="Patel, Dhruv V" userId="S::dpatel406@gatech.edu::89eebba9-d428-40b5-91eb-13049a1e6473" providerId="AD" clId="Web-{88ABA7D1-9701-4AB0-9E7E-71136E4028F9}"/>
    <pc:docChg chg="modSld">
      <pc:chgData name="Patel, Dhruv V" userId="S::dpatel406@gatech.edu::89eebba9-d428-40b5-91eb-13049a1e6473" providerId="AD" clId="Web-{88ABA7D1-9701-4AB0-9E7E-71136E4028F9}" dt="2021-10-26T14:54:52.798" v="10" actId="1076"/>
      <pc:docMkLst>
        <pc:docMk/>
      </pc:docMkLst>
      <pc:sldChg chg="addSp delSp modSp">
        <pc:chgData name="Patel, Dhruv V" userId="S::dpatel406@gatech.edu::89eebba9-d428-40b5-91eb-13049a1e6473" providerId="AD" clId="Web-{88ABA7D1-9701-4AB0-9E7E-71136E4028F9}" dt="2021-10-26T14:54:52.798" v="10" actId="1076"/>
        <pc:sldMkLst>
          <pc:docMk/>
          <pc:sldMk cId="4130222097" sldId="326"/>
        </pc:sldMkLst>
        <pc:picChg chg="add mod">
          <ac:chgData name="Patel, Dhruv V" userId="S::dpatel406@gatech.edu::89eebba9-d428-40b5-91eb-13049a1e6473" providerId="AD" clId="Web-{88ABA7D1-9701-4AB0-9E7E-71136E4028F9}" dt="2021-10-26T14:54:52.798" v="10" actId="1076"/>
          <ac:picMkLst>
            <pc:docMk/>
            <pc:sldMk cId="4130222097" sldId="326"/>
            <ac:picMk id="2" creationId="{7FE09BFA-3CCE-4787-B429-0D521FD4577D}"/>
          </ac:picMkLst>
        </pc:picChg>
        <pc:picChg chg="del">
          <ac:chgData name="Patel, Dhruv V" userId="S::dpatel406@gatech.edu::89eebba9-d428-40b5-91eb-13049a1e6473" providerId="AD" clId="Web-{88ABA7D1-9701-4AB0-9E7E-71136E4028F9}" dt="2021-10-26T14:54:39.907" v="0"/>
          <ac:picMkLst>
            <pc:docMk/>
            <pc:sldMk cId="4130222097" sldId="326"/>
            <ac:picMk id="3074" creationId="{310A7777-CC80-4A32-AF05-C7F38C5E42D5}"/>
          </ac:picMkLst>
        </pc:picChg>
      </pc:sldChg>
    </pc:docChg>
  </pc:docChgLst>
  <pc:docChgLst>
    <pc:chgData name="Zhu, Julia" userId="S::jzhu407@gatech.edu::c5219387-84a1-486f-80c9-502bb1d94971" providerId="AD" clId="Web-{477E36B8-FC8E-477D-AFA2-234941A8F214}"/>
    <pc:docChg chg="modSld">
      <pc:chgData name="Zhu, Julia" userId="S::jzhu407@gatech.edu::c5219387-84a1-486f-80c9-502bb1d94971" providerId="AD" clId="Web-{477E36B8-FC8E-477D-AFA2-234941A8F214}" dt="2020-10-12T17:04:00.540" v="303"/>
      <pc:docMkLst>
        <pc:docMk/>
      </pc:docMkLst>
      <pc:sldChg chg="modSp delCm">
        <pc:chgData name="Zhu, Julia" userId="S::jzhu407@gatech.edu::c5219387-84a1-486f-80c9-502bb1d94971" providerId="AD" clId="Web-{477E36B8-FC8E-477D-AFA2-234941A8F214}" dt="2020-10-12T17:04:00.540" v="303"/>
        <pc:sldMkLst>
          <pc:docMk/>
          <pc:sldMk cId="765734142" sldId="264"/>
        </pc:sldMkLst>
        <pc:spChg chg="mod">
          <ac:chgData name="Zhu, Julia" userId="S::jzhu407@gatech.edu::c5219387-84a1-486f-80c9-502bb1d94971" providerId="AD" clId="Web-{477E36B8-FC8E-477D-AFA2-234941A8F214}" dt="2020-10-12T17:02:53.506" v="232" actId="20577"/>
          <ac:spMkLst>
            <pc:docMk/>
            <pc:sldMk cId="765734142" sldId="264"/>
            <ac:spMk id="75" creationId="{00000000-0000-0000-0000-000000000000}"/>
          </ac:spMkLst>
        </pc:spChg>
        <pc:spChg chg="mod">
          <ac:chgData name="Zhu, Julia" userId="S::jzhu407@gatech.edu::c5219387-84a1-486f-80c9-502bb1d94971" providerId="AD" clId="Web-{477E36B8-FC8E-477D-AFA2-234941A8F214}" dt="2020-10-12T17:03:56.008" v="302" actId="20577"/>
          <ac:spMkLst>
            <pc:docMk/>
            <pc:sldMk cId="765734142" sldId="264"/>
            <ac:spMk id="76" creationId="{00000000-0000-0000-0000-000000000000}"/>
          </ac:spMkLst>
        </pc:spChg>
      </pc:sldChg>
      <pc:sldChg chg="modSp delCm">
        <pc:chgData name="Zhu, Julia" userId="S::jzhu407@gatech.edu::c5219387-84a1-486f-80c9-502bb1d94971" providerId="AD" clId="Web-{477E36B8-FC8E-477D-AFA2-234941A8F214}" dt="2020-10-12T17:02:21.318" v="221" actId="20577"/>
        <pc:sldMkLst>
          <pc:docMk/>
          <pc:sldMk cId="1829677000" sldId="269"/>
        </pc:sldMkLst>
        <pc:spChg chg="mod">
          <ac:chgData name="Zhu, Julia" userId="S::jzhu407@gatech.edu::c5219387-84a1-486f-80c9-502bb1d94971" providerId="AD" clId="Web-{477E36B8-FC8E-477D-AFA2-234941A8F214}" dt="2020-10-12T17:02:21.318" v="221" actId="20577"/>
          <ac:spMkLst>
            <pc:docMk/>
            <pc:sldMk cId="1829677000" sldId="269"/>
            <ac:spMk id="76" creationId="{00000000-0000-0000-0000-000000000000}"/>
          </ac:spMkLst>
        </pc:spChg>
      </pc:sldChg>
      <pc:sldChg chg="delCm">
        <pc:chgData name="Zhu, Julia" userId="S::jzhu407@gatech.edu::c5219387-84a1-486f-80c9-502bb1d94971" providerId="AD" clId="Web-{477E36B8-FC8E-477D-AFA2-234941A8F214}" dt="2020-10-12T17:02:27.834" v="222"/>
        <pc:sldMkLst>
          <pc:docMk/>
          <pc:sldMk cId="71959508" sldId="273"/>
        </pc:sldMkLst>
      </pc:sldChg>
      <pc:sldChg chg="addCm">
        <pc:chgData name="Zhu, Julia" userId="S::jzhu407@gatech.edu::c5219387-84a1-486f-80c9-502bb1d94971" providerId="AD" clId="Web-{477E36B8-FC8E-477D-AFA2-234941A8F214}" dt="2020-10-12T17:01:21.582" v="167"/>
        <pc:sldMkLst>
          <pc:docMk/>
          <pc:sldMk cId="46772924" sldId="280"/>
        </pc:sldMkLst>
      </pc:sldChg>
      <pc:sldChg chg="addSp modSp">
        <pc:chgData name="Zhu, Julia" userId="S::jzhu407@gatech.edu::c5219387-84a1-486f-80c9-502bb1d94971" providerId="AD" clId="Web-{477E36B8-FC8E-477D-AFA2-234941A8F214}" dt="2020-10-12T17:00:51.190" v="164" actId="20577"/>
        <pc:sldMkLst>
          <pc:docMk/>
          <pc:sldMk cId="4189827506" sldId="292"/>
        </pc:sldMkLst>
        <pc:spChg chg="add mod">
          <ac:chgData name="Zhu, Julia" userId="S::jzhu407@gatech.edu::c5219387-84a1-486f-80c9-502bb1d94971" providerId="AD" clId="Web-{477E36B8-FC8E-477D-AFA2-234941A8F214}" dt="2020-10-12T17:00:51.190" v="164" actId="20577"/>
          <ac:spMkLst>
            <pc:docMk/>
            <pc:sldMk cId="4189827506" sldId="292"/>
            <ac:spMk id="4" creationId="{21B901F5-90F3-4680-B54E-7A4378196AA9}"/>
          </ac:spMkLst>
        </pc:spChg>
        <pc:spChg chg="mod">
          <ac:chgData name="Zhu, Julia" userId="S::jzhu407@gatech.edu::c5219387-84a1-486f-80c9-502bb1d94971" providerId="AD" clId="Web-{477E36B8-FC8E-477D-AFA2-234941A8F214}" dt="2020-10-12T16:59:01.359" v="10" actId="14100"/>
          <ac:spMkLst>
            <pc:docMk/>
            <pc:sldMk cId="4189827506" sldId="292"/>
            <ac:spMk id="76" creationId="{00000000-0000-0000-0000-000000000000}"/>
          </ac:spMkLst>
        </pc:spChg>
        <pc:picChg chg="add mod">
          <ac:chgData name="Zhu, Julia" userId="S::jzhu407@gatech.edu::c5219387-84a1-486f-80c9-502bb1d94971" providerId="AD" clId="Web-{477E36B8-FC8E-477D-AFA2-234941A8F214}" dt="2020-10-12T16:57:58.248" v="6" actId="1076"/>
          <ac:picMkLst>
            <pc:docMk/>
            <pc:sldMk cId="4189827506" sldId="292"/>
            <ac:picMk id="2" creationId="{62DD78C3-2F84-49D8-BA02-6C1BD4DDC4B5}"/>
          </ac:picMkLst>
        </pc:picChg>
        <pc:picChg chg="add mod">
          <ac:chgData name="Zhu, Julia" userId="S::jzhu407@gatech.edu::c5219387-84a1-486f-80c9-502bb1d94971" providerId="AD" clId="Web-{477E36B8-FC8E-477D-AFA2-234941A8F214}" dt="2020-10-12T16:58:48.780" v="9" actId="1076"/>
          <ac:picMkLst>
            <pc:docMk/>
            <pc:sldMk cId="4189827506" sldId="292"/>
            <ac:picMk id="3" creationId="{365F7D8E-91B0-4ED3-BA7D-5E02853A7860}"/>
          </ac:picMkLst>
        </pc:picChg>
      </pc:sldChg>
    </pc:docChg>
  </pc:docChgLst>
  <pc:docChgLst>
    <pc:chgData name="Patel, Dhruv V" userId="S::dpatel406@gatech.edu::89eebba9-d428-40b5-91eb-13049a1e6473" providerId="AD" clId="Web-{A3E3594F-1561-4B32-A0E8-6BE13B18925D}"/>
    <pc:docChg chg="modSld">
      <pc:chgData name="Patel, Dhruv V" userId="S::dpatel406@gatech.edu::89eebba9-d428-40b5-91eb-13049a1e6473" providerId="AD" clId="Web-{A3E3594F-1561-4B32-A0E8-6BE13B18925D}" dt="2021-10-26T14:59:41.258" v="12" actId="20577"/>
      <pc:docMkLst>
        <pc:docMk/>
      </pc:docMkLst>
      <pc:sldChg chg="addSp modSp">
        <pc:chgData name="Patel, Dhruv V" userId="S::dpatel406@gatech.edu::89eebba9-d428-40b5-91eb-13049a1e6473" providerId="AD" clId="Web-{A3E3594F-1561-4B32-A0E8-6BE13B18925D}" dt="2021-10-26T14:59:41.258" v="12" actId="20577"/>
        <pc:sldMkLst>
          <pc:docMk/>
          <pc:sldMk cId="4130222097" sldId="326"/>
        </pc:sldMkLst>
        <pc:spChg chg="add mod">
          <ac:chgData name="Patel, Dhruv V" userId="S::dpatel406@gatech.edu::89eebba9-d428-40b5-91eb-13049a1e6473" providerId="AD" clId="Web-{A3E3594F-1561-4B32-A0E8-6BE13B18925D}" dt="2021-10-26T14:59:41.258" v="12" actId="20577"/>
          <ac:spMkLst>
            <pc:docMk/>
            <pc:sldMk cId="4130222097" sldId="326"/>
            <ac:spMk id="3" creationId="{099BCF1E-1451-424F-9594-509D5FFEA6DA}"/>
          </ac:spMkLst>
        </pc:spChg>
      </pc:sldChg>
    </pc:docChg>
  </pc:docChgLst>
  <pc:docChgLst>
    <pc:chgData name="Patel, Dhruv V" userId="S::dpatel406@gatech.edu::89eebba9-d428-40b5-91eb-13049a1e6473" providerId="AD" clId="Web-{457A1D33-5A88-4B9B-B8D6-6749B6BD5CD2}"/>
    <pc:docChg chg="delSld modSld">
      <pc:chgData name="Patel, Dhruv V" userId="S::dpatel406@gatech.edu::89eebba9-d428-40b5-91eb-13049a1e6473" providerId="AD" clId="Web-{457A1D33-5A88-4B9B-B8D6-6749B6BD5CD2}" dt="2021-03-23T15:15:12.778" v="7" actId="20577"/>
      <pc:docMkLst>
        <pc:docMk/>
      </pc:docMkLst>
      <pc:sldChg chg="modSp">
        <pc:chgData name="Patel, Dhruv V" userId="S::dpatel406@gatech.edu::89eebba9-d428-40b5-91eb-13049a1e6473" providerId="AD" clId="Web-{457A1D33-5A88-4B9B-B8D6-6749B6BD5CD2}" dt="2021-03-23T15:15:08.856" v="5" actId="20577"/>
        <pc:sldMkLst>
          <pc:docMk/>
          <pc:sldMk cId="1890957424" sldId="299"/>
        </pc:sldMkLst>
        <pc:spChg chg="mod">
          <ac:chgData name="Patel, Dhruv V" userId="S::dpatel406@gatech.edu::89eebba9-d428-40b5-91eb-13049a1e6473" providerId="AD" clId="Web-{457A1D33-5A88-4B9B-B8D6-6749B6BD5CD2}" dt="2021-03-23T15:15:08.856" v="5" actId="20577"/>
          <ac:spMkLst>
            <pc:docMk/>
            <pc:sldMk cId="1890957424" sldId="299"/>
            <ac:spMk id="76" creationId="{00000000-0000-0000-0000-000000000000}"/>
          </ac:spMkLst>
        </pc:spChg>
      </pc:sldChg>
      <pc:sldChg chg="modSp">
        <pc:chgData name="Patel, Dhruv V" userId="S::dpatel406@gatech.edu::89eebba9-d428-40b5-91eb-13049a1e6473" providerId="AD" clId="Web-{457A1D33-5A88-4B9B-B8D6-6749B6BD5CD2}" dt="2021-03-23T15:15:12.778" v="7" actId="20577"/>
        <pc:sldMkLst>
          <pc:docMk/>
          <pc:sldMk cId="1406525724" sldId="333"/>
        </pc:sldMkLst>
        <pc:spChg chg="mod">
          <ac:chgData name="Patel, Dhruv V" userId="S::dpatel406@gatech.edu::89eebba9-d428-40b5-91eb-13049a1e6473" providerId="AD" clId="Web-{457A1D33-5A88-4B9B-B8D6-6749B6BD5CD2}" dt="2021-03-23T15:15:12.778" v="7" actId="20577"/>
          <ac:spMkLst>
            <pc:docMk/>
            <pc:sldMk cId="1406525724" sldId="333"/>
            <ac:spMk id="75" creationId="{00000000-0000-0000-0000-000000000000}"/>
          </ac:spMkLst>
        </pc:spChg>
      </pc:sldChg>
      <pc:sldChg chg="del">
        <pc:chgData name="Patel, Dhruv V" userId="S::dpatel406@gatech.edu::89eebba9-d428-40b5-91eb-13049a1e6473" providerId="AD" clId="Web-{457A1D33-5A88-4B9B-B8D6-6749B6BD5CD2}" dt="2021-03-23T15:15:09.402" v="6"/>
        <pc:sldMkLst>
          <pc:docMk/>
          <pc:sldMk cId="3094714435" sldId="334"/>
        </pc:sldMkLst>
      </pc:sldChg>
    </pc:docChg>
  </pc:docChgLst>
  <pc:docChgLst>
    <pc:chgData name="Zhu, Julia" userId="S::jzhu407@gatech.edu::c5219387-84a1-486f-80c9-502bb1d94971" providerId="AD" clId="Web-{31E8BC2A-4949-44C7-9BCB-4491B83CF87A}"/>
    <pc:docChg chg="addSld delSld modSld">
      <pc:chgData name="Zhu, Julia" userId="S::jzhu407@gatech.edu::c5219387-84a1-486f-80c9-502bb1d94971" providerId="AD" clId="Web-{31E8BC2A-4949-44C7-9BCB-4491B83CF87A}" dt="2020-10-08T21:44:48.752" v="271" actId="20577"/>
      <pc:docMkLst>
        <pc:docMk/>
      </pc:docMkLst>
      <pc:sldChg chg="modSp">
        <pc:chgData name="Zhu, Julia" userId="S::jzhu407@gatech.edu::c5219387-84a1-486f-80c9-502bb1d94971" providerId="AD" clId="Web-{31E8BC2A-4949-44C7-9BCB-4491B83CF87A}" dt="2020-10-08T21:44:48.752" v="271" actId="20577"/>
        <pc:sldMkLst>
          <pc:docMk/>
          <pc:sldMk cId="88811226" sldId="262"/>
        </pc:sldMkLst>
        <pc:spChg chg="mod">
          <ac:chgData name="Zhu, Julia" userId="S::jzhu407@gatech.edu::c5219387-84a1-486f-80c9-502bb1d94971" providerId="AD" clId="Web-{31E8BC2A-4949-44C7-9BCB-4491B83CF87A}" dt="2020-10-08T21:44:48.752" v="271" actId="20577"/>
          <ac:spMkLst>
            <pc:docMk/>
            <pc:sldMk cId="88811226" sldId="262"/>
            <ac:spMk id="76" creationId="{00000000-0000-0000-0000-000000000000}"/>
          </ac:spMkLst>
        </pc:spChg>
      </pc:sldChg>
      <pc:sldChg chg="addSp modSp">
        <pc:chgData name="Zhu, Julia" userId="S::jzhu407@gatech.edu::c5219387-84a1-486f-80c9-502bb1d94971" providerId="AD" clId="Web-{31E8BC2A-4949-44C7-9BCB-4491B83CF87A}" dt="2020-10-08T21:39:50.947" v="14" actId="1076"/>
        <pc:sldMkLst>
          <pc:docMk/>
          <pc:sldMk cId="2003725653" sldId="263"/>
        </pc:sldMkLst>
        <pc:picChg chg="add mod">
          <ac:chgData name="Zhu, Julia" userId="S::jzhu407@gatech.edu::c5219387-84a1-486f-80c9-502bb1d94971" providerId="AD" clId="Web-{31E8BC2A-4949-44C7-9BCB-4491B83CF87A}" dt="2020-10-08T21:39:37.775" v="9" actId="14100"/>
          <ac:picMkLst>
            <pc:docMk/>
            <pc:sldMk cId="2003725653" sldId="263"/>
            <ac:picMk id="2" creationId="{486122C8-583A-4CFC-A483-A4E82154BBDA}"/>
          </ac:picMkLst>
        </pc:picChg>
        <pc:picChg chg="add mod">
          <ac:chgData name="Zhu, Julia" userId="S::jzhu407@gatech.edu::c5219387-84a1-486f-80c9-502bb1d94971" providerId="AD" clId="Web-{31E8BC2A-4949-44C7-9BCB-4491B83CF87A}" dt="2020-10-08T21:39:50.947" v="14" actId="1076"/>
          <ac:picMkLst>
            <pc:docMk/>
            <pc:sldMk cId="2003725653" sldId="263"/>
            <ac:picMk id="3" creationId="{9EA8EFBD-D7BC-4EEA-8591-D57D48E63843}"/>
          </ac:picMkLst>
        </pc:picChg>
      </pc:sldChg>
      <pc:sldChg chg="add del">
        <pc:chgData name="Zhu, Julia" userId="S::jzhu407@gatech.edu::c5219387-84a1-486f-80c9-502bb1d94971" providerId="AD" clId="Web-{31E8BC2A-4949-44C7-9BCB-4491B83CF87A}" dt="2020-10-08T21:39:43.869" v="12"/>
        <pc:sldMkLst>
          <pc:docMk/>
          <pc:sldMk cId="4287609616" sldId="281"/>
        </pc:sldMkLst>
      </pc:sldChg>
      <pc:sldChg chg="modSp add">
        <pc:chgData name="Zhu, Julia" userId="S::jzhu407@gatech.edu::c5219387-84a1-486f-80c9-502bb1d94971" providerId="AD" clId="Web-{31E8BC2A-4949-44C7-9BCB-4491B83CF87A}" dt="2020-10-08T21:39:30.478" v="6" actId="20577"/>
        <pc:sldMkLst>
          <pc:docMk/>
          <pc:sldMk cId="2599857442" sldId="282"/>
        </pc:sldMkLst>
        <pc:spChg chg="mod">
          <ac:chgData name="Zhu, Julia" userId="S::jzhu407@gatech.edu::c5219387-84a1-486f-80c9-502bb1d94971" providerId="AD" clId="Web-{31E8BC2A-4949-44C7-9BCB-4491B83CF87A}" dt="2020-10-08T21:39:30.478" v="6" actId="20577"/>
          <ac:spMkLst>
            <pc:docMk/>
            <pc:sldMk cId="2599857442" sldId="282"/>
            <ac:spMk id="5" creationId="{02B6703E-D387-4D72-B860-FE160C345CEA}"/>
          </ac:spMkLst>
        </pc:spChg>
      </pc:sldChg>
    </pc:docChg>
  </pc:docChgLst>
  <pc:docChgLst>
    <pc:chgData name="Zhu, Julia" userId="S::jzhu407@gatech.edu::c5219387-84a1-486f-80c9-502bb1d94971" providerId="AD" clId="Web-{D1732BA6-28FC-4A14-9563-CEC1CA863C6D}"/>
    <pc:docChg chg="modSld">
      <pc:chgData name="Zhu, Julia" userId="S::jzhu407@gatech.edu::c5219387-84a1-486f-80c9-502bb1d94971" providerId="AD" clId="Web-{D1732BA6-28FC-4A14-9563-CEC1CA863C6D}" dt="2020-10-13T17:27:23.960" v="1" actId="20577"/>
      <pc:docMkLst>
        <pc:docMk/>
      </pc:docMkLst>
      <pc:sldChg chg="modSp">
        <pc:chgData name="Zhu, Julia" userId="S::jzhu407@gatech.edu::c5219387-84a1-486f-80c9-502bb1d94971" providerId="AD" clId="Web-{D1732BA6-28FC-4A14-9563-CEC1CA863C6D}" dt="2020-10-13T17:27:23.960" v="1" actId="20577"/>
        <pc:sldMkLst>
          <pc:docMk/>
          <pc:sldMk cId="1713221507" sldId="285"/>
        </pc:sldMkLst>
        <pc:spChg chg="mod">
          <ac:chgData name="Zhu, Julia" userId="S::jzhu407@gatech.edu::c5219387-84a1-486f-80c9-502bb1d94971" providerId="AD" clId="Web-{D1732BA6-28FC-4A14-9563-CEC1CA863C6D}" dt="2020-10-13T17:27:23.960" v="1" actId="20577"/>
          <ac:spMkLst>
            <pc:docMk/>
            <pc:sldMk cId="1713221507" sldId="285"/>
            <ac:spMk id="76" creationId="{00000000-0000-0000-0000-000000000000}"/>
          </ac:spMkLst>
        </pc:spChg>
      </pc:sldChg>
    </pc:docChg>
  </pc:docChgLst>
  <pc:docChgLst>
    <pc:chgData name="Su, Melanie N" userId="S::msu44@gatech.edu::a9c36761-2593-463e-84a6-871f2f48df84" providerId="AD" clId="Web-{A66E7DA7-7BA3-4D00-9087-47D9B0C814FA}"/>
    <pc:docChg chg="">
      <pc:chgData name="Su, Melanie N" userId="S::msu44@gatech.edu::a9c36761-2593-463e-84a6-871f2f48df84" providerId="AD" clId="Web-{A66E7DA7-7BA3-4D00-9087-47D9B0C814FA}" dt="2020-10-10T01:38:27.422" v="10"/>
      <pc:docMkLst>
        <pc:docMk/>
      </pc:docMkLst>
      <pc:sldChg chg="addCm">
        <pc:chgData name="Su, Melanie N" userId="S::msu44@gatech.edu::a9c36761-2593-463e-84a6-871f2f48df84" providerId="AD" clId="Web-{A66E7DA7-7BA3-4D00-9087-47D9B0C814FA}" dt="2020-10-10T01:02:39.680" v="0"/>
        <pc:sldMkLst>
          <pc:docMk/>
          <pc:sldMk cId="0" sldId="257"/>
        </pc:sldMkLst>
      </pc:sldChg>
      <pc:sldChg chg="addCm">
        <pc:chgData name="Su, Melanie N" userId="S::msu44@gatech.edu::a9c36761-2593-463e-84a6-871f2f48df84" providerId="AD" clId="Web-{A66E7DA7-7BA3-4D00-9087-47D9B0C814FA}" dt="2020-10-10T01:15:09.110" v="5"/>
        <pc:sldMkLst>
          <pc:docMk/>
          <pc:sldMk cId="88811226" sldId="262"/>
        </pc:sldMkLst>
      </pc:sldChg>
      <pc:sldChg chg="addCm">
        <pc:chgData name="Su, Melanie N" userId="S::msu44@gatech.edu::a9c36761-2593-463e-84a6-871f2f48df84" providerId="AD" clId="Web-{A66E7DA7-7BA3-4D00-9087-47D9B0C814FA}" dt="2020-10-10T01:38:27.422" v="10"/>
        <pc:sldMkLst>
          <pc:docMk/>
          <pc:sldMk cId="4148622160" sldId="271"/>
        </pc:sldMkLst>
      </pc:sldChg>
      <pc:sldChg chg="addCm modCm">
        <pc:chgData name="Su, Melanie N" userId="S::msu44@gatech.edu::a9c36761-2593-463e-84a6-871f2f48df84" providerId="AD" clId="Web-{A66E7DA7-7BA3-4D00-9087-47D9B0C814FA}" dt="2020-10-10T01:28:35.927" v="8"/>
        <pc:sldMkLst>
          <pc:docMk/>
          <pc:sldMk cId="139381214" sldId="275"/>
        </pc:sldMkLst>
      </pc:sldChg>
      <pc:sldChg chg="addCm">
        <pc:chgData name="Su, Melanie N" userId="S::msu44@gatech.edu::a9c36761-2593-463e-84a6-871f2f48df84" providerId="AD" clId="Web-{A66E7DA7-7BA3-4D00-9087-47D9B0C814FA}" dt="2020-10-10T01:20:04.086" v="6"/>
        <pc:sldMkLst>
          <pc:docMk/>
          <pc:sldMk cId="594392936" sldId="278"/>
        </pc:sldMkLst>
      </pc:sldChg>
      <pc:sldChg chg="addCm">
        <pc:chgData name="Su, Melanie N" userId="S::msu44@gatech.edu::a9c36761-2593-463e-84a6-871f2f48df84" providerId="AD" clId="Web-{A66E7DA7-7BA3-4D00-9087-47D9B0C814FA}" dt="2020-10-10T01:34:49.364" v="9"/>
        <pc:sldMkLst>
          <pc:docMk/>
          <pc:sldMk cId="467265054" sldId="279"/>
        </pc:sldMkLst>
      </pc:sldChg>
      <pc:sldChg chg="addCm">
        <pc:chgData name="Su, Melanie N" userId="S::msu44@gatech.edu::a9c36761-2593-463e-84a6-871f2f48df84" providerId="AD" clId="Web-{A66E7DA7-7BA3-4D00-9087-47D9B0C814FA}" dt="2020-10-10T01:11:58.731" v="4"/>
        <pc:sldMkLst>
          <pc:docMk/>
          <pc:sldMk cId="46772924" sldId="280"/>
        </pc:sldMkLst>
      </pc:sldChg>
      <pc:sldChg chg="addCm">
        <pc:chgData name="Su, Melanie N" userId="S::msu44@gatech.edu::a9c36761-2593-463e-84a6-871f2f48df84" providerId="AD" clId="Web-{A66E7DA7-7BA3-4D00-9087-47D9B0C814FA}" dt="2020-10-10T01:07:56.366" v="1"/>
        <pc:sldMkLst>
          <pc:docMk/>
          <pc:sldMk cId="1713221507" sldId="285"/>
        </pc:sldMkLst>
      </pc:sldChg>
      <pc:sldChg chg="addCm">
        <pc:chgData name="Su, Melanie N" userId="S::msu44@gatech.edu::a9c36761-2593-463e-84a6-871f2f48df84" providerId="AD" clId="Web-{A66E7DA7-7BA3-4D00-9087-47D9B0C814FA}" dt="2020-10-10T01:09:41.087" v="2"/>
        <pc:sldMkLst>
          <pc:docMk/>
          <pc:sldMk cId="264358648" sldId="286"/>
        </pc:sldMkLst>
      </pc:sldChg>
    </pc:docChg>
  </pc:docChgLst>
  <pc:docChgLst>
    <pc:chgData name="Cho, Hyungyeon" userId="93fa68c5-6624-43b0-9912-f3eba7cd48e6" providerId="ADAL" clId="{7E524DB7-E0C9-D442-ADDC-A0B202182326}"/>
    <pc:docChg chg="modSld">
      <pc:chgData name="Cho, Hyungyeon" userId="93fa68c5-6624-43b0-9912-f3eba7cd48e6" providerId="ADAL" clId="{7E524DB7-E0C9-D442-ADDC-A0B202182326}" dt="2020-10-13T22:16:21.973" v="0" actId="20578"/>
      <pc:docMkLst>
        <pc:docMk/>
      </pc:docMkLst>
      <pc:sldChg chg="modSp">
        <pc:chgData name="Cho, Hyungyeon" userId="93fa68c5-6624-43b0-9912-f3eba7cd48e6" providerId="ADAL" clId="{7E524DB7-E0C9-D442-ADDC-A0B202182326}" dt="2020-10-13T22:16:21.973" v="0" actId="20578"/>
        <pc:sldMkLst>
          <pc:docMk/>
          <pc:sldMk cId="2425716309" sldId="260"/>
        </pc:sldMkLst>
        <pc:spChg chg="mod">
          <ac:chgData name="Cho, Hyungyeon" userId="93fa68c5-6624-43b0-9912-f3eba7cd48e6" providerId="ADAL" clId="{7E524DB7-E0C9-D442-ADDC-A0B202182326}" dt="2020-10-13T22:16:21.973" v="0" actId="20578"/>
          <ac:spMkLst>
            <pc:docMk/>
            <pc:sldMk cId="2425716309" sldId="260"/>
            <ac:spMk id="76" creationId="{00000000-0000-0000-0000-000000000000}"/>
          </ac:spMkLst>
        </pc:spChg>
      </pc:sldChg>
    </pc:docChg>
  </pc:docChgLst>
  <pc:docChgLst>
    <pc:chgData name="Patel, Dhruv V" userId="S::dpatel406@gatech.edu::89eebba9-d428-40b5-91eb-13049a1e6473" providerId="AD" clId="Web-{4D47657E-75D1-4650-8742-4C849569E6D4}"/>
    <pc:docChg chg="modSld">
      <pc:chgData name="Patel, Dhruv V" userId="S::dpatel406@gatech.edu::89eebba9-d428-40b5-91eb-13049a1e6473" providerId="AD" clId="Web-{4D47657E-75D1-4650-8742-4C849569E6D4}" dt="2021-10-26T14:54:25.482" v="14"/>
      <pc:docMkLst>
        <pc:docMk/>
      </pc:docMkLst>
      <pc:sldChg chg="modSp">
        <pc:chgData name="Patel, Dhruv V" userId="S::dpatel406@gatech.edu::89eebba9-d428-40b5-91eb-13049a1e6473" providerId="AD" clId="Web-{4D47657E-75D1-4650-8742-4C849569E6D4}" dt="2021-10-26T14:51:37.212" v="9" actId="20577"/>
        <pc:sldMkLst>
          <pc:docMk/>
          <pc:sldMk cId="1890957424" sldId="299"/>
        </pc:sldMkLst>
        <pc:spChg chg="mod">
          <ac:chgData name="Patel, Dhruv V" userId="S::dpatel406@gatech.edu::89eebba9-d428-40b5-91eb-13049a1e6473" providerId="AD" clId="Web-{4D47657E-75D1-4650-8742-4C849569E6D4}" dt="2021-10-26T14:51:37.212" v="9" actId="20577"/>
          <ac:spMkLst>
            <pc:docMk/>
            <pc:sldMk cId="1890957424" sldId="299"/>
            <ac:spMk id="76" creationId="{00000000-0000-0000-0000-000000000000}"/>
          </ac:spMkLst>
        </pc:spChg>
      </pc:sldChg>
      <pc:sldChg chg="delCm">
        <pc:chgData name="Patel, Dhruv V" userId="S::dpatel406@gatech.edu::89eebba9-d428-40b5-91eb-13049a1e6473" providerId="AD" clId="Web-{4D47657E-75D1-4650-8742-4C849569E6D4}" dt="2021-10-26T14:54:25.482" v="14"/>
        <pc:sldMkLst>
          <pc:docMk/>
          <pc:sldMk cId="4130222097" sldId="326"/>
        </pc:sldMkLst>
      </pc:sldChg>
      <pc:sldChg chg="modSp">
        <pc:chgData name="Patel, Dhruv V" userId="S::dpatel406@gatech.edu::89eebba9-d428-40b5-91eb-13049a1e6473" providerId="AD" clId="Web-{4D47657E-75D1-4650-8742-4C849569E6D4}" dt="2021-10-26T14:51:44.150" v="13" actId="20577"/>
        <pc:sldMkLst>
          <pc:docMk/>
          <pc:sldMk cId="3886192635" sldId="340"/>
        </pc:sldMkLst>
        <pc:spChg chg="mod">
          <ac:chgData name="Patel, Dhruv V" userId="S::dpatel406@gatech.edu::89eebba9-d428-40b5-91eb-13049a1e6473" providerId="AD" clId="Web-{4D47657E-75D1-4650-8742-4C849569E6D4}" dt="2021-10-26T14:51:44.150" v="13" actId="20577"/>
          <ac:spMkLst>
            <pc:docMk/>
            <pc:sldMk cId="3886192635" sldId="340"/>
            <ac:spMk id="76" creationId="{00000000-0000-0000-0000-000000000000}"/>
          </ac:spMkLst>
        </pc:spChg>
      </pc:sldChg>
    </pc:docChg>
  </pc:docChgLst>
  <pc:docChgLst>
    <pc:chgData name="Zhu, Julia" userId="S::jzhu407@gatech.edu::c5219387-84a1-486f-80c9-502bb1d94971" providerId="AD" clId="Web-{BAEB5065-C221-45D6-80FA-C9670D852076}"/>
    <pc:docChg chg="addSld modSld sldOrd">
      <pc:chgData name="Zhu, Julia" userId="S::jzhu407@gatech.edu::c5219387-84a1-486f-80c9-502bb1d94971" providerId="AD" clId="Web-{BAEB5065-C221-45D6-80FA-C9670D852076}" dt="2020-10-08T22:48:33.342" v="165" actId="20577"/>
      <pc:docMkLst>
        <pc:docMk/>
      </pc:docMkLst>
      <pc:sldChg chg="modSp">
        <pc:chgData name="Zhu, Julia" userId="S::jzhu407@gatech.edu::c5219387-84a1-486f-80c9-502bb1d94971" providerId="AD" clId="Web-{BAEB5065-C221-45D6-80FA-C9670D852076}" dt="2020-10-08T22:45:12.433" v="134" actId="20577"/>
        <pc:sldMkLst>
          <pc:docMk/>
          <pc:sldMk cId="2425716309" sldId="260"/>
        </pc:sldMkLst>
        <pc:spChg chg="mod">
          <ac:chgData name="Zhu, Julia" userId="S::jzhu407@gatech.edu::c5219387-84a1-486f-80c9-502bb1d94971" providerId="AD" clId="Web-{BAEB5065-C221-45D6-80FA-C9670D852076}" dt="2020-10-08T22:45:12.433" v="134" actId="20577"/>
          <ac:spMkLst>
            <pc:docMk/>
            <pc:sldMk cId="2425716309" sldId="260"/>
            <ac:spMk id="76" creationId="{00000000-0000-0000-0000-000000000000}"/>
          </ac:spMkLst>
        </pc:spChg>
      </pc:sldChg>
      <pc:sldChg chg="addSp modSp">
        <pc:chgData name="Zhu, Julia" userId="S::jzhu407@gatech.edu::c5219387-84a1-486f-80c9-502bb1d94971" providerId="AD" clId="Web-{BAEB5065-C221-45D6-80FA-C9670D852076}" dt="2020-10-08T22:15:40.599" v="90" actId="20577"/>
        <pc:sldMkLst>
          <pc:docMk/>
          <pc:sldMk cId="264358648" sldId="286"/>
        </pc:sldMkLst>
        <pc:spChg chg="add mod">
          <ac:chgData name="Zhu, Julia" userId="S::jzhu407@gatech.edu::c5219387-84a1-486f-80c9-502bb1d94971" providerId="AD" clId="Web-{BAEB5065-C221-45D6-80FA-C9670D852076}" dt="2020-10-08T22:15:40.599" v="90" actId="20577"/>
          <ac:spMkLst>
            <pc:docMk/>
            <pc:sldMk cId="264358648" sldId="286"/>
            <ac:spMk id="4" creationId="{51535E9D-3714-4DD6-899F-8359B215F7AA}"/>
          </ac:spMkLst>
        </pc:spChg>
        <pc:picChg chg="add mod modCrop">
          <ac:chgData name="Zhu, Julia" userId="S::jzhu407@gatech.edu::c5219387-84a1-486f-80c9-502bb1d94971" providerId="AD" clId="Web-{BAEB5065-C221-45D6-80FA-C9670D852076}" dt="2020-10-08T22:14:45.566" v="24" actId="14100"/>
          <ac:picMkLst>
            <pc:docMk/>
            <pc:sldMk cId="264358648" sldId="286"/>
            <ac:picMk id="2" creationId="{3385E6C8-3A35-4407-A9DC-CDDF09EC7ACC}"/>
          </ac:picMkLst>
        </pc:picChg>
        <pc:picChg chg="add mod modCrop">
          <ac:chgData name="Zhu, Julia" userId="S::jzhu407@gatech.edu::c5219387-84a1-486f-80c9-502bb1d94971" providerId="AD" clId="Web-{BAEB5065-C221-45D6-80FA-C9670D852076}" dt="2020-10-08T22:14:49.004" v="27" actId="1076"/>
          <ac:picMkLst>
            <pc:docMk/>
            <pc:sldMk cId="264358648" sldId="286"/>
            <ac:picMk id="3" creationId="{37093A89-0C43-4C14-B09A-2D6C5613838C}"/>
          </ac:picMkLst>
        </pc:picChg>
      </pc:sldChg>
      <pc:sldChg chg="addSp delSp modSp add ord replId">
        <pc:chgData name="Zhu, Julia" userId="S::jzhu407@gatech.edu::c5219387-84a1-486f-80c9-502bb1d94971" providerId="AD" clId="Web-{BAEB5065-C221-45D6-80FA-C9670D852076}" dt="2020-10-08T22:48:33.342" v="165" actId="20577"/>
        <pc:sldMkLst>
          <pc:docMk/>
          <pc:sldMk cId="2459686444" sldId="287"/>
        </pc:sldMkLst>
        <pc:spChg chg="add del mod">
          <ac:chgData name="Zhu, Julia" userId="S::jzhu407@gatech.edu::c5219387-84a1-486f-80c9-502bb1d94971" providerId="AD" clId="Web-{BAEB5065-C221-45D6-80FA-C9670D852076}" dt="2020-10-08T22:44:53.510" v="95"/>
          <ac:spMkLst>
            <pc:docMk/>
            <pc:sldMk cId="2459686444" sldId="287"/>
            <ac:spMk id="3" creationId="{9852D274-FEDD-4173-9A9B-F95626DEE4AA}"/>
          </ac:spMkLst>
        </pc:spChg>
        <pc:spChg chg="add mod">
          <ac:chgData name="Zhu, Julia" userId="S::jzhu407@gatech.edu::c5219387-84a1-486f-80c9-502bb1d94971" providerId="AD" clId="Web-{BAEB5065-C221-45D6-80FA-C9670D852076}" dt="2020-10-08T22:48:33.342" v="165" actId="20577"/>
          <ac:spMkLst>
            <pc:docMk/>
            <pc:sldMk cId="2459686444" sldId="287"/>
            <ac:spMk id="5" creationId="{1BDA200A-119E-4CFE-92E2-D490C98BA67B}"/>
          </ac:spMkLst>
        </pc:spChg>
        <pc:spChg chg="del mod">
          <ac:chgData name="Zhu, Julia" userId="S::jzhu407@gatech.edu::c5219387-84a1-486f-80c9-502bb1d94971" providerId="AD" clId="Web-{BAEB5065-C221-45D6-80FA-C9670D852076}" dt="2020-10-08T22:44:48.370" v="94"/>
          <ac:spMkLst>
            <pc:docMk/>
            <pc:sldMk cId="2459686444" sldId="287"/>
            <ac:spMk id="76" creationId="{00000000-0000-0000-0000-000000000000}"/>
          </ac:spMkLst>
        </pc:spChg>
        <pc:picChg chg="add mod">
          <ac:chgData name="Zhu, Julia" userId="S::jzhu407@gatech.edu::c5219387-84a1-486f-80c9-502bb1d94971" providerId="AD" clId="Web-{BAEB5065-C221-45D6-80FA-C9670D852076}" dt="2020-10-08T22:48:21.732" v="164" actId="1076"/>
          <ac:picMkLst>
            <pc:docMk/>
            <pc:sldMk cId="2459686444" sldId="287"/>
            <ac:picMk id="4" creationId="{9D9CA65F-A01F-455D-86A7-ECC44851282C}"/>
          </ac:picMkLst>
        </pc:picChg>
      </pc:sldChg>
      <pc:sldChg chg="addSp delSp modSp add replId">
        <pc:chgData name="Zhu, Julia" userId="S::jzhu407@gatech.edu::c5219387-84a1-486f-80c9-502bb1d94971" providerId="AD" clId="Web-{BAEB5065-C221-45D6-80FA-C9670D852076}" dt="2020-10-08T22:47:52.701" v="146" actId="1076"/>
        <pc:sldMkLst>
          <pc:docMk/>
          <pc:sldMk cId="2050146152" sldId="288"/>
        </pc:sldMkLst>
        <pc:picChg chg="add mod">
          <ac:chgData name="Zhu, Julia" userId="S::jzhu407@gatech.edu::c5219387-84a1-486f-80c9-502bb1d94971" providerId="AD" clId="Web-{BAEB5065-C221-45D6-80FA-C9670D852076}" dt="2020-10-08T22:47:52.701" v="146" actId="1076"/>
          <ac:picMkLst>
            <pc:docMk/>
            <pc:sldMk cId="2050146152" sldId="288"/>
            <ac:picMk id="2" creationId="{CCD736CE-ED1B-4CC2-86B4-E6FDE892BAAA}"/>
          </ac:picMkLst>
        </pc:picChg>
        <pc:picChg chg="del">
          <ac:chgData name="Zhu, Julia" userId="S::jzhu407@gatech.edu::c5219387-84a1-486f-80c9-502bb1d94971" providerId="AD" clId="Web-{BAEB5065-C221-45D6-80FA-C9670D852076}" dt="2020-10-08T22:45:24.886" v="140"/>
          <ac:picMkLst>
            <pc:docMk/>
            <pc:sldMk cId="2050146152" sldId="288"/>
            <ac:picMk id="4" creationId="{9D9CA65F-A01F-455D-86A7-ECC44851282C}"/>
          </ac:picMkLst>
        </pc:picChg>
      </pc:sldChg>
    </pc:docChg>
  </pc:docChgLst>
  <pc:docChgLst>
    <pc:chgData name="Zhu, Julia" userId="S::jzhu407@gatech.edu::c5219387-84a1-486f-80c9-502bb1d94971" providerId="AD" clId="Web-{0ED35158-B8E4-47DD-8075-2AC3855DE8D0}"/>
    <pc:docChg chg="addSld delSld modSld sldOrd">
      <pc:chgData name="Zhu, Julia" userId="S::jzhu407@gatech.edu::c5219387-84a1-486f-80c9-502bb1d94971" providerId="AD" clId="Web-{0ED35158-B8E4-47DD-8075-2AC3855DE8D0}" dt="2020-10-12T17:32:40.758" v="109" actId="20577"/>
      <pc:docMkLst>
        <pc:docMk/>
      </pc:docMkLst>
      <pc:sldChg chg="ord">
        <pc:chgData name="Zhu, Julia" userId="S::jzhu407@gatech.edu::c5219387-84a1-486f-80c9-502bb1d94971" providerId="AD" clId="Web-{0ED35158-B8E4-47DD-8075-2AC3855DE8D0}" dt="2020-10-12T17:29:01.664" v="4"/>
        <pc:sldMkLst>
          <pc:docMk/>
          <pc:sldMk cId="3462561818" sldId="266"/>
        </pc:sldMkLst>
      </pc:sldChg>
      <pc:sldChg chg="add del">
        <pc:chgData name="Zhu, Julia" userId="S::jzhu407@gatech.edu::c5219387-84a1-486f-80c9-502bb1d94971" providerId="AD" clId="Web-{0ED35158-B8E4-47DD-8075-2AC3855DE8D0}" dt="2020-10-12T17:32:20.477" v="97"/>
        <pc:sldMkLst>
          <pc:docMk/>
          <pc:sldMk cId="3674444017" sldId="294"/>
        </pc:sldMkLst>
      </pc:sldChg>
      <pc:sldChg chg="modSp add">
        <pc:chgData name="Zhu, Julia" userId="S::jzhu407@gatech.edu::c5219387-84a1-486f-80c9-502bb1d94971" providerId="AD" clId="Web-{0ED35158-B8E4-47DD-8075-2AC3855DE8D0}" dt="2020-10-12T17:32:38.945" v="107" actId="20577"/>
        <pc:sldMkLst>
          <pc:docMk/>
          <pc:sldMk cId="3761342172" sldId="295"/>
        </pc:sldMkLst>
        <pc:spChg chg="mod">
          <ac:chgData name="Zhu, Julia" userId="S::jzhu407@gatech.edu::c5219387-84a1-486f-80c9-502bb1d94971" providerId="AD" clId="Web-{0ED35158-B8E4-47DD-8075-2AC3855DE8D0}" dt="2020-10-12T17:32:35.789" v="105" actId="20577"/>
          <ac:spMkLst>
            <pc:docMk/>
            <pc:sldMk cId="3761342172" sldId="295"/>
            <ac:spMk id="16" creationId="{AA924C51-5D5B-46E8-BD23-909C5B5DC684}"/>
          </ac:spMkLst>
        </pc:spChg>
        <pc:spChg chg="mod">
          <ac:chgData name="Zhu, Julia" userId="S::jzhu407@gatech.edu::c5219387-84a1-486f-80c9-502bb1d94971" providerId="AD" clId="Web-{0ED35158-B8E4-47DD-8075-2AC3855DE8D0}" dt="2020-10-12T17:32:34.836" v="101" actId="20577"/>
          <ac:spMkLst>
            <pc:docMk/>
            <pc:sldMk cId="3761342172" sldId="295"/>
            <ac:spMk id="21" creationId="{AE04C2A9-922B-4A4F-A73B-919A006B80EE}"/>
          </ac:spMkLst>
        </pc:spChg>
        <pc:spChg chg="mod">
          <ac:chgData name="Zhu, Julia" userId="S::jzhu407@gatech.edu::c5219387-84a1-486f-80c9-502bb1d94971" providerId="AD" clId="Web-{0ED35158-B8E4-47DD-8075-2AC3855DE8D0}" dt="2020-10-12T17:32:38.945" v="107" actId="20577"/>
          <ac:spMkLst>
            <pc:docMk/>
            <pc:sldMk cId="3761342172" sldId="295"/>
            <ac:spMk id="23" creationId="{56DD92D5-04E9-472F-821A-8B6CC729CDDF}"/>
          </ac:spMkLst>
        </pc:spChg>
        <pc:spChg chg="mod">
          <ac:chgData name="Zhu, Julia" userId="S::jzhu407@gatech.edu::c5219387-84a1-486f-80c9-502bb1d94971" providerId="AD" clId="Web-{0ED35158-B8E4-47DD-8075-2AC3855DE8D0}" dt="2020-10-12T17:30:47.258" v="64" actId="20577"/>
          <ac:spMkLst>
            <pc:docMk/>
            <pc:sldMk cId="3761342172" sldId="295"/>
            <ac:spMk id="75" creationId="{00000000-0000-0000-0000-000000000000}"/>
          </ac:spMkLst>
        </pc:spChg>
        <pc:spChg chg="mod">
          <ac:chgData name="Zhu, Julia" userId="S::jzhu407@gatech.edu::c5219387-84a1-486f-80c9-502bb1d94971" providerId="AD" clId="Web-{0ED35158-B8E4-47DD-8075-2AC3855DE8D0}" dt="2020-10-12T17:32:17.117" v="96" actId="20577"/>
          <ac:spMkLst>
            <pc:docMk/>
            <pc:sldMk cId="3761342172" sldId="295"/>
            <ac:spMk id="76" creationId="{00000000-0000-0000-0000-000000000000}"/>
          </ac:spMkLst>
        </pc:spChg>
        <pc:grpChg chg="mod">
          <ac:chgData name="Zhu, Julia" userId="S::jzhu407@gatech.edu::c5219387-84a1-486f-80c9-502bb1d94971" providerId="AD" clId="Web-{0ED35158-B8E4-47DD-8075-2AC3855DE8D0}" dt="2020-10-12T17:31:24.383" v="70" actId="1076"/>
          <ac:grpSpMkLst>
            <pc:docMk/>
            <pc:sldMk cId="3761342172" sldId="295"/>
            <ac:grpSpMk id="4" creationId="{1181FBB8-CF25-4AAD-A360-6AC10C36758C}"/>
          </ac:grpSpMkLst>
        </pc:grpChg>
      </pc:sldChg>
      <pc:sldChg chg="add del">
        <pc:chgData name="Zhu, Julia" userId="S::jzhu407@gatech.edu::c5219387-84a1-486f-80c9-502bb1d94971" providerId="AD" clId="Web-{0ED35158-B8E4-47DD-8075-2AC3855DE8D0}" dt="2020-10-12T17:29:48.024" v="27"/>
        <pc:sldMkLst>
          <pc:docMk/>
          <pc:sldMk cId="1839848143" sldId="296"/>
        </pc:sldMkLst>
      </pc:sldChg>
      <pc:sldChg chg="modSp add">
        <pc:chgData name="Zhu, Julia" userId="S::jzhu407@gatech.edu::c5219387-84a1-486f-80c9-502bb1d94971" providerId="AD" clId="Web-{0ED35158-B8E4-47DD-8075-2AC3855DE8D0}" dt="2020-10-12T17:30:35.117" v="63" actId="20577"/>
        <pc:sldMkLst>
          <pc:docMk/>
          <pc:sldMk cId="762036353" sldId="297"/>
        </pc:sldMkLst>
        <pc:spChg chg="mod">
          <ac:chgData name="Zhu, Julia" userId="S::jzhu407@gatech.edu::c5219387-84a1-486f-80c9-502bb1d94971" providerId="AD" clId="Web-{0ED35158-B8E4-47DD-8075-2AC3855DE8D0}" dt="2020-10-12T17:30:35.117" v="63" actId="20577"/>
          <ac:spMkLst>
            <pc:docMk/>
            <pc:sldMk cId="762036353" sldId="297"/>
            <ac:spMk id="76" creationId="{00000000-0000-0000-0000-000000000000}"/>
          </ac:spMkLst>
        </pc:spChg>
      </pc:sldChg>
    </pc:docChg>
  </pc:docChgLst>
  <pc:docChgLst>
    <pc:chgData name="Nakazawa, Allison M" userId="S::anakazawa7@gatech.edu::434e347d-bc06-4936-8f1a-589032403e0e" providerId="AD" clId="Web-{60349402-3938-4D57-AB74-E42052F88332}"/>
    <pc:docChg chg="modSld">
      <pc:chgData name="Nakazawa, Allison M" userId="S::anakazawa7@gatech.edu::434e347d-bc06-4936-8f1a-589032403e0e" providerId="AD" clId="Web-{60349402-3938-4D57-AB74-E42052F88332}" dt="2020-10-12T16:00:15.214" v="31" actId="20577"/>
      <pc:docMkLst>
        <pc:docMk/>
      </pc:docMkLst>
      <pc:sldChg chg="modSp">
        <pc:chgData name="Nakazawa, Allison M" userId="S::anakazawa7@gatech.edu::434e347d-bc06-4936-8f1a-589032403e0e" providerId="AD" clId="Web-{60349402-3938-4D57-AB74-E42052F88332}" dt="2020-10-12T16:00:15.214" v="31" actId="20577"/>
        <pc:sldMkLst>
          <pc:docMk/>
          <pc:sldMk cId="2426668019" sldId="277"/>
        </pc:sldMkLst>
        <pc:spChg chg="mod">
          <ac:chgData name="Nakazawa, Allison M" userId="S::anakazawa7@gatech.edu::434e347d-bc06-4936-8f1a-589032403e0e" providerId="AD" clId="Web-{60349402-3938-4D57-AB74-E42052F88332}" dt="2020-10-12T16:00:15.214" v="31" actId="20577"/>
          <ac:spMkLst>
            <pc:docMk/>
            <pc:sldMk cId="2426668019" sldId="277"/>
            <ac:spMk id="76" creationId="{00000000-0000-0000-0000-000000000000}"/>
          </ac:spMkLst>
        </pc:spChg>
      </pc:sldChg>
    </pc:docChg>
  </pc:docChgLst>
  <pc:docChgLst>
    <pc:chgData name="Patel, Dhruv V" userId="S::dpatel406@gatech.edu::89eebba9-d428-40b5-91eb-13049a1e6473" providerId="AD" clId="Web-{FA2B6A1B-B676-469E-9CEF-32702EAC572B}"/>
    <pc:docChg chg="modSld">
      <pc:chgData name="Patel, Dhruv V" userId="S::dpatel406@gatech.edu::89eebba9-d428-40b5-91eb-13049a1e6473" providerId="AD" clId="Web-{FA2B6A1B-B676-469E-9CEF-32702EAC572B}" dt="2021-03-21T17:28:26.441" v="0" actId="20577"/>
      <pc:docMkLst>
        <pc:docMk/>
      </pc:docMkLst>
      <pc:sldChg chg="modSp">
        <pc:chgData name="Patel, Dhruv V" userId="S::dpatel406@gatech.edu::89eebba9-d428-40b5-91eb-13049a1e6473" providerId="AD" clId="Web-{FA2B6A1B-B676-469E-9CEF-32702EAC572B}" dt="2021-03-21T17:28:26.441" v="0" actId="20577"/>
        <pc:sldMkLst>
          <pc:docMk/>
          <pc:sldMk cId="2655134929" sldId="298"/>
        </pc:sldMkLst>
        <pc:spChg chg="mod">
          <ac:chgData name="Patel, Dhruv V" userId="S::dpatel406@gatech.edu::89eebba9-d428-40b5-91eb-13049a1e6473" providerId="AD" clId="Web-{FA2B6A1B-B676-469E-9CEF-32702EAC572B}" dt="2021-03-21T17:28:26.441" v="0" actId="20577"/>
          <ac:spMkLst>
            <pc:docMk/>
            <pc:sldMk cId="2655134929" sldId="298"/>
            <ac:spMk id="76" creationId="{00000000-0000-0000-0000-000000000000}"/>
          </ac:spMkLst>
        </pc:spChg>
      </pc:sldChg>
    </pc:docChg>
  </pc:docChgLst>
  <pc:docChgLst>
    <pc:chgData name="Zhu, Julia" userId="S::jzhu407@gatech.edu::c5219387-84a1-486f-80c9-502bb1d94971" providerId="AD" clId="Web-{BFDF7311-B9A7-495D-9A09-D392429E1D86}"/>
    <pc:docChg chg="addSld modSld">
      <pc:chgData name="Zhu, Julia" userId="S::jzhu407@gatech.edu::c5219387-84a1-486f-80c9-502bb1d94971" providerId="AD" clId="Web-{BFDF7311-B9A7-495D-9A09-D392429E1D86}" dt="2020-10-08T22:35:54.227" v="14" actId="20577"/>
      <pc:docMkLst>
        <pc:docMk/>
      </pc:docMkLst>
      <pc:sldChg chg="modSp">
        <pc:chgData name="Zhu, Julia" userId="S::jzhu407@gatech.edu::c5219387-84a1-486f-80c9-502bb1d94971" providerId="AD" clId="Web-{BFDF7311-B9A7-495D-9A09-D392429E1D86}" dt="2020-10-08T22:35:54.227" v="14" actId="20577"/>
        <pc:sldMkLst>
          <pc:docMk/>
          <pc:sldMk cId="2425716309" sldId="260"/>
        </pc:sldMkLst>
        <pc:spChg chg="mod">
          <ac:chgData name="Zhu, Julia" userId="S::jzhu407@gatech.edu::c5219387-84a1-486f-80c9-502bb1d94971" providerId="AD" clId="Web-{BFDF7311-B9A7-495D-9A09-D392429E1D86}" dt="2020-10-08T22:35:54.227" v="14" actId="20577"/>
          <ac:spMkLst>
            <pc:docMk/>
            <pc:sldMk cId="2425716309" sldId="260"/>
            <ac:spMk id="76" creationId="{00000000-0000-0000-0000-000000000000}"/>
          </ac:spMkLst>
        </pc:spChg>
      </pc:sldChg>
      <pc:sldChg chg="addSp delSp modSp add replId">
        <pc:chgData name="Zhu, Julia" userId="S::jzhu407@gatech.edu::c5219387-84a1-486f-80c9-502bb1d94971" providerId="AD" clId="Web-{BFDF7311-B9A7-495D-9A09-D392429E1D86}" dt="2020-10-08T22:12:36.735" v="2"/>
        <pc:sldMkLst>
          <pc:docMk/>
          <pc:sldMk cId="264358648" sldId="286"/>
        </pc:sldMkLst>
        <pc:spChg chg="add del mod">
          <ac:chgData name="Zhu, Julia" userId="S::jzhu407@gatech.edu::c5219387-84a1-486f-80c9-502bb1d94971" providerId="AD" clId="Web-{BFDF7311-B9A7-495D-9A09-D392429E1D86}" dt="2020-10-08T22:12:36.735" v="2"/>
          <ac:spMkLst>
            <pc:docMk/>
            <pc:sldMk cId="264358648" sldId="286"/>
            <ac:spMk id="3" creationId="{CE95A1CF-6D5E-4E40-953C-D90871DE9593}"/>
          </ac:spMkLst>
        </pc:spChg>
        <pc:spChg chg="del">
          <ac:chgData name="Zhu, Julia" userId="S::jzhu407@gatech.edu::c5219387-84a1-486f-80c9-502bb1d94971" providerId="AD" clId="Web-{BFDF7311-B9A7-495D-9A09-D392429E1D86}" dt="2020-10-08T22:12:34.094" v="1"/>
          <ac:spMkLst>
            <pc:docMk/>
            <pc:sldMk cId="264358648" sldId="286"/>
            <ac:spMk id="76" creationId="{00000000-0000-0000-0000-000000000000}"/>
          </ac:spMkLst>
        </pc:spChg>
      </pc:sldChg>
    </pc:docChg>
  </pc:docChgLst>
  <pc:docChgLst>
    <pc:chgData name="Patel, Dhruv V" userId="S::dpatel406@gatech.edu::89eebba9-d428-40b5-91eb-13049a1e6473" providerId="AD" clId="Web-{D2834877-7FB5-42AD-B53B-0E4EE0125B9A}"/>
    <pc:docChg chg="modSld">
      <pc:chgData name="Patel, Dhruv V" userId="S::dpatel406@gatech.edu::89eebba9-d428-40b5-91eb-13049a1e6473" providerId="AD" clId="Web-{D2834877-7FB5-42AD-B53B-0E4EE0125B9A}" dt="2021-10-26T21:15:07.985" v="12" actId="1076"/>
      <pc:docMkLst>
        <pc:docMk/>
      </pc:docMkLst>
      <pc:sldChg chg="modSp">
        <pc:chgData name="Patel, Dhruv V" userId="S::dpatel406@gatech.edu::89eebba9-d428-40b5-91eb-13049a1e6473" providerId="AD" clId="Web-{D2834877-7FB5-42AD-B53B-0E4EE0125B9A}" dt="2021-10-26T21:15:01.704" v="9" actId="20577"/>
        <pc:sldMkLst>
          <pc:docMk/>
          <pc:sldMk cId="1890957424" sldId="299"/>
        </pc:sldMkLst>
        <pc:spChg chg="mod">
          <ac:chgData name="Patel, Dhruv V" userId="S::dpatel406@gatech.edu::89eebba9-d428-40b5-91eb-13049a1e6473" providerId="AD" clId="Web-{D2834877-7FB5-42AD-B53B-0E4EE0125B9A}" dt="2021-10-26T21:15:01.704" v="9" actId="20577"/>
          <ac:spMkLst>
            <pc:docMk/>
            <pc:sldMk cId="1890957424" sldId="299"/>
            <ac:spMk id="76" creationId="{00000000-0000-0000-0000-000000000000}"/>
          </ac:spMkLst>
        </pc:spChg>
      </pc:sldChg>
      <pc:sldChg chg="modSp">
        <pc:chgData name="Patel, Dhruv V" userId="S::dpatel406@gatech.edu::89eebba9-d428-40b5-91eb-13049a1e6473" providerId="AD" clId="Web-{D2834877-7FB5-42AD-B53B-0E4EE0125B9A}" dt="2021-10-26T21:15:07.985" v="12" actId="1076"/>
        <pc:sldMkLst>
          <pc:docMk/>
          <pc:sldMk cId="3886192635" sldId="340"/>
        </pc:sldMkLst>
        <pc:spChg chg="mod">
          <ac:chgData name="Patel, Dhruv V" userId="S::dpatel406@gatech.edu::89eebba9-d428-40b5-91eb-13049a1e6473" providerId="AD" clId="Web-{D2834877-7FB5-42AD-B53B-0E4EE0125B9A}" dt="2021-10-26T21:15:07.985" v="12" actId="1076"/>
          <ac:spMkLst>
            <pc:docMk/>
            <pc:sldMk cId="3886192635" sldId="340"/>
            <ac:spMk id="4" creationId="{EA4676CD-1A9F-4587-8439-E347A962F03A}"/>
          </ac:spMkLst>
        </pc:spChg>
        <pc:spChg chg="mod">
          <ac:chgData name="Patel, Dhruv V" userId="S::dpatel406@gatech.edu::89eebba9-d428-40b5-91eb-13049a1e6473" providerId="AD" clId="Web-{D2834877-7FB5-42AD-B53B-0E4EE0125B9A}" dt="2021-10-26T21:15:06.126" v="11" actId="20577"/>
          <ac:spMkLst>
            <pc:docMk/>
            <pc:sldMk cId="3886192635" sldId="340"/>
            <ac:spMk id="76" creationId="{00000000-0000-0000-0000-000000000000}"/>
          </ac:spMkLst>
        </pc:spChg>
      </pc:sldChg>
    </pc:docChg>
  </pc:docChgLst>
  <pc:docChgLst>
    <pc:chgData name="Martinez Abramovitz, Ariel" userId="S::amartinez98@gatech.edu::35d9bc75-8f37-46c3-80b8-1ecdfa5e2ce6" providerId="AD" clId="Web-{6FE62695-212C-4CC6-832D-CF4EFCBE1ED5}"/>
    <pc:docChg chg="modSld">
      <pc:chgData name="Martinez Abramovitz, Ariel" userId="S::amartinez98@gatech.edu::35d9bc75-8f37-46c3-80b8-1ecdfa5e2ce6" providerId="AD" clId="Web-{6FE62695-212C-4CC6-832D-CF4EFCBE1ED5}" dt="2021-10-25T03:58:38.056" v="105"/>
      <pc:docMkLst>
        <pc:docMk/>
      </pc:docMkLst>
      <pc:sldChg chg="addSp modSp">
        <pc:chgData name="Martinez Abramovitz, Ariel" userId="S::amartinez98@gatech.edu::35d9bc75-8f37-46c3-80b8-1ecdfa5e2ce6" providerId="AD" clId="Web-{6FE62695-212C-4CC6-832D-CF4EFCBE1ED5}" dt="2021-10-25T03:58:22.290" v="99" actId="1076"/>
        <pc:sldMkLst>
          <pc:docMk/>
          <pc:sldMk cId="1890957424" sldId="299"/>
        </pc:sldMkLst>
        <pc:spChg chg="mod">
          <ac:chgData name="Martinez Abramovitz, Ariel" userId="S::amartinez98@gatech.edu::35d9bc75-8f37-46c3-80b8-1ecdfa5e2ce6" providerId="AD" clId="Web-{6FE62695-212C-4CC6-832D-CF4EFCBE1ED5}" dt="2021-10-25T03:58:19.868" v="98" actId="20577"/>
          <ac:spMkLst>
            <pc:docMk/>
            <pc:sldMk cId="1890957424" sldId="299"/>
            <ac:spMk id="76" creationId="{00000000-0000-0000-0000-000000000000}"/>
          </ac:spMkLst>
        </pc:spChg>
        <pc:picChg chg="add mod">
          <ac:chgData name="Martinez Abramovitz, Ariel" userId="S::amartinez98@gatech.edu::35d9bc75-8f37-46c3-80b8-1ecdfa5e2ce6" providerId="AD" clId="Web-{6FE62695-212C-4CC6-832D-CF4EFCBE1ED5}" dt="2021-10-25T03:58:22.290" v="99" actId="1076"/>
          <ac:picMkLst>
            <pc:docMk/>
            <pc:sldMk cId="1890957424" sldId="299"/>
            <ac:picMk id="2" creationId="{BCE712E3-C273-47B6-9DC1-05B9FA3B679C}"/>
          </ac:picMkLst>
        </pc:picChg>
        <pc:picChg chg="add mod">
          <ac:chgData name="Martinez Abramovitz, Ariel" userId="S::amartinez98@gatech.edu::35d9bc75-8f37-46c3-80b8-1ecdfa5e2ce6" providerId="AD" clId="Web-{6FE62695-212C-4CC6-832D-CF4EFCBE1ED5}" dt="2021-10-25T03:56:15.662" v="55" actId="1076"/>
          <ac:picMkLst>
            <pc:docMk/>
            <pc:sldMk cId="1890957424" sldId="299"/>
            <ac:picMk id="3" creationId="{2BABCA50-21A4-4366-941A-881B3A7EB287}"/>
          </ac:picMkLst>
        </pc:picChg>
      </pc:sldChg>
      <pc:sldChg chg="addSp delSp modSp">
        <pc:chgData name="Martinez Abramovitz, Ariel" userId="S::amartinez98@gatech.edu::35d9bc75-8f37-46c3-80b8-1ecdfa5e2ce6" providerId="AD" clId="Web-{6FE62695-212C-4CC6-832D-CF4EFCBE1ED5}" dt="2021-10-25T03:58:38.056" v="105"/>
        <pc:sldMkLst>
          <pc:docMk/>
          <pc:sldMk cId="3886192635" sldId="340"/>
        </pc:sldMkLst>
        <pc:spChg chg="add mod">
          <ac:chgData name="Martinez Abramovitz, Ariel" userId="S::amartinez98@gatech.edu::35d9bc75-8f37-46c3-80b8-1ecdfa5e2ce6" providerId="AD" clId="Web-{6FE62695-212C-4CC6-832D-CF4EFCBE1ED5}" dt="2021-10-25T03:58:35.665" v="104" actId="1076"/>
          <ac:spMkLst>
            <pc:docMk/>
            <pc:sldMk cId="3886192635" sldId="340"/>
            <ac:spMk id="3" creationId="{ECC470CF-5A4A-456A-8D54-891C64C3BBB8}"/>
          </ac:spMkLst>
        </pc:spChg>
        <pc:spChg chg="mod">
          <ac:chgData name="Martinez Abramovitz, Ariel" userId="S::amartinez98@gatech.edu::35d9bc75-8f37-46c3-80b8-1ecdfa5e2ce6" providerId="AD" clId="Web-{6FE62695-212C-4CC6-832D-CF4EFCBE1ED5}" dt="2021-10-25T03:58:27.462" v="101" actId="20577"/>
          <ac:spMkLst>
            <pc:docMk/>
            <pc:sldMk cId="3886192635" sldId="340"/>
            <ac:spMk id="76" creationId="{00000000-0000-0000-0000-000000000000}"/>
          </ac:spMkLst>
        </pc:spChg>
        <pc:picChg chg="add del mod">
          <ac:chgData name="Martinez Abramovitz, Ariel" userId="S::amartinez98@gatech.edu::35d9bc75-8f37-46c3-80b8-1ecdfa5e2ce6" providerId="AD" clId="Web-{6FE62695-212C-4CC6-832D-CF4EFCBE1ED5}" dt="2021-10-25T03:57:32.007" v="82"/>
          <ac:picMkLst>
            <pc:docMk/>
            <pc:sldMk cId="3886192635" sldId="340"/>
            <ac:picMk id="2" creationId="{06329A4F-3C65-466D-A75B-842FB2E22B1A}"/>
          </ac:picMkLst>
        </pc:picChg>
        <pc:picChg chg="add del mod">
          <ac:chgData name="Martinez Abramovitz, Ariel" userId="S::amartinez98@gatech.edu::35d9bc75-8f37-46c3-80b8-1ecdfa5e2ce6" providerId="AD" clId="Web-{6FE62695-212C-4CC6-832D-CF4EFCBE1ED5}" dt="2021-10-25T03:58:14.774" v="96"/>
          <ac:picMkLst>
            <pc:docMk/>
            <pc:sldMk cId="3886192635" sldId="340"/>
            <ac:picMk id="4" creationId="{2650872D-FC90-42A7-9A69-8188312612EB}"/>
          </ac:picMkLst>
        </pc:picChg>
        <pc:picChg chg="add">
          <ac:chgData name="Martinez Abramovitz, Ariel" userId="S::amartinez98@gatech.edu::35d9bc75-8f37-46c3-80b8-1ecdfa5e2ce6" providerId="AD" clId="Web-{6FE62695-212C-4CC6-832D-CF4EFCBE1ED5}" dt="2021-10-25T03:57:34.492" v="83"/>
          <ac:picMkLst>
            <pc:docMk/>
            <pc:sldMk cId="3886192635" sldId="340"/>
            <ac:picMk id="5" creationId="{E0EE85C9-232E-4E5C-8CE9-EC3C97BCA3F6}"/>
          </ac:picMkLst>
        </pc:picChg>
        <pc:picChg chg="add">
          <ac:chgData name="Martinez Abramovitz, Ariel" userId="S::amartinez98@gatech.edu::35d9bc75-8f37-46c3-80b8-1ecdfa5e2ce6" providerId="AD" clId="Web-{6FE62695-212C-4CC6-832D-CF4EFCBE1ED5}" dt="2021-10-25T03:58:38.056" v="105"/>
          <ac:picMkLst>
            <pc:docMk/>
            <pc:sldMk cId="3886192635" sldId="340"/>
            <ac:picMk id="6" creationId="{BF4D78E9-C6D4-451C-A53B-8CB41686AFAA}"/>
          </ac:picMkLst>
        </pc:picChg>
      </pc:sldChg>
    </pc:docChg>
  </pc:docChgLst>
  <pc:docChgLst>
    <pc:chgData name="Morais Henrique, Lucas" userId="S::lhenrique3@gatech.edu::91339a0d-d696-4de3-972f-53cd974e0b7d" providerId="AD" clId="Web-{66D3ADBD-D064-4675-911A-5748C245DD35}"/>
    <pc:docChg chg="modSld">
      <pc:chgData name="Morais Henrique, Lucas" userId="S::lhenrique3@gatech.edu::91339a0d-d696-4de3-972f-53cd974e0b7d" providerId="AD" clId="Web-{66D3ADBD-D064-4675-911A-5748C245DD35}" dt="2021-10-25T00:03:18.741" v="210" actId="20577"/>
      <pc:docMkLst>
        <pc:docMk/>
      </pc:docMkLst>
      <pc:sldChg chg="modSp">
        <pc:chgData name="Morais Henrique, Lucas" userId="S::lhenrique3@gatech.edu::91339a0d-d696-4de3-972f-53cd974e0b7d" providerId="AD" clId="Web-{66D3ADBD-D064-4675-911A-5748C245DD35}" dt="2021-10-25T00:03:18.741" v="210" actId="20577"/>
        <pc:sldMkLst>
          <pc:docMk/>
          <pc:sldMk cId="1890957424" sldId="299"/>
        </pc:sldMkLst>
        <pc:spChg chg="mod">
          <ac:chgData name="Morais Henrique, Lucas" userId="S::lhenrique3@gatech.edu::91339a0d-d696-4de3-972f-53cd974e0b7d" providerId="AD" clId="Web-{66D3ADBD-D064-4675-911A-5748C245DD35}" dt="2021-10-25T00:03:18.741" v="210" actId="20577"/>
          <ac:spMkLst>
            <pc:docMk/>
            <pc:sldMk cId="1890957424" sldId="299"/>
            <ac:spMk id="76" creationId="{00000000-0000-0000-0000-000000000000}"/>
          </ac:spMkLst>
        </pc:spChg>
      </pc:sldChg>
      <pc:sldChg chg="modSp">
        <pc:chgData name="Morais Henrique, Lucas" userId="S::lhenrique3@gatech.edu::91339a0d-d696-4de3-972f-53cd974e0b7d" providerId="AD" clId="Web-{66D3ADBD-D064-4675-911A-5748C245DD35}" dt="2021-10-25T00:02:34.755" v="204" actId="20577"/>
        <pc:sldMkLst>
          <pc:docMk/>
          <pc:sldMk cId="3886192635" sldId="340"/>
        </pc:sldMkLst>
        <pc:spChg chg="mod">
          <ac:chgData name="Morais Henrique, Lucas" userId="S::lhenrique3@gatech.edu::91339a0d-d696-4de3-972f-53cd974e0b7d" providerId="AD" clId="Web-{66D3ADBD-D064-4675-911A-5748C245DD35}" dt="2021-10-25T00:02:34.755" v="204" actId="20577"/>
          <ac:spMkLst>
            <pc:docMk/>
            <pc:sldMk cId="3886192635" sldId="340"/>
            <ac:spMk id="76" creationId="{00000000-0000-0000-0000-000000000000}"/>
          </ac:spMkLst>
        </pc:spChg>
      </pc:sldChg>
    </pc:docChg>
  </pc:docChgLst>
  <pc:docChgLst>
    <pc:chgData name="Nakazawa, Allison M" userId="434e347d-bc06-4936-8f1a-589032403e0e" providerId="ADAL" clId="{DFC9F851-5F66-2445-90CF-2F77ABD31649}"/>
    <pc:docChg chg="undo custSel addSld modSld">
      <pc:chgData name="Nakazawa, Allison M" userId="434e347d-bc06-4936-8f1a-589032403e0e" providerId="ADAL" clId="{DFC9F851-5F66-2445-90CF-2F77ABD31649}" dt="2020-10-13T22:22:15.788" v="1058" actId="20577"/>
      <pc:docMkLst>
        <pc:docMk/>
      </pc:docMkLst>
      <pc:sldChg chg="modSp mod">
        <pc:chgData name="Nakazawa, Allison M" userId="434e347d-bc06-4936-8f1a-589032403e0e" providerId="ADAL" clId="{DFC9F851-5F66-2445-90CF-2F77ABD31649}" dt="2020-10-11T17:47:53.483" v="313" actId="20577"/>
        <pc:sldMkLst>
          <pc:docMk/>
          <pc:sldMk cId="0" sldId="257"/>
        </pc:sldMkLst>
        <pc:spChg chg="mod">
          <ac:chgData name="Nakazawa, Allison M" userId="434e347d-bc06-4936-8f1a-589032403e0e" providerId="ADAL" clId="{DFC9F851-5F66-2445-90CF-2F77ABD31649}" dt="2020-10-05T14:41:36.136" v="21" actId="20577"/>
          <ac:spMkLst>
            <pc:docMk/>
            <pc:sldMk cId="0" sldId="257"/>
            <ac:spMk id="75" creationId="{00000000-0000-0000-0000-000000000000}"/>
          </ac:spMkLst>
        </pc:spChg>
        <pc:spChg chg="mod">
          <ac:chgData name="Nakazawa, Allison M" userId="434e347d-bc06-4936-8f1a-589032403e0e" providerId="ADAL" clId="{DFC9F851-5F66-2445-90CF-2F77ABD31649}" dt="2020-10-11T17:47:53.483" v="313" actId="20577"/>
          <ac:spMkLst>
            <pc:docMk/>
            <pc:sldMk cId="0" sldId="257"/>
            <ac:spMk id="76" creationId="{00000000-0000-0000-0000-000000000000}"/>
          </ac:spMkLst>
        </pc:spChg>
      </pc:sldChg>
      <pc:sldChg chg="add">
        <pc:chgData name="Nakazawa, Allison M" userId="434e347d-bc06-4936-8f1a-589032403e0e" providerId="ADAL" clId="{DFC9F851-5F66-2445-90CF-2F77ABD31649}" dt="2020-10-05T14:41:30.275" v="2"/>
        <pc:sldMkLst>
          <pc:docMk/>
          <pc:sldMk cId="2960803827" sldId="258"/>
        </pc:sldMkLst>
      </pc:sldChg>
      <pc:sldChg chg="modSp mod">
        <pc:chgData name="Nakazawa, Allison M" userId="434e347d-bc06-4936-8f1a-589032403e0e" providerId="ADAL" clId="{DFC9F851-5F66-2445-90CF-2F77ABD31649}" dt="2020-10-11T17:48:41.238" v="316" actId="1076"/>
        <pc:sldMkLst>
          <pc:docMk/>
          <pc:sldMk cId="314886983" sldId="259"/>
        </pc:sldMkLst>
        <pc:picChg chg="mod">
          <ac:chgData name="Nakazawa, Allison M" userId="434e347d-bc06-4936-8f1a-589032403e0e" providerId="ADAL" clId="{DFC9F851-5F66-2445-90CF-2F77ABD31649}" dt="2020-10-11T17:48:41.238" v="316" actId="1076"/>
          <ac:picMkLst>
            <pc:docMk/>
            <pc:sldMk cId="314886983" sldId="259"/>
            <ac:picMk id="2" creationId="{1E000372-E21A-4C97-A4F3-24138EF3AC07}"/>
          </ac:picMkLst>
        </pc:picChg>
      </pc:sldChg>
      <pc:sldChg chg="modSp mod addCm modCm">
        <pc:chgData name="Nakazawa, Allison M" userId="434e347d-bc06-4936-8f1a-589032403e0e" providerId="ADAL" clId="{DFC9F851-5F66-2445-90CF-2F77ABD31649}" dt="2020-10-11T17:56:05.253" v="344"/>
        <pc:sldMkLst>
          <pc:docMk/>
          <pc:sldMk cId="2425716309" sldId="260"/>
        </pc:sldMkLst>
        <pc:picChg chg="mod">
          <ac:chgData name="Nakazawa, Allison M" userId="434e347d-bc06-4936-8f1a-589032403e0e" providerId="ADAL" clId="{DFC9F851-5F66-2445-90CF-2F77ABD31649}" dt="2020-10-11T17:55:25.722" v="341" actId="14100"/>
          <ac:picMkLst>
            <pc:docMk/>
            <pc:sldMk cId="2425716309" sldId="260"/>
            <ac:picMk id="2" creationId="{7207C204-FDB3-4532-B38D-C850E70D4144}"/>
          </ac:picMkLst>
        </pc:picChg>
      </pc:sldChg>
      <pc:sldChg chg="addSp delSp modSp mod addCm modCm">
        <pc:chgData name="Nakazawa, Allison M" userId="434e347d-bc06-4936-8f1a-589032403e0e" providerId="ADAL" clId="{DFC9F851-5F66-2445-90CF-2F77ABD31649}" dt="2020-10-11T18:14:28.752" v="615"/>
        <pc:sldMkLst>
          <pc:docMk/>
          <pc:sldMk cId="117573929" sldId="261"/>
        </pc:sldMkLst>
        <pc:spChg chg="add del mod">
          <ac:chgData name="Nakazawa, Allison M" userId="434e347d-bc06-4936-8f1a-589032403e0e" providerId="ADAL" clId="{DFC9F851-5F66-2445-90CF-2F77ABD31649}" dt="2020-10-11T18:11:43.623" v="480"/>
          <ac:spMkLst>
            <pc:docMk/>
            <pc:sldMk cId="117573929" sldId="261"/>
            <ac:spMk id="2" creationId="{278861E4-17AF-C24A-96B2-964870EF55EB}"/>
          </ac:spMkLst>
        </pc:spChg>
        <pc:spChg chg="add del mod">
          <ac:chgData name="Nakazawa, Allison M" userId="434e347d-bc06-4936-8f1a-589032403e0e" providerId="ADAL" clId="{DFC9F851-5F66-2445-90CF-2F77ABD31649}" dt="2020-10-11T18:13:46.713" v="606" actId="478"/>
          <ac:spMkLst>
            <pc:docMk/>
            <pc:sldMk cId="117573929" sldId="261"/>
            <ac:spMk id="3" creationId="{6D4EEF58-4BC0-2840-B50C-319E0793297E}"/>
          </ac:spMkLst>
        </pc:spChg>
        <pc:spChg chg="add mod">
          <ac:chgData name="Nakazawa, Allison M" userId="434e347d-bc06-4936-8f1a-589032403e0e" providerId="ADAL" clId="{DFC9F851-5F66-2445-90CF-2F77ABD31649}" dt="2020-10-11T18:14:09.346" v="611" actId="2710"/>
          <ac:spMkLst>
            <pc:docMk/>
            <pc:sldMk cId="117573929" sldId="261"/>
            <ac:spMk id="7" creationId="{407A79C6-3A40-8A4C-9F13-3ECBBC46E3D9}"/>
          </ac:spMkLst>
        </pc:spChg>
        <pc:spChg chg="mod">
          <ac:chgData name="Nakazawa, Allison M" userId="434e347d-bc06-4936-8f1a-589032403e0e" providerId="ADAL" clId="{DFC9F851-5F66-2445-90CF-2F77ABD31649}" dt="2020-10-11T18:14:12.830" v="612" actId="2710"/>
          <ac:spMkLst>
            <pc:docMk/>
            <pc:sldMk cId="117573929" sldId="261"/>
            <ac:spMk id="76" creationId="{00000000-0000-0000-0000-000000000000}"/>
          </ac:spMkLst>
        </pc:spChg>
      </pc:sldChg>
      <pc:sldChg chg="addCm modCm">
        <pc:chgData name="Nakazawa, Allison M" userId="434e347d-bc06-4936-8f1a-589032403e0e" providerId="ADAL" clId="{DFC9F851-5F66-2445-90CF-2F77ABD31649}" dt="2020-10-11T18:02:48.156" v="369"/>
        <pc:sldMkLst>
          <pc:docMk/>
          <pc:sldMk cId="765734142" sldId="264"/>
        </pc:sldMkLst>
      </pc:sldChg>
      <pc:sldChg chg="modSp mod">
        <pc:chgData name="Nakazawa, Allison M" userId="434e347d-bc06-4936-8f1a-589032403e0e" providerId="ADAL" clId="{DFC9F851-5F66-2445-90CF-2F77ABD31649}" dt="2020-10-11T18:06:51.054" v="411" actId="20577"/>
        <pc:sldMkLst>
          <pc:docMk/>
          <pc:sldMk cId="278728825" sldId="265"/>
        </pc:sldMkLst>
        <pc:spChg chg="mod">
          <ac:chgData name="Nakazawa, Allison M" userId="434e347d-bc06-4936-8f1a-589032403e0e" providerId="ADAL" clId="{DFC9F851-5F66-2445-90CF-2F77ABD31649}" dt="2020-10-11T18:06:51.054" v="411" actId="20577"/>
          <ac:spMkLst>
            <pc:docMk/>
            <pc:sldMk cId="278728825" sldId="265"/>
            <ac:spMk id="76" creationId="{00000000-0000-0000-0000-000000000000}"/>
          </ac:spMkLst>
        </pc:spChg>
      </pc:sldChg>
      <pc:sldChg chg="modSp mod">
        <pc:chgData name="Nakazawa, Allison M" userId="434e347d-bc06-4936-8f1a-589032403e0e" providerId="ADAL" clId="{DFC9F851-5F66-2445-90CF-2F77ABD31649}" dt="2020-10-11T18:09:44.444" v="437" actId="20577"/>
        <pc:sldMkLst>
          <pc:docMk/>
          <pc:sldMk cId="3024251259" sldId="268"/>
        </pc:sldMkLst>
        <pc:spChg chg="mod">
          <ac:chgData name="Nakazawa, Allison M" userId="434e347d-bc06-4936-8f1a-589032403e0e" providerId="ADAL" clId="{DFC9F851-5F66-2445-90CF-2F77ABD31649}" dt="2020-10-11T18:09:44.444" v="437" actId="20577"/>
          <ac:spMkLst>
            <pc:docMk/>
            <pc:sldMk cId="3024251259" sldId="268"/>
            <ac:spMk id="76" creationId="{00000000-0000-0000-0000-000000000000}"/>
          </ac:spMkLst>
        </pc:spChg>
      </pc:sldChg>
      <pc:sldChg chg="modSp mod addCm modCm">
        <pc:chgData name="Nakazawa, Allison M" userId="434e347d-bc06-4936-8f1a-589032403e0e" providerId="ADAL" clId="{DFC9F851-5F66-2445-90CF-2F77ABD31649}" dt="2020-10-11T18:16:07.829" v="623"/>
        <pc:sldMkLst>
          <pc:docMk/>
          <pc:sldMk cId="1829677000" sldId="269"/>
        </pc:sldMkLst>
        <pc:spChg chg="mod">
          <ac:chgData name="Nakazawa, Allison M" userId="434e347d-bc06-4936-8f1a-589032403e0e" providerId="ADAL" clId="{DFC9F851-5F66-2445-90CF-2F77ABD31649}" dt="2020-10-11T18:15:00.664" v="617" actId="2711"/>
          <ac:spMkLst>
            <pc:docMk/>
            <pc:sldMk cId="1829677000" sldId="269"/>
            <ac:spMk id="76" creationId="{00000000-0000-0000-0000-000000000000}"/>
          </ac:spMkLst>
        </pc:spChg>
      </pc:sldChg>
      <pc:sldChg chg="modSp mod">
        <pc:chgData name="Nakazawa, Allison M" userId="434e347d-bc06-4936-8f1a-589032403e0e" providerId="ADAL" clId="{DFC9F851-5F66-2445-90CF-2F77ABD31649}" dt="2020-10-11T18:10:32.852" v="464" actId="1036"/>
        <pc:sldMkLst>
          <pc:docMk/>
          <pc:sldMk cId="3940944229" sldId="272"/>
        </pc:sldMkLst>
        <pc:spChg chg="mod">
          <ac:chgData name="Nakazawa, Allison M" userId="434e347d-bc06-4936-8f1a-589032403e0e" providerId="ADAL" clId="{DFC9F851-5F66-2445-90CF-2F77ABD31649}" dt="2020-10-11T18:10:16.423" v="442" actId="14100"/>
          <ac:spMkLst>
            <pc:docMk/>
            <pc:sldMk cId="3940944229" sldId="272"/>
            <ac:spMk id="76" creationId="{00000000-0000-0000-0000-000000000000}"/>
          </ac:spMkLst>
        </pc:spChg>
        <pc:picChg chg="mod">
          <ac:chgData name="Nakazawa, Allison M" userId="434e347d-bc06-4936-8f1a-589032403e0e" providerId="ADAL" clId="{DFC9F851-5F66-2445-90CF-2F77ABD31649}" dt="2020-10-11T18:10:32.852" v="464" actId="1036"/>
          <ac:picMkLst>
            <pc:docMk/>
            <pc:sldMk cId="3940944229" sldId="272"/>
            <ac:picMk id="3" creationId="{A38C8F0D-8AF5-4470-8AC7-BD64C7BC3417}"/>
          </ac:picMkLst>
        </pc:picChg>
      </pc:sldChg>
      <pc:sldChg chg="addCm modCm">
        <pc:chgData name="Nakazawa, Allison M" userId="434e347d-bc06-4936-8f1a-589032403e0e" providerId="ADAL" clId="{DFC9F851-5F66-2445-90CF-2F77ABD31649}" dt="2020-10-11T18:15:40.066" v="621" actId="5900"/>
        <pc:sldMkLst>
          <pc:docMk/>
          <pc:sldMk cId="71959508" sldId="273"/>
        </pc:sldMkLst>
      </pc:sldChg>
      <pc:sldChg chg="addCm modCm">
        <pc:chgData name="Nakazawa, Allison M" userId="434e347d-bc06-4936-8f1a-589032403e0e" providerId="ADAL" clId="{DFC9F851-5F66-2445-90CF-2F77ABD31649}" dt="2020-10-11T18:09:33.397" v="436" actId="5900"/>
        <pc:sldMkLst>
          <pc:docMk/>
          <pc:sldMk cId="139381214" sldId="275"/>
        </pc:sldMkLst>
      </pc:sldChg>
      <pc:sldChg chg="modSp mod addCm delCm modCm">
        <pc:chgData name="Nakazawa, Allison M" userId="434e347d-bc06-4936-8f1a-589032403e0e" providerId="ADAL" clId="{DFC9F851-5F66-2445-90CF-2F77ABD31649}" dt="2020-10-13T15:22:34.265" v="944" actId="20577"/>
        <pc:sldMkLst>
          <pc:docMk/>
          <pc:sldMk cId="2426668019" sldId="277"/>
        </pc:sldMkLst>
        <pc:spChg chg="mod">
          <ac:chgData name="Nakazawa, Allison M" userId="434e347d-bc06-4936-8f1a-589032403e0e" providerId="ADAL" clId="{DFC9F851-5F66-2445-90CF-2F77ABD31649}" dt="2020-10-13T15:22:34.265" v="944" actId="20577"/>
          <ac:spMkLst>
            <pc:docMk/>
            <pc:sldMk cId="2426668019" sldId="277"/>
            <ac:spMk id="76" creationId="{00000000-0000-0000-0000-000000000000}"/>
          </ac:spMkLst>
        </pc:spChg>
      </pc:sldChg>
      <pc:sldChg chg="modSp mod addCm delCm">
        <pc:chgData name="Nakazawa, Allison M" userId="434e347d-bc06-4936-8f1a-589032403e0e" providerId="ADAL" clId="{DFC9F851-5F66-2445-90CF-2F77ABD31649}" dt="2020-10-13T14:00:49.203" v="707" actId="1592"/>
        <pc:sldMkLst>
          <pc:docMk/>
          <pc:sldMk cId="594392936" sldId="278"/>
        </pc:sldMkLst>
        <pc:graphicFrameChg chg="modGraphic">
          <ac:chgData name="Nakazawa, Allison M" userId="434e347d-bc06-4936-8f1a-589032403e0e" providerId="ADAL" clId="{DFC9F851-5F66-2445-90CF-2F77ABD31649}" dt="2020-10-11T18:07:47.438" v="431" actId="20577"/>
          <ac:graphicFrameMkLst>
            <pc:docMk/>
            <pc:sldMk cId="594392936" sldId="278"/>
            <ac:graphicFrameMk id="3" creationId="{5E5F501C-BD76-4947-8449-E2C371CA69A3}"/>
          </ac:graphicFrameMkLst>
        </pc:graphicFrameChg>
      </pc:sldChg>
      <pc:sldChg chg="modSp mod addCm delCm modCm">
        <pc:chgData name="Nakazawa, Allison M" userId="434e347d-bc06-4936-8f1a-589032403e0e" providerId="ADAL" clId="{DFC9F851-5F66-2445-90CF-2F77ABD31649}" dt="2020-10-13T22:22:15.788" v="1058" actId="20577"/>
        <pc:sldMkLst>
          <pc:docMk/>
          <pc:sldMk cId="467265054" sldId="279"/>
        </pc:sldMkLst>
        <pc:spChg chg="mod">
          <ac:chgData name="Nakazawa, Allison M" userId="434e347d-bc06-4936-8f1a-589032403e0e" providerId="ADAL" clId="{DFC9F851-5F66-2445-90CF-2F77ABD31649}" dt="2020-10-13T16:52:50.170" v="964" actId="20577"/>
          <ac:spMkLst>
            <pc:docMk/>
            <pc:sldMk cId="467265054" sldId="279"/>
            <ac:spMk id="6" creationId="{49020A92-4768-41B9-989C-CF5AE05B6616}"/>
          </ac:spMkLst>
        </pc:spChg>
        <pc:spChg chg="mod">
          <ac:chgData name="Nakazawa, Allison M" userId="434e347d-bc06-4936-8f1a-589032403e0e" providerId="ADAL" clId="{DFC9F851-5F66-2445-90CF-2F77ABD31649}" dt="2020-10-13T14:07:07.489" v="806" actId="1076"/>
          <ac:spMkLst>
            <pc:docMk/>
            <pc:sldMk cId="467265054" sldId="279"/>
            <ac:spMk id="20" creationId="{B390E63B-C898-46B1-AC14-E6DED01D33B8}"/>
          </ac:spMkLst>
        </pc:spChg>
        <pc:spChg chg="mod">
          <ac:chgData name="Nakazawa, Allison M" userId="434e347d-bc06-4936-8f1a-589032403e0e" providerId="ADAL" clId="{DFC9F851-5F66-2445-90CF-2F77ABD31649}" dt="2020-10-13T14:08:17.841" v="891" actId="1076"/>
          <ac:spMkLst>
            <pc:docMk/>
            <pc:sldMk cId="467265054" sldId="279"/>
            <ac:spMk id="21" creationId="{F2CCB3DE-1D70-41B5-8A5D-9538291FF286}"/>
          </ac:spMkLst>
        </pc:spChg>
        <pc:spChg chg="mod">
          <ac:chgData name="Nakazawa, Allison M" userId="434e347d-bc06-4936-8f1a-589032403e0e" providerId="ADAL" clId="{DFC9F851-5F66-2445-90CF-2F77ABD31649}" dt="2020-10-13T14:08:37.056" v="896" actId="1076"/>
          <ac:spMkLst>
            <pc:docMk/>
            <pc:sldMk cId="467265054" sldId="279"/>
            <ac:spMk id="26" creationId="{17FBB733-D103-49CB-BDCB-F567FE0A0903}"/>
          </ac:spMkLst>
        </pc:spChg>
        <pc:spChg chg="mod">
          <ac:chgData name="Nakazawa, Allison M" userId="434e347d-bc06-4936-8f1a-589032403e0e" providerId="ADAL" clId="{DFC9F851-5F66-2445-90CF-2F77ABD31649}" dt="2020-10-13T22:22:15.788" v="1058" actId="20577"/>
          <ac:spMkLst>
            <pc:docMk/>
            <pc:sldMk cId="467265054" sldId="279"/>
            <ac:spMk id="29" creationId="{AA000361-1CE4-48D5-B950-3B25213ED47F}"/>
          </ac:spMkLst>
        </pc:spChg>
        <pc:picChg chg="mod">
          <ac:chgData name="Nakazawa, Allison M" userId="434e347d-bc06-4936-8f1a-589032403e0e" providerId="ADAL" clId="{DFC9F851-5F66-2445-90CF-2F77ABD31649}" dt="2020-10-13T14:08:21.575" v="893" actId="1076"/>
          <ac:picMkLst>
            <pc:docMk/>
            <pc:sldMk cId="467265054" sldId="279"/>
            <ac:picMk id="11" creationId="{952A7F9B-CBC4-4961-91EF-FD3A02330051}"/>
          </ac:picMkLst>
        </pc:picChg>
        <pc:picChg chg="mod">
          <ac:chgData name="Nakazawa, Allison M" userId="434e347d-bc06-4936-8f1a-589032403e0e" providerId="ADAL" clId="{DFC9F851-5F66-2445-90CF-2F77ABD31649}" dt="2020-10-13T14:07:11.223" v="807" actId="1076"/>
          <ac:picMkLst>
            <pc:docMk/>
            <pc:sldMk cId="467265054" sldId="279"/>
            <ac:picMk id="14" creationId="{C41AB20F-6E51-4C7C-BD20-817832B1C6B2}"/>
          </ac:picMkLst>
        </pc:picChg>
        <pc:picChg chg="mod">
          <ac:chgData name="Nakazawa, Allison M" userId="434e347d-bc06-4936-8f1a-589032403e0e" providerId="ADAL" clId="{DFC9F851-5F66-2445-90CF-2F77ABD31649}" dt="2020-10-13T14:08:43.057" v="898" actId="1076"/>
          <ac:picMkLst>
            <pc:docMk/>
            <pc:sldMk cId="467265054" sldId="279"/>
            <ac:picMk id="23" creationId="{6AB0A88D-8070-40DD-9D42-374D62BB68A3}"/>
          </ac:picMkLst>
        </pc:picChg>
        <pc:picChg chg="mod">
          <ac:chgData name="Nakazawa, Allison M" userId="434e347d-bc06-4936-8f1a-589032403e0e" providerId="ADAL" clId="{DFC9F851-5F66-2445-90CF-2F77ABD31649}" dt="2020-10-13T14:09:29.103" v="935" actId="1076"/>
          <ac:picMkLst>
            <pc:docMk/>
            <pc:sldMk cId="467265054" sldId="279"/>
            <ac:picMk id="25" creationId="{2BE69658-8778-4FCF-BC7C-00668D9F4913}"/>
          </ac:picMkLst>
        </pc:picChg>
      </pc:sldChg>
      <pc:sldChg chg="addCm delCm modCm">
        <pc:chgData name="Nakazawa, Allison M" userId="434e347d-bc06-4936-8f1a-589032403e0e" providerId="ADAL" clId="{DFC9F851-5F66-2445-90CF-2F77ABD31649}" dt="2020-10-13T14:00:28.642" v="706" actId="1592"/>
        <pc:sldMkLst>
          <pc:docMk/>
          <pc:sldMk cId="46772924" sldId="280"/>
        </pc:sldMkLst>
      </pc:sldChg>
      <pc:sldChg chg="modSp mod">
        <pc:chgData name="Nakazawa, Allison M" userId="434e347d-bc06-4936-8f1a-589032403e0e" providerId="ADAL" clId="{DFC9F851-5F66-2445-90CF-2F77ABD31649}" dt="2020-10-11T18:16:45.058" v="640" actId="1038"/>
        <pc:sldMkLst>
          <pc:docMk/>
          <pc:sldMk cId="3388270444" sldId="284"/>
        </pc:sldMkLst>
        <pc:picChg chg="mod">
          <ac:chgData name="Nakazawa, Allison M" userId="434e347d-bc06-4936-8f1a-589032403e0e" providerId="ADAL" clId="{DFC9F851-5F66-2445-90CF-2F77ABD31649}" dt="2020-10-11T18:16:45.058" v="640" actId="1038"/>
          <ac:picMkLst>
            <pc:docMk/>
            <pc:sldMk cId="3388270444" sldId="284"/>
            <ac:picMk id="2" creationId="{76522760-DBE5-49EF-B6DD-09E55BE88395}"/>
          </ac:picMkLst>
        </pc:picChg>
      </pc:sldChg>
      <pc:sldChg chg="modSp mod addCm modCm">
        <pc:chgData name="Nakazawa, Allison M" userId="434e347d-bc06-4936-8f1a-589032403e0e" providerId="ADAL" clId="{DFC9F851-5F66-2445-90CF-2F77ABD31649}" dt="2020-10-11T17:54:38.737" v="340"/>
        <pc:sldMkLst>
          <pc:docMk/>
          <pc:sldMk cId="1713221507" sldId="285"/>
        </pc:sldMkLst>
        <pc:spChg chg="mod">
          <ac:chgData name="Nakazawa, Allison M" userId="434e347d-bc06-4936-8f1a-589032403e0e" providerId="ADAL" clId="{DFC9F851-5F66-2445-90CF-2F77ABD31649}" dt="2020-10-11T17:49:16.231" v="324" actId="255"/>
          <ac:spMkLst>
            <pc:docMk/>
            <pc:sldMk cId="1713221507" sldId="285"/>
            <ac:spMk id="76" creationId="{00000000-0000-0000-0000-000000000000}"/>
          </ac:spMkLst>
        </pc:spChg>
      </pc:sldChg>
      <pc:sldChg chg="modSp mod addCm delCm modCm">
        <pc:chgData name="Nakazawa, Allison M" userId="434e347d-bc06-4936-8f1a-589032403e0e" providerId="ADAL" clId="{DFC9F851-5F66-2445-90CF-2F77ABD31649}" dt="2020-10-13T13:59:47.895" v="705" actId="1592"/>
        <pc:sldMkLst>
          <pc:docMk/>
          <pc:sldMk cId="264358648" sldId="286"/>
        </pc:sldMkLst>
        <pc:spChg chg="mod">
          <ac:chgData name="Nakazawa, Allison M" userId="434e347d-bc06-4936-8f1a-589032403e0e" providerId="ADAL" clId="{DFC9F851-5F66-2445-90CF-2F77ABD31649}" dt="2020-10-11T17:49:33.828" v="332" actId="1037"/>
          <ac:spMkLst>
            <pc:docMk/>
            <pc:sldMk cId="264358648" sldId="286"/>
            <ac:spMk id="4" creationId="{51535E9D-3714-4DD6-899F-8359B215F7AA}"/>
          </ac:spMkLst>
        </pc:spChg>
        <pc:spChg chg="mod">
          <ac:chgData name="Nakazawa, Allison M" userId="434e347d-bc06-4936-8f1a-589032403e0e" providerId="ADAL" clId="{DFC9F851-5F66-2445-90CF-2F77ABD31649}" dt="2020-10-11T17:49:42.599" v="333" actId="14100"/>
          <ac:spMkLst>
            <pc:docMk/>
            <pc:sldMk cId="264358648" sldId="286"/>
            <ac:spMk id="5" creationId="{8A9D15F9-7A94-44B1-B9E4-5FE0823D8DD8}"/>
          </ac:spMkLst>
        </pc:spChg>
      </pc:sldChg>
      <pc:sldChg chg="addCm modCm">
        <pc:chgData name="Nakazawa, Allison M" userId="434e347d-bc06-4936-8f1a-589032403e0e" providerId="ADAL" clId="{DFC9F851-5F66-2445-90CF-2F77ABD31649}" dt="2020-10-11T17:57:24.431" v="346"/>
        <pc:sldMkLst>
          <pc:docMk/>
          <pc:sldMk cId="4179073333" sldId="289"/>
        </pc:sldMkLst>
      </pc:sldChg>
      <pc:sldChg chg="modSp mod">
        <pc:chgData name="Nakazawa, Allison M" userId="434e347d-bc06-4936-8f1a-589032403e0e" providerId="ADAL" clId="{DFC9F851-5F66-2445-90CF-2F77ABD31649}" dt="2020-10-13T20:52:10.798" v="975" actId="20577"/>
        <pc:sldMkLst>
          <pc:docMk/>
          <pc:sldMk cId="4189827506" sldId="292"/>
        </pc:sldMkLst>
        <pc:spChg chg="mod">
          <ac:chgData name="Nakazawa, Allison M" userId="434e347d-bc06-4936-8f1a-589032403e0e" providerId="ADAL" clId="{DFC9F851-5F66-2445-90CF-2F77ABD31649}" dt="2020-10-13T20:52:10.798" v="975" actId="20577"/>
          <ac:spMkLst>
            <pc:docMk/>
            <pc:sldMk cId="4189827506" sldId="292"/>
            <ac:spMk id="76" creationId="{00000000-0000-0000-0000-000000000000}"/>
          </ac:spMkLst>
        </pc:spChg>
      </pc:sldChg>
      <pc:sldChg chg="modSp mod">
        <pc:chgData name="Nakazawa, Allison M" userId="434e347d-bc06-4936-8f1a-589032403e0e" providerId="ADAL" clId="{DFC9F851-5F66-2445-90CF-2F77ABD31649}" dt="2020-10-13T14:01:22.829" v="709" actId="1076"/>
        <pc:sldMkLst>
          <pc:docMk/>
          <pc:sldMk cId="3093680278" sldId="293"/>
        </pc:sldMkLst>
        <pc:picChg chg="mod">
          <ac:chgData name="Nakazawa, Allison M" userId="434e347d-bc06-4936-8f1a-589032403e0e" providerId="ADAL" clId="{DFC9F851-5F66-2445-90CF-2F77ABD31649}" dt="2020-10-13T14:01:22.829" v="709" actId="1076"/>
          <ac:picMkLst>
            <pc:docMk/>
            <pc:sldMk cId="3093680278" sldId="293"/>
            <ac:picMk id="3" creationId="{EF9A10DF-A30E-4DED-83C5-06F67FF886AE}"/>
          </ac:picMkLst>
        </pc:picChg>
      </pc:sldChg>
    </pc:docChg>
  </pc:docChgLst>
  <pc:docChgLst>
    <pc:chgData name="Patel, Dhruv V" userId="S::dpatel406@gatech.edu::89eebba9-d428-40b5-91eb-13049a1e6473" providerId="AD" clId="Web-{1D869363-7EAA-4545-9DE8-85CE052CC338}"/>
    <pc:docChg chg="modSld">
      <pc:chgData name="Patel, Dhruv V" userId="S::dpatel406@gatech.edu::89eebba9-d428-40b5-91eb-13049a1e6473" providerId="AD" clId="Web-{1D869363-7EAA-4545-9DE8-85CE052CC338}" dt="2021-03-21T17:42:09.217" v="7"/>
      <pc:docMkLst>
        <pc:docMk/>
      </pc:docMkLst>
      <pc:sldChg chg="modSp delCm">
        <pc:chgData name="Patel, Dhruv V" userId="S::dpatel406@gatech.edu::89eebba9-d428-40b5-91eb-13049a1e6473" providerId="AD" clId="Web-{1D869363-7EAA-4545-9DE8-85CE052CC338}" dt="2021-03-21T17:41:14.528" v="6" actId="20577"/>
        <pc:sldMkLst>
          <pc:docMk/>
          <pc:sldMk cId="0" sldId="257"/>
        </pc:sldMkLst>
        <pc:spChg chg="mod">
          <ac:chgData name="Patel, Dhruv V" userId="S::dpatel406@gatech.edu::89eebba9-d428-40b5-91eb-13049a1e6473" providerId="AD" clId="Web-{1D869363-7EAA-4545-9DE8-85CE052CC338}" dt="2021-03-21T17:41:14.528" v="6" actId="20577"/>
          <ac:spMkLst>
            <pc:docMk/>
            <pc:sldMk cId="0" sldId="257"/>
            <ac:spMk id="76" creationId="{00000000-0000-0000-0000-000000000000}"/>
          </ac:spMkLst>
        </pc:spChg>
      </pc:sldChg>
      <pc:sldChg chg="delCm">
        <pc:chgData name="Patel, Dhruv V" userId="S::dpatel406@gatech.edu::89eebba9-d428-40b5-91eb-13049a1e6473" providerId="AD" clId="Web-{1D869363-7EAA-4545-9DE8-85CE052CC338}" dt="2021-03-21T17:42:09.217" v="7"/>
        <pc:sldMkLst>
          <pc:docMk/>
          <pc:sldMk cId="1373348721" sldId="309"/>
        </pc:sldMkLst>
      </pc:sldChg>
    </pc:docChg>
  </pc:docChgLst>
  <pc:docChgLst>
    <pc:chgData name="Patel, Dhruv V" userId="S::dpatel406@gatech.edu::89eebba9-d428-40b5-91eb-13049a1e6473" providerId="AD" clId="Web-{F0BDD7B1-A240-4177-8C5F-1CFB7AD731B4}"/>
    <pc:docChg chg="addSld">
      <pc:chgData name="Patel, Dhruv V" userId="S::dpatel406@gatech.edu::89eebba9-d428-40b5-91eb-13049a1e6473" providerId="AD" clId="Web-{F0BDD7B1-A240-4177-8C5F-1CFB7AD731B4}" dt="2021-03-22T02:12:26.158" v="0"/>
      <pc:docMkLst>
        <pc:docMk/>
      </pc:docMkLst>
      <pc:sldChg chg="add">
        <pc:chgData name="Patel, Dhruv V" userId="S::dpatel406@gatech.edu::89eebba9-d428-40b5-91eb-13049a1e6473" providerId="AD" clId="Web-{F0BDD7B1-A240-4177-8C5F-1CFB7AD731B4}" dt="2021-03-22T02:12:26.158" v="0"/>
        <pc:sldMkLst>
          <pc:docMk/>
          <pc:sldMk cId="2575745184" sldId="346"/>
        </pc:sldMkLst>
      </pc:sldChg>
    </pc:docChg>
  </pc:docChgLst>
  <pc:docChgLst>
    <pc:chgData name="Patel, Dhruv V" userId="S::dpatel406@gatech.edu::89eebba9-d428-40b5-91eb-13049a1e6473" providerId="AD" clId="Web-{3FE62C38-F9B8-4A0B-9CD0-207BC870F8EC}"/>
    <pc:docChg chg="addSld modSld">
      <pc:chgData name="Patel, Dhruv V" userId="S::dpatel406@gatech.edu::89eebba9-d428-40b5-91eb-13049a1e6473" providerId="AD" clId="Web-{3FE62C38-F9B8-4A0B-9CD0-207BC870F8EC}" dt="2021-10-20T13:36:04.144" v="20" actId="20577"/>
      <pc:docMkLst>
        <pc:docMk/>
      </pc:docMkLst>
      <pc:sldChg chg="modSp">
        <pc:chgData name="Patel, Dhruv V" userId="S::dpatel406@gatech.edu::89eebba9-d428-40b5-91eb-13049a1e6473" providerId="AD" clId="Web-{3FE62C38-F9B8-4A0B-9CD0-207BC870F8EC}" dt="2021-10-20T13:35:22.111" v="2" actId="20577"/>
        <pc:sldMkLst>
          <pc:docMk/>
          <pc:sldMk cId="1890957424" sldId="299"/>
        </pc:sldMkLst>
        <pc:spChg chg="mod">
          <ac:chgData name="Patel, Dhruv V" userId="S::dpatel406@gatech.edu::89eebba9-d428-40b5-91eb-13049a1e6473" providerId="AD" clId="Web-{3FE62C38-F9B8-4A0B-9CD0-207BC870F8EC}" dt="2021-10-20T13:35:22.111" v="2" actId="20577"/>
          <ac:spMkLst>
            <pc:docMk/>
            <pc:sldMk cId="1890957424" sldId="299"/>
            <ac:spMk id="75" creationId="{00000000-0000-0000-0000-000000000000}"/>
          </ac:spMkLst>
        </pc:spChg>
        <pc:spChg chg="mod">
          <ac:chgData name="Patel, Dhruv V" userId="S::dpatel406@gatech.edu::89eebba9-d428-40b5-91eb-13049a1e6473" providerId="AD" clId="Web-{3FE62C38-F9B8-4A0B-9CD0-207BC870F8EC}" dt="2021-10-20T13:35:19.549" v="1" actId="20577"/>
          <ac:spMkLst>
            <pc:docMk/>
            <pc:sldMk cId="1890957424" sldId="299"/>
            <ac:spMk id="76" creationId="{00000000-0000-0000-0000-000000000000}"/>
          </ac:spMkLst>
        </pc:spChg>
      </pc:sldChg>
      <pc:sldChg chg="add replId">
        <pc:chgData name="Patel, Dhruv V" userId="S::dpatel406@gatech.edu::89eebba9-d428-40b5-91eb-13049a1e6473" providerId="AD" clId="Web-{3FE62C38-F9B8-4A0B-9CD0-207BC870F8EC}" dt="2021-10-20T13:35:16.923" v="0"/>
        <pc:sldMkLst>
          <pc:docMk/>
          <pc:sldMk cId="656319007" sldId="339"/>
        </pc:sldMkLst>
      </pc:sldChg>
      <pc:sldChg chg="add replId">
        <pc:chgData name="Patel, Dhruv V" userId="S::dpatel406@gatech.edu::89eebba9-d428-40b5-91eb-13049a1e6473" providerId="AD" clId="Web-{3FE62C38-F9B8-4A0B-9CD0-207BC870F8EC}" dt="2021-10-20T13:35:24.111" v="3"/>
        <pc:sldMkLst>
          <pc:docMk/>
          <pc:sldMk cId="3886192635" sldId="340"/>
        </pc:sldMkLst>
      </pc:sldChg>
      <pc:sldChg chg="modSp add replId">
        <pc:chgData name="Patel, Dhruv V" userId="S::dpatel406@gatech.edu::89eebba9-d428-40b5-91eb-13049a1e6473" providerId="AD" clId="Web-{3FE62C38-F9B8-4A0B-9CD0-207BC870F8EC}" dt="2021-10-20T13:36:04.144" v="20" actId="20577"/>
        <pc:sldMkLst>
          <pc:docMk/>
          <pc:sldMk cId="1452205966" sldId="341"/>
        </pc:sldMkLst>
        <pc:spChg chg="mod">
          <ac:chgData name="Patel, Dhruv V" userId="S::dpatel406@gatech.edu::89eebba9-d428-40b5-91eb-13049a1e6473" providerId="AD" clId="Web-{3FE62C38-F9B8-4A0B-9CD0-207BC870F8EC}" dt="2021-10-20T13:36:04.144" v="20" actId="20577"/>
          <ac:spMkLst>
            <pc:docMk/>
            <pc:sldMk cId="1452205966" sldId="341"/>
            <ac:spMk id="75" creationId="{00000000-0000-0000-0000-000000000000}"/>
          </ac:spMkLst>
        </pc:spChg>
        <pc:spChg chg="mod">
          <ac:chgData name="Patel, Dhruv V" userId="S::dpatel406@gatech.edu::89eebba9-d428-40b5-91eb-13049a1e6473" providerId="AD" clId="Web-{3FE62C38-F9B8-4A0B-9CD0-207BC870F8EC}" dt="2021-10-20T13:36:01.925" v="19" actId="20577"/>
          <ac:spMkLst>
            <pc:docMk/>
            <pc:sldMk cId="1452205966" sldId="341"/>
            <ac:spMk id="76" creationId="{00000000-0000-0000-0000-000000000000}"/>
          </ac:spMkLst>
        </pc:spChg>
      </pc:sldChg>
    </pc:docChg>
  </pc:docChgLst>
  <pc:docChgLst>
    <pc:chgData name="Patel, Dhruv V" userId="S::dpatel406@gatech.edu::89eebba9-d428-40b5-91eb-13049a1e6473" providerId="AD" clId="Web-{E1985D01-7C07-4007-8B4D-D55EEDAB6E1B}"/>
    <pc:docChg chg="delSld modSld sldOrd">
      <pc:chgData name="Patel, Dhruv V" userId="S::dpatel406@gatech.edu::89eebba9-d428-40b5-91eb-13049a1e6473" providerId="AD" clId="Web-{E1985D01-7C07-4007-8B4D-D55EEDAB6E1B}" dt="2021-10-20T13:29:27.877" v="64"/>
      <pc:docMkLst>
        <pc:docMk/>
      </pc:docMkLst>
      <pc:sldChg chg="modSp">
        <pc:chgData name="Patel, Dhruv V" userId="S::dpatel406@gatech.edu::89eebba9-d428-40b5-91eb-13049a1e6473" providerId="AD" clId="Web-{E1985D01-7C07-4007-8B4D-D55EEDAB6E1B}" dt="2021-10-20T13:27:28.905" v="24" actId="20577"/>
        <pc:sldMkLst>
          <pc:docMk/>
          <pc:sldMk cId="0" sldId="257"/>
        </pc:sldMkLst>
        <pc:spChg chg="mod">
          <ac:chgData name="Patel, Dhruv V" userId="S::dpatel406@gatech.edu::89eebba9-d428-40b5-91eb-13049a1e6473" providerId="AD" clId="Web-{E1985D01-7C07-4007-8B4D-D55EEDAB6E1B}" dt="2021-10-20T13:27:28.905" v="24" actId="20577"/>
          <ac:spMkLst>
            <pc:docMk/>
            <pc:sldMk cId="0" sldId="257"/>
            <ac:spMk id="76" creationId="{00000000-0000-0000-0000-000000000000}"/>
          </ac:spMkLst>
        </pc:spChg>
      </pc:sldChg>
      <pc:sldChg chg="del">
        <pc:chgData name="Patel, Dhruv V" userId="S::dpatel406@gatech.edu::89eebba9-d428-40b5-91eb-13049a1e6473" providerId="AD" clId="Web-{E1985D01-7C07-4007-8B4D-D55EEDAB6E1B}" dt="2021-10-20T13:28:22.922" v="47"/>
        <pc:sldMkLst>
          <pc:docMk/>
          <pc:sldMk cId="314886983" sldId="259"/>
        </pc:sldMkLst>
      </pc:sldChg>
      <pc:sldChg chg="del">
        <pc:chgData name="Patel, Dhruv V" userId="S::dpatel406@gatech.edu::89eebba9-d428-40b5-91eb-13049a1e6473" providerId="AD" clId="Web-{E1985D01-7C07-4007-8B4D-D55EEDAB6E1B}" dt="2021-10-20T13:28:22.922" v="42"/>
        <pc:sldMkLst>
          <pc:docMk/>
          <pc:sldMk cId="2425716309" sldId="260"/>
        </pc:sldMkLst>
      </pc:sldChg>
      <pc:sldChg chg="del">
        <pc:chgData name="Patel, Dhruv V" userId="S::dpatel406@gatech.edu::89eebba9-d428-40b5-91eb-13049a1e6473" providerId="AD" clId="Web-{E1985D01-7C07-4007-8B4D-D55EEDAB6E1B}" dt="2021-10-20T13:28:22.922" v="43"/>
        <pc:sldMkLst>
          <pc:docMk/>
          <pc:sldMk cId="46772924" sldId="280"/>
        </pc:sldMkLst>
      </pc:sldChg>
      <pc:sldChg chg="del">
        <pc:chgData name="Patel, Dhruv V" userId="S::dpatel406@gatech.edu::89eebba9-d428-40b5-91eb-13049a1e6473" providerId="AD" clId="Web-{E1985D01-7C07-4007-8B4D-D55EEDAB6E1B}" dt="2021-10-20T13:28:22.922" v="46"/>
        <pc:sldMkLst>
          <pc:docMk/>
          <pc:sldMk cId="1713221507" sldId="285"/>
        </pc:sldMkLst>
      </pc:sldChg>
      <pc:sldChg chg="del">
        <pc:chgData name="Patel, Dhruv V" userId="S::dpatel406@gatech.edu::89eebba9-d428-40b5-91eb-13049a1e6473" providerId="AD" clId="Web-{E1985D01-7C07-4007-8B4D-D55EEDAB6E1B}" dt="2021-10-20T13:28:22.922" v="45"/>
        <pc:sldMkLst>
          <pc:docMk/>
          <pc:sldMk cId="264358648" sldId="286"/>
        </pc:sldMkLst>
      </pc:sldChg>
      <pc:sldChg chg="del">
        <pc:chgData name="Patel, Dhruv V" userId="S::dpatel406@gatech.edu::89eebba9-d428-40b5-91eb-13049a1e6473" providerId="AD" clId="Web-{E1985D01-7C07-4007-8B4D-D55EEDAB6E1B}" dt="2021-10-20T13:28:22.922" v="39"/>
        <pc:sldMkLst>
          <pc:docMk/>
          <pc:sldMk cId="2459686444" sldId="287"/>
        </pc:sldMkLst>
      </pc:sldChg>
      <pc:sldChg chg="del">
        <pc:chgData name="Patel, Dhruv V" userId="S::dpatel406@gatech.edu::89eebba9-d428-40b5-91eb-13049a1e6473" providerId="AD" clId="Web-{E1985D01-7C07-4007-8B4D-D55EEDAB6E1B}" dt="2021-10-20T13:28:22.922" v="40"/>
        <pc:sldMkLst>
          <pc:docMk/>
          <pc:sldMk cId="2050146152" sldId="288"/>
        </pc:sldMkLst>
      </pc:sldChg>
      <pc:sldChg chg="del">
        <pc:chgData name="Patel, Dhruv V" userId="S::dpatel406@gatech.edu::89eebba9-d428-40b5-91eb-13049a1e6473" providerId="AD" clId="Web-{E1985D01-7C07-4007-8B4D-D55EEDAB6E1B}" dt="2021-10-20T13:28:22.922" v="41"/>
        <pc:sldMkLst>
          <pc:docMk/>
          <pc:sldMk cId="4179073333" sldId="289"/>
        </pc:sldMkLst>
      </pc:sldChg>
      <pc:sldChg chg="del">
        <pc:chgData name="Patel, Dhruv V" userId="S::dpatel406@gatech.edu::89eebba9-d428-40b5-91eb-13049a1e6473" providerId="AD" clId="Web-{E1985D01-7C07-4007-8B4D-D55EEDAB6E1B}" dt="2021-10-20T13:28:22.922" v="44"/>
        <pc:sldMkLst>
          <pc:docMk/>
          <pc:sldMk cId="4189827506" sldId="292"/>
        </pc:sldMkLst>
      </pc:sldChg>
      <pc:sldChg chg="delSp modSp">
        <pc:chgData name="Patel, Dhruv V" userId="S::dpatel406@gatech.edu::89eebba9-d428-40b5-91eb-13049a1e6473" providerId="AD" clId="Web-{E1985D01-7C07-4007-8B4D-D55EEDAB6E1B}" dt="2021-10-20T13:27:55.156" v="32" actId="20577"/>
        <pc:sldMkLst>
          <pc:docMk/>
          <pc:sldMk cId="1890957424" sldId="299"/>
        </pc:sldMkLst>
        <pc:spChg chg="del">
          <ac:chgData name="Patel, Dhruv V" userId="S::dpatel406@gatech.edu::89eebba9-d428-40b5-91eb-13049a1e6473" providerId="AD" clId="Web-{E1985D01-7C07-4007-8B4D-D55EEDAB6E1B}" dt="2021-10-20T13:27:30.952" v="25"/>
          <ac:spMkLst>
            <pc:docMk/>
            <pc:sldMk cId="1890957424" sldId="299"/>
            <ac:spMk id="2" creationId="{C3185229-8B4D-4A32-9BD3-85473C0C27C7}"/>
          </ac:spMkLst>
        </pc:spChg>
        <pc:spChg chg="mod">
          <ac:chgData name="Patel, Dhruv V" userId="S::dpatel406@gatech.edu::89eebba9-d428-40b5-91eb-13049a1e6473" providerId="AD" clId="Web-{E1985D01-7C07-4007-8B4D-D55EEDAB6E1B}" dt="2021-10-20T13:27:55.156" v="32" actId="20577"/>
          <ac:spMkLst>
            <pc:docMk/>
            <pc:sldMk cId="1890957424" sldId="299"/>
            <ac:spMk id="76" creationId="{00000000-0000-0000-0000-000000000000}"/>
          </ac:spMkLst>
        </pc:spChg>
      </pc:sldChg>
      <pc:sldChg chg="del">
        <pc:chgData name="Patel, Dhruv V" userId="S::dpatel406@gatech.edu::89eebba9-d428-40b5-91eb-13049a1e6473" providerId="AD" clId="Web-{E1985D01-7C07-4007-8B4D-D55EEDAB6E1B}" dt="2021-10-20T13:28:22.938" v="54"/>
        <pc:sldMkLst>
          <pc:docMk/>
          <pc:sldMk cId="3332383864" sldId="315"/>
        </pc:sldMkLst>
      </pc:sldChg>
      <pc:sldChg chg="del">
        <pc:chgData name="Patel, Dhruv V" userId="S::dpatel406@gatech.edu::89eebba9-d428-40b5-91eb-13049a1e6473" providerId="AD" clId="Web-{E1985D01-7C07-4007-8B4D-D55EEDAB6E1B}" dt="2021-10-20T13:28:22.938" v="55"/>
        <pc:sldMkLst>
          <pc:docMk/>
          <pc:sldMk cId="1925469537" sldId="316"/>
        </pc:sldMkLst>
      </pc:sldChg>
      <pc:sldChg chg="del">
        <pc:chgData name="Patel, Dhruv V" userId="S::dpatel406@gatech.edu::89eebba9-d428-40b5-91eb-13049a1e6473" providerId="AD" clId="Web-{E1985D01-7C07-4007-8B4D-D55EEDAB6E1B}" dt="2021-10-20T13:28:22.938" v="56"/>
        <pc:sldMkLst>
          <pc:docMk/>
          <pc:sldMk cId="3029243789" sldId="317"/>
        </pc:sldMkLst>
      </pc:sldChg>
      <pc:sldChg chg="ord">
        <pc:chgData name="Patel, Dhruv V" userId="S::dpatel406@gatech.edu::89eebba9-d428-40b5-91eb-13049a1e6473" providerId="AD" clId="Web-{E1985D01-7C07-4007-8B4D-D55EEDAB6E1B}" dt="2021-10-20T13:29:27.861" v="61"/>
        <pc:sldMkLst>
          <pc:docMk/>
          <pc:sldMk cId="1588883235" sldId="318"/>
        </pc:sldMkLst>
      </pc:sldChg>
      <pc:sldChg chg="ord">
        <pc:chgData name="Patel, Dhruv V" userId="S::dpatel406@gatech.edu::89eebba9-d428-40b5-91eb-13049a1e6473" providerId="AD" clId="Web-{E1985D01-7C07-4007-8B4D-D55EEDAB6E1B}" dt="2021-10-20T13:29:27.861" v="62"/>
        <pc:sldMkLst>
          <pc:docMk/>
          <pc:sldMk cId="2878357819" sldId="319"/>
        </pc:sldMkLst>
      </pc:sldChg>
      <pc:sldChg chg="ord">
        <pc:chgData name="Patel, Dhruv V" userId="S::dpatel406@gatech.edu::89eebba9-d428-40b5-91eb-13049a1e6473" providerId="AD" clId="Web-{E1985D01-7C07-4007-8B4D-D55EEDAB6E1B}" dt="2021-10-20T13:29:27.877" v="63"/>
        <pc:sldMkLst>
          <pc:docMk/>
          <pc:sldMk cId="2537049241" sldId="320"/>
        </pc:sldMkLst>
      </pc:sldChg>
      <pc:sldChg chg="ord">
        <pc:chgData name="Patel, Dhruv V" userId="S::dpatel406@gatech.edu::89eebba9-d428-40b5-91eb-13049a1e6473" providerId="AD" clId="Web-{E1985D01-7C07-4007-8B4D-D55EEDAB6E1B}" dt="2021-10-20T13:29:27.877" v="64"/>
        <pc:sldMkLst>
          <pc:docMk/>
          <pc:sldMk cId="1753824655" sldId="321"/>
        </pc:sldMkLst>
      </pc:sldChg>
      <pc:sldChg chg="del">
        <pc:chgData name="Patel, Dhruv V" userId="S::dpatel406@gatech.edu::89eebba9-d428-40b5-91eb-13049a1e6473" providerId="AD" clId="Web-{E1985D01-7C07-4007-8B4D-D55EEDAB6E1B}" dt="2021-10-20T13:28:22.922" v="48"/>
        <pc:sldMkLst>
          <pc:docMk/>
          <pc:sldMk cId="1490014901" sldId="339"/>
        </pc:sldMkLst>
      </pc:sldChg>
      <pc:sldChg chg="del">
        <pc:chgData name="Patel, Dhruv V" userId="S::dpatel406@gatech.edu::89eebba9-d428-40b5-91eb-13049a1e6473" providerId="AD" clId="Web-{E1985D01-7C07-4007-8B4D-D55EEDAB6E1B}" dt="2021-10-20T13:28:22.938" v="49"/>
        <pc:sldMkLst>
          <pc:docMk/>
          <pc:sldMk cId="1744875671" sldId="340"/>
        </pc:sldMkLst>
      </pc:sldChg>
      <pc:sldChg chg="del">
        <pc:chgData name="Patel, Dhruv V" userId="S::dpatel406@gatech.edu::89eebba9-d428-40b5-91eb-13049a1e6473" providerId="AD" clId="Web-{E1985D01-7C07-4007-8B4D-D55EEDAB6E1B}" dt="2021-10-20T13:28:22.938" v="50"/>
        <pc:sldMkLst>
          <pc:docMk/>
          <pc:sldMk cId="4278640065" sldId="341"/>
        </pc:sldMkLst>
      </pc:sldChg>
      <pc:sldChg chg="del">
        <pc:chgData name="Patel, Dhruv V" userId="S::dpatel406@gatech.edu::89eebba9-d428-40b5-91eb-13049a1e6473" providerId="AD" clId="Web-{E1985D01-7C07-4007-8B4D-D55EEDAB6E1B}" dt="2021-10-20T13:28:22.938" v="51"/>
        <pc:sldMkLst>
          <pc:docMk/>
          <pc:sldMk cId="348695296" sldId="342"/>
        </pc:sldMkLst>
      </pc:sldChg>
      <pc:sldChg chg="del">
        <pc:chgData name="Patel, Dhruv V" userId="S::dpatel406@gatech.edu::89eebba9-d428-40b5-91eb-13049a1e6473" providerId="AD" clId="Web-{E1985D01-7C07-4007-8B4D-D55EEDAB6E1B}" dt="2021-10-20T13:28:22.938" v="52"/>
        <pc:sldMkLst>
          <pc:docMk/>
          <pc:sldMk cId="2662951298" sldId="343"/>
        </pc:sldMkLst>
      </pc:sldChg>
      <pc:sldChg chg="del">
        <pc:chgData name="Patel, Dhruv V" userId="S::dpatel406@gatech.edu::89eebba9-d428-40b5-91eb-13049a1e6473" providerId="AD" clId="Web-{E1985D01-7C07-4007-8B4D-D55EEDAB6E1B}" dt="2021-10-20T13:28:22.938" v="53"/>
        <pc:sldMkLst>
          <pc:docMk/>
          <pc:sldMk cId="2214019570" sldId="344"/>
        </pc:sldMkLst>
      </pc:sldChg>
      <pc:sldChg chg="del">
        <pc:chgData name="Patel, Dhruv V" userId="S::dpatel406@gatech.edu::89eebba9-d428-40b5-91eb-13049a1e6473" providerId="AD" clId="Web-{E1985D01-7C07-4007-8B4D-D55EEDAB6E1B}" dt="2021-10-20T13:27:57.844" v="33"/>
        <pc:sldMkLst>
          <pc:docMk/>
          <pc:sldMk cId="732095245" sldId="345"/>
        </pc:sldMkLst>
      </pc:sldChg>
      <pc:sldChg chg="del">
        <pc:chgData name="Patel, Dhruv V" userId="S::dpatel406@gatech.edu::89eebba9-d428-40b5-91eb-13049a1e6473" providerId="AD" clId="Web-{E1985D01-7C07-4007-8B4D-D55EEDAB6E1B}" dt="2021-10-20T13:26:22.232" v="0"/>
        <pc:sldMkLst>
          <pc:docMk/>
          <pc:sldMk cId="2575745184" sldId="346"/>
        </pc:sldMkLst>
      </pc:sldChg>
      <pc:sldChg chg="del">
        <pc:chgData name="Patel, Dhruv V" userId="S::dpatel406@gatech.edu::89eebba9-d428-40b5-91eb-13049a1e6473" providerId="AD" clId="Web-{E1985D01-7C07-4007-8B4D-D55EEDAB6E1B}" dt="2021-10-20T13:28:03.062" v="34"/>
        <pc:sldMkLst>
          <pc:docMk/>
          <pc:sldMk cId="1858344623" sldId="347"/>
        </pc:sldMkLst>
      </pc:sldChg>
      <pc:sldChg chg="del">
        <pc:chgData name="Patel, Dhruv V" userId="S::dpatel406@gatech.edu::89eebba9-d428-40b5-91eb-13049a1e6473" providerId="AD" clId="Web-{E1985D01-7C07-4007-8B4D-D55EEDAB6E1B}" dt="2021-10-20T13:28:03.062" v="35"/>
        <pc:sldMkLst>
          <pc:docMk/>
          <pc:sldMk cId="1017587020" sldId="348"/>
        </pc:sldMkLst>
      </pc:sldChg>
      <pc:sldChg chg="del">
        <pc:chgData name="Patel, Dhruv V" userId="S::dpatel406@gatech.edu::89eebba9-d428-40b5-91eb-13049a1e6473" providerId="AD" clId="Web-{E1985D01-7C07-4007-8B4D-D55EEDAB6E1B}" dt="2021-10-20T13:28:03.062" v="36"/>
        <pc:sldMkLst>
          <pc:docMk/>
          <pc:sldMk cId="3391382323" sldId="349"/>
        </pc:sldMkLst>
      </pc:sldChg>
      <pc:sldChg chg="del">
        <pc:chgData name="Patel, Dhruv V" userId="S::dpatel406@gatech.edu::89eebba9-d428-40b5-91eb-13049a1e6473" providerId="AD" clId="Web-{E1985D01-7C07-4007-8B4D-D55EEDAB6E1B}" dt="2021-10-20T13:28:03.062" v="37"/>
        <pc:sldMkLst>
          <pc:docMk/>
          <pc:sldMk cId="560505390" sldId="350"/>
        </pc:sldMkLst>
      </pc:sldChg>
      <pc:sldChg chg="del">
        <pc:chgData name="Patel, Dhruv V" userId="S::dpatel406@gatech.edu::89eebba9-d428-40b5-91eb-13049a1e6473" providerId="AD" clId="Web-{E1985D01-7C07-4007-8B4D-D55EEDAB6E1B}" dt="2021-10-20T13:28:03.062" v="38"/>
        <pc:sldMkLst>
          <pc:docMk/>
          <pc:sldMk cId="3381253272" sldId="351"/>
        </pc:sldMkLst>
      </pc:sldChg>
    </pc:docChg>
  </pc:docChgLst>
  <pc:docChgLst>
    <pc:chgData name="Patel, Dhruv V" userId="S::dpatel406@gatech.edu::89eebba9-d428-40b5-91eb-13049a1e6473" providerId="AD" clId="Web-{2AE5256C-9B2D-4B46-B7E6-B5688045A962}"/>
    <pc:docChg chg="modSld">
      <pc:chgData name="Patel, Dhruv V" userId="S::dpatel406@gatech.edu::89eebba9-d428-40b5-91eb-13049a1e6473" providerId="AD" clId="Web-{2AE5256C-9B2D-4B46-B7E6-B5688045A962}" dt="2021-03-23T15:16:52.511" v="3" actId="20577"/>
      <pc:docMkLst>
        <pc:docMk/>
      </pc:docMkLst>
      <pc:sldChg chg="modSp">
        <pc:chgData name="Patel, Dhruv V" userId="S::dpatel406@gatech.edu::89eebba9-d428-40b5-91eb-13049a1e6473" providerId="AD" clId="Web-{2AE5256C-9B2D-4B46-B7E6-B5688045A962}" dt="2021-03-23T15:16:46.495" v="2" actId="20577"/>
        <pc:sldMkLst>
          <pc:docMk/>
          <pc:sldMk cId="0" sldId="256"/>
        </pc:sldMkLst>
        <pc:spChg chg="mod">
          <ac:chgData name="Patel, Dhruv V" userId="S::dpatel406@gatech.edu::89eebba9-d428-40b5-91eb-13049a1e6473" providerId="AD" clId="Web-{2AE5256C-9B2D-4B46-B7E6-B5688045A962}" dt="2021-03-23T15:16:46.495" v="2" actId="20577"/>
          <ac:spMkLst>
            <pc:docMk/>
            <pc:sldMk cId="0" sldId="256"/>
            <ac:spMk id="66" creationId="{00000000-0000-0000-0000-000000000000}"/>
          </ac:spMkLst>
        </pc:spChg>
      </pc:sldChg>
      <pc:sldChg chg="modSp">
        <pc:chgData name="Patel, Dhruv V" userId="S::dpatel406@gatech.edu::89eebba9-d428-40b5-91eb-13049a1e6473" providerId="AD" clId="Web-{2AE5256C-9B2D-4B46-B7E6-B5688045A962}" dt="2021-03-23T15:16:52.511" v="3" actId="20577"/>
        <pc:sldMkLst>
          <pc:docMk/>
          <pc:sldMk cId="1890957424" sldId="299"/>
        </pc:sldMkLst>
        <pc:spChg chg="mod">
          <ac:chgData name="Patel, Dhruv V" userId="S::dpatel406@gatech.edu::89eebba9-d428-40b5-91eb-13049a1e6473" providerId="AD" clId="Web-{2AE5256C-9B2D-4B46-B7E6-B5688045A962}" dt="2021-03-23T15:16:52.511" v="3" actId="20577"/>
          <ac:spMkLst>
            <pc:docMk/>
            <pc:sldMk cId="1890957424" sldId="299"/>
            <ac:spMk id="76" creationId="{00000000-0000-0000-0000-000000000000}"/>
          </ac:spMkLst>
        </pc:spChg>
      </pc:sldChg>
    </pc:docChg>
  </pc:docChgLst>
  <pc:docChgLst>
    <pc:chgData name="Bush, Brittney J" userId="S::bbush9@gatech.edu::b4fe8df5-5712-459f-a984-fe67de4aa889" providerId="AD" clId="Web-{5E75BE32-7135-4E5E-A451-737569EEFDD9}"/>
    <pc:docChg chg="modSld">
      <pc:chgData name="Bush, Brittney J" userId="S::bbush9@gatech.edu::b4fe8df5-5712-459f-a984-fe67de4aa889" providerId="AD" clId="Web-{5E75BE32-7135-4E5E-A451-737569EEFDD9}" dt="2020-10-12T19:10:50.146" v="109"/>
      <pc:docMkLst>
        <pc:docMk/>
      </pc:docMkLst>
      <pc:sldChg chg="modSp addCm modCm modNotes">
        <pc:chgData name="Bush, Brittney J" userId="S::bbush9@gatech.edu::b4fe8df5-5712-459f-a984-fe67de4aa889" providerId="AD" clId="Web-{5E75BE32-7135-4E5E-A451-737569EEFDD9}" dt="2020-10-12T19:10:50.146" v="109"/>
        <pc:sldMkLst>
          <pc:docMk/>
          <pc:sldMk cId="467265054" sldId="279"/>
        </pc:sldMkLst>
        <pc:spChg chg="mod">
          <ac:chgData name="Bush, Brittney J" userId="S::bbush9@gatech.edu::b4fe8df5-5712-459f-a984-fe67de4aa889" providerId="AD" clId="Web-{5E75BE32-7135-4E5E-A451-737569EEFDD9}" dt="2020-10-12T19:10:45.161" v="108" actId="14100"/>
          <ac:spMkLst>
            <pc:docMk/>
            <pc:sldMk cId="467265054" sldId="279"/>
            <ac:spMk id="21" creationId="{F2CCB3DE-1D70-41B5-8A5D-9538291FF286}"/>
          </ac:spMkLst>
        </pc:spChg>
      </pc:sldChg>
    </pc:docChg>
  </pc:docChgLst>
  <pc:docChgLst>
    <pc:chgData name="Martinez Abramovitz, Ariel" userId="S::amartinez98@gatech.edu::35d9bc75-8f37-46c3-80b8-1ecdfa5e2ce6" providerId="AD" clId="Web-{1CED9ABD-2CA8-4145-8DFC-1A1AE7204EE7}"/>
    <pc:docChg chg="modSld">
      <pc:chgData name="Martinez Abramovitz, Ariel" userId="S::amartinez98@gatech.edu::35d9bc75-8f37-46c3-80b8-1ecdfa5e2ce6" providerId="AD" clId="Web-{1CED9ABD-2CA8-4145-8DFC-1A1AE7204EE7}" dt="2021-03-21T05:42:23.505" v="38" actId="20577"/>
      <pc:docMkLst>
        <pc:docMk/>
      </pc:docMkLst>
      <pc:sldChg chg="modSp">
        <pc:chgData name="Martinez Abramovitz, Ariel" userId="S::amartinez98@gatech.edu::35d9bc75-8f37-46c3-80b8-1ecdfa5e2ce6" providerId="AD" clId="Web-{1CED9ABD-2CA8-4145-8DFC-1A1AE7204EE7}" dt="2021-03-21T05:42:23.505" v="38" actId="20577"/>
        <pc:sldMkLst>
          <pc:docMk/>
          <pc:sldMk cId="2655134929" sldId="298"/>
        </pc:sldMkLst>
        <pc:spChg chg="mod">
          <ac:chgData name="Martinez Abramovitz, Ariel" userId="S::amartinez98@gatech.edu::35d9bc75-8f37-46c3-80b8-1ecdfa5e2ce6" providerId="AD" clId="Web-{1CED9ABD-2CA8-4145-8DFC-1A1AE7204EE7}" dt="2021-03-21T05:42:23.505" v="38" actId="20577"/>
          <ac:spMkLst>
            <pc:docMk/>
            <pc:sldMk cId="2655134929" sldId="298"/>
            <ac:spMk id="76" creationId="{00000000-0000-0000-0000-000000000000}"/>
          </ac:spMkLst>
        </pc:spChg>
      </pc:sldChg>
    </pc:docChg>
  </pc:docChgLst>
  <pc:docChgLst>
    <pc:chgData name="Zhu, Julia" userId="S::jzhu407@gatech.edu::c5219387-84a1-486f-80c9-502bb1d94971" providerId="AD" clId="Web-{CB8B2121-512B-4EF0-8794-5738A0CF24A2}"/>
    <pc:docChg chg="modSld">
      <pc:chgData name="Zhu, Julia" userId="S::jzhu407@gatech.edu::c5219387-84a1-486f-80c9-502bb1d94971" providerId="AD" clId="Web-{CB8B2121-512B-4EF0-8794-5738A0CF24A2}" dt="2020-10-10T03:24:50.776" v="66" actId="20577"/>
      <pc:docMkLst>
        <pc:docMk/>
      </pc:docMkLst>
      <pc:sldChg chg="modSp">
        <pc:chgData name="Zhu, Julia" userId="S::jzhu407@gatech.edu::c5219387-84a1-486f-80c9-502bb1d94971" providerId="AD" clId="Web-{CB8B2121-512B-4EF0-8794-5738A0CF24A2}" dt="2020-10-10T03:24:50.776" v="66" actId="20577"/>
        <pc:sldMkLst>
          <pc:docMk/>
          <pc:sldMk cId="2426668019" sldId="277"/>
        </pc:sldMkLst>
        <pc:spChg chg="mod">
          <ac:chgData name="Zhu, Julia" userId="S::jzhu407@gatech.edu::c5219387-84a1-486f-80c9-502bb1d94971" providerId="AD" clId="Web-{CB8B2121-512B-4EF0-8794-5738A0CF24A2}" dt="2020-10-10T03:23:19.868" v="2" actId="20577"/>
          <ac:spMkLst>
            <pc:docMk/>
            <pc:sldMk cId="2426668019" sldId="277"/>
            <ac:spMk id="75" creationId="{00000000-0000-0000-0000-000000000000}"/>
          </ac:spMkLst>
        </pc:spChg>
        <pc:spChg chg="mod">
          <ac:chgData name="Zhu, Julia" userId="S::jzhu407@gatech.edu::c5219387-84a1-486f-80c9-502bb1d94971" providerId="AD" clId="Web-{CB8B2121-512B-4EF0-8794-5738A0CF24A2}" dt="2020-10-10T03:24:50.776" v="66" actId="20577"/>
          <ac:spMkLst>
            <pc:docMk/>
            <pc:sldMk cId="2426668019" sldId="277"/>
            <ac:spMk id="76" creationId="{00000000-0000-0000-0000-000000000000}"/>
          </ac:spMkLst>
        </pc:spChg>
      </pc:sldChg>
    </pc:docChg>
  </pc:docChgLst>
  <pc:docChgLst>
    <pc:chgData name="Zhu, Julia" userId="S::jzhu407@gatech.edu::c5219387-84a1-486f-80c9-502bb1d94971" providerId="AD" clId="Web-{F67C5A6F-A371-4EE7-AD3B-A75F086D3C3A}"/>
    <pc:docChg chg="modSld">
      <pc:chgData name="Zhu, Julia" userId="S::jzhu407@gatech.edu::c5219387-84a1-486f-80c9-502bb1d94971" providerId="AD" clId="Web-{F67C5A6F-A371-4EE7-AD3B-A75F086D3C3A}" dt="2020-10-08T21:38:40.932" v="86" actId="20577"/>
      <pc:docMkLst>
        <pc:docMk/>
      </pc:docMkLst>
      <pc:sldChg chg="modSp">
        <pc:chgData name="Zhu, Julia" userId="S::jzhu407@gatech.edu::c5219387-84a1-486f-80c9-502bb1d94971" providerId="AD" clId="Web-{F67C5A6F-A371-4EE7-AD3B-A75F086D3C3A}" dt="2020-10-08T21:38:40.932" v="86" actId="20577"/>
        <pc:sldMkLst>
          <pc:docMk/>
          <pc:sldMk cId="2003725653" sldId="263"/>
        </pc:sldMkLst>
        <pc:spChg chg="mod">
          <ac:chgData name="Zhu, Julia" userId="S::jzhu407@gatech.edu::c5219387-84a1-486f-80c9-502bb1d94971" providerId="AD" clId="Web-{F67C5A6F-A371-4EE7-AD3B-A75F086D3C3A}" dt="2020-10-08T21:38:40.932" v="86" actId="20577"/>
          <ac:spMkLst>
            <pc:docMk/>
            <pc:sldMk cId="2003725653" sldId="263"/>
            <ac:spMk id="76" creationId="{00000000-0000-0000-0000-000000000000}"/>
          </ac:spMkLst>
        </pc:spChg>
      </pc:sldChg>
    </pc:docChg>
  </pc:docChgLst>
  <pc:docChgLst>
    <pc:chgData name="Martinez Abramovitz, Ariel" userId="S::amartinez98@gatech.edu::35d9bc75-8f37-46c3-80b8-1ecdfa5e2ce6" providerId="AD" clId="Web-{06A3EDE0-EB00-4B13-B32D-3847A03C7CA9}"/>
    <pc:docChg chg="modSld">
      <pc:chgData name="Martinez Abramovitz, Ariel" userId="S::amartinez98@gatech.edu::35d9bc75-8f37-46c3-80b8-1ecdfa5e2ce6" providerId="AD" clId="Web-{06A3EDE0-EB00-4B13-B32D-3847A03C7CA9}" dt="2021-03-21T04:00:23.985" v="141" actId="20577"/>
      <pc:docMkLst>
        <pc:docMk/>
      </pc:docMkLst>
      <pc:sldChg chg="modSp">
        <pc:chgData name="Martinez Abramovitz, Ariel" userId="S::amartinez98@gatech.edu::35d9bc75-8f37-46c3-80b8-1ecdfa5e2ce6" providerId="AD" clId="Web-{06A3EDE0-EB00-4B13-B32D-3847A03C7CA9}" dt="2021-03-21T04:00:23.985" v="141" actId="20577"/>
        <pc:sldMkLst>
          <pc:docMk/>
          <pc:sldMk cId="2655134929" sldId="298"/>
        </pc:sldMkLst>
        <pc:spChg chg="mod">
          <ac:chgData name="Martinez Abramovitz, Ariel" userId="S::amartinez98@gatech.edu::35d9bc75-8f37-46c3-80b8-1ecdfa5e2ce6" providerId="AD" clId="Web-{06A3EDE0-EB00-4B13-B32D-3847A03C7CA9}" dt="2021-03-21T04:00:23.985" v="141" actId="20577"/>
          <ac:spMkLst>
            <pc:docMk/>
            <pc:sldMk cId="2655134929" sldId="298"/>
            <ac:spMk id="76" creationId="{00000000-0000-0000-0000-000000000000}"/>
          </ac:spMkLst>
        </pc:spChg>
      </pc:sldChg>
    </pc:docChg>
  </pc:docChgLst>
  <pc:docChgLst>
    <pc:chgData name="Patel, Dhruv V" userId="S::dpatel406@gatech.edu::89eebba9-d428-40b5-91eb-13049a1e6473" providerId="AD" clId="Web-{E744E5C7-5EE6-4221-90AC-C46E7EFC4EDD}"/>
    <pc:docChg chg="addSld delSld modSld sldOrd">
      <pc:chgData name="Patel, Dhruv V" userId="S::dpatel406@gatech.edu::89eebba9-d428-40b5-91eb-13049a1e6473" providerId="AD" clId="Web-{E744E5C7-5EE6-4221-90AC-C46E7EFC4EDD}" dt="2021-03-16T15:39:21.976" v="294" actId="20577"/>
      <pc:docMkLst>
        <pc:docMk/>
      </pc:docMkLst>
      <pc:sldChg chg="modSp">
        <pc:chgData name="Patel, Dhruv V" userId="S::dpatel406@gatech.edu::89eebba9-d428-40b5-91eb-13049a1e6473" providerId="AD" clId="Web-{E744E5C7-5EE6-4221-90AC-C46E7EFC4EDD}" dt="2021-03-16T15:28:33.490" v="29" actId="20577"/>
        <pc:sldMkLst>
          <pc:docMk/>
          <pc:sldMk cId="0" sldId="257"/>
        </pc:sldMkLst>
        <pc:spChg chg="mod">
          <ac:chgData name="Patel, Dhruv V" userId="S::dpatel406@gatech.edu::89eebba9-d428-40b5-91eb-13049a1e6473" providerId="AD" clId="Web-{E744E5C7-5EE6-4221-90AC-C46E7EFC4EDD}" dt="2021-03-16T15:28:33.490" v="29" actId="20577"/>
          <ac:spMkLst>
            <pc:docMk/>
            <pc:sldMk cId="0" sldId="257"/>
            <ac:spMk id="76" creationId="{00000000-0000-0000-0000-000000000000}"/>
          </ac:spMkLst>
        </pc:spChg>
      </pc:sldChg>
      <pc:sldChg chg="ord">
        <pc:chgData name="Patel, Dhruv V" userId="S::dpatel406@gatech.edu::89eebba9-d428-40b5-91eb-13049a1e6473" providerId="AD" clId="Web-{E744E5C7-5EE6-4221-90AC-C46E7EFC4EDD}" dt="2021-03-16T15:37:57.302" v="261"/>
        <pc:sldMkLst>
          <pc:docMk/>
          <pc:sldMk cId="314886983" sldId="259"/>
        </pc:sldMkLst>
      </pc:sldChg>
      <pc:sldChg chg="ord">
        <pc:chgData name="Patel, Dhruv V" userId="S::dpatel406@gatech.edu::89eebba9-d428-40b5-91eb-13049a1e6473" providerId="AD" clId="Web-{E744E5C7-5EE6-4221-90AC-C46E7EFC4EDD}" dt="2021-03-16T15:37:57.302" v="256"/>
        <pc:sldMkLst>
          <pc:docMk/>
          <pc:sldMk cId="2425716309" sldId="260"/>
        </pc:sldMkLst>
      </pc:sldChg>
      <pc:sldChg chg="del">
        <pc:chgData name="Patel, Dhruv V" userId="S::dpatel406@gatech.edu::89eebba9-d428-40b5-91eb-13049a1e6473" providerId="AD" clId="Web-{E744E5C7-5EE6-4221-90AC-C46E7EFC4EDD}" dt="2021-03-16T15:38:14.350" v="262"/>
        <pc:sldMkLst>
          <pc:docMk/>
          <pc:sldMk cId="117573929" sldId="261"/>
        </pc:sldMkLst>
      </pc:sldChg>
      <pc:sldChg chg="del">
        <pc:chgData name="Patel, Dhruv V" userId="S::dpatel406@gatech.edu::89eebba9-d428-40b5-91eb-13049a1e6473" providerId="AD" clId="Web-{E744E5C7-5EE6-4221-90AC-C46E7EFC4EDD}" dt="2021-03-16T15:38:15.100" v="263"/>
        <pc:sldMkLst>
          <pc:docMk/>
          <pc:sldMk cId="88811226" sldId="262"/>
        </pc:sldMkLst>
      </pc:sldChg>
      <pc:sldChg chg="del">
        <pc:chgData name="Patel, Dhruv V" userId="S::dpatel406@gatech.edu::89eebba9-d428-40b5-91eb-13049a1e6473" providerId="AD" clId="Web-{E744E5C7-5EE6-4221-90AC-C46E7EFC4EDD}" dt="2021-03-16T15:38:16.912" v="266"/>
        <pc:sldMkLst>
          <pc:docMk/>
          <pc:sldMk cId="2003725653" sldId="263"/>
        </pc:sldMkLst>
      </pc:sldChg>
      <pc:sldChg chg="del">
        <pc:chgData name="Patel, Dhruv V" userId="S::dpatel406@gatech.edu::89eebba9-d428-40b5-91eb-13049a1e6473" providerId="AD" clId="Web-{E744E5C7-5EE6-4221-90AC-C46E7EFC4EDD}" dt="2021-03-16T15:38:17.943" v="268"/>
        <pc:sldMkLst>
          <pc:docMk/>
          <pc:sldMk cId="765734142" sldId="264"/>
        </pc:sldMkLst>
      </pc:sldChg>
      <pc:sldChg chg="del">
        <pc:chgData name="Patel, Dhruv V" userId="S::dpatel406@gatech.edu::89eebba9-d428-40b5-91eb-13049a1e6473" providerId="AD" clId="Web-{E744E5C7-5EE6-4221-90AC-C46E7EFC4EDD}" dt="2021-03-16T15:38:18.318" v="269"/>
        <pc:sldMkLst>
          <pc:docMk/>
          <pc:sldMk cId="278728825" sldId="265"/>
        </pc:sldMkLst>
      </pc:sldChg>
      <pc:sldChg chg="del">
        <pc:chgData name="Patel, Dhruv V" userId="S::dpatel406@gatech.edu::89eebba9-d428-40b5-91eb-13049a1e6473" providerId="AD" clId="Web-{E744E5C7-5EE6-4221-90AC-C46E7EFC4EDD}" dt="2021-03-16T15:38:27.022" v="287"/>
        <pc:sldMkLst>
          <pc:docMk/>
          <pc:sldMk cId="3462561818" sldId="266"/>
        </pc:sldMkLst>
      </pc:sldChg>
      <pc:sldChg chg="del">
        <pc:chgData name="Patel, Dhruv V" userId="S::dpatel406@gatech.edu::89eebba9-d428-40b5-91eb-13049a1e6473" providerId="AD" clId="Web-{E744E5C7-5EE6-4221-90AC-C46E7EFC4EDD}" dt="2021-03-16T15:38:27.022" v="284"/>
        <pc:sldMkLst>
          <pc:docMk/>
          <pc:sldMk cId="3024251259" sldId="268"/>
        </pc:sldMkLst>
      </pc:sldChg>
      <pc:sldChg chg="del">
        <pc:chgData name="Patel, Dhruv V" userId="S::dpatel406@gatech.edu::89eebba9-d428-40b5-91eb-13049a1e6473" providerId="AD" clId="Web-{E744E5C7-5EE6-4221-90AC-C46E7EFC4EDD}" dt="2021-03-16T15:38:27.022" v="282"/>
        <pc:sldMkLst>
          <pc:docMk/>
          <pc:sldMk cId="1829677000" sldId="269"/>
        </pc:sldMkLst>
      </pc:sldChg>
      <pc:sldChg chg="del">
        <pc:chgData name="Patel, Dhruv V" userId="S::dpatel406@gatech.edu::89eebba9-d428-40b5-91eb-13049a1e6473" providerId="AD" clId="Web-{E744E5C7-5EE6-4221-90AC-C46E7EFC4EDD}" dt="2021-03-16T15:38:27.006" v="280"/>
        <pc:sldMkLst>
          <pc:docMk/>
          <pc:sldMk cId="1792573000" sldId="270"/>
        </pc:sldMkLst>
      </pc:sldChg>
      <pc:sldChg chg="del">
        <pc:chgData name="Patel, Dhruv V" userId="S::dpatel406@gatech.edu::89eebba9-d428-40b5-91eb-13049a1e6473" providerId="AD" clId="Web-{E744E5C7-5EE6-4221-90AC-C46E7EFC4EDD}" dt="2021-03-16T15:38:27.006" v="275"/>
        <pc:sldMkLst>
          <pc:docMk/>
          <pc:sldMk cId="4148622160" sldId="271"/>
        </pc:sldMkLst>
      </pc:sldChg>
      <pc:sldChg chg="del">
        <pc:chgData name="Patel, Dhruv V" userId="S::dpatel406@gatech.edu::89eebba9-d428-40b5-91eb-13049a1e6473" providerId="AD" clId="Web-{E744E5C7-5EE6-4221-90AC-C46E7EFC4EDD}" dt="2021-03-16T15:38:27.022" v="283"/>
        <pc:sldMkLst>
          <pc:docMk/>
          <pc:sldMk cId="3940944229" sldId="272"/>
        </pc:sldMkLst>
      </pc:sldChg>
      <pc:sldChg chg="del">
        <pc:chgData name="Patel, Dhruv V" userId="S::dpatel406@gatech.edu::89eebba9-d428-40b5-91eb-13049a1e6473" providerId="AD" clId="Web-{E744E5C7-5EE6-4221-90AC-C46E7EFC4EDD}" dt="2021-03-16T15:38:27.022" v="281"/>
        <pc:sldMkLst>
          <pc:docMk/>
          <pc:sldMk cId="71959508" sldId="273"/>
        </pc:sldMkLst>
      </pc:sldChg>
      <pc:sldChg chg="del">
        <pc:chgData name="Patel, Dhruv V" userId="S::dpatel406@gatech.edu::89eebba9-d428-40b5-91eb-13049a1e6473" providerId="AD" clId="Web-{E744E5C7-5EE6-4221-90AC-C46E7EFC4EDD}" dt="2021-03-16T15:38:27.006" v="278"/>
        <pc:sldMkLst>
          <pc:docMk/>
          <pc:sldMk cId="1035027166" sldId="274"/>
        </pc:sldMkLst>
      </pc:sldChg>
      <pc:sldChg chg="del">
        <pc:chgData name="Patel, Dhruv V" userId="S::dpatel406@gatech.edu::89eebba9-d428-40b5-91eb-13049a1e6473" providerId="AD" clId="Web-{E744E5C7-5EE6-4221-90AC-C46E7EFC4EDD}" dt="2021-03-16T15:38:27.022" v="286"/>
        <pc:sldMkLst>
          <pc:docMk/>
          <pc:sldMk cId="139381214" sldId="275"/>
        </pc:sldMkLst>
      </pc:sldChg>
      <pc:sldChg chg="del">
        <pc:chgData name="Patel, Dhruv V" userId="S::dpatel406@gatech.edu::89eebba9-d428-40b5-91eb-13049a1e6473" providerId="AD" clId="Web-{E744E5C7-5EE6-4221-90AC-C46E7EFC4EDD}" dt="2021-03-16T15:38:27.006" v="277"/>
        <pc:sldMkLst>
          <pc:docMk/>
          <pc:sldMk cId="396567302" sldId="276"/>
        </pc:sldMkLst>
      </pc:sldChg>
      <pc:sldChg chg="del">
        <pc:chgData name="Patel, Dhruv V" userId="S::dpatel406@gatech.edu::89eebba9-d428-40b5-91eb-13049a1e6473" providerId="AD" clId="Web-{E744E5C7-5EE6-4221-90AC-C46E7EFC4EDD}" dt="2021-03-16T15:38:27.006" v="273"/>
        <pc:sldMkLst>
          <pc:docMk/>
          <pc:sldMk cId="2426668019" sldId="277"/>
        </pc:sldMkLst>
      </pc:sldChg>
      <pc:sldChg chg="del">
        <pc:chgData name="Patel, Dhruv V" userId="S::dpatel406@gatech.edu::89eebba9-d428-40b5-91eb-13049a1e6473" providerId="AD" clId="Web-{E744E5C7-5EE6-4221-90AC-C46E7EFC4EDD}" dt="2021-03-16T15:38:18.881" v="270"/>
        <pc:sldMkLst>
          <pc:docMk/>
          <pc:sldMk cId="594392936" sldId="278"/>
        </pc:sldMkLst>
      </pc:sldChg>
      <pc:sldChg chg="del">
        <pc:chgData name="Patel, Dhruv V" userId="S::dpatel406@gatech.edu::89eebba9-d428-40b5-91eb-13049a1e6473" providerId="AD" clId="Web-{E744E5C7-5EE6-4221-90AC-C46E7EFC4EDD}" dt="2021-03-16T15:38:27.006" v="276"/>
        <pc:sldMkLst>
          <pc:docMk/>
          <pc:sldMk cId="467265054" sldId="279"/>
        </pc:sldMkLst>
      </pc:sldChg>
      <pc:sldChg chg="ord">
        <pc:chgData name="Patel, Dhruv V" userId="S::dpatel406@gatech.edu::89eebba9-d428-40b5-91eb-13049a1e6473" providerId="AD" clId="Web-{E744E5C7-5EE6-4221-90AC-C46E7EFC4EDD}" dt="2021-03-16T15:37:57.302" v="257"/>
        <pc:sldMkLst>
          <pc:docMk/>
          <pc:sldMk cId="46772924" sldId="280"/>
        </pc:sldMkLst>
      </pc:sldChg>
      <pc:sldChg chg="del">
        <pc:chgData name="Patel, Dhruv V" userId="S::dpatel406@gatech.edu::89eebba9-d428-40b5-91eb-13049a1e6473" providerId="AD" clId="Web-{E744E5C7-5EE6-4221-90AC-C46E7EFC4EDD}" dt="2021-03-16T15:38:17.350" v="267"/>
        <pc:sldMkLst>
          <pc:docMk/>
          <pc:sldMk cId="2599857442" sldId="282"/>
        </pc:sldMkLst>
      </pc:sldChg>
      <pc:sldChg chg="del">
        <pc:chgData name="Patel, Dhruv V" userId="S::dpatel406@gatech.edu::89eebba9-d428-40b5-91eb-13049a1e6473" providerId="AD" clId="Web-{E744E5C7-5EE6-4221-90AC-C46E7EFC4EDD}" dt="2021-03-16T15:38:16.350" v="265"/>
        <pc:sldMkLst>
          <pc:docMk/>
          <pc:sldMk cId="1377914698" sldId="283"/>
        </pc:sldMkLst>
      </pc:sldChg>
      <pc:sldChg chg="del">
        <pc:chgData name="Patel, Dhruv V" userId="S::dpatel406@gatech.edu::89eebba9-d428-40b5-91eb-13049a1e6473" providerId="AD" clId="Web-{E744E5C7-5EE6-4221-90AC-C46E7EFC4EDD}" dt="2021-03-16T15:38:27.006" v="279"/>
        <pc:sldMkLst>
          <pc:docMk/>
          <pc:sldMk cId="3388270444" sldId="284"/>
        </pc:sldMkLst>
      </pc:sldChg>
      <pc:sldChg chg="ord">
        <pc:chgData name="Patel, Dhruv V" userId="S::dpatel406@gatech.edu::89eebba9-d428-40b5-91eb-13049a1e6473" providerId="AD" clId="Web-{E744E5C7-5EE6-4221-90AC-C46E7EFC4EDD}" dt="2021-03-16T15:37:57.302" v="260"/>
        <pc:sldMkLst>
          <pc:docMk/>
          <pc:sldMk cId="1713221507" sldId="285"/>
        </pc:sldMkLst>
      </pc:sldChg>
      <pc:sldChg chg="ord">
        <pc:chgData name="Patel, Dhruv V" userId="S::dpatel406@gatech.edu::89eebba9-d428-40b5-91eb-13049a1e6473" providerId="AD" clId="Web-{E744E5C7-5EE6-4221-90AC-C46E7EFC4EDD}" dt="2021-03-16T15:37:57.302" v="259"/>
        <pc:sldMkLst>
          <pc:docMk/>
          <pc:sldMk cId="264358648" sldId="286"/>
        </pc:sldMkLst>
      </pc:sldChg>
      <pc:sldChg chg="ord">
        <pc:chgData name="Patel, Dhruv V" userId="S::dpatel406@gatech.edu::89eebba9-d428-40b5-91eb-13049a1e6473" providerId="AD" clId="Web-{E744E5C7-5EE6-4221-90AC-C46E7EFC4EDD}" dt="2021-03-16T15:37:57.302" v="253"/>
        <pc:sldMkLst>
          <pc:docMk/>
          <pc:sldMk cId="2459686444" sldId="287"/>
        </pc:sldMkLst>
      </pc:sldChg>
      <pc:sldChg chg="ord">
        <pc:chgData name="Patel, Dhruv V" userId="S::dpatel406@gatech.edu::89eebba9-d428-40b5-91eb-13049a1e6473" providerId="AD" clId="Web-{E744E5C7-5EE6-4221-90AC-C46E7EFC4EDD}" dt="2021-03-16T15:37:57.302" v="254"/>
        <pc:sldMkLst>
          <pc:docMk/>
          <pc:sldMk cId="2050146152" sldId="288"/>
        </pc:sldMkLst>
      </pc:sldChg>
      <pc:sldChg chg="ord">
        <pc:chgData name="Patel, Dhruv V" userId="S::dpatel406@gatech.edu::89eebba9-d428-40b5-91eb-13049a1e6473" providerId="AD" clId="Web-{E744E5C7-5EE6-4221-90AC-C46E7EFC4EDD}" dt="2021-03-16T15:37:57.302" v="255"/>
        <pc:sldMkLst>
          <pc:docMk/>
          <pc:sldMk cId="4179073333" sldId="289"/>
        </pc:sldMkLst>
      </pc:sldChg>
      <pc:sldChg chg="del">
        <pc:chgData name="Patel, Dhruv V" userId="S::dpatel406@gatech.edu::89eebba9-d428-40b5-91eb-13049a1e6473" providerId="AD" clId="Web-{E744E5C7-5EE6-4221-90AC-C46E7EFC4EDD}" dt="2021-03-16T15:38:27.006" v="274"/>
        <pc:sldMkLst>
          <pc:docMk/>
          <pc:sldMk cId="608285397" sldId="290"/>
        </pc:sldMkLst>
      </pc:sldChg>
      <pc:sldChg chg="del">
        <pc:chgData name="Patel, Dhruv V" userId="S::dpatel406@gatech.edu::89eebba9-d428-40b5-91eb-13049a1e6473" providerId="AD" clId="Web-{E744E5C7-5EE6-4221-90AC-C46E7EFC4EDD}" dt="2021-03-16T15:38:15.600" v="264"/>
        <pc:sldMkLst>
          <pc:docMk/>
          <pc:sldMk cId="2622942282" sldId="291"/>
        </pc:sldMkLst>
      </pc:sldChg>
      <pc:sldChg chg="ord">
        <pc:chgData name="Patel, Dhruv V" userId="S::dpatel406@gatech.edu::89eebba9-d428-40b5-91eb-13049a1e6473" providerId="AD" clId="Web-{E744E5C7-5EE6-4221-90AC-C46E7EFC4EDD}" dt="2021-03-16T15:37:57.302" v="258"/>
        <pc:sldMkLst>
          <pc:docMk/>
          <pc:sldMk cId="4189827506" sldId="292"/>
        </pc:sldMkLst>
      </pc:sldChg>
      <pc:sldChg chg="del">
        <pc:chgData name="Patel, Dhruv V" userId="S::dpatel406@gatech.edu::89eebba9-d428-40b5-91eb-13049a1e6473" providerId="AD" clId="Web-{E744E5C7-5EE6-4221-90AC-C46E7EFC4EDD}" dt="2021-03-16T15:38:27.022" v="285"/>
        <pc:sldMkLst>
          <pc:docMk/>
          <pc:sldMk cId="3093680278" sldId="293"/>
        </pc:sldMkLst>
      </pc:sldChg>
      <pc:sldChg chg="del">
        <pc:chgData name="Patel, Dhruv V" userId="S::dpatel406@gatech.edu::89eebba9-d428-40b5-91eb-13049a1e6473" providerId="AD" clId="Web-{E744E5C7-5EE6-4221-90AC-C46E7EFC4EDD}" dt="2021-03-16T15:38:19.615" v="272"/>
        <pc:sldMkLst>
          <pc:docMk/>
          <pc:sldMk cId="3761342172" sldId="295"/>
        </pc:sldMkLst>
      </pc:sldChg>
      <pc:sldChg chg="del">
        <pc:chgData name="Patel, Dhruv V" userId="S::dpatel406@gatech.edu::89eebba9-d428-40b5-91eb-13049a1e6473" providerId="AD" clId="Web-{E744E5C7-5EE6-4221-90AC-C46E7EFC4EDD}" dt="2021-03-16T15:38:19.131" v="271"/>
        <pc:sldMkLst>
          <pc:docMk/>
          <pc:sldMk cId="762036353" sldId="297"/>
        </pc:sldMkLst>
      </pc:sldChg>
      <pc:sldChg chg="modSp add replId">
        <pc:chgData name="Patel, Dhruv V" userId="S::dpatel406@gatech.edu::89eebba9-d428-40b5-91eb-13049a1e6473" providerId="AD" clId="Web-{E744E5C7-5EE6-4221-90AC-C46E7EFC4EDD}" dt="2021-03-16T15:28:43.616" v="36" actId="20577"/>
        <pc:sldMkLst>
          <pc:docMk/>
          <pc:sldMk cId="2655134929" sldId="298"/>
        </pc:sldMkLst>
        <pc:spChg chg="mod">
          <ac:chgData name="Patel, Dhruv V" userId="S::dpatel406@gatech.edu::89eebba9-d428-40b5-91eb-13049a1e6473" providerId="AD" clId="Web-{E744E5C7-5EE6-4221-90AC-C46E7EFC4EDD}" dt="2021-03-16T15:28:40.709" v="35" actId="20577"/>
          <ac:spMkLst>
            <pc:docMk/>
            <pc:sldMk cId="2655134929" sldId="298"/>
            <ac:spMk id="75" creationId="{00000000-0000-0000-0000-000000000000}"/>
          </ac:spMkLst>
        </pc:spChg>
        <pc:spChg chg="mod">
          <ac:chgData name="Patel, Dhruv V" userId="S::dpatel406@gatech.edu::89eebba9-d428-40b5-91eb-13049a1e6473" providerId="AD" clId="Web-{E744E5C7-5EE6-4221-90AC-C46E7EFC4EDD}" dt="2021-03-16T15:28:43.616" v="36" actId="20577"/>
          <ac:spMkLst>
            <pc:docMk/>
            <pc:sldMk cId="2655134929" sldId="298"/>
            <ac:spMk id="76" creationId="{00000000-0000-0000-0000-000000000000}"/>
          </ac:spMkLst>
        </pc:spChg>
      </pc:sldChg>
      <pc:sldChg chg="modSp add replId">
        <pc:chgData name="Patel, Dhruv V" userId="S::dpatel406@gatech.edu::89eebba9-d428-40b5-91eb-13049a1e6473" providerId="AD" clId="Web-{E744E5C7-5EE6-4221-90AC-C46E7EFC4EDD}" dt="2021-03-16T15:39:21.976" v="294" actId="20577"/>
        <pc:sldMkLst>
          <pc:docMk/>
          <pc:sldMk cId="1890957424" sldId="299"/>
        </pc:sldMkLst>
        <pc:spChg chg="mod">
          <ac:chgData name="Patel, Dhruv V" userId="S::dpatel406@gatech.edu::89eebba9-d428-40b5-91eb-13049a1e6473" providerId="AD" clId="Web-{E744E5C7-5EE6-4221-90AC-C46E7EFC4EDD}" dt="2021-03-16T15:28:49.506" v="38" actId="20577"/>
          <ac:spMkLst>
            <pc:docMk/>
            <pc:sldMk cId="1890957424" sldId="299"/>
            <ac:spMk id="75" creationId="{00000000-0000-0000-0000-000000000000}"/>
          </ac:spMkLst>
        </pc:spChg>
        <pc:spChg chg="mod">
          <ac:chgData name="Patel, Dhruv V" userId="S::dpatel406@gatech.edu::89eebba9-d428-40b5-91eb-13049a1e6473" providerId="AD" clId="Web-{E744E5C7-5EE6-4221-90AC-C46E7EFC4EDD}" dt="2021-03-16T15:39:21.976" v="294" actId="20577"/>
          <ac:spMkLst>
            <pc:docMk/>
            <pc:sldMk cId="1890957424" sldId="299"/>
            <ac:spMk id="76" creationId="{00000000-0000-0000-0000-000000000000}"/>
          </ac:spMkLst>
        </pc:spChg>
      </pc:sldChg>
      <pc:sldChg chg="add">
        <pc:chgData name="Patel, Dhruv V" userId="S::dpatel406@gatech.edu::89eebba9-d428-40b5-91eb-13049a1e6473" providerId="AD" clId="Web-{E744E5C7-5EE6-4221-90AC-C46E7EFC4EDD}" dt="2021-03-16T15:30:43.681" v="172"/>
        <pc:sldMkLst>
          <pc:docMk/>
          <pc:sldMk cId="1094736912" sldId="300"/>
        </pc:sldMkLst>
      </pc:sldChg>
      <pc:sldChg chg="add">
        <pc:chgData name="Patel, Dhruv V" userId="S::dpatel406@gatech.edu::89eebba9-d428-40b5-91eb-13049a1e6473" providerId="AD" clId="Web-{E744E5C7-5EE6-4221-90AC-C46E7EFC4EDD}" dt="2021-03-16T15:30:43.744" v="173"/>
        <pc:sldMkLst>
          <pc:docMk/>
          <pc:sldMk cId="1080055442" sldId="301"/>
        </pc:sldMkLst>
      </pc:sldChg>
      <pc:sldChg chg="add">
        <pc:chgData name="Patel, Dhruv V" userId="S::dpatel406@gatech.edu::89eebba9-d428-40b5-91eb-13049a1e6473" providerId="AD" clId="Web-{E744E5C7-5EE6-4221-90AC-C46E7EFC4EDD}" dt="2021-03-16T15:30:43.806" v="174"/>
        <pc:sldMkLst>
          <pc:docMk/>
          <pc:sldMk cId="1746276169" sldId="302"/>
        </pc:sldMkLst>
      </pc:sldChg>
      <pc:sldChg chg="add">
        <pc:chgData name="Patel, Dhruv V" userId="S::dpatel406@gatech.edu::89eebba9-d428-40b5-91eb-13049a1e6473" providerId="AD" clId="Web-{E744E5C7-5EE6-4221-90AC-C46E7EFC4EDD}" dt="2021-03-16T15:30:43.884" v="175"/>
        <pc:sldMkLst>
          <pc:docMk/>
          <pc:sldMk cId="729692011" sldId="303"/>
        </pc:sldMkLst>
      </pc:sldChg>
      <pc:sldChg chg="add">
        <pc:chgData name="Patel, Dhruv V" userId="S::dpatel406@gatech.edu::89eebba9-d428-40b5-91eb-13049a1e6473" providerId="AD" clId="Web-{E744E5C7-5EE6-4221-90AC-C46E7EFC4EDD}" dt="2021-03-16T15:30:43.947" v="176"/>
        <pc:sldMkLst>
          <pc:docMk/>
          <pc:sldMk cId="933769617" sldId="304"/>
        </pc:sldMkLst>
      </pc:sldChg>
      <pc:sldChg chg="add">
        <pc:chgData name="Patel, Dhruv V" userId="S::dpatel406@gatech.edu::89eebba9-d428-40b5-91eb-13049a1e6473" providerId="AD" clId="Web-{E744E5C7-5EE6-4221-90AC-C46E7EFC4EDD}" dt="2021-03-16T15:30:43.994" v="177"/>
        <pc:sldMkLst>
          <pc:docMk/>
          <pc:sldMk cId="2412378860" sldId="305"/>
        </pc:sldMkLst>
      </pc:sldChg>
      <pc:sldChg chg="add">
        <pc:chgData name="Patel, Dhruv V" userId="S::dpatel406@gatech.edu::89eebba9-d428-40b5-91eb-13049a1e6473" providerId="AD" clId="Web-{E744E5C7-5EE6-4221-90AC-C46E7EFC4EDD}" dt="2021-03-16T15:30:44.072" v="178"/>
        <pc:sldMkLst>
          <pc:docMk/>
          <pc:sldMk cId="833409187" sldId="306"/>
        </pc:sldMkLst>
      </pc:sldChg>
      <pc:sldChg chg="add">
        <pc:chgData name="Patel, Dhruv V" userId="S::dpatel406@gatech.edu::89eebba9-d428-40b5-91eb-13049a1e6473" providerId="AD" clId="Web-{E744E5C7-5EE6-4221-90AC-C46E7EFC4EDD}" dt="2021-03-16T15:30:44.134" v="179"/>
        <pc:sldMkLst>
          <pc:docMk/>
          <pc:sldMk cId="1361048988" sldId="307"/>
        </pc:sldMkLst>
      </pc:sldChg>
      <pc:sldChg chg="add">
        <pc:chgData name="Patel, Dhruv V" userId="S::dpatel406@gatech.edu::89eebba9-d428-40b5-91eb-13049a1e6473" providerId="AD" clId="Web-{E744E5C7-5EE6-4221-90AC-C46E7EFC4EDD}" dt="2021-03-16T15:30:44.244" v="180"/>
        <pc:sldMkLst>
          <pc:docMk/>
          <pc:sldMk cId="1187385543" sldId="308"/>
        </pc:sldMkLst>
      </pc:sldChg>
      <pc:sldChg chg="add">
        <pc:chgData name="Patel, Dhruv V" userId="S::dpatel406@gatech.edu::89eebba9-d428-40b5-91eb-13049a1e6473" providerId="AD" clId="Web-{E744E5C7-5EE6-4221-90AC-C46E7EFC4EDD}" dt="2021-03-16T15:30:44.306" v="181"/>
        <pc:sldMkLst>
          <pc:docMk/>
          <pc:sldMk cId="1373348721" sldId="309"/>
        </pc:sldMkLst>
      </pc:sldChg>
      <pc:sldChg chg="modSp add">
        <pc:chgData name="Patel, Dhruv V" userId="S::dpatel406@gatech.edu::89eebba9-d428-40b5-91eb-13049a1e6473" providerId="AD" clId="Web-{E744E5C7-5EE6-4221-90AC-C46E7EFC4EDD}" dt="2021-03-16T15:32:52.450" v="201" actId="20577"/>
        <pc:sldMkLst>
          <pc:docMk/>
          <pc:sldMk cId="3240888678" sldId="310"/>
        </pc:sldMkLst>
        <pc:spChg chg="mod">
          <ac:chgData name="Patel, Dhruv V" userId="S::dpatel406@gatech.edu::89eebba9-d428-40b5-91eb-13049a1e6473" providerId="AD" clId="Web-{E744E5C7-5EE6-4221-90AC-C46E7EFC4EDD}" dt="2021-03-16T15:32:52.450" v="201" actId="20577"/>
          <ac:spMkLst>
            <pc:docMk/>
            <pc:sldMk cId="3240888678" sldId="310"/>
            <ac:spMk id="76" creationId="{00000000-0000-0000-0000-000000000000}"/>
          </ac:spMkLst>
        </pc:spChg>
      </pc:sldChg>
      <pc:sldChg chg="add">
        <pc:chgData name="Patel, Dhruv V" userId="S::dpatel406@gatech.edu::89eebba9-d428-40b5-91eb-13049a1e6473" providerId="AD" clId="Web-{E744E5C7-5EE6-4221-90AC-C46E7EFC4EDD}" dt="2021-03-16T15:30:44.463" v="183"/>
        <pc:sldMkLst>
          <pc:docMk/>
          <pc:sldMk cId="2403183622" sldId="311"/>
        </pc:sldMkLst>
      </pc:sldChg>
      <pc:sldChg chg="add">
        <pc:chgData name="Patel, Dhruv V" userId="S::dpatel406@gatech.edu::89eebba9-d428-40b5-91eb-13049a1e6473" providerId="AD" clId="Web-{E744E5C7-5EE6-4221-90AC-C46E7EFC4EDD}" dt="2021-03-16T15:30:44.541" v="184"/>
        <pc:sldMkLst>
          <pc:docMk/>
          <pc:sldMk cId="3162023610" sldId="312"/>
        </pc:sldMkLst>
      </pc:sldChg>
      <pc:sldChg chg="modSp add">
        <pc:chgData name="Patel, Dhruv V" userId="S::dpatel406@gatech.edu::89eebba9-d428-40b5-91eb-13049a1e6473" providerId="AD" clId="Web-{E744E5C7-5EE6-4221-90AC-C46E7EFC4EDD}" dt="2021-03-16T15:32:27.575" v="193" actId="20577"/>
        <pc:sldMkLst>
          <pc:docMk/>
          <pc:sldMk cId="2165068670" sldId="313"/>
        </pc:sldMkLst>
        <pc:spChg chg="mod">
          <ac:chgData name="Patel, Dhruv V" userId="S::dpatel406@gatech.edu::89eebba9-d428-40b5-91eb-13049a1e6473" providerId="AD" clId="Web-{E744E5C7-5EE6-4221-90AC-C46E7EFC4EDD}" dt="2021-03-16T15:32:27.575" v="193" actId="20577"/>
          <ac:spMkLst>
            <pc:docMk/>
            <pc:sldMk cId="2165068670" sldId="313"/>
            <ac:spMk id="2" creationId="{E160EAC4-1B19-4EB6-BDF2-7F6040D3E6FC}"/>
          </ac:spMkLst>
        </pc:spChg>
      </pc:sldChg>
      <pc:sldChg chg="modSp add">
        <pc:chgData name="Patel, Dhruv V" userId="S::dpatel406@gatech.edu::89eebba9-d428-40b5-91eb-13049a1e6473" providerId="AD" clId="Web-{E744E5C7-5EE6-4221-90AC-C46E7EFC4EDD}" dt="2021-03-16T15:32:17.949" v="192" actId="20577"/>
        <pc:sldMkLst>
          <pc:docMk/>
          <pc:sldMk cId="3512402387" sldId="314"/>
        </pc:sldMkLst>
        <pc:spChg chg="mod">
          <ac:chgData name="Patel, Dhruv V" userId="S::dpatel406@gatech.edu::89eebba9-d428-40b5-91eb-13049a1e6473" providerId="AD" clId="Web-{E744E5C7-5EE6-4221-90AC-C46E7EFC4EDD}" dt="2021-03-16T15:32:17.949" v="192" actId="20577"/>
          <ac:spMkLst>
            <pc:docMk/>
            <pc:sldMk cId="3512402387" sldId="314"/>
            <ac:spMk id="75" creationId="{00000000-0000-0000-0000-000000000000}"/>
          </ac:spMkLst>
        </pc:spChg>
      </pc:sldChg>
      <pc:sldChg chg="add">
        <pc:chgData name="Patel, Dhruv V" userId="S::dpatel406@gatech.edu::89eebba9-d428-40b5-91eb-13049a1e6473" providerId="AD" clId="Web-{E744E5C7-5EE6-4221-90AC-C46E7EFC4EDD}" dt="2021-03-16T15:36:45.160" v="212"/>
        <pc:sldMkLst>
          <pc:docMk/>
          <pc:sldMk cId="3332383864" sldId="315"/>
        </pc:sldMkLst>
      </pc:sldChg>
      <pc:sldChg chg="add">
        <pc:chgData name="Patel, Dhruv V" userId="S::dpatel406@gatech.edu::89eebba9-d428-40b5-91eb-13049a1e6473" providerId="AD" clId="Web-{E744E5C7-5EE6-4221-90AC-C46E7EFC4EDD}" dt="2021-03-16T15:36:45.253" v="213"/>
        <pc:sldMkLst>
          <pc:docMk/>
          <pc:sldMk cId="1925469537" sldId="316"/>
        </pc:sldMkLst>
      </pc:sldChg>
      <pc:sldChg chg="add">
        <pc:chgData name="Patel, Dhruv V" userId="S::dpatel406@gatech.edu::89eebba9-d428-40b5-91eb-13049a1e6473" providerId="AD" clId="Web-{E744E5C7-5EE6-4221-90AC-C46E7EFC4EDD}" dt="2021-03-16T15:36:45.378" v="214"/>
        <pc:sldMkLst>
          <pc:docMk/>
          <pc:sldMk cId="3029243789" sldId="317"/>
        </pc:sldMkLst>
      </pc:sldChg>
      <pc:sldChg chg="add">
        <pc:chgData name="Patel, Dhruv V" userId="S::dpatel406@gatech.edu::89eebba9-d428-40b5-91eb-13049a1e6473" providerId="AD" clId="Web-{E744E5C7-5EE6-4221-90AC-C46E7EFC4EDD}" dt="2021-03-16T15:36:45.457" v="215"/>
        <pc:sldMkLst>
          <pc:docMk/>
          <pc:sldMk cId="1588883235" sldId="318"/>
        </pc:sldMkLst>
      </pc:sldChg>
      <pc:sldChg chg="add">
        <pc:chgData name="Patel, Dhruv V" userId="S::dpatel406@gatech.edu::89eebba9-d428-40b5-91eb-13049a1e6473" providerId="AD" clId="Web-{E744E5C7-5EE6-4221-90AC-C46E7EFC4EDD}" dt="2021-03-16T15:36:45.566" v="216"/>
        <pc:sldMkLst>
          <pc:docMk/>
          <pc:sldMk cId="2878357819" sldId="319"/>
        </pc:sldMkLst>
      </pc:sldChg>
      <pc:sldChg chg="add">
        <pc:chgData name="Patel, Dhruv V" userId="S::dpatel406@gatech.edu::89eebba9-d428-40b5-91eb-13049a1e6473" providerId="AD" clId="Web-{E744E5C7-5EE6-4221-90AC-C46E7EFC4EDD}" dt="2021-03-16T15:36:45.738" v="217"/>
        <pc:sldMkLst>
          <pc:docMk/>
          <pc:sldMk cId="2537049241" sldId="320"/>
        </pc:sldMkLst>
      </pc:sldChg>
      <pc:sldChg chg="add">
        <pc:chgData name="Patel, Dhruv V" userId="S::dpatel406@gatech.edu::89eebba9-d428-40b5-91eb-13049a1e6473" providerId="AD" clId="Web-{E744E5C7-5EE6-4221-90AC-C46E7EFC4EDD}" dt="2021-03-16T15:36:45.878" v="218"/>
        <pc:sldMkLst>
          <pc:docMk/>
          <pc:sldMk cId="1753824655" sldId="321"/>
        </pc:sldMkLst>
      </pc:sldChg>
      <pc:sldChg chg="add ord">
        <pc:chgData name="Patel, Dhruv V" userId="S::dpatel406@gatech.edu::89eebba9-d428-40b5-91eb-13049a1e6473" providerId="AD" clId="Web-{E744E5C7-5EE6-4221-90AC-C46E7EFC4EDD}" dt="2021-03-16T15:37:30.333" v="236"/>
        <pc:sldMkLst>
          <pc:docMk/>
          <pc:sldMk cId="684209561" sldId="322"/>
        </pc:sldMkLst>
      </pc:sldChg>
      <pc:sldChg chg="add ord">
        <pc:chgData name="Patel, Dhruv V" userId="S::dpatel406@gatech.edu::89eebba9-d428-40b5-91eb-13049a1e6473" providerId="AD" clId="Web-{E744E5C7-5EE6-4221-90AC-C46E7EFC4EDD}" dt="2021-03-16T15:37:30.333" v="237"/>
        <pc:sldMkLst>
          <pc:docMk/>
          <pc:sldMk cId="3119457688" sldId="323"/>
        </pc:sldMkLst>
      </pc:sldChg>
      <pc:sldChg chg="add ord">
        <pc:chgData name="Patel, Dhruv V" userId="S::dpatel406@gatech.edu::89eebba9-d428-40b5-91eb-13049a1e6473" providerId="AD" clId="Web-{E744E5C7-5EE6-4221-90AC-C46E7EFC4EDD}" dt="2021-03-16T15:37:30.333" v="238"/>
        <pc:sldMkLst>
          <pc:docMk/>
          <pc:sldMk cId="3820524621" sldId="324"/>
        </pc:sldMkLst>
      </pc:sldChg>
      <pc:sldChg chg="add ord">
        <pc:chgData name="Patel, Dhruv V" userId="S::dpatel406@gatech.edu::89eebba9-d428-40b5-91eb-13049a1e6473" providerId="AD" clId="Web-{E744E5C7-5EE6-4221-90AC-C46E7EFC4EDD}" dt="2021-03-16T15:37:30.333" v="239"/>
        <pc:sldMkLst>
          <pc:docMk/>
          <pc:sldMk cId="3644759831" sldId="325"/>
        </pc:sldMkLst>
      </pc:sldChg>
      <pc:sldChg chg="add ord">
        <pc:chgData name="Patel, Dhruv V" userId="S::dpatel406@gatech.edu::89eebba9-d428-40b5-91eb-13049a1e6473" providerId="AD" clId="Web-{E744E5C7-5EE6-4221-90AC-C46E7EFC4EDD}" dt="2021-03-16T15:37:30.333" v="240"/>
        <pc:sldMkLst>
          <pc:docMk/>
          <pc:sldMk cId="4130222097" sldId="326"/>
        </pc:sldMkLst>
      </pc:sldChg>
      <pc:sldChg chg="add ord">
        <pc:chgData name="Patel, Dhruv V" userId="S::dpatel406@gatech.edu::89eebba9-d428-40b5-91eb-13049a1e6473" providerId="AD" clId="Web-{E744E5C7-5EE6-4221-90AC-C46E7EFC4EDD}" dt="2021-03-16T15:37:30.333" v="241"/>
        <pc:sldMkLst>
          <pc:docMk/>
          <pc:sldMk cId="1845209369" sldId="327"/>
        </pc:sldMkLst>
      </pc:sldChg>
      <pc:sldChg chg="add ord">
        <pc:chgData name="Patel, Dhruv V" userId="S::dpatel406@gatech.edu::89eebba9-d428-40b5-91eb-13049a1e6473" providerId="AD" clId="Web-{E744E5C7-5EE6-4221-90AC-C46E7EFC4EDD}" dt="2021-03-16T15:37:30.333" v="242"/>
        <pc:sldMkLst>
          <pc:docMk/>
          <pc:sldMk cId="635188970" sldId="328"/>
        </pc:sldMkLst>
      </pc:sldChg>
      <pc:sldChg chg="add ord">
        <pc:chgData name="Patel, Dhruv V" userId="S::dpatel406@gatech.edu::89eebba9-d428-40b5-91eb-13049a1e6473" providerId="AD" clId="Web-{E744E5C7-5EE6-4221-90AC-C46E7EFC4EDD}" dt="2021-03-16T15:37:30.333" v="243"/>
        <pc:sldMkLst>
          <pc:docMk/>
          <pc:sldMk cId="3333844100" sldId="329"/>
        </pc:sldMkLst>
      </pc:sldChg>
      <pc:sldChg chg="add ord">
        <pc:chgData name="Patel, Dhruv V" userId="S::dpatel406@gatech.edu::89eebba9-d428-40b5-91eb-13049a1e6473" providerId="AD" clId="Web-{E744E5C7-5EE6-4221-90AC-C46E7EFC4EDD}" dt="2021-03-16T15:37:30.333" v="244"/>
        <pc:sldMkLst>
          <pc:docMk/>
          <pc:sldMk cId="3373296169" sldId="330"/>
        </pc:sldMkLst>
      </pc:sldChg>
      <pc:sldChg chg="add ord">
        <pc:chgData name="Patel, Dhruv V" userId="S::dpatel406@gatech.edu::89eebba9-d428-40b5-91eb-13049a1e6473" providerId="AD" clId="Web-{E744E5C7-5EE6-4221-90AC-C46E7EFC4EDD}" dt="2021-03-16T15:37:30.333" v="245"/>
        <pc:sldMkLst>
          <pc:docMk/>
          <pc:sldMk cId="2387878950" sldId="331"/>
        </pc:sldMkLst>
      </pc:sldChg>
      <pc:sldChg chg="add ord">
        <pc:chgData name="Patel, Dhruv V" userId="S::dpatel406@gatech.edu::89eebba9-d428-40b5-91eb-13049a1e6473" providerId="AD" clId="Web-{E744E5C7-5EE6-4221-90AC-C46E7EFC4EDD}" dt="2021-03-16T15:37:30.333" v="246"/>
        <pc:sldMkLst>
          <pc:docMk/>
          <pc:sldMk cId="2064808368" sldId="332"/>
        </pc:sldMkLst>
      </pc:sldChg>
      <pc:sldChg chg="add ord">
        <pc:chgData name="Patel, Dhruv V" userId="S::dpatel406@gatech.edu::89eebba9-d428-40b5-91eb-13049a1e6473" providerId="AD" clId="Web-{E744E5C7-5EE6-4221-90AC-C46E7EFC4EDD}" dt="2021-03-16T15:37:30.333" v="247"/>
        <pc:sldMkLst>
          <pc:docMk/>
          <pc:sldMk cId="1406525724" sldId="333"/>
        </pc:sldMkLst>
      </pc:sldChg>
      <pc:sldChg chg="add ord">
        <pc:chgData name="Patel, Dhruv V" userId="S::dpatel406@gatech.edu::89eebba9-d428-40b5-91eb-13049a1e6473" providerId="AD" clId="Web-{E744E5C7-5EE6-4221-90AC-C46E7EFC4EDD}" dt="2021-03-16T15:37:30.333" v="248"/>
        <pc:sldMkLst>
          <pc:docMk/>
          <pc:sldMk cId="3094714435" sldId="334"/>
        </pc:sldMkLst>
      </pc:sldChg>
      <pc:sldChg chg="add ord">
        <pc:chgData name="Patel, Dhruv V" userId="S::dpatel406@gatech.edu::89eebba9-d428-40b5-91eb-13049a1e6473" providerId="AD" clId="Web-{E744E5C7-5EE6-4221-90AC-C46E7EFC4EDD}" dt="2021-03-16T15:37:30.333" v="249"/>
        <pc:sldMkLst>
          <pc:docMk/>
          <pc:sldMk cId="2751196948" sldId="335"/>
        </pc:sldMkLst>
      </pc:sldChg>
      <pc:sldChg chg="add ord">
        <pc:chgData name="Patel, Dhruv V" userId="S::dpatel406@gatech.edu::89eebba9-d428-40b5-91eb-13049a1e6473" providerId="AD" clId="Web-{E744E5C7-5EE6-4221-90AC-C46E7EFC4EDD}" dt="2021-03-16T15:37:30.333" v="250"/>
        <pc:sldMkLst>
          <pc:docMk/>
          <pc:sldMk cId="3110351826" sldId="336"/>
        </pc:sldMkLst>
      </pc:sldChg>
      <pc:sldChg chg="add ord">
        <pc:chgData name="Patel, Dhruv V" userId="S::dpatel406@gatech.edu::89eebba9-d428-40b5-91eb-13049a1e6473" providerId="AD" clId="Web-{E744E5C7-5EE6-4221-90AC-C46E7EFC4EDD}" dt="2021-03-16T15:37:30.333" v="251"/>
        <pc:sldMkLst>
          <pc:docMk/>
          <pc:sldMk cId="2959589261" sldId="337"/>
        </pc:sldMkLst>
      </pc:sldChg>
      <pc:sldChg chg="add ord">
        <pc:chgData name="Patel, Dhruv V" userId="S::dpatel406@gatech.edu::89eebba9-d428-40b5-91eb-13049a1e6473" providerId="AD" clId="Web-{E744E5C7-5EE6-4221-90AC-C46E7EFC4EDD}" dt="2021-03-16T15:37:30.333" v="252"/>
        <pc:sldMkLst>
          <pc:docMk/>
          <pc:sldMk cId="1139867028" sldId="338"/>
        </pc:sldMkLst>
      </pc:sldChg>
      <pc:sldChg chg="add">
        <pc:chgData name="Patel, Dhruv V" userId="S::dpatel406@gatech.edu::89eebba9-d428-40b5-91eb-13049a1e6473" providerId="AD" clId="Web-{E744E5C7-5EE6-4221-90AC-C46E7EFC4EDD}" dt="2021-03-16T15:38:58.069" v="288"/>
        <pc:sldMkLst>
          <pc:docMk/>
          <pc:sldMk cId="1490014901" sldId="339"/>
        </pc:sldMkLst>
      </pc:sldChg>
      <pc:sldChg chg="add">
        <pc:chgData name="Patel, Dhruv V" userId="S::dpatel406@gatech.edu::89eebba9-d428-40b5-91eb-13049a1e6473" providerId="AD" clId="Web-{E744E5C7-5EE6-4221-90AC-C46E7EFC4EDD}" dt="2021-03-16T15:38:58.179" v="289"/>
        <pc:sldMkLst>
          <pc:docMk/>
          <pc:sldMk cId="1744875671" sldId="340"/>
        </pc:sldMkLst>
      </pc:sldChg>
      <pc:sldChg chg="add">
        <pc:chgData name="Patel, Dhruv V" userId="S::dpatel406@gatech.edu::89eebba9-d428-40b5-91eb-13049a1e6473" providerId="AD" clId="Web-{E744E5C7-5EE6-4221-90AC-C46E7EFC4EDD}" dt="2021-03-16T15:38:58.319" v="290"/>
        <pc:sldMkLst>
          <pc:docMk/>
          <pc:sldMk cId="4278640065" sldId="341"/>
        </pc:sldMkLst>
      </pc:sldChg>
      <pc:sldChg chg="add">
        <pc:chgData name="Patel, Dhruv V" userId="S::dpatel406@gatech.edu::89eebba9-d428-40b5-91eb-13049a1e6473" providerId="AD" clId="Web-{E744E5C7-5EE6-4221-90AC-C46E7EFC4EDD}" dt="2021-03-16T15:38:58.445" v="291"/>
        <pc:sldMkLst>
          <pc:docMk/>
          <pc:sldMk cId="348695296" sldId="342"/>
        </pc:sldMkLst>
      </pc:sldChg>
      <pc:sldChg chg="add">
        <pc:chgData name="Patel, Dhruv V" userId="S::dpatel406@gatech.edu::89eebba9-d428-40b5-91eb-13049a1e6473" providerId="AD" clId="Web-{E744E5C7-5EE6-4221-90AC-C46E7EFC4EDD}" dt="2021-03-16T15:38:58.616" v="292"/>
        <pc:sldMkLst>
          <pc:docMk/>
          <pc:sldMk cId="2662951298" sldId="343"/>
        </pc:sldMkLst>
      </pc:sldChg>
      <pc:sldChg chg="add">
        <pc:chgData name="Patel, Dhruv V" userId="S::dpatel406@gatech.edu::89eebba9-d428-40b5-91eb-13049a1e6473" providerId="AD" clId="Web-{E744E5C7-5EE6-4221-90AC-C46E7EFC4EDD}" dt="2021-03-16T15:38:58.726" v="293"/>
        <pc:sldMkLst>
          <pc:docMk/>
          <pc:sldMk cId="2214019570" sldId="344"/>
        </pc:sldMkLst>
      </pc:sldChg>
      <pc:sldMasterChg chg="addSldLayout">
        <pc:chgData name="Patel, Dhruv V" userId="S::dpatel406@gatech.edu::89eebba9-d428-40b5-91eb-13049a1e6473" providerId="AD" clId="Web-{E744E5C7-5EE6-4221-90AC-C46E7EFC4EDD}" dt="2021-03-16T15:36:45.160" v="212"/>
        <pc:sldMasterMkLst>
          <pc:docMk/>
          <pc:sldMasterMk cId="0" sldId="2147483659"/>
        </pc:sldMasterMkLst>
        <pc:sldLayoutChg chg="add">
          <pc:chgData name="Patel, Dhruv V" userId="S::dpatel406@gatech.edu::89eebba9-d428-40b5-91eb-13049a1e6473" providerId="AD" clId="Web-{E744E5C7-5EE6-4221-90AC-C46E7EFC4EDD}" dt="2021-03-16T15:36:45.160" v="212"/>
          <pc:sldLayoutMkLst>
            <pc:docMk/>
            <pc:sldMasterMk cId="0" sldId="2147483659"/>
            <pc:sldLayoutMk cId="0" sldId="2147483660"/>
          </pc:sldLayoutMkLst>
        </pc:sldLayoutChg>
        <pc:sldLayoutChg chg="add">
          <pc:chgData name="Patel, Dhruv V" userId="S::dpatel406@gatech.edu::89eebba9-d428-40b5-91eb-13049a1e6473" providerId="AD" clId="Web-{E744E5C7-5EE6-4221-90AC-C46E7EFC4EDD}" dt="2021-03-16T15:36:45.160" v="212"/>
          <pc:sldLayoutMkLst>
            <pc:docMk/>
            <pc:sldMasterMk cId="0" sldId="2147483659"/>
            <pc:sldLayoutMk cId="0" sldId="2147483661"/>
          </pc:sldLayoutMkLst>
        </pc:sldLayoutChg>
        <pc:sldLayoutChg chg="add">
          <pc:chgData name="Patel, Dhruv V" userId="S::dpatel406@gatech.edu::89eebba9-d428-40b5-91eb-13049a1e6473" providerId="AD" clId="Web-{E744E5C7-5EE6-4221-90AC-C46E7EFC4EDD}" dt="2021-03-16T15:36:45.160" v="212"/>
          <pc:sldLayoutMkLst>
            <pc:docMk/>
            <pc:sldMasterMk cId="0" sldId="2147483659"/>
            <pc:sldLayoutMk cId="0" sldId="2147483662"/>
          </pc:sldLayoutMkLst>
        </pc:sldLayoutChg>
        <pc:sldLayoutChg chg="add">
          <pc:chgData name="Patel, Dhruv V" userId="S::dpatel406@gatech.edu::89eebba9-d428-40b5-91eb-13049a1e6473" providerId="AD" clId="Web-{E744E5C7-5EE6-4221-90AC-C46E7EFC4EDD}" dt="2021-03-16T15:36:45.160" v="212"/>
          <pc:sldLayoutMkLst>
            <pc:docMk/>
            <pc:sldMasterMk cId="0" sldId="2147483659"/>
            <pc:sldLayoutMk cId="0" sldId="2147483663"/>
          </pc:sldLayoutMkLst>
        </pc:sldLayoutChg>
      </pc:sldMasterChg>
    </pc:docChg>
  </pc:docChgLst>
  <pc:docChgLst>
    <pc:chgData name="Zhu, Julia" userId="S::jzhu407@gatech.edu::c5219387-84a1-486f-80c9-502bb1d94971" providerId="AD" clId="Web-{59886651-3123-4E92-9BAB-D7F33E4D0851}"/>
    <pc:docChg chg="modSld">
      <pc:chgData name="Zhu, Julia" userId="S::jzhu407@gatech.edu::c5219387-84a1-486f-80c9-502bb1d94971" providerId="AD" clId="Web-{59886651-3123-4E92-9BAB-D7F33E4D0851}" dt="2020-10-14T03:42:12.905" v="6" actId="1076"/>
      <pc:docMkLst>
        <pc:docMk/>
      </pc:docMkLst>
      <pc:sldChg chg="addSp delSp modSp">
        <pc:chgData name="Zhu, Julia" userId="S::jzhu407@gatech.edu::c5219387-84a1-486f-80c9-502bb1d94971" providerId="AD" clId="Web-{59886651-3123-4E92-9BAB-D7F33E4D0851}" dt="2020-10-14T03:42:12.905" v="6" actId="1076"/>
        <pc:sldMkLst>
          <pc:docMk/>
          <pc:sldMk cId="3093680278" sldId="293"/>
        </pc:sldMkLst>
        <pc:picChg chg="del">
          <ac:chgData name="Zhu, Julia" userId="S::jzhu407@gatech.edu::c5219387-84a1-486f-80c9-502bb1d94971" providerId="AD" clId="Web-{59886651-3123-4E92-9BAB-D7F33E4D0851}" dt="2020-10-14T03:42:04.513" v="1"/>
          <ac:picMkLst>
            <pc:docMk/>
            <pc:sldMk cId="3093680278" sldId="293"/>
            <ac:picMk id="2" creationId="{94BA2B96-6603-4A5E-95D9-695C5785D24F}"/>
          </ac:picMkLst>
        </pc:picChg>
        <pc:picChg chg="add mod">
          <ac:chgData name="Zhu, Julia" userId="S::jzhu407@gatech.edu::c5219387-84a1-486f-80c9-502bb1d94971" providerId="AD" clId="Web-{59886651-3123-4E92-9BAB-D7F33E4D0851}" dt="2020-10-14T03:42:12.905" v="6" actId="1076"/>
          <ac:picMkLst>
            <pc:docMk/>
            <pc:sldMk cId="3093680278" sldId="293"/>
            <ac:picMk id="5" creationId="{D4F13FA4-5EEB-43DC-8A71-5EAD2C335B4B}"/>
          </ac:picMkLst>
        </pc:picChg>
      </pc:sldChg>
    </pc:docChg>
  </pc:docChgLst>
  <pc:docChgLst>
    <pc:chgData name="Zhu, Julia" userId="S::jzhu407@gatech.edu::c5219387-84a1-486f-80c9-502bb1d94971" providerId="AD" clId="Web-{5AD2CB0B-B341-4CC3-BF1E-C79D5623B182}"/>
    <pc:docChg chg="addSld delSld modSld sldOrd">
      <pc:chgData name="Zhu, Julia" userId="S::jzhu407@gatech.edu::c5219387-84a1-486f-80c9-502bb1d94971" providerId="AD" clId="Web-{5AD2CB0B-B341-4CC3-BF1E-C79D5623B182}" dt="2020-10-08T21:15:01.723" v="246" actId="20577"/>
      <pc:docMkLst>
        <pc:docMk/>
      </pc:docMkLst>
      <pc:sldChg chg="modSp">
        <pc:chgData name="Zhu, Julia" userId="S::jzhu407@gatech.edu::c5219387-84a1-486f-80c9-502bb1d94971" providerId="AD" clId="Web-{5AD2CB0B-B341-4CC3-BF1E-C79D5623B182}" dt="2020-10-08T21:08:32.885" v="45" actId="20577"/>
        <pc:sldMkLst>
          <pc:docMk/>
          <pc:sldMk cId="2960803827" sldId="258"/>
        </pc:sldMkLst>
        <pc:spChg chg="mod">
          <ac:chgData name="Zhu, Julia" userId="S::jzhu407@gatech.edu::c5219387-84a1-486f-80c9-502bb1d94971" providerId="AD" clId="Web-{5AD2CB0B-B341-4CC3-BF1E-C79D5623B182}" dt="2020-10-08T21:08:32.885" v="45" actId="20577"/>
          <ac:spMkLst>
            <pc:docMk/>
            <pc:sldMk cId="2960803827" sldId="258"/>
            <ac:spMk id="76" creationId="{00000000-0000-0000-0000-000000000000}"/>
          </ac:spMkLst>
        </pc:spChg>
      </pc:sldChg>
      <pc:sldChg chg="modSp del">
        <pc:chgData name="Zhu, Julia" userId="S::jzhu407@gatech.edu::c5219387-84a1-486f-80c9-502bb1d94971" providerId="AD" clId="Web-{5AD2CB0B-B341-4CC3-BF1E-C79D5623B182}" dt="2020-10-08T21:09:05.308" v="58"/>
        <pc:sldMkLst>
          <pc:docMk/>
          <pc:sldMk cId="203755959" sldId="267"/>
        </pc:sldMkLst>
        <pc:spChg chg="mod">
          <ac:chgData name="Zhu, Julia" userId="S::jzhu407@gatech.edu::c5219387-84a1-486f-80c9-502bb1d94971" providerId="AD" clId="Web-{5AD2CB0B-B341-4CC3-BF1E-C79D5623B182}" dt="2020-10-08T21:08:58.823" v="55" actId="20577"/>
          <ac:spMkLst>
            <pc:docMk/>
            <pc:sldMk cId="203755959" sldId="267"/>
            <ac:spMk id="76" creationId="{00000000-0000-0000-0000-000000000000}"/>
          </ac:spMkLst>
        </pc:spChg>
      </pc:sldChg>
      <pc:sldChg chg="modSp add ord replId">
        <pc:chgData name="Zhu, Julia" userId="S::jzhu407@gatech.edu::c5219387-84a1-486f-80c9-502bb1d94971" providerId="AD" clId="Web-{5AD2CB0B-B341-4CC3-BF1E-C79D5623B182}" dt="2020-10-08T21:14:30.253" v="225" actId="20577"/>
        <pc:sldMkLst>
          <pc:docMk/>
          <pc:sldMk cId="139381214" sldId="275"/>
        </pc:sldMkLst>
        <pc:spChg chg="mod">
          <ac:chgData name="Zhu, Julia" userId="S::jzhu407@gatech.edu::c5219387-84a1-486f-80c9-502bb1d94971" providerId="AD" clId="Web-{5AD2CB0B-B341-4CC3-BF1E-C79D5623B182}" dt="2020-10-08T21:09:04.620" v="57" actId="20577"/>
          <ac:spMkLst>
            <pc:docMk/>
            <pc:sldMk cId="139381214" sldId="275"/>
            <ac:spMk id="75" creationId="{00000000-0000-0000-0000-000000000000}"/>
          </ac:spMkLst>
        </pc:spChg>
        <pc:spChg chg="mod">
          <ac:chgData name="Zhu, Julia" userId="S::jzhu407@gatech.edu::c5219387-84a1-486f-80c9-502bb1d94971" providerId="AD" clId="Web-{5AD2CB0B-B341-4CC3-BF1E-C79D5623B182}" dt="2020-10-08T21:14:30.253" v="225" actId="20577"/>
          <ac:spMkLst>
            <pc:docMk/>
            <pc:sldMk cId="139381214" sldId="275"/>
            <ac:spMk id="76" creationId="{00000000-0000-0000-0000-000000000000}"/>
          </ac:spMkLst>
        </pc:spChg>
      </pc:sldChg>
      <pc:sldChg chg="modSp add replId">
        <pc:chgData name="Zhu, Julia" userId="S::jzhu407@gatech.edu::c5219387-84a1-486f-80c9-502bb1d94971" providerId="AD" clId="Web-{5AD2CB0B-B341-4CC3-BF1E-C79D5623B182}" dt="2020-10-08T21:15:01.723" v="246" actId="20577"/>
        <pc:sldMkLst>
          <pc:docMk/>
          <pc:sldMk cId="2426668019" sldId="277"/>
        </pc:sldMkLst>
        <pc:spChg chg="mod">
          <ac:chgData name="Zhu, Julia" userId="S::jzhu407@gatech.edu::c5219387-84a1-486f-80c9-502bb1d94971" providerId="AD" clId="Web-{5AD2CB0B-B341-4CC3-BF1E-C79D5623B182}" dt="2020-10-08T21:15:01.723" v="246" actId="20577"/>
          <ac:spMkLst>
            <pc:docMk/>
            <pc:sldMk cId="2426668019" sldId="277"/>
            <ac:spMk id="75" creationId="{00000000-0000-0000-0000-000000000000}"/>
          </ac:spMkLst>
        </pc:spChg>
        <pc:spChg chg="mod">
          <ac:chgData name="Zhu, Julia" userId="S::jzhu407@gatech.edu::c5219387-84a1-486f-80c9-502bb1d94971" providerId="AD" clId="Web-{5AD2CB0B-B341-4CC3-BF1E-C79D5623B182}" dt="2020-10-08T21:14:57.457" v="245" actId="20577"/>
          <ac:spMkLst>
            <pc:docMk/>
            <pc:sldMk cId="2426668019" sldId="277"/>
            <ac:spMk id="76" creationId="{00000000-0000-0000-0000-000000000000}"/>
          </ac:spMkLst>
        </pc:spChg>
      </pc:sldChg>
    </pc:docChg>
  </pc:docChgLst>
  <pc:docChgLst>
    <pc:chgData name="Zhu, Julia" userId="S::jzhu407@gatech.edu::c5219387-84a1-486f-80c9-502bb1d94971" providerId="AD" clId="Web-{4A082D14-7D5A-42A8-B51B-C4EADE2E130F}"/>
    <pc:docChg chg="addSld modSld">
      <pc:chgData name="Zhu, Julia" userId="S::jzhu407@gatech.edu::c5219387-84a1-486f-80c9-502bb1d94971" providerId="AD" clId="Web-{4A082D14-7D5A-42A8-B51B-C4EADE2E130F}" dt="2020-10-08T22:06:00.381" v="249" actId="20577"/>
      <pc:docMkLst>
        <pc:docMk/>
      </pc:docMkLst>
      <pc:sldChg chg="modSp">
        <pc:chgData name="Zhu, Julia" userId="S::jzhu407@gatech.edu::c5219387-84a1-486f-80c9-502bb1d94971" providerId="AD" clId="Web-{4A082D14-7D5A-42A8-B51B-C4EADE2E130F}" dt="2020-10-08T22:03:22.095" v="184" actId="20577"/>
        <pc:sldMkLst>
          <pc:docMk/>
          <pc:sldMk cId="314886983" sldId="259"/>
        </pc:sldMkLst>
        <pc:spChg chg="mod">
          <ac:chgData name="Zhu, Julia" userId="S::jzhu407@gatech.edu::c5219387-84a1-486f-80c9-502bb1d94971" providerId="AD" clId="Web-{4A082D14-7D5A-42A8-B51B-C4EADE2E130F}" dt="2020-10-08T22:03:22.095" v="184" actId="20577"/>
          <ac:spMkLst>
            <pc:docMk/>
            <pc:sldMk cId="314886983" sldId="259"/>
            <ac:spMk id="76" creationId="{00000000-0000-0000-0000-000000000000}"/>
          </ac:spMkLst>
        </pc:spChg>
      </pc:sldChg>
      <pc:sldChg chg="delSp modSp add replId">
        <pc:chgData name="Zhu, Julia" userId="S::jzhu407@gatech.edu::c5219387-84a1-486f-80c9-502bb1d94971" providerId="AD" clId="Web-{4A082D14-7D5A-42A8-B51B-C4EADE2E130F}" dt="2020-10-08T22:06:00.381" v="249" actId="20577"/>
        <pc:sldMkLst>
          <pc:docMk/>
          <pc:sldMk cId="1713221507" sldId="285"/>
        </pc:sldMkLst>
        <pc:spChg chg="mod">
          <ac:chgData name="Zhu, Julia" userId="S::jzhu407@gatech.edu::c5219387-84a1-486f-80c9-502bb1d94971" providerId="AD" clId="Web-{4A082D14-7D5A-42A8-B51B-C4EADE2E130F}" dt="2020-10-08T22:06:00.381" v="249" actId="20577"/>
          <ac:spMkLst>
            <pc:docMk/>
            <pc:sldMk cId="1713221507" sldId="285"/>
            <ac:spMk id="76" creationId="{00000000-0000-0000-0000-000000000000}"/>
          </ac:spMkLst>
        </pc:spChg>
        <pc:picChg chg="del">
          <ac:chgData name="Zhu, Julia" userId="S::jzhu407@gatech.edu::c5219387-84a1-486f-80c9-502bb1d94971" providerId="AD" clId="Web-{4A082D14-7D5A-42A8-B51B-C4EADE2E130F}" dt="2020-10-08T22:01:18.810" v="30"/>
          <ac:picMkLst>
            <pc:docMk/>
            <pc:sldMk cId="1713221507" sldId="285"/>
            <ac:picMk id="2" creationId="{1E000372-E21A-4C97-A4F3-24138EF3AC07}"/>
          </ac:picMkLst>
        </pc:picChg>
      </pc:sldChg>
    </pc:docChg>
  </pc:docChgLst>
  <pc:docChgLst>
    <pc:chgData name="Ramirez Julio, Juan Nicolas" userId="S::jjulio6@gatech.edu::97a48f35-1bc0-4e79-ab11-c77fe1b63a3f" providerId="AD" clId="Web-{3D58FA21-D4DF-4533-9A32-DA8EE9E1848A}"/>
    <pc:docChg chg="modSld">
      <pc:chgData name="Ramirez Julio, Juan Nicolas" userId="S::jjulio6@gatech.edu::97a48f35-1bc0-4e79-ab11-c77fe1b63a3f" providerId="AD" clId="Web-{3D58FA21-D4DF-4533-9A32-DA8EE9E1848A}" dt="2021-03-20T16:20:57.606" v="121" actId="20577"/>
      <pc:docMkLst>
        <pc:docMk/>
      </pc:docMkLst>
      <pc:sldChg chg="modSp">
        <pc:chgData name="Ramirez Julio, Juan Nicolas" userId="S::jjulio6@gatech.edu::97a48f35-1bc0-4e79-ab11-c77fe1b63a3f" providerId="AD" clId="Web-{3D58FA21-D4DF-4533-9A32-DA8EE9E1848A}" dt="2021-03-20T16:20:57.606" v="121" actId="20577"/>
        <pc:sldMkLst>
          <pc:docMk/>
          <pc:sldMk cId="2655134929" sldId="298"/>
        </pc:sldMkLst>
        <pc:spChg chg="mod">
          <ac:chgData name="Ramirez Julio, Juan Nicolas" userId="S::jjulio6@gatech.edu::97a48f35-1bc0-4e79-ab11-c77fe1b63a3f" providerId="AD" clId="Web-{3D58FA21-D4DF-4533-9A32-DA8EE9E1848A}" dt="2021-03-20T16:20:57.606" v="121" actId="20577"/>
          <ac:spMkLst>
            <pc:docMk/>
            <pc:sldMk cId="2655134929" sldId="298"/>
            <ac:spMk id="76" creationId="{00000000-0000-0000-0000-000000000000}"/>
          </ac:spMkLst>
        </pc:spChg>
      </pc:sldChg>
    </pc:docChg>
  </pc:docChgLst>
  <pc:docChgLst>
    <pc:chgData name="Zhu, Julia" userId="S::jzhu407@gatech.edu::c5219387-84a1-486f-80c9-502bb1d94971" providerId="AD" clId="Web-{68206941-4F13-46E5-B70B-86F9250F669E}"/>
    <pc:docChg chg="addSld modSld">
      <pc:chgData name="Zhu, Julia" userId="S::jzhu407@gatech.edu::c5219387-84a1-486f-80c9-502bb1d94971" providerId="AD" clId="Web-{68206941-4F13-46E5-B70B-86F9250F669E}" dt="2020-10-08T21:59:21.485" v="234" actId="20577"/>
      <pc:docMkLst>
        <pc:docMk/>
      </pc:docMkLst>
      <pc:sldChg chg="addSp delSp modSp add replId">
        <pc:chgData name="Zhu, Julia" userId="S::jzhu407@gatech.edu::c5219387-84a1-486f-80c9-502bb1d94971" providerId="AD" clId="Web-{68206941-4F13-46E5-B70B-86F9250F669E}" dt="2020-10-08T21:59:21.485" v="234" actId="20577"/>
        <pc:sldMkLst>
          <pc:docMk/>
          <pc:sldMk cId="3388270444" sldId="284"/>
        </pc:sldMkLst>
        <pc:spChg chg="add del mod">
          <ac:chgData name="Zhu, Julia" userId="S::jzhu407@gatech.edu::c5219387-84a1-486f-80c9-502bb1d94971" providerId="AD" clId="Web-{68206941-4F13-46E5-B70B-86F9250F669E}" dt="2020-10-08T21:58:22.481" v="190" actId="1076"/>
          <ac:spMkLst>
            <pc:docMk/>
            <pc:sldMk cId="3388270444" sldId="284"/>
            <ac:spMk id="3" creationId="{B3F19A59-80D5-4E58-B525-4703DE390B80}"/>
          </ac:spMkLst>
        </pc:spChg>
        <pc:spChg chg="add del mod">
          <ac:chgData name="Zhu, Julia" userId="S::jzhu407@gatech.edu::c5219387-84a1-486f-80c9-502bb1d94971" providerId="AD" clId="Web-{68206941-4F13-46E5-B70B-86F9250F669E}" dt="2020-10-08T21:58:22.497" v="191" actId="1076"/>
          <ac:spMkLst>
            <pc:docMk/>
            <pc:sldMk cId="3388270444" sldId="284"/>
            <ac:spMk id="4" creationId="{5D21447E-7BDE-4928-A844-236DE707012C}"/>
          </ac:spMkLst>
        </pc:spChg>
        <pc:spChg chg="add del mod">
          <ac:chgData name="Zhu, Julia" userId="S::jzhu407@gatech.edu::c5219387-84a1-486f-80c9-502bb1d94971" providerId="AD" clId="Web-{68206941-4F13-46E5-B70B-86F9250F669E}" dt="2020-10-08T21:58:00.433" v="183" actId="14100"/>
          <ac:spMkLst>
            <pc:docMk/>
            <pc:sldMk cId="3388270444" sldId="284"/>
            <ac:spMk id="6" creationId="{0493A4C1-3A9B-4450-AA92-F55691DCA307}"/>
          </ac:spMkLst>
        </pc:spChg>
        <pc:spChg chg="add del mod">
          <ac:chgData name="Zhu, Julia" userId="S::jzhu407@gatech.edu::c5219387-84a1-486f-80c9-502bb1d94971" providerId="AD" clId="Web-{68206941-4F13-46E5-B70B-86F9250F669E}" dt="2020-10-08T21:58:26.450" v="192" actId="1076"/>
          <ac:spMkLst>
            <pc:docMk/>
            <pc:sldMk cId="3388270444" sldId="284"/>
            <ac:spMk id="12" creationId="{439F4314-A7F9-41DD-9B31-A13A4EE46ED7}"/>
          </ac:spMkLst>
        </pc:spChg>
        <pc:spChg chg="add del mod">
          <ac:chgData name="Zhu, Julia" userId="S::jzhu407@gatech.edu::c5219387-84a1-486f-80c9-502bb1d94971" providerId="AD" clId="Web-{68206941-4F13-46E5-B70B-86F9250F669E}" dt="2020-10-08T21:57:45.260" v="166"/>
          <ac:spMkLst>
            <pc:docMk/>
            <pc:sldMk cId="3388270444" sldId="284"/>
            <ac:spMk id="21" creationId="{14FF2A0E-D69F-466F-99F1-7C98BB326F87}"/>
          </ac:spMkLst>
        </pc:spChg>
        <pc:spChg chg="add del mod">
          <ac:chgData name="Zhu, Julia" userId="S::jzhu407@gatech.edu::c5219387-84a1-486f-80c9-502bb1d94971" providerId="AD" clId="Web-{68206941-4F13-46E5-B70B-86F9250F669E}" dt="2020-10-08T21:57:45.260" v="166"/>
          <ac:spMkLst>
            <pc:docMk/>
            <pc:sldMk cId="3388270444" sldId="284"/>
            <ac:spMk id="22" creationId="{2631987A-CB51-402C-B2F4-D74262D521D7}"/>
          </ac:spMkLst>
        </pc:spChg>
        <pc:spChg chg="add del mod">
          <ac:chgData name="Zhu, Julia" userId="S::jzhu407@gatech.edu::c5219387-84a1-486f-80c9-502bb1d94971" providerId="AD" clId="Web-{68206941-4F13-46E5-B70B-86F9250F669E}" dt="2020-10-08T21:57:45.260" v="166"/>
          <ac:spMkLst>
            <pc:docMk/>
            <pc:sldMk cId="3388270444" sldId="284"/>
            <ac:spMk id="23" creationId="{2593D4A2-8018-47E5-9EDB-18F2CF5C3371}"/>
          </ac:spMkLst>
        </pc:spChg>
        <pc:spChg chg="add del mod">
          <ac:chgData name="Zhu, Julia" userId="S::jzhu407@gatech.edu::c5219387-84a1-486f-80c9-502bb1d94971" providerId="AD" clId="Web-{68206941-4F13-46E5-B70B-86F9250F669E}" dt="2020-10-08T21:57:45.260" v="166"/>
          <ac:spMkLst>
            <pc:docMk/>
            <pc:sldMk cId="3388270444" sldId="284"/>
            <ac:spMk id="26" creationId="{44493ABC-438D-49D0-BFAE-2006B99CB0E3}"/>
          </ac:spMkLst>
        </pc:spChg>
        <pc:spChg chg="mod">
          <ac:chgData name="Zhu, Julia" userId="S::jzhu407@gatech.edu::c5219387-84a1-486f-80c9-502bb1d94971" providerId="AD" clId="Web-{68206941-4F13-46E5-B70B-86F9250F669E}" dt="2020-10-08T21:56:40.693" v="38" actId="20577"/>
          <ac:spMkLst>
            <pc:docMk/>
            <pc:sldMk cId="3388270444" sldId="284"/>
            <ac:spMk id="75" creationId="{00000000-0000-0000-0000-000000000000}"/>
          </ac:spMkLst>
        </pc:spChg>
        <pc:spChg chg="mod">
          <ac:chgData name="Zhu, Julia" userId="S::jzhu407@gatech.edu::c5219387-84a1-486f-80c9-502bb1d94971" providerId="AD" clId="Web-{68206941-4F13-46E5-B70B-86F9250F669E}" dt="2020-10-08T21:59:21.485" v="234" actId="20577"/>
          <ac:spMkLst>
            <pc:docMk/>
            <pc:sldMk cId="3388270444" sldId="284"/>
            <ac:spMk id="76" creationId="{00000000-0000-0000-0000-000000000000}"/>
          </ac:spMkLst>
        </pc:spChg>
        <pc:picChg chg="add mod modCrop">
          <ac:chgData name="Zhu, Julia" userId="S::jzhu407@gatech.edu::c5219387-84a1-486f-80c9-502bb1d94971" providerId="AD" clId="Web-{68206941-4F13-46E5-B70B-86F9250F669E}" dt="2020-10-08T21:56:01.769" v="11" actId="1076"/>
          <ac:picMkLst>
            <pc:docMk/>
            <pc:sldMk cId="3388270444" sldId="284"/>
            <ac:picMk id="2" creationId="{76522760-DBE5-49EF-B6DD-09E55BE88395}"/>
          </ac:picMkLst>
        </pc:picChg>
        <pc:cxnChg chg="add del mod">
          <ac:chgData name="Zhu, Julia" userId="S::jzhu407@gatech.edu::c5219387-84a1-486f-80c9-502bb1d94971" providerId="AD" clId="Web-{68206941-4F13-46E5-B70B-86F9250F669E}" dt="2020-10-08T21:58:22.466" v="187" actId="1076"/>
          <ac:cxnSpMkLst>
            <pc:docMk/>
            <pc:sldMk cId="3388270444" sldId="284"/>
            <ac:cxnSpMk id="8" creationId="{9DAB0728-C5AD-4452-B8EA-F8FA3259D018}"/>
          </ac:cxnSpMkLst>
        </pc:cxnChg>
        <pc:cxnChg chg="add del mod">
          <ac:chgData name="Zhu, Julia" userId="S::jzhu407@gatech.edu::c5219387-84a1-486f-80c9-502bb1d94971" providerId="AD" clId="Web-{68206941-4F13-46E5-B70B-86F9250F669E}" dt="2020-10-08T21:58:22.466" v="188" actId="1076"/>
          <ac:cxnSpMkLst>
            <pc:docMk/>
            <pc:sldMk cId="3388270444" sldId="284"/>
            <ac:cxnSpMk id="10" creationId="{6D5B27B0-DA91-4831-A82A-15F192527A2F}"/>
          </ac:cxnSpMkLst>
        </pc:cxnChg>
        <pc:cxnChg chg="add del mod">
          <ac:chgData name="Zhu, Julia" userId="S::jzhu407@gatech.edu::c5219387-84a1-486f-80c9-502bb1d94971" providerId="AD" clId="Web-{68206941-4F13-46E5-B70B-86F9250F669E}" dt="2020-10-08T21:58:22.481" v="189" actId="1076"/>
          <ac:cxnSpMkLst>
            <pc:docMk/>
            <pc:sldMk cId="3388270444" sldId="284"/>
            <ac:cxnSpMk id="14" creationId="{1F1F3295-F063-41AC-9F49-8DA416AB4857}"/>
          </ac:cxnSpMkLst>
        </pc:cxnChg>
        <pc:cxnChg chg="add del mod">
          <ac:chgData name="Zhu, Julia" userId="S::jzhu407@gatech.edu::c5219387-84a1-486f-80c9-502bb1d94971" providerId="AD" clId="Web-{68206941-4F13-46E5-B70B-86F9250F669E}" dt="2020-10-08T21:57:45.260" v="166"/>
          <ac:cxnSpMkLst>
            <pc:docMk/>
            <pc:sldMk cId="3388270444" sldId="284"/>
            <ac:cxnSpMk id="24" creationId="{2221B958-8F14-462C-9E8E-75039FC7456F}"/>
          </ac:cxnSpMkLst>
        </pc:cxnChg>
        <pc:cxnChg chg="add del mod">
          <ac:chgData name="Zhu, Julia" userId="S::jzhu407@gatech.edu::c5219387-84a1-486f-80c9-502bb1d94971" providerId="AD" clId="Web-{68206941-4F13-46E5-B70B-86F9250F669E}" dt="2020-10-08T21:57:45.260" v="166"/>
          <ac:cxnSpMkLst>
            <pc:docMk/>
            <pc:sldMk cId="3388270444" sldId="284"/>
            <ac:cxnSpMk id="25" creationId="{FAB53395-1964-4618-BAFC-FE800FC73E2A}"/>
          </ac:cxnSpMkLst>
        </pc:cxnChg>
        <pc:cxnChg chg="add del mod">
          <ac:chgData name="Zhu, Julia" userId="S::jzhu407@gatech.edu::c5219387-84a1-486f-80c9-502bb1d94971" providerId="AD" clId="Web-{68206941-4F13-46E5-B70B-86F9250F669E}" dt="2020-10-08T21:57:45.260" v="166"/>
          <ac:cxnSpMkLst>
            <pc:docMk/>
            <pc:sldMk cId="3388270444" sldId="284"/>
            <ac:cxnSpMk id="27" creationId="{72043C60-6DD0-4719-AA97-AC72AE28338C}"/>
          </ac:cxnSpMkLst>
        </pc:cxnChg>
      </pc:sldChg>
    </pc:docChg>
  </pc:docChgLst>
  <pc:docChgLst>
    <pc:chgData name="Patel, Dhruv V" userId="S::dpatel406@gatech.edu::89eebba9-d428-40b5-91eb-13049a1e6473" providerId="AD" clId="Web-{76C578B3-65DC-47D7-A351-58E980989306}"/>
    <pc:docChg chg="modSld">
      <pc:chgData name="Patel, Dhruv V" userId="S::dpatel406@gatech.edu::89eebba9-d428-40b5-91eb-13049a1e6473" providerId="AD" clId="Web-{76C578B3-65DC-47D7-A351-58E980989306}" dt="2021-03-22T15:03:02.764" v="126"/>
      <pc:docMkLst>
        <pc:docMk/>
      </pc:docMkLst>
      <pc:sldChg chg="addSp modSp addAnim modAnim delCm">
        <pc:chgData name="Patel, Dhruv V" userId="S::dpatel406@gatech.edu::89eebba9-d428-40b5-91eb-13049a1e6473" providerId="AD" clId="Web-{76C578B3-65DC-47D7-A351-58E980989306}" dt="2021-03-22T15:03:02.764" v="126"/>
        <pc:sldMkLst>
          <pc:docMk/>
          <pc:sldMk cId="2655134929" sldId="298"/>
        </pc:sldMkLst>
        <pc:spChg chg="add mod">
          <ac:chgData name="Patel, Dhruv V" userId="S::dpatel406@gatech.edu::89eebba9-d428-40b5-91eb-13049a1e6473" providerId="AD" clId="Web-{76C578B3-65DC-47D7-A351-58E980989306}" dt="2021-03-22T14:58:26.984" v="52" actId="1076"/>
          <ac:spMkLst>
            <pc:docMk/>
            <pc:sldMk cId="2655134929" sldId="298"/>
            <ac:spMk id="2" creationId="{576311BB-C542-4D6E-95CE-B12C1E2EB751}"/>
          </ac:spMkLst>
        </pc:spChg>
        <pc:spChg chg="add mod">
          <ac:chgData name="Patel, Dhruv V" userId="S::dpatel406@gatech.edu::89eebba9-d428-40b5-91eb-13049a1e6473" providerId="AD" clId="Web-{76C578B3-65DC-47D7-A351-58E980989306}" dt="2021-03-22T14:58:29.219" v="53" actId="1076"/>
          <ac:spMkLst>
            <pc:docMk/>
            <pc:sldMk cId="2655134929" sldId="298"/>
            <ac:spMk id="6" creationId="{236FF837-FBFE-42B1-A38A-0F5984170E02}"/>
          </ac:spMkLst>
        </pc:spChg>
        <pc:spChg chg="add mod">
          <ac:chgData name="Patel, Dhruv V" userId="S::dpatel406@gatech.edu::89eebba9-d428-40b5-91eb-13049a1e6473" providerId="AD" clId="Web-{76C578B3-65DC-47D7-A351-58E980989306}" dt="2021-03-22T14:58:31.078" v="54" actId="1076"/>
          <ac:spMkLst>
            <pc:docMk/>
            <pc:sldMk cId="2655134929" sldId="298"/>
            <ac:spMk id="7" creationId="{F33FBF0B-3FAF-450C-A1A3-19CD2B677F81}"/>
          </ac:spMkLst>
        </pc:spChg>
        <pc:spChg chg="add mod">
          <ac:chgData name="Patel, Dhruv V" userId="S::dpatel406@gatech.edu::89eebba9-d428-40b5-91eb-13049a1e6473" providerId="AD" clId="Web-{76C578B3-65DC-47D7-A351-58E980989306}" dt="2021-03-22T14:58:05.999" v="50" actId="1076"/>
          <ac:spMkLst>
            <pc:docMk/>
            <pc:sldMk cId="2655134929" sldId="298"/>
            <ac:spMk id="8" creationId="{918E3781-613F-4000-9E74-C551F6727455}"/>
          </ac:spMkLst>
        </pc:spChg>
        <pc:spChg chg="add mod">
          <ac:chgData name="Patel, Dhruv V" userId="S::dpatel406@gatech.edu::89eebba9-d428-40b5-91eb-13049a1e6473" providerId="AD" clId="Web-{76C578B3-65DC-47D7-A351-58E980989306}" dt="2021-03-22T14:58:50.907" v="106" actId="14100"/>
          <ac:spMkLst>
            <pc:docMk/>
            <pc:sldMk cId="2655134929" sldId="298"/>
            <ac:spMk id="9" creationId="{AB070338-0E89-4AC7-913F-4F7EFEAECB07}"/>
          </ac:spMkLst>
        </pc:spChg>
        <pc:spChg chg="add mod">
          <ac:chgData name="Patel, Dhruv V" userId="S::dpatel406@gatech.edu::89eebba9-d428-40b5-91eb-13049a1e6473" providerId="AD" clId="Web-{76C578B3-65DC-47D7-A351-58E980989306}" dt="2021-03-22T15:02:29.325" v="114" actId="1076"/>
          <ac:spMkLst>
            <pc:docMk/>
            <pc:sldMk cId="2655134929" sldId="298"/>
            <ac:spMk id="10" creationId="{ED08AA29-F2D7-4A2F-B814-074F5B9D7C8B}"/>
          </ac:spMkLst>
        </pc:spChg>
        <pc:spChg chg="mod">
          <ac:chgData name="Patel, Dhruv V" userId="S::dpatel406@gatech.edu::89eebba9-d428-40b5-91eb-13049a1e6473" providerId="AD" clId="Web-{76C578B3-65DC-47D7-A351-58E980989306}" dt="2021-03-22T15:01:33.228" v="109" actId="20577"/>
          <ac:spMkLst>
            <pc:docMk/>
            <pc:sldMk cId="2655134929" sldId="298"/>
            <ac:spMk id="76" creationId="{00000000-0000-0000-0000-000000000000}"/>
          </ac:spMkLst>
        </pc:spChg>
      </pc:sldChg>
    </pc:docChg>
  </pc:docChgLst>
  <pc:docChgLst>
    <pc:chgData name="Patel, Dhruv V" userId="S::dpatel406@gatech.edu::89eebba9-d428-40b5-91eb-13049a1e6473" providerId="AD" clId="Web-{109B30E5-8BAD-49C8-AF55-DC0FDCBDD9D7}"/>
    <pc:docChg chg="addSld delSld modSld">
      <pc:chgData name="Patel, Dhruv V" userId="S::dpatel406@gatech.edu::89eebba9-d428-40b5-91eb-13049a1e6473" providerId="AD" clId="Web-{109B30E5-8BAD-49C8-AF55-DC0FDCBDD9D7}" dt="2021-03-26T15:16:35.439" v="25" actId="20577"/>
      <pc:docMkLst>
        <pc:docMk/>
      </pc:docMkLst>
      <pc:sldChg chg="del">
        <pc:chgData name="Patel, Dhruv V" userId="S::dpatel406@gatech.edu::89eebba9-d428-40b5-91eb-13049a1e6473" providerId="AD" clId="Web-{109B30E5-8BAD-49C8-AF55-DC0FDCBDD9D7}" dt="2021-03-26T15:16:04.423" v="4"/>
        <pc:sldMkLst>
          <pc:docMk/>
          <pc:sldMk cId="1094736912" sldId="300"/>
        </pc:sldMkLst>
      </pc:sldChg>
      <pc:sldChg chg="del">
        <pc:chgData name="Patel, Dhruv V" userId="S::dpatel406@gatech.edu::89eebba9-d428-40b5-91eb-13049a1e6473" providerId="AD" clId="Web-{109B30E5-8BAD-49C8-AF55-DC0FDCBDD9D7}" dt="2021-03-26T15:16:04.423" v="5"/>
        <pc:sldMkLst>
          <pc:docMk/>
          <pc:sldMk cId="1080055442" sldId="301"/>
        </pc:sldMkLst>
      </pc:sldChg>
      <pc:sldChg chg="del">
        <pc:chgData name="Patel, Dhruv V" userId="S::dpatel406@gatech.edu::89eebba9-d428-40b5-91eb-13049a1e6473" providerId="AD" clId="Web-{109B30E5-8BAD-49C8-AF55-DC0FDCBDD9D7}" dt="2021-03-26T15:16:04.423" v="6"/>
        <pc:sldMkLst>
          <pc:docMk/>
          <pc:sldMk cId="1746276169" sldId="302"/>
        </pc:sldMkLst>
      </pc:sldChg>
      <pc:sldChg chg="del">
        <pc:chgData name="Patel, Dhruv V" userId="S::dpatel406@gatech.edu::89eebba9-d428-40b5-91eb-13049a1e6473" providerId="AD" clId="Web-{109B30E5-8BAD-49C8-AF55-DC0FDCBDD9D7}" dt="2021-03-26T15:16:04.423" v="7"/>
        <pc:sldMkLst>
          <pc:docMk/>
          <pc:sldMk cId="729692011" sldId="303"/>
        </pc:sldMkLst>
      </pc:sldChg>
      <pc:sldChg chg="del">
        <pc:chgData name="Patel, Dhruv V" userId="S::dpatel406@gatech.edu::89eebba9-d428-40b5-91eb-13049a1e6473" providerId="AD" clId="Web-{109B30E5-8BAD-49C8-AF55-DC0FDCBDD9D7}" dt="2021-03-26T15:16:04.423" v="8"/>
        <pc:sldMkLst>
          <pc:docMk/>
          <pc:sldMk cId="933769617" sldId="304"/>
        </pc:sldMkLst>
      </pc:sldChg>
      <pc:sldChg chg="del">
        <pc:chgData name="Patel, Dhruv V" userId="S::dpatel406@gatech.edu::89eebba9-d428-40b5-91eb-13049a1e6473" providerId="AD" clId="Web-{109B30E5-8BAD-49C8-AF55-DC0FDCBDD9D7}" dt="2021-03-26T15:16:04.423" v="9"/>
        <pc:sldMkLst>
          <pc:docMk/>
          <pc:sldMk cId="2412378860" sldId="305"/>
        </pc:sldMkLst>
      </pc:sldChg>
      <pc:sldChg chg="del">
        <pc:chgData name="Patel, Dhruv V" userId="S::dpatel406@gatech.edu::89eebba9-d428-40b5-91eb-13049a1e6473" providerId="AD" clId="Web-{109B30E5-8BAD-49C8-AF55-DC0FDCBDD9D7}" dt="2021-03-26T15:16:04.438" v="10"/>
        <pc:sldMkLst>
          <pc:docMk/>
          <pc:sldMk cId="833409187" sldId="306"/>
        </pc:sldMkLst>
      </pc:sldChg>
      <pc:sldChg chg="del">
        <pc:chgData name="Patel, Dhruv V" userId="S::dpatel406@gatech.edu::89eebba9-d428-40b5-91eb-13049a1e6473" providerId="AD" clId="Web-{109B30E5-8BAD-49C8-AF55-DC0FDCBDD9D7}" dt="2021-03-26T15:16:04.438" v="11"/>
        <pc:sldMkLst>
          <pc:docMk/>
          <pc:sldMk cId="1361048988" sldId="307"/>
        </pc:sldMkLst>
      </pc:sldChg>
      <pc:sldChg chg="del">
        <pc:chgData name="Patel, Dhruv V" userId="S::dpatel406@gatech.edu::89eebba9-d428-40b5-91eb-13049a1e6473" providerId="AD" clId="Web-{109B30E5-8BAD-49C8-AF55-DC0FDCBDD9D7}" dt="2021-03-26T15:16:04.438" v="12"/>
        <pc:sldMkLst>
          <pc:docMk/>
          <pc:sldMk cId="1187385543" sldId="308"/>
        </pc:sldMkLst>
      </pc:sldChg>
      <pc:sldChg chg="del">
        <pc:chgData name="Patel, Dhruv V" userId="S::dpatel406@gatech.edu::89eebba9-d428-40b5-91eb-13049a1e6473" providerId="AD" clId="Web-{109B30E5-8BAD-49C8-AF55-DC0FDCBDD9D7}" dt="2021-03-26T15:16:04.438" v="13"/>
        <pc:sldMkLst>
          <pc:docMk/>
          <pc:sldMk cId="1373348721" sldId="309"/>
        </pc:sldMkLst>
      </pc:sldChg>
      <pc:sldChg chg="del">
        <pc:chgData name="Patel, Dhruv V" userId="S::dpatel406@gatech.edu::89eebba9-d428-40b5-91eb-13049a1e6473" providerId="AD" clId="Web-{109B30E5-8BAD-49C8-AF55-DC0FDCBDD9D7}" dt="2021-03-26T15:16:15.876" v="14"/>
        <pc:sldMkLst>
          <pc:docMk/>
          <pc:sldMk cId="3240888678" sldId="310"/>
        </pc:sldMkLst>
      </pc:sldChg>
      <pc:sldChg chg="del">
        <pc:chgData name="Patel, Dhruv V" userId="S::dpatel406@gatech.edu::89eebba9-d428-40b5-91eb-13049a1e6473" providerId="AD" clId="Web-{109B30E5-8BAD-49C8-AF55-DC0FDCBDD9D7}" dt="2021-03-26T15:16:15.892" v="15"/>
        <pc:sldMkLst>
          <pc:docMk/>
          <pc:sldMk cId="2403183622" sldId="311"/>
        </pc:sldMkLst>
      </pc:sldChg>
      <pc:sldChg chg="del">
        <pc:chgData name="Patel, Dhruv V" userId="S::dpatel406@gatech.edu::89eebba9-d428-40b5-91eb-13049a1e6473" providerId="AD" clId="Web-{109B30E5-8BAD-49C8-AF55-DC0FDCBDD9D7}" dt="2021-03-26T15:16:15.892" v="16"/>
        <pc:sldMkLst>
          <pc:docMk/>
          <pc:sldMk cId="3162023610" sldId="312"/>
        </pc:sldMkLst>
      </pc:sldChg>
      <pc:sldChg chg="del">
        <pc:chgData name="Patel, Dhruv V" userId="S::dpatel406@gatech.edu::89eebba9-d428-40b5-91eb-13049a1e6473" providerId="AD" clId="Web-{109B30E5-8BAD-49C8-AF55-DC0FDCBDD9D7}" dt="2021-03-26T15:16:15.892" v="17"/>
        <pc:sldMkLst>
          <pc:docMk/>
          <pc:sldMk cId="2165068670" sldId="313"/>
        </pc:sldMkLst>
      </pc:sldChg>
      <pc:sldChg chg="del">
        <pc:chgData name="Patel, Dhruv V" userId="S::dpatel406@gatech.edu::89eebba9-d428-40b5-91eb-13049a1e6473" providerId="AD" clId="Web-{109B30E5-8BAD-49C8-AF55-DC0FDCBDD9D7}" dt="2021-03-26T15:16:15.892" v="18"/>
        <pc:sldMkLst>
          <pc:docMk/>
          <pc:sldMk cId="3512402387" sldId="314"/>
        </pc:sldMkLst>
      </pc:sldChg>
      <pc:sldChg chg="new del">
        <pc:chgData name="Patel, Dhruv V" userId="S::dpatel406@gatech.edu::89eebba9-d428-40b5-91eb-13049a1e6473" providerId="AD" clId="Web-{109B30E5-8BAD-49C8-AF55-DC0FDCBDD9D7}" dt="2021-03-26T15:15:56.438" v="3"/>
        <pc:sldMkLst>
          <pc:docMk/>
          <pc:sldMk cId="463638725" sldId="347"/>
        </pc:sldMkLst>
      </pc:sldChg>
      <pc:sldChg chg="add">
        <pc:chgData name="Patel, Dhruv V" userId="S::dpatel406@gatech.edu::89eebba9-d428-40b5-91eb-13049a1e6473" providerId="AD" clId="Web-{109B30E5-8BAD-49C8-AF55-DC0FDCBDD9D7}" dt="2021-03-26T15:16:23.798" v="19"/>
        <pc:sldMkLst>
          <pc:docMk/>
          <pc:sldMk cId="1858344623" sldId="347"/>
        </pc:sldMkLst>
      </pc:sldChg>
      <pc:sldChg chg="add">
        <pc:chgData name="Patel, Dhruv V" userId="S::dpatel406@gatech.edu::89eebba9-d428-40b5-91eb-13049a1e6473" providerId="AD" clId="Web-{109B30E5-8BAD-49C8-AF55-DC0FDCBDD9D7}" dt="2021-03-26T15:16:23.907" v="20"/>
        <pc:sldMkLst>
          <pc:docMk/>
          <pc:sldMk cId="1017587020" sldId="348"/>
        </pc:sldMkLst>
      </pc:sldChg>
      <pc:sldChg chg="new del">
        <pc:chgData name="Patel, Dhruv V" userId="S::dpatel406@gatech.edu::89eebba9-d428-40b5-91eb-13049a1e6473" providerId="AD" clId="Web-{109B30E5-8BAD-49C8-AF55-DC0FDCBDD9D7}" dt="2021-03-26T15:15:55.641" v="2"/>
        <pc:sldMkLst>
          <pc:docMk/>
          <pc:sldMk cId="2776449344" sldId="348"/>
        </pc:sldMkLst>
      </pc:sldChg>
      <pc:sldChg chg="modSp add">
        <pc:chgData name="Patel, Dhruv V" userId="S::dpatel406@gatech.edu::89eebba9-d428-40b5-91eb-13049a1e6473" providerId="AD" clId="Web-{109B30E5-8BAD-49C8-AF55-DC0FDCBDD9D7}" dt="2021-03-26T15:16:35.439" v="25" actId="20577"/>
        <pc:sldMkLst>
          <pc:docMk/>
          <pc:sldMk cId="3391382323" sldId="349"/>
        </pc:sldMkLst>
        <pc:spChg chg="mod">
          <ac:chgData name="Patel, Dhruv V" userId="S::dpatel406@gatech.edu::89eebba9-d428-40b5-91eb-13049a1e6473" providerId="AD" clId="Web-{109B30E5-8BAD-49C8-AF55-DC0FDCBDD9D7}" dt="2021-03-26T15:16:35.439" v="25" actId="20577"/>
          <ac:spMkLst>
            <pc:docMk/>
            <pc:sldMk cId="3391382323" sldId="349"/>
            <ac:spMk id="76" creationId="{00000000-0000-0000-0000-000000000000}"/>
          </ac:spMkLst>
        </pc:spChg>
      </pc:sldChg>
      <pc:sldChg chg="add">
        <pc:chgData name="Patel, Dhruv V" userId="S::dpatel406@gatech.edu::89eebba9-d428-40b5-91eb-13049a1e6473" providerId="AD" clId="Web-{109B30E5-8BAD-49C8-AF55-DC0FDCBDD9D7}" dt="2021-03-26T15:16:24.111" v="22"/>
        <pc:sldMkLst>
          <pc:docMk/>
          <pc:sldMk cId="560505390" sldId="350"/>
        </pc:sldMkLst>
      </pc:sldChg>
      <pc:sldChg chg="add">
        <pc:chgData name="Patel, Dhruv V" userId="S::dpatel406@gatech.edu::89eebba9-d428-40b5-91eb-13049a1e6473" providerId="AD" clId="Web-{109B30E5-8BAD-49C8-AF55-DC0FDCBDD9D7}" dt="2021-03-26T15:16:24.189" v="23"/>
        <pc:sldMkLst>
          <pc:docMk/>
          <pc:sldMk cId="3381253272" sldId="351"/>
        </pc:sldMkLst>
      </pc:sldChg>
    </pc:docChg>
  </pc:docChgLst>
  <pc:docChgLst>
    <pc:chgData name="Bush, Brittney J" userId="S::bbush9@gatech.edu::b4fe8df5-5712-459f-a984-fe67de4aa889" providerId="AD" clId="Web-{D13F47D8-D192-46EF-9FF7-BD2F0C960F95}"/>
    <pc:docChg chg="modSld">
      <pc:chgData name="Bush, Brittney J" userId="S::bbush9@gatech.edu::b4fe8df5-5712-459f-a984-fe67de4aa889" providerId="AD" clId="Web-{D13F47D8-D192-46EF-9FF7-BD2F0C960F95}" dt="2020-10-12T16:36:41.655" v="2"/>
      <pc:docMkLst>
        <pc:docMk/>
      </pc:docMkLst>
      <pc:sldChg chg="addSp delSp addCm">
        <pc:chgData name="Bush, Brittney J" userId="S::bbush9@gatech.edu::b4fe8df5-5712-459f-a984-fe67de4aa889" providerId="AD" clId="Web-{D13F47D8-D192-46EF-9FF7-BD2F0C960F95}" dt="2020-10-12T16:36:41.655" v="2"/>
        <pc:sldMkLst>
          <pc:docMk/>
          <pc:sldMk cId="71959508" sldId="273"/>
        </pc:sldMkLst>
        <pc:picChg chg="add">
          <ac:chgData name="Bush, Brittney J" userId="S::bbush9@gatech.edu::b4fe8df5-5712-459f-a984-fe67de4aa889" providerId="AD" clId="Web-{D13F47D8-D192-46EF-9FF7-BD2F0C960F95}" dt="2020-10-12T16:36:25.451" v="1"/>
          <ac:picMkLst>
            <pc:docMk/>
            <pc:sldMk cId="71959508" sldId="273"/>
            <ac:picMk id="2" creationId="{9CB7E0E4-22A2-439A-B15C-1C76CB1DB42E}"/>
          </ac:picMkLst>
        </pc:picChg>
        <pc:picChg chg="del">
          <ac:chgData name="Bush, Brittney J" userId="S::bbush9@gatech.edu::b4fe8df5-5712-459f-a984-fe67de4aa889" providerId="AD" clId="Web-{D13F47D8-D192-46EF-9FF7-BD2F0C960F95}" dt="2020-10-12T16:36:24.451" v="0"/>
          <ac:picMkLst>
            <pc:docMk/>
            <pc:sldMk cId="71959508" sldId="273"/>
            <ac:picMk id="5" creationId="{7F3A1FE2-4B89-4831-8010-AFAA3BDA3B24}"/>
          </ac:picMkLst>
        </pc:picChg>
      </pc:sldChg>
    </pc:docChg>
  </pc:docChgLst>
  <pc:docChgLst>
    <pc:chgData name="Bush, Brittney J" userId="S::bbush9@gatech.edu::b4fe8df5-5712-459f-a984-fe67de4aa889" providerId="AD" clId="Web-{9B3DA05B-C93B-AB7D-99E7-EFE2C0BD8692}"/>
    <pc:docChg chg="addSld delSld modSld sldOrd">
      <pc:chgData name="Bush, Brittney J" userId="S::bbush9@gatech.edu::b4fe8df5-5712-459f-a984-fe67de4aa889" providerId="AD" clId="Web-{9B3DA05B-C93B-AB7D-99E7-EFE2C0BD8692}" dt="2020-10-08T23:24:26.974" v="3593"/>
      <pc:docMkLst>
        <pc:docMk/>
      </pc:docMkLst>
      <pc:sldChg chg="del">
        <pc:chgData name="Bush, Brittney J" userId="S::bbush9@gatech.edu::b4fe8df5-5712-459f-a984-fe67de4aa889" providerId="AD" clId="Web-{9B3DA05B-C93B-AB7D-99E7-EFE2C0BD8692}" dt="2020-10-08T23:24:26.974" v="3593"/>
        <pc:sldMkLst>
          <pc:docMk/>
          <pc:sldMk cId="2960803827" sldId="258"/>
        </pc:sldMkLst>
      </pc:sldChg>
      <pc:sldChg chg="addSp modSp">
        <pc:chgData name="Bush, Brittney J" userId="S::bbush9@gatech.edu::b4fe8df5-5712-459f-a984-fe67de4aa889" providerId="AD" clId="Web-{9B3DA05B-C93B-AB7D-99E7-EFE2C0BD8692}" dt="2020-10-08T21:41:39.087" v="3366" actId="1076"/>
        <pc:sldMkLst>
          <pc:docMk/>
          <pc:sldMk cId="314886983" sldId="259"/>
        </pc:sldMkLst>
        <pc:spChg chg="mod">
          <ac:chgData name="Bush, Brittney J" userId="S::bbush9@gatech.edu::b4fe8df5-5712-459f-a984-fe67de4aa889" providerId="AD" clId="Web-{9B3DA05B-C93B-AB7D-99E7-EFE2C0BD8692}" dt="2020-10-08T21:40:24.228" v="3363" actId="20577"/>
          <ac:spMkLst>
            <pc:docMk/>
            <pc:sldMk cId="314886983" sldId="259"/>
            <ac:spMk id="76" creationId="{00000000-0000-0000-0000-000000000000}"/>
          </ac:spMkLst>
        </pc:spChg>
        <pc:picChg chg="add mod">
          <ac:chgData name="Bush, Brittney J" userId="S::bbush9@gatech.edu::b4fe8df5-5712-459f-a984-fe67de4aa889" providerId="AD" clId="Web-{9B3DA05B-C93B-AB7D-99E7-EFE2C0BD8692}" dt="2020-10-08T21:41:39.087" v="3366" actId="1076"/>
          <ac:picMkLst>
            <pc:docMk/>
            <pc:sldMk cId="314886983" sldId="259"/>
            <ac:picMk id="2" creationId="{1E000372-E21A-4C97-A4F3-24138EF3AC07}"/>
          </ac:picMkLst>
        </pc:picChg>
      </pc:sldChg>
      <pc:sldChg chg="modSp">
        <pc:chgData name="Bush, Brittney J" userId="S::bbush9@gatech.edu::b4fe8df5-5712-459f-a984-fe67de4aa889" providerId="AD" clId="Web-{9B3DA05B-C93B-AB7D-99E7-EFE2C0BD8692}" dt="2020-10-08T21:35:14.121" v="2571" actId="20577"/>
        <pc:sldMkLst>
          <pc:docMk/>
          <pc:sldMk cId="2425716309" sldId="260"/>
        </pc:sldMkLst>
        <pc:spChg chg="mod">
          <ac:chgData name="Bush, Brittney J" userId="S::bbush9@gatech.edu::b4fe8df5-5712-459f-a984-fe67de4aa889" providerId="AD" clId="Web-{9B3DA05B-C93B-AB7D-99E7-EFE2C0BD8692}" dt="2020-10-08T21:35:14.121" v="2571" actId="20577"/>
          <ac:spMkLst>
            <pc:docMk/>
            <pc:sldMk cId="2425716309" sldId="260"/>
            <ac:spMk id="76" creationId="{00000000-0000-0000-0000-000000000000}"/>
          </ac:spMkLst>
        </pc:spChg>
      </pc:sldChg>
      <pc:sldChg chg="modSp add replId">
        <pc:chgData name="Bush, Brittney J" userId="S::bbush9@gatech.edu::b4fe8df5-5712-459f-a984-fe67de4aa889" providerId="AD" clId="Web-{9B3DA05B-C93B-AB7D-99E7-EFE2C0BD8692}" dt="2020-10-08T19:49:23.495" v="196" actId="20577"/>
        <pc:sldMkLst>
          <pc:docMk/>
          <pc:sldMk cId="117573929" sldId="261"/>
        </pc:sldMkLst>
        <pc:spChg chg="mod">
          <ac:chgData name="Bush, Brittney J" userId="S::bbush9@gatech.edu::b4fe8df5-5712-459f-a984-fe67de4aa889" providerId="AD" clId="Web-{9B3DA05B-C93B-AB7D-99E7-EFE2C0BD8692}" dt="2020-10-08T19:45:37.809" v="1" actId="20577"/>
          <ac:spMkLst>
            <pc:docMk/>
            <pc:sldMk cId="117573929" sldId="261"/>
            <ac:spMk id="75" creationId="{00000000-0000-0000-0000-000000000000}"/>
          </ac:spMkLst>
        </pc:spChg>
        <pc:spChg chg="mod">
          <ac:chgData name="Bush, Brittney J" userId="S::bbush9@gatech.edu::b4fe8df5-5712-459f-a984-fe67de4aa889" providerId="AD" clId="Web-{9B3DA05B-C93B-AB7D-99E7-EFE2C0BD8692}" dt="2020-10-08T19:49:23.495" v="196" actId="20577"/>
          <ac:spMkLst>
            <pc:docMk/>
            <pc:sldMk cId="117573929" sldId="261"/>
            <ac:spMk id="76" creationId="{00000000-0000-0000-0000-000000000000}"/>
          </ac:spMkLst>
        </pc:spChg>
      </pc:sldChg>
      <pc:sldChg chg="modSp add ord replId">
        <pc:chgData name="Bush, Brittney J" userId="S::bbush9@gatech.edu::b4fe8df5-5712-459f-a984-fe67de4aa889" providerId="AD" clId="Web-{9B3DA05B-C93B-AB7D-99E7-EFE2C0BD8692}" dt="2020-10-08T19:49:14.729" v="193" actId="20577"/>
        <pc:sldMkLst>
          <pc:docMk/>
          <pc:sldMk cId="88811226" sldId="262"/>
        </pc:sldMkLst>
        <pc:spChg chg="mod">
          <ac:chgData name="Bush, Brittney J" userId="S::bbush9@gatech.edu::b4fe8df5-5712-459f-a984-fe67de4aa889" providerId="AD" clId="Web-{9B3DA05B-C93B-AB7D-99E7-EFE2C0BD8692}" dt="2020-10-08T19:49:14.729" v="193" actId="20577"/>
          <ac:spMkLst>
            <pc:docMk/>
            <pc:sldMk cId="88811226" sldId="262"/>
            <ac:spMk id="75" creationId="{00000000-0000-0000-0000-000000000000}"/>
          </ac:spMkLst>
        </pc:spChg>
      </pc:sldChg>
      <pc:sldChg chg="modSp add replId">
        <pc:chgData name="Bush, Brittney J" userId="S::bbush9@gatech.edu::b4fe8df5-5712-459f-a984-fe67de4aa889" providerId="AD" clId="Web-{9B3DA05B-C93B-AB7D-99E7-EFE2C0BD8692}" dt="2020-10-08T19:49:32.198" v="202" actId="20577"/>
        <pc:sldMkLst>
          <pc:docMk/>
          <pc:sldMk cId="2003725653" sldId="263"/>
        </pc:sldMkLst>
        <pc:spChg chg="mod">
          <ac:chgData name="Bush, Brittney J" userId="S::bbush9@gatech.edu::b4fe8df5-5712-459f-a984-fe67de4aa889" providerId="AD" clId="Web-{9B3DA05B-C93B-AB7D-99E7-EFE2C0BD8692}" dt="2020-10-08T19:49:32.198" v="202" actId="20577"/>
          <ac:spMkLst>
            <pc:docMk/>
            <pc:sldMk cId="2003725653" sldId="263"/>
            <ac:spMk id="75" creationId="{00000000-0000-0000-0000-000000000000}"/>
          </ac:spMkLst>
        </pc:spChg>
      </pc:sldChg>
      <pc:sldChg chg="modSp add replId">
        <pc:chgData name="Bush, Brittney J" userId="S::bbush9@gatech.edu::b4fe8df5-5712-459f-a984-fe67de4aa889" providerId="AD" clId="Web-{9B3DA05B-C93B-AB7D-99E7-EFE2C0BD8692}" dt="2020-10-08T19:49:54.151" v="220" actId="20577"/>
        <pc:sldMkLst>
          <pc:docMk/>
          <pc:sldMk cId="765734142" sldId="264"/>
        </pc:sldMkLst>
        <pc:spChg chg="mod">
          <ac:chgData name="Bush, Brittney J" userId="S::bbush9@gatech.edu::b4fe8df5-5712-459f-a984-fe67de4aa889" providerId="AD" clId="Web-{9B3DA05B-C93B-AB7D-99E7-EFE2C0BD8692}" dt="2020-10-08T19:49:54.151" v="220" actId="20577"/>
          <ac:spMkLst>
            <pc:docMk/>
            <pc:sldMk cId="765734142" sldId="264"/>
            <ac:spMk id="75" creationId="{00000000-0000-0000-0000-000000000000}"/>
          </ac:spMkLst>
        </pc:spChg>
      </pc:sldChg>
      <pc:sldChg chg="modSp add replId">
        <pc:chgData name="Bush, Brittney J" userId="S::bbush9@gatech.edu::b4fe8df5-5712-459f-a984-fe67de4aa889" providerId="AD" clId="Web-{9B3DA05B-C93B-AB7D-99E7-EFE2C0BD8692}" dt="2020-10-08T19:50:10.979" v="238" actId="20577"/>
        <pc:sldMkLst>
          <pc:docMk/>
          <pc:sldMk cId="278728825" sldId="265"/>
        </pc:sldMkLst>
        <pc:spChg chg="mod">
          <ac:chgData name="Bush, Brittney J" userId="S::bbush9@gatech.edu::b4fe8df5-5712-459f-a984-fe67de4aa889" providerId="AD" clId="Web-{9B3DA05B-C93B-AB7D-99E7-EFE2C0BD8692}" dt="2020-10-08T19:50:10.979" v="238" actId="20577"/>
          <ac:spMkLst>
            <pc:docMk/>
            <pc:sldMk cId="278728825" sldId="265"/>
            <ac:spMk id="75" creationId="{00000000-0000-0000-0000-000000000000}"/>
          </ac:spMkLst>
        </pc:spChg>
      </pc:sldChg>
      <pc:sldChg chg="modSp add replId">
        <pc:chgData name="Bush, Brittney J" userId="S::bbush9@gatech.edu::b4fe8df5-5712-459f-a984-fe67de4aa889" providerId="AD" clId="Web-{9B3DA05B-C93B-AB7D-99E7-EFE2C0BD8692}" dt="2020-10-08T19:50:20.525" v="247" actId="20577"/>
        <pc:sldMkLst>
          <pc:docMk/>
          <pc:sldMk cId="3462561818" sldId="266"/>
        </pc:sldMkLst>
        <pc:spChg chg="mod">
          <ac:chgData name="Bush, Brittney J" userId="S::bbush9@gatech.edu::b4fe8df5-5712-459f-a984-fe67de4aa889" providerId="AD" clId="Web-{9B3DA05B-C93B-AB7D-99E7-EFE2C0BD8692}" dt="2020-10-08T19:50:20.525" v="247" actId="20577"/>
          <ac:spMkLst>
            <pc:docMk/>
            <pc:sldMk cId="3462561818" sldId="266"/>
            <ac:spMk id="75" creationId="{00000000-0000-0000-0000-000000000000}"/>
          </ac:spMkLst>
        </pc:spChg>
      </pc:sldChg>
      <pc:sldChg chg="modSp add replId">
        <pc:chgData name="Bush, Brittney J" userId="S::bbush9@gatech.edu::b4fe8df5-5712-459f-a984-fe67de4aa889" providerId="AD" clId="Web-{9B3DA05B-C93B-AB7D-99E7-EFE2C0BD8692}" dt="2020-10-08T19:50:30.806" v="249" actId="20577"/>
        <pc:sldMkLst>
          <pc:docMk/>
          <pc:sldMk cId="203755959" sldId="267"/>
        </pc:sldMkLst>
        <pc:spChg chg="mod">
          <ac:chgData name="Bush, Brittney J" userId="S::bbush9@gatech.edu::b4fe8df5-5712-459f-a984-fe67de4aa889" providerId="AD" clId="Web-{9B3DA05B-C93B-AB7D-99E7-EFE2C0BD8692}" dt="2020-10-08T19:50:30.806" v="249" actId="20577"/>
          <ac:spMkLst>
            <pc:docMk/>
            <pc:sldMk cId="203755959" sldId="267"/>
            <ac:spMk id="75" creationId="{00000000-0000-0000-0000-000000000000}"/>
          </ac:spMkLst>
        </pc:spChg>
      </pc:sldChg>
      <pc:sldChg chg="modSp add replId">
        <pc:chgData name="Bush, Brittney J" userId="S::bbush9@gatech.edu::b4fe8df5-5712-459f-a984-fe67de4aa889" providerId="AD" clId="Web-{9B3DA05B-C93B-AB7D-99E7-EFE2C0BD8692}" dt="2020-10-08T20:19:28.888" v="687" actId="20577"/>
        <pc:sldMkLst>
          <pc:docMk/>
          <pc:sldMk cId="3024251259" sldId="268"/>
        </pc:sldMkLst>
        <pc:spChg chg="mod">
          <ac:chgData name="Bush, Brittney J" userId="S::bbush9@gatech.edu::b4fe8df5-5712-459f-a984-fe67de4aa889" providerId="AD" clId="Web-{9B3DA05B-C93B-AB7D-99E7-EFE2C0BD8692}" dt="2020-10-08T19:50:40.947" v="262" actId="20577"/>
          <ac:spMkLst>
            <pc:docMk/>
            <pc:sldMk cId="3024251259" sldId="268"/>
            <ac:spMk id="75" creationId="{00000000-0000-0000-0000-000000000000}"/>
          </ac:spMkLst>
        </pc:spChg>
        <pc:spChg chg="mod">
          <ac:chgData name="Bush, Brittney J" userId="S::bbush9@gatech.edu::b4fe8df5-5712-459f-a984-fe67de4aa889" providerId="AD" clId="Web-{9B3DA05B-C93B-AB7D-99E7-EFE2C0BD8692}" dt="2020-10-08T20:19:28.888" v="687" actId="20577"/>
          <ac:spMkLst>
            <pc:docMk/>
            <pc:sldMk cId="3024251259" sldId="268"/>
            <ac:spMk id="76" creationId="{00000000-0000-0000-0000-000000000000}"/>
          </ac:spMkLst>
        </pc:spChg>
      </pc:sldChg>
      <pc:sldChg chg="addSp delSp modSp add replId">
        <pc:chgData name="Bush, Brittney J" userId="S::bbush9@gatech.edu::b4fe8df5-5712-459f-a984-fe67de4aa889" providerId="AD" clId="Web-{9B3DA05B-C93B-AB7D-99E7-EFE2C0BD8692}" dt="2020-10-08T20:47:12.782" v="1022"/>
        <pc:sldMkLst>
          <pc:docMk/>
          <pc:sldMk cId="1829677000" sldId="269"/>
        </pc:sldMkLst>
        <pc:spChg chg="add del">
          <ac:chgData name="Bush, Brittney J" userId="S::bbush9@gatech.edu::b4fe8df5-5712-459f-a984-fe67de4aa889" providerId="AD" clId="Web-{9B3DA05B-C93B-AB7D-99E7-EFE2C0BD8692}" dt="2020-10-08T20:47:12.782" v="1022"/>
          <ac:spMkLst>
            <pc:docMk/>
            <pc:sldMk cId="1829677000" sldId="269"/>
            <ac:spMk id="2" creationId="{2451C6BC-763E-4CD5-8DA2-CE2D4526A23C}"/>
          </ac:spMkLst>
        </pc:spChg>
        <pc:spChg chg="mod">
          <ac:chgData name="Bush, Brittney J" userId="S::bbush9@gatech.edu::b4fe8df5-5712-459f-a984-fe67de4aa889" providerId="AD" clId="Web-{9B3DA05B-C93B-AB7D-99E7-EFE2C0BD8692}" dt="2020-10-08T19:50:51.150" v="272" actId="20577"/>
          <ac:spMkLst>
            <pc:docMk/>
            <pc:sldMk cId="1829677000" sldId="269"/>
            <ac:spMk id="75" creationId="{00000000-0000-0000-0000-000000000000}"/>
          </ac:spMkLst>
        </pc:spChg>
        <pc:spChg chg="mod">
          <ac:chgData name="Bush, Brittney J" userId="S::bbush9@gatech.edu::b4fe8df5-5712-459f-a984-fe67de4aa889" providerId="AD" clId="Web-{9B3DA05B-C93B-AB7D-99E7-EFE2C0BD8692}" dt="2020-10-08T20:32:42.257" v="926" actId="20577"/>
          <ac:spMkLst>
            <pc:docMk/>
            <pc:sldMk cId="1829677000" sldId="269"/>
            <ac:spMk id="76" creationId="{00000000-0000-0000-0000-000000000000}"/>
          </ac:spMkLst>
        </pc:spChg>
      </pc:sldChg>
      <pc:sldChg chg="modSp add replId">
        <pc:chgData name="Bush, Brittney J" userId="S::bbush9@gatech.edu::b4fe8df5-5712-459f-a984-fe67de4aa889" providerId="AD" clId="Web-{9B3DA05B-C93B-AB7D-99E7-EFE2C0BD8692}" dt="2020-10-08T21:00:19.308" v="1479" actId="20577"/>
        <pc:sldMkLst>
          <pc:docMk/>
          <pc:sldMk cId="1792573000" sldId="270"/>
        </pc:sldMkLst>
        <pc:spChg chg="mod">
          <ac:chgData name="Bush, Brittney J" userId="S::bbush9@gatech.edu::b4fe8df5-5712-459f-a984-fe67de4aa889" providerId="AD" clId="Web-{9B3DA05B-C93B-AB7D-99E7-EFE2C0BD8692}" dt="2020-10-08T19:50:58.369" v="282" actId="20577"/>
          <ac:spMkLst>
            <pc:docMk/>
            <pc:sldMk cId="1792573000" sldId="270"/>
            <ac:spMk id="75" creationId="{00000000-0000-0000-0000-000000000000}"/>
          </ac:spMkLst>
        </pc:spChg>
        <pc:spChg chg="mod">
          <ac:chgData name="Bush, Brittney J" userId="S::bbush9@gatech.edu::b4fe8df5-5712-459f-a984-fe67de4aa889" providerId="AD" clId="Web-{9B3DA05B-C93B-AB7D-99E7-EFE2C0BD8692}" dt="2020-10-08T21:00:19.308" v="1479" actId="20577"/>
          <ac:spMkLst>
            <pc:docMk/>
            <pc:sldMk cId="1792573000" sldId="270"/>
            <ac:spMk id="76" creationId="{00000000-0000-0000-0000-000000000000}"/>
          </ac:spMkLst>
        </pc:spChg>
      </pc:sldChg>
      <pc:sldChg chg="modSp add replId">
        <pc:chgData name="Bush, Brittney J" userId="S::bbush9@gatech.edu::b4fe8df5-5712-459f-a984-fe67de4aa889" providerId="AD" clId="Web-{9B3DA05B-C93B-AB7D-99E7-EFE2C0BD8692}" dt="2020-10-08T21:44:57.242" v="3592" actId="20577"/>
        <pc:sldMkLst>
          <pc:docMk/>
          <pc:sldMk cId="4148622160" sldId="271"/>
        </pc:sldMkLst>
        <pc:spChg chg="mod">
          <ac:chgData name="Bush, Brittney J" userId="S::bbush9@gatech.edu::b4fe8df5-5712-459f-a984-fe67de4aa889" providerId="AD" clId="Web-{9B3DA05B-C93B-AB7D-99E7-EFE2C0BD8692}" dt="2020-10-08T19:51:34.853" v="303" actId="20577"/>
          <ac:spMkLst>
            <pc:docMk/>
            <pc:sldMk cId="4148622160" sldId="271"/>
            <ac:spMk id="75" creationId="{00000000-0000-0000-0000-000000000000}"/>
          </ac:spMkLst>
        </pc:spChg>
        <pc:spChg chg="mod">
          <ac:chgData name="Bush, Brittney J" userId="S::bbush9@gatech.edu::b4fe8df5-5712-459f-a984-fe67de4aa889" providerId="AD" clId="Web-{9B3DA05B-C93B-AB7D-99E7-EFE2C0BD8692}" dt="2020-10-08T21:44:57.242" v="3592" actId="20577"/>
          <ac:spMkLst>
            <pc:docMk/>
            <pc:sldMk cId="4148622160" sldId="271"/>
            <ac:spMk id="76" creationId="{00000000-0000-0000-0000-000000000000}"/>
          </ac:spMkLst>
        </pc:spChg>
      </pc:sldChg>
      <pc:sldChg chg="addSp delSp modSp add replId">
        <pc:chgData name="Bush, Brittney J" userId="S::bbush9@gatech.edu::b4fe8df5-5712-459f-a984-fe67de4aa889" providerId="AD" clId="Web-{9B3DA05B-C93B-AB7D-99E7-EFE2C0BD8692}" dt="2020-10-08T20:34:29.303" v="950" actId="14100"/>
        <pc:sldMkLst>
          <pc:docMk/>
          <pc:sldMk cId="3940944229" sldId="272"/>
        </pc:sldMkLst>
        <pc:spChg chg="mod">
          <ac:chgData name="Bush, Brittney J" userId="S::bbush9@gatech.edu::b4fe8df5-5712-459f-a984-fe67de4aa889" providerId="AD" clId="Web-{9B3DA05B-C93B-AB7D-99E7-EFE2C0BD8692}" dt="2020-10-08T20:16:32.655" v="506" actId="20577"/>
          <ac:spMkLst>
            <pc:docMk/>
            <pc:sldMk cId="3940944229" sldId="272"/>
            <ac:spMk id="75" creationId="{00000000-0000-0000-0000-000000000000}"/>
          </ac:spMkLst>
        </pc:spChg>
        <pc:spChg chg="mod">
          <ac:chgData name="Bush, Brittney J" userId="S::bbush9@gatech.edu::b4fe8df5-5712-459f-a984-fe67de4aa889" providerId="AD" clId="Web-{9B3DA05B-C93B-AB7D-99E7-EFE2C0BD8692}" dt="2020-10-08T20:20:15.591" v="702" actId="20577"/>
          <ac:spMkLst>
            <pc:docMk/>
            <pc:sldMk cId="3940944229" sldId="272"/>
            <ac:spMk id="76" creationId="{00000000-0000-0000-0000-000000000000}"/>
          </ac:spMkLst>
        </pc:spChg>
        <pc:picChg chg="add del mod">
          <ac:chgData name="Bush, Brittney J" userId="S::bbush9@gatech.edu::b4fe8df5-5712-459f-a984-fe67de4aa889" providerId="AD" clId="Web-{9B3DA05B-C93B-AB7D-99E7-EFE2C0BD8692}" dt="2020-10-08T20:34:17.350" v="945"/>
          <ac:picMkLst>
            <pc:docMk/>
            <pc:sldMk cId="3940944229" sldId="272"/>
            <ac:picMk id="2" creationId="{18C56B9D-CFCB-410C-AE4D-7ACFF7241274}"/>
          </ac:picMkLst>
        </pc:picChg>
        <pc:picChg chg="add mod">
          <ac:chgData name="Bush, Brittney J" userId="S::bbush9@gatech.edu::b4fe8df5-5712-459f-a984-fe67de4aa889" providerId="AD" clId="Web-{9B3DA05B-C93B-AB7D-99E7-EFE2C0BD8692}" dt="2020-10-08T20:34:29.303" v="950" actId="14100"/>
          <ac:picMkLst>
            <pc:docMk/>
            <pc:sldMk cId="3940944229" sldId="272"/>
            <ac:picMk id="3" creationId="{A38C8F0D-8AF5-4470-8AC7-BD64C7BC3417}"/>
          </ac:picMkLst>
        </pc:picChg>
      </pc:sldChg>
      <pc:sldChg chg="addSp delSp modSp add ord replId">
        <pc:chgData name="Bush, Brittney J" userId="S::bbush9@gatech.edu::b4fe8df5-5712-459f-a984-fe67de4aa889" providerId="AD" clId="Web-{9B3DA05B-C93B-AB7D-99E7-EFE2C0BD8692}" dt="2020-10-08T20:52:43.280" v="1113" actId="1076"/>
        <pc:sldMkLst>
          <pc:docMk/>
          <pc:sldMk cId="71959508" sldId="273"/>
        </pc:sldMkLst>
        <pc:spChg chg="add del mod">
          <ac:chgData name="Bush, Brittney J" userId="S::bbush9@gatech.edu::b4fe8df5-5712-459f-a984-fe67de4aa889" providerId="AD" clId="Web-{9B3DA05B-C93B-AB7D-99E7-EFE2C0BD8692}" dt="2020-10-08T20:42:54.565" v="960"/>
          <ac:spMkLst>
            <pc:docMk/>
            <pc:sldMk cId="71959508" sldId="273"/>
            <ac:spMk id="7" creationId="{90337EAC-2AD7-4243-848A-CB5A4E2247A7}"/>
          </ac:spMkLst>
        </pc:spChg>
        <pc:spChg chg="add mod">
          <ac:chgData name="Bush, Brittney J" userId="S::bbush9@gatech.edu::b4fe8df5-5712-459f-a984-fe67de4aa889" providerId="AD" clId="Web-{9B3DA05B-C93B-AB7D-99E7-EFE2C0BD8692}" dt="2020-10-08T20:50:08.672" v="1097"/>
          <ac:spMkLst>
            <pc:docMk/>
            <pc:sldMk cId="71959508" sldId="273"/>
            <ac:spMk id="8" creationId="{5E5D2B94-8897-4AF8-B485-114BADD1C0CD}"/>
          </ac:spMkLst>
        </pc:spChg>
        <pc:spChg chg="add mod">
          <ac:chgData name="Bush, Brittney J" userId="S::bbush9@gatech.edu::b4fe8df5-5712-459f-a984-fe67de4aa889" providerId="AD" clId="Web-{9B3DA05B-C93B-AB7D-99E7-EFE2C0BD8692}" dt="2020-10-08T20:48:03.266" v="1083" actId="1076"/>
          <ac:spMkLst>
            <pc:docMk/>
            <pc:sldMk cId="71959508" sldId="273"/>
            <ac:spMk id="10" creationId="{8372AFDE-93D6-47E2-BE61-257A5E91212D}"/>
          </ac:spMkLst>
        </pc:spChg>
        <pc:spChg chg="add mod">
          <ac:chgData name="Bush, Brittney J" userId="S::bbush9@gatech.edu::b4fe8df5-5712-459f-a984-fe67de4aa889" providerId="AD" clId="Web-{9B3DA05B-C93B-AB7D-99E7-EFE2C0BD8692}" dt="2020-10-08T20:48:10.063" v="1085" actId="1076"/>
          <ac:spMkLst>
            <pc:docMk/>
            <pc:sldMk cId="71959508" sldId="273"/>
            <ac:spMk id="12" creationId="{DF2EAE23-7D07-4765-9BA0-0DE225EBCEF8}"/>
          </ac:spMkLst>
        </pc:spChg>
        <pc:spChg chg="add mod">
          <ac:chgData name="Bush, Brittney J" userId="S::bbush9@gatech.edu::b4fe8df5-5712-459f-a984-fe67de4aa889" providerId="AD" clId="Web-{9B3DA05B-C93B-AB7D-99E7-EFE2C0BD8692}" dt="2020-10-08T20:48:10.063" v="1086" actId="1076"/>
          <ac:spMkLst>
            <pc:docMk/>
            <pc:sldMk cId="71959508" sldId="273"/>
            <ac:spMk id="13" creationId="{A41D1B44-75FC-443C-B082-DDA5DECCEA8F}"/>
          </ac:spMkLst>
        </pc:spChg>
        <pc:spChg chg="add mod">
          <ac:chgData name="Bush, Brittney J" userId="S::bbush9@gatech.edu::b4fe8df5-5712-459f-a984-fe67de4aa889" providerId="AD" clId="Web-{9B3DA05B-C93B-AB7D-99E7-EFE2C0BD8692}" dt="2020-10-08T20:50:55.937" v="1098"/>
          <ac:spMkLst>
            <pc:docMk/>
            <pc:sldMk cId="71959508" sldId="273"/>
            <ac:spMk id="18" creationId="{3499445A-66CF-4A18-AD5C-542C02DDD181}"/>
          </ac:spMkLst>
        </pc:spChg>
        <pc:spChg chg="mod">
          <ac:chgData name="Bush, Brittney J" userId="S::bbush9@gatech.edu::b4fe8df5-5712-459f-a984-fe67de4aa889" providerId="AD" clId="Web-{9B3DA05B-C93B-AB7D-99E7-EFE2C0BD8692}" dt="2020-10-08T20:33:23.116" v="938" actId="1076"/>
          <ac:spMkLst>
            <pc:docMk/>
            <pc:sldMk cId="71959508" sldId="273"/>
            <ac:spMk id="75" creationId="{00000000-0000-0000-0000-000000000000}"/>
          </ac:spMkLst>
        </pc:spChg>
        <pc:spChg chg="del mod">
          <ac:chgData name="Bush, Brittney J" userId="S::bbush9@gatech.edu::b4fe8df5-5712-459f-a984-fe67de4aa889" providerId="AD" clId="Web-{9B3DA05B-C93B-AB7D-99E7-EFE2C0BD8692}" dt="2020-10-08T20:42:44.675" v="959"/>
          <ac:spMkLst>
            <pc:docMk/>
            <pc:sldMk cId="71959508" sldId="273"/>
            <ac:spMk id="76" creationId="{00000000-0000-0000-0000-000000000000}"/>
          </ac:spMkLst>
        </pc:spChg>
        <pc:picChg chg="del mod">
          <ac:chgData name="Bush, Brittney J" userId="S::bbush9@gatech.edu::b4fe8df5-5712-459f-a984-fe67de4aa889" providerId="AD" clId="Web-{9B3DA05B-C93B-AB7D-99E7-EFE2C0BD8692}" dt="2020-10-08T20:34:07.741" v="941"/>
          <ac:picMkLst>
            <pc:docMk/>
            <pc:sldMk cId="71959508" sldId="273"/>
            <ac:picMk id="2" creationId="{18C56B9D-CFCB-410C-AE4D-7ACFF7241274}"/>
          </ac:picMkLst>
        </pc:picChg>
        <pc:picChg chg="add mod">
          <ac:chgData name="Bush, Brittney J" userId="S::bbush9@gatech.edu::b4fe8df5-5712-459f-a984-fe67de4aa889" providerId="AD" clId="Web-{9B3DA05B-C93B-AB7D-99E7-EFE2C0BD8692}" dt="2020-10-08T20:52:43.280" v="1113" actId="1076"/>
          <ac:picMkLst>
            <pc:docMk/>
            <pc:sldMk cId="71959508" sldId="273"/>
            <ac:picMk id="3" creationId="{860032A6-DAC3-4336-BBA4-155CB1AF2BBD}"/>
          </ac:picMkLst>
        </pc:picChg>
        <pc:picChg chg="add mod">
          <ac:chgData name="Bush, Brittney J" userId="S::bbush9@gatech.edu::b4fe8df5-5712-459f-a984-fe67de4aa889" providerId="AD" clId="Web-{9B3DA05B-C93B-AB7D-99E7-EFE2C0BD8692}" dt="2020-10-08T20:42:33.050" v="957" actId="1076"/>
          <ac:picMkLst>
            <pc:docMk/>
            <pc:sldMk cId="71959508" sldId="273"/>
            <ac:picMk id="4" creationId="{97B2C657-7665-45B5-9B7C-6AB0108C83C7}"/>
          </ac:picMkLst>
        </pc:picChg>
        <pc:picChg chg="add mod">
          <ac:chgData name="Bush, Brittney J" userId="S::bbush9@gatech.edu::b4fe8df5-5712-459f-a984-fe67de4aa889" providerId="AD" clId="Web-{9B3DA05B-C93B-AB7D-99E7-EFE2C0BD8692}" dt="2020-10-08T20:52:39.795" v="1111" actId="1076"/>
          <ac:picMkLst>
            <pc:docMk/>
            <pc:sldMk cId="71959508" sldId="273"/>
            <ac:picMk id="5" creationId="{7F3A1FE2-4B89-4831-8010-AFAA3BDA3B24}"/>
          </ac:picMkLst>
        </pc:picChg>
        <pc:cxnChg chg="add mod">
          <ac:chgData name="Bush, Brittney J" userId="S::bbush9@gatech.edu::b4fe8df5-5712-459f-a984-fe67de4aa889" providerId="AD" clId="Web-{9B3DA05B-C93B-AB7D-99E7-EFE2C0BD8692}" dt="2020-10-08T20:48:10.079" v="1087" actId="1076"/>
          <ac:cxnSpMkLst>
            <pc:docMk/>
            <pc:sldMk cId="71959508" sldId="273"/>
            <ac:cxnSpMk id="9" creationId="{02F04D59-8B16-4B81-9102-9B517DA064DB}"/>
          </ac:cxnSpMkLst>
        </pc:cxnChg>
        <pc:cxnChg chg="add mod">
          <ac:chgData name="Bush, Brittney J" userId="S::bbush9@gatech.edu::b4fe8df5-5712-459f-a984-fe67de4aa889" providerId="AD" clId="Web-{9B3DA05B-C93B-AB7D-99E7-EFE2C0BD8692}" dt="2020-10-08T20:48:10.079" v="1088" actId="1076"/>
          <ac:cxnSpMkLst>
            <pc:docMk/>
            <pc:sldMk cId="71959508" sldId="273"/>
            <ac:cxnSpMk id="15" creationId="{FD1FFD6F-A1BB-4D25-A744-E794095957BC}"/>
          </ac:cxnSpMkLst>
        </pc:cxnChg>
        <pc:cxnChg chg="add mod">
          <ac:chgData name="Bush, Brittney J" userId="S::bbush9@gatech.edu::b4fe8df5-5712-459f-a984-fe67de4aa889" providerId="AD" clId="Web-{9B3DA05B-C93B-AB7D-99E7-EFE2C0BD8692}" dt="2020-10-08T20:51:13.874" v="1101" actId="14100"/>
          <ac:cxnSpMkLst>
            <pc:docMk/>
            <pc:sldMk cId="71959508" sldId="273"/>
            <ac:cxnSpMk id="19" creationId="{CBF085E8-240F-46D8-A759-5F290DCCA18D}"/>
          </ac:cxnSpMkLst>
        </pc:cxnChg>
      </pc:sldChg>
      <pc:sldChg chg="addSp delSp modSp add replId addAnim modAnim">
        <pc:chgData name="Bush, Brittney J" userId="S::bbush9@gatech.edu::b4fe8df5-5712-459f-a984-fe67de4aa889" providerId="AD" clId="Web-{9B3DA05B-C93B-AB7D-99E7-EFE2C0BD8692}" dt="2020-10-08T21:11:13.819" v="1909"/>
        <pc:sldMkLst>
          <pc:docMk/>
          <pc:sldMk cId="1035027166" sldId="274"/>
        </pc:sldMkLst>
        <pc:spChg chg="add mod">
          <ac:chgData name="Bush, Brittney J" userId="S::bbush9@gatech.edu::b4fe8df5-5712-459f-a984-fe67de4aa889" providerId="AD" clId="Web-{9B3DA05B-C93B-AB7D-99E7-EFE2C0BD8692}" dt="2020-10-08T21:10:44.428" v="1889" actId="20577"/>
          <ac:spMkLst>
            <pc:docMk/>
            <pc:sldMk cId="1035027166" sldId="274"/>
            <ac:spMk id="4" creationId="{77B2CA3F-E1D4-46DD-8FB6-276399B47D51}"/>
          </ac:spMkLst>
        </pc:spChg>
        <pc:spChg chg="add mod">
          <ac:chgData name="Bush, Brittney J" userId="S::bbush9@gatech.edu::b4fe8df5-5712-459f-a984-fe67de4aa889" providerId="AD" clId="Web-{9B3DA05B-C93B-AB7D-99E7-EFE2C0BD8692}" dt="2020-10-08T21:11:04.835" v="1904" actId="20577"/>
          <ac:spMkLst>
            <pc:docMk/>
            <pc:sldMk cId="1035027166" sldId="274"/>
            <ac:spMk id="9" creationId="{08AB0A3D-C43C-46D0-AB56-9580803EE19D}"/>
          </ac:spMkLst>
        </pc:spChg>
        <pc:spChg chg="mod">
          <ac:chgData name="Bush, Brittney J" userId="S::bbush9@gatech.edu::b4fe8df5-5712-459f-a984-fe67de4aa889" providerId="AD" clId="Web-{9B3DA05B-C93B-AB7D-99E7-EFE2C0BD8692}" dt="2020-10-08T21:00:37.714" v="1491" actId="20577"/>
          <ac:spMkLst>
            <pc:docMk/>
            <pc:sldMk cId="1035027166" sldId="274"/>
            <ac:spMk id="75" creationId="{00000000-0000-0000-0000-000000000000}"/>
          </ac:spMkLst>
        </pc:spChg>
        <pc:spChg chg="mod">
          <ac:chgData name="Bush, Brittney J" userId="S::bbush9@gatech.edu::b4fe8df5-5712-459f-a984-fe67de4aa889" providerId="AD" clId="Web-{9B3DA05B-C93B-AB7D-99E7-EFE2C0BD8692}" dt="2020-10-08T21:10:21.085" v="1884" actId="20577"/>
          <ac:spMkLst>
            <pc:docMk/>
            <pc:sldMk cId="1035027166" sldId="274"/>
            <ac:spMk id="76" creationId="{00000000-0000-0000-0000-000000000000}"/>
          </ac:spMkLst>
        </pc:spChg>
        <pc:picChg chg="add mod">
          <ac:chgData name="Bush, Brittney J" userId="S::bbush9@gatech.edu::b4fe8df5-5712-459f-a984-fe67de4aa889" providerId="AD" clId="Web-{9B3DA05B-C93B-AB7D-99E7-EFE2C0BD8692}" dt="2020-10-08T21:10:23.241" v="1885" actId="1076"/>
          <ac:picMkLst>
            <pc:docMk/>
            <pc:sldMk cId="1035027166" sldId="274"/>
            <ac:picMk id="2" creationId="{ADBADDE0-51E1-4FF1-89F1-9B0F2BF3A07B}"/>
          </ac:picMkLst>
        </pc:picChg>
        <pc:picChg chg="add mod">
          <ac:chgData name="Bush, Brittney J" userId="S::bbush9@gatech.edu::b4fe8df5-5712-459f-a984-fe67de4aa889" providerId="AD" clId="Web-{9B3DA05B-C93B-AB7D-99E7-EFE2C0BD8692}" dt="2020-10-08T21:10:26.194" v="1886" actId="1076"/>
          <ac:picMkLst>
            <pc:docMk/>
            <pc:sldMk cId="1035027166" sldId="274"/>
            <ac:picMk id="3" creationId="{D1A764E7-D6D5-4276-B5DC-C2A5FB85D5CD}"/>
          </ac:picMkLst>
        </pc:picChg>
        <pc:picChg chg="add del mod">
          <ac:chgData name="Bush, Brittney J" userId="S::bbush9@gatech.edu::b4fe8df5-5712-459f-a984-fe67de4aa889" providerId="AD" clId="Web-{9B3DA05B-C93B-AB7D-99E7-EFE2C0BD8692}" dt="2020-10-08T21:10:47.210" v="1893"/>
          <ac:picMkLst>
            <pc:docMk/>
            <pc:sldMk cId="1035027166" sldId="274"/>
            <ac:picMk id="5" creationId="{1748FF8F-7CB8-49A2-809F-734F1477ACA9}"/>
          </ac:picMkLst>
        </pc:picChg>
      </pc:sldChg>
      <pc:sldChg chg="modSp add ord replId">
        <pc:chgData name="Bush, Brittney J" userId="S::bbush9@gatech.edu::b4fe8df5-5712-459f-a984-fe67de4aa889" providerId="AD" clId="Web-{9B3DA05B-C93B-AB7D-99E7-EFE2C0BD8692}" dt="2020-10-08T21:16:30.785" v="2091" actId="20577"/>
        <pc:sldMkLst>
          <pc:docMk/>
          <pc:sldMk cId="396567302" sldId="276"/>
        </pc:sldMkLst>
        <pc:spChg chg="mod">
          <ac:chgData name="Bush, Brittney J" userId="S::bbush9@gatech.edu::b4fe8df5-5712-459f-a984-fe67de4aa889" providerId="AD" clId="Web-{9B3DA05B-C93B-AB7D-99E7-EFE2C0BD8692}" dt="2020-10-08T21:11:59.662" v="1919" actId="20577"/>
          <ac:spMkLst>
            <pc:docMk/>
            <pc:sldMk cId="396567302" sldId="276"/>
            <ac:spMk id="75" creationId="{00000000-0000-0000-0000-000000000000}"/>
          </ac:spMkLst>
        </pc:spChg>
        <pc:spChg chg="mod">
          <ac:chgData name="Bush, Brittney J" userId="S::bbush9@gatech.edu::b4fe8df5-5712-459f-a984-fe67de4aa889" providerId="AD" clId="Web-{9B3DA05B-C93B-AB7D-99E7-EFE2C0BD8692}" dt="2020-10-08T21:16:30.785" v="2091" actId="20577"/>
          <ac:spMkLst>
            <pc:docMk/>
            <pc:sldMk cId="396567302" sldId="276"/>
            <ac:spMk id="76" creationId="{00000000-0000-0000-0000-000000000000}"/>
          </ac:spMkLst>
        </pc:spChg>
      </pc:sldChg>
      <pc:sldChg chg="addSp delSp modSp add replId addAnim delAnim modAnim">
        <pc:chgData name="Bush, Brittney J" userId="S::bbush9@gatech.edu::b4fe8df5-5712-459f-a984-fe67de4aa889" providerId="AD" clId="Web-{9B3DA05B-C93B-AB7D-99E7-EFE2C0BD8692}" dt="2020-10-08T21:28:35.108" v="2230"/>
        <pc:sldMkLst>
          <pc:docMk/>
          <pc:sldMk cId="467265054" sldId="279"/>
        </pc:sldMkLst>
        <pc:spChg chg="add mod">
          <ac:chgData name="Bush, Brittney J" userId="S::bbush9@gatech.edu::b4fe8df5-5712-459f-a984-fe67de4aa889" providerId="AD" clId="Web-{9B3DA05B-C93B-AB7D-99E7-EFE2C0BD8692}" dt="2020-10-08T21:19:13.706" v="2132" actId="1076"/>
          <ac:spMkLst>
            <pc:docMk/>
            <pc:sldMk cId="467265054" sldId="279"/>
            <ac:spMk id="6" creationId="{49020A92-4768-41B9-989C-CF5AE05B6616}"/>
          </ac:spMkLst>
        </pc:spChg>
        <pc:spChg chg="del">
          <ac:chgData name="Bush, Brittney J" userId="S::bbush9@gatech.edu::b4fe8df5-5712-459f-a984-fe67de4aa889" providerId="AD" clId="Web-{9B3DA05B-C93B-AB7D-99E7-EFE2C0BD8692}" dt="2020-10-08T21:17:01.504" v="2099"/>
          <ac:spMkLst>
            <pc:docMk/>
            <pc:sldMk cId="467265054" sldId="279"/>
            <ac:spMk id="8" creationId="{5E5D2B94-8897-4AF8-B485-114BADD1C0CD}"/>
          </ac:spMkLst>
        </pc:spChg>
        <pc:spChg chg="del">
          <ac:chgData name="Bush, Brittney J" userId="S::bbush9@gatech.edu::b4fe8df5-5712-459f-a984-fe67de4aa889" providerId="AD" clId="Web-{9B3DA05B-C93B-AB7D-99E7-EFE2C0BD8692}" dt="2020-10-08T21:22:40.939" v="2162"/>
          <ac:spMkLst>
            <pc:docMk/>
            <pc:sldMk cId="467265054" sldId="279"/>
            <ac:spMk id="10" creationId="{8372AFDE-93D6-47E2-BE61-257A5E91212D}"/>
          </ac:spMkLst>
        </pc:spChg>
        <pc:spChg chg="del">
          <ac:chgData name="Bush, Brittney J" userId="S::bbush9@gatech.edu::b4fe8df5-5712-459f-a984-fe67de4aa889" providerId="AD" clId="Web-{9B3DA05B-C93B-AB7D-99E7-EFE2C0BD8692}" dt="2020-10-08T21:17:01.504" v="2098"/>
          <ac:spMkLst>
            <pc:docMk/>
            <pc:sldMk cId="467265054" sldId="279"/>
            <ac:spMk id="12" creationId="{DF2EAE23-7D07-4765-9BA0-0DE225EBCEF8}"/>
          </ac:spMkLst>
        </pc:spChg>
        <pc:spChg chg="del">
          <ac:chgData name="Bush, Brittney J" userId="S::bbush9@gatech.edu::b4fe8df5-5712-459f-a984-fe67de4aa889" providerId="AD" clId="Web-{9B3DA05B-C93B-AB7D-99E7-EFE2C0BD8692}" dt="2020-10-08T21:17:01.504" v="2097"/>
          <ac:spMkLst>
            <pc:docMk/>
            <pc:sldMk cId="467265054" sldId="279"/>
            <ac:spMk id="13" creationId="{A41D1B44-75FC-443C-B082-DDA5DECCEA8F}"/>
          </ac:spMkLst>
        </pc:spChg>
        <pc:spChg chg="del">
          <ac:chgData name="Bush, Brittney J" userId="S::bbush9@gatech.edu::b4fe8df5-5712-459f-a984-fe67de4aa889" providerId="AD" clId="Web-{9B3DA05B-C93B-AB7D-99E7-EFE2C0BD8692}" dt="2020-10-08T21:17:01.488" v="2094"/>
          <ac:spMkLst>
            <pc:docMk/>
            <pc:sldMk cId="467265054" sldId="279"/>
            <ac:spMk id="18" creationId="{3499445A-66CF-4A18-AD5C-542C02DDD181}"/>
          </ac:spMkLst>
        </pc:spChg>
        <pc:spChg chg="add mod">
          <ac:chgData name="Bush, Brittney J" userId="S::bbush9@gatech.edu::b4fe8df5-5712-459f-a984-fe67de4aa889" providerId="AD" clId="Web-{9B3DA05B-C93B-AB7D-99E7-EFE2C0BD8692}" dt="2020-10-08T21:20:34.877" v="2138" actId="1076"/>
          <ac:spMkLst>
            <pc:docMk/>
            <pc:sldMk cId="467265054" sldId="279"/>
            <ac:spMk id="20" creationId="{B390E63B-C898-46B1-AC14-E6DED01D33B8}"/>
          </ac:spMkLst>
        </pc:spChg>
        <pc:spChg chg="add mod">
          <ac:chgData name="Bush, Brittney J" userId="S::bbush9@gatech.edu::b4fe8df5-5712-459f-a984-fe67de4aa889" providerId="AD" clId="Web-{9B3DA05B-C93B-AB7D-99E7-EFE2C0BD8692}" dt="2020-10-08T21:22:09.392" v="2157" actId="1076"/>
          <ac:spMkLst>
            <pc:docMk/>
            <pc:sldMk cId="467265054" sldId="279"/>
            <ac:spMk id="21" creationId="{F2CCB3DE-1D70-41B5-8A5D-9538291FF286}"/>
          </ac:spMkLst>
        </pc:spChg>
        <pc:spChg chg="add del mod">
          <ac:chgData name="Bush, Brittney J" userId="S::bbush9@gatech.edu::b4fe8df5-5712-459f-a984-fe67de4aa889" providerId="AD" clId="Web-{9B3DA05B-C93B-AB7D-99E7-EFE2C0BD8692}" dt="2020-10-08T21:22:49.142" v="2163"/>
          <ac:spMkLst>
            <pc:docMk/>
            <pc:sldMk cId="467265054" sldId="279"/>
            <ac:spMk id="22" creationId="{ED195028-809E-4FF1-989B-7D77375039DB}"/>
          </ac:spMkLst>
        </pc:spChg>
        <pc:spChg chg="add mod">
          <ac:chgData name="Bush, Brittney J" userId="S::bbush9@gatech.edu::b4fe8df5-5712-459f-a984-fe67de4aa889" providerId="AD" clId="Web-{9B3DA05B-C93B-AB7D-99E7-EFE2C0BD8692}" dt="2020-10-08T21:24:31.422" v="2198" actId="1076"/>
          <ac:spMkLst>
            <pc:docMk/>
            <pc:sldMk cId="467265054" sldId="279"/>
            <ac:spMk id="26" creationId="{17FBB733-D103-49CB-BDCB-F567FE0A0903}"/>
          </ac:spMkLst>
        </pc:spChg>
        <pc:spChg chg="add mod">
          <ac:chgData name="Bush, Brittney J" userId="S::bbush9@gatech.edu::b4fe8df5-5712-459f-a984-fe67de4aa889" providerId="AD" clId="Web-{9B3DA05B-C93B-AB7D-99E7-EFE2C0BD8692}" dt="2020-10-08T21:28:08.077" v="2209" actId="1076"/>
          <ac:spMkLst>
            <pc:docMk/>
            <pc:sldMk cId="467265054" sldId="279"/>
            <ac:spMk id="29" creationId="{AA000361-1CE4-48D5-B950-3B25213ED47F}"/>
          </ac:spMkLst>
        </pc:spChg>
        <pc:spChg chg="mod">
          <ac:chgData name="Bush, Brittney J" userId="S::bbush9@gatech.edu::b4fe8df5-5712-459f-a984-fe67de4aa889" providerId="AD" clId="Web-{9B3DA05B-C93B-AB7D-99E7-EFE2C0BD8692}" dt="2020-10-08T21:17:12.551" v="2112" actId="20577"/>
          <ac:spMkLst>
            <pc:docMk/>
            <pc:sldMk cId="467265054" sldId="279"/>
            <ac:spMk id="75" creationId="{00000000-0000-0000-0000-000000000000}"/>
          </ac:spMkLst>
        </pc:spChg>
        <pc:picChg chg="add mod">
          <ac:chgData name="Bush, Brittney J" userId="S::bbush9@gatech.edu::b4fe8df5-5712-459f-a984-fe67de4aa889" providerId="AD" clId="Web-{9B3DA05B-C93B-AB7D-99E7-EFE2C0BD8692}" dt="2020-10-08T21:18:46.706" v="2115" actId="1076"/>
          <ac:picMkLst>
            <pc:docMk/>
            <pc:sldMk cId="467265054" sldId="279"/>
            <ac:picMk id="2" creationId="{C1A4629B-AA54-40F0-9E86-37F61A0BB779}"/>
          </ac:picMkLst>
        </pc:picChg>
        <pc:picChg chg="del">
          <ac:chgData name="Bush, Brittney J" userId="S::bbush9@gatech.edu::b4fe8df5-5712-459f-a984-fe67de4aa889" providerId="AD" clId="Web-{9B3DA05B-C93B-AB7D-99E7-EFE2C0BD8692}" dt="2020-10-08T21:25:21.407" v="2199"/>
          <ac:picMkLst>
            <pc:docMk/>
            <pc:sldMk cId="467265054" sldId="279"/>
            <ac:picMk id="5" creationId="{7F3A1FE2-4B89-4831-8010-AFAA3BDA3B24}"/>
          </ac:picMkLst>
        </pc:picChg>
        <pc:picChg chg="add del mod">
          <ac:chgData name="Bush, Brittney J" userId="S::bbush9@gatech.edu::b4fe8df5-5712-459f-a984-fe67de4aa889" providerId="AD" clId="Web-{9B3DA05B-C93B-AB7D-99E7-EFE2C0BD8692}" dt="2020-10-08T21:22:12.705" v="2158"/>
          <ac:picMkLst>
            <pc:docMk/>
            <pc:sldMk cId="467265054" sldId="279"/>
            <ac:picMk id="7" creationId="{A63B0655-00C1-49AB-B8BA-E74F0F553EEB}"/>
          </ac:picMkLst>
        </pc:picChg>
        <pc:picChg chg="add mod">
          <ac:chgData name="Bush, Brittney J" userId="S::bbush9@gatech.edu::b4fe8df5-5712-459f-a984-fe67de4aa889" providerId="AD" clId="Web-{9B3DA05B-C93B-AB7D-99E7-EFE2C0BD8692}" dt="2020-10-08T21:21:50.720" v="2143" actId="1076"/>
          <ac:picMkLst>
            <pc:docMk/>
            <pc:sldMk cId="467265054" sldId="279"/>
            <ac:picMk id="11" creationId="{952A7F9B-CBC4-4961-91EF-FD3A02330051}"/>
          </ac:picMkLst>
        </pc:picChg>
        <pc:picChg chg="add mod">
          <ac:chgData name="Bush, Brittney J" userId="S::bbush9@gatech.edu::b4fe8df5-5712-459f-a984-fe67de4aa889" providerId="AD" clId="Web-{9B3DA05B-C93B-AB7D-99E7-EFE2C0BD8692}" dt="2020-10-08T21:22:35.892" v="2161" actId="1076"/>
          <ac:picMkLst>
            <pc:docMk/>
            <pc:sldMk cId="467265054" sldId="279"/>
            <ac:picMk id="14" creationId="{C41AB20F-6E51-4C7C-BD20-817832B1C6B2}"/>
          </ac:picMkLst>
        </pc:picChg>
        <pc:picChg chg="add mod">
          <ac:chgData name="Bush, Brittney J" userId="S::bbush9@gatech.edu::b4fe8df5-5712-459f-a984-fe67de4aa889" providerId="AD" clId="Web-{9B3DA05B-C93B-AB7D-99E7-EFE2C0BD8692}" dt="2020-10-08T21:23:38.923" v="2166" actId="14100"/>
          <ac:picMkLst>
            <pc:docMk/>
            <pc:sldMk cId="467265054" sldId="279"/>
            <ac:picMk id="23" creationId="{6AB0A88D-8070-40DD-9D42-374D62BB68A3}"/>
          </ac:picMkLst>
        </pc:picChg>
        <pc:picChg chg="add mod">
          <ac:chgData name="Bush, Brittney J" userId="S::bbush9@gatech.edu::b4fe8df5-5712-459f-a984-fe67de4aa889" providerId="AD" clId="Web-{9B3DA05B-C93B-AB7D-99E7-EFE2C0BD8692}" dt="2020-10-08T21:25:55.141" v="2203" actId="14100"/>
          <ac:picMkLst>
            <pc:docMk/>
            <pc:sldMk cId="467265054" sldId="279"/>
            <ac:picMk id="24" creationId="{7ADC4B6A-4DE0-493D-AAFC-0C4779909A12}"/>
          </ac:picMkLst>
        </pc:picChg>
        <pc:picChg chg="add mod">
          <ac:chgData name="Bush, Brittney J" userId="S::bbush9@gatech.edu::b4fe8df5-5712-459f-a984-fe67de4aa889" providerId="AD" clId="Web-{9B3DA05B-C93B-AB7D-99E7-EFE2C0BD8692}" dt="2020-10-08T21:28:00.843" v="2207" actId="14100"/>
          <ac:picMkLst>
            <pc:docMk/>
            <pc:sldMk cId="467265054" sldId="279"/>
            <ac:picMk id="25" creationId="{2BE69658-8778-4FCF-BC7C-00668D9F4913}"/>
          </ac:picMkLst>
        </pc:picChg>
        <pc:cxnChg chg="del">
          <ac:chgData name="Bush, Brittney J" userId="S::bbush9@gatech.edu::b4fe8df5-5712-459f-a984-fe67de4aa889" providerId="AD" clId="Web-{9B3DA05B-C93B-AB7D-99E7-EFE2C0BD8692}" dt="2020-10-08T21:17:01.504" v="2096"/>
          <ac:cxnSpMkLst>
            <pc:docMk/>
            <pc:sldMk cId="467265054" sldId="279"/>
            <ac:cxnSpMk id="9" creationId="{02F04D59-8B16-4B81-9102-9B517DA064DB}"/>
          </ac:cxnSpMkLst>
        </pc:cxnChg>
        <pc:cxnChg chg="del">
          <ac:chgData name="Bush, Brittney J" userId="S::bbush9@gatech.edu::b4fe8df5-5712-459f-a984-fe67de4aa889" providerId="AD" clId="Web-{9B3DA05B-C93B-AB7D-99E7-EFE2C0BD8692}" dt="2020-10-08T21:17:01.488" v="2095"/>
          <ac:cxnSpMkLst>
            <pc:docMk/>
            <pc:sldMk cId="467265054" sldId="279"/>
            <ac:cxnSpMk id="15" creationId="{FD1FFD6F-A1BB-4D25-A744-E794095957BC}"/>
          </ac:cxnSpMkLst>
        </pc:cxnChg>
        <pc:cxnChg chg="del">
          <ac:chgData name="Bush, Brittney J" userId="S::bbush9@gatech.edu::b4fe8df5-5712-459f-a984-fe67de4aa889" providerId="AD" clId="Web-{9B3DA05B-C93B-AB7D-99E7-EFE2C0BD8692}" dt="2020-10-08T21:17:01.488" v="2093"/>
          <ac:cxnSpMkLst>
            <pc:docMk/>
            <pc:sldMk cId="467265054" sldId="279"/>
            <ac:cxnSpMk id="19" creationId="{CBF085E8-240F-46D8-A759-5F290DCCA18D}"/>
          </ac:cxnSpMkLst>
        </pc:cxnChg>
      </pc:sldChg>
    </pc:docChg>
  </pc:docChgLst>
  <pc:docChgLst>
    <pc:chgData name="Zhu, Julia" userId="S::jzhu407@gatech.edu::c5219387-84a1-486f-80c9-502bb1d94971" providerId="AD" clId="Web-{F3998BC7-883D-4774-9FB4-78C56FE94B0E}"/>
    <pc:docChg chg="addSld modSld">
      <pc:chgData name="Zhu, Julia" userId="S::jzhu407@gatech.edu::c5219387-84a1-486f-80c9-502bb1d94971" providerId="AD" clId="Web-{F3998BC7-883D-4774-9FB4-78C56FE94B0E}" dt="2020-10-08T21:52:43.680" v="151" actId="20577"/>
      <pc:docMkLst>
        <pc:docMk/>
      </pc:docMkLst>
      <pc:sldChg chg="addSp delSp modSp">
        <pc:chgData name="Zhu, Julia" userId="S::jzhu407@gatech.edu::c5219387-84a1-486f-80c9-502bb1d94971" providerId="AD" clId="Web-{F3998BC7-883D-4774-9FB4-78C56FE94B0E}" dt="2020-10-08T21:47:58.519" v="3"/>
        <pc:sldMkLst>
          <pc:docMk/>
          <pc:sldMk cId="88811226" sldId="262"/>
        </pc:sldMkLst>
        <pc:picChg chg="add del mod">
          <ac:chgData name="Zhu, Julia" userId="S::jzhu407@gatech.edu::c5219387-84a1-486f-80c9-502bb1d94971" providerId="AD" clId="Web-{F3998BC7-883D-4774-9FB4-78C56FE94B0E}" dt="2020-10-08T21:47:58.519" v="3"/>
          <ac:picMkLst>
            <pc:docMk/>
            <pc:sldMk cId="88811226" sldId="262"/>
            <ac:picMk id="2" creationId="{BBD9F90F-44ED-4C36-AB26-734FB2A0F301}"/>
          </ac:picMkLst>
        </pc:picChg>
      </pc:sldChg>
      <pc:sldChg chg="modSp">
        <pc:chgData name="Zhu, Julia" userId="S::jzhu407@gatech.edu::c5219387-84a1-486f-80c9-502bb1d94971" providerId="AD" clId="Web-{F3998BC7-883D-4774-9FB4-78C56FE94B0E}" dt="2020-10-08T21:52:43.680" v="151" actId="20577"/>
        <pc:sldMkLst>
          <pc:docMk/>
          <pc:sldMk cId="765734142" sldId="264"/>
        </pc:sldMkLst>
        <pc:spChg chg="mod">
          <ac:chgData name="Zhu, Julia" userId="S::jzhu407@gatech.edu::c5219387-84a1-486f-80c9-502bb1d94971" providerId="AD" clId="Web-{F3998BC7-883D-4774-9FB4-78C56FE94B0E}" dt="2020-10-08T21:52:43.680" v="151" actId="20577"/>
          <ac:spMkLst>
            <pc:docMk/>
            <pc:sldMk cId="765734142" sldId="264"/>
            <ac:spMk id="76" creationId="{00000000-0000-0000-0000-000000000000}"/>
          </ac:spMkLst>
        </pc:spChg>
      </pc:sldChg>
      <pc:sldChg chg="addSp delSp modSp add replId">
        <pc:chgData name="Zhu, Julia" userId="S::jzhu407@gatech.edu::c5219387-84a1-486f-80c9-502bb1d94971" providerId="AD" clId="Web-{F3998BC7-883D-4774-9FB4-78C56FE94B0E}" dt="2020-10-08T21:49:20.317" v="25" actId="1076"/>
        <pc:sldMkLst>
          <pc:docMk/>
          <pc:sldMk cId="1377914698" sldId="283"/>
        </pc:sldMkLst>
        <pc:spChg chg="add del mod">
          <ac:chgData name="Zhu, Julia" userId="S::jzhu407@gatech.edu::c5219387-84a1-486f-80c9-502bb1d94971" providerId="AD" clId="Web-{F3998BC7-883D-4774-9FB4-78C56FE94B0E}" dt="2020-10-08T21:48:06.113" v="7"/>
          <ac:spMkLst>
            <pc:docMk/>
            <pc:sldMk cId="1377914698" sldId="283"/>
            <ac:spMk id="4" creationId="{1770AED6-14AB-4E10-A05F-CABE8514CE6B}"/>
          </ac:spMkLst>
        </pc:spChg>
        <pc:spChg chg="add del mod">
          <ac:chgData name="Zhu, Julia" userId="S::jzhu407@gatech.edu::c5219387-84a1-486f-80c9-502bb1d94971" providerId="AD" clId="Web-{F3998BC7-883D-4774-9FB4-78C56FE94B0E}" dt="2020-10-08T21:48:08.784" v="9"/>
          <ac:spMkLst>
            <pc:docMk/>
            <pc:sldMk cId="1377914698" sldId="283"/>
            <ac:spMk id="6" creationId="{4167933B-0FD5-45F7-8B76-B40ABD86A9AD}"/>
          </ac:spMkLst>
        </pc:spChg>
        <pc:spChg chg="add mod">
          <ac:chgData name="Zhu, Julia" userId="S::jzhu407@gatech.edu::c5219387-84a1-486f-80c9-502bb1d94971" providerId="AD" clId="Web-{F3998BC7-883D-4774-9FB4-78C56FE94B0E}" dt="2020-10-08T21:48:26.894" v="15"/>
          <ac:spMkLst>
            <pc:docMk/>
            <pc:sldMk cId="1377914698" sldId="283"/>
            <ac:spMk id="7" creationId="{D8BA6CE5-11BE-4380-8561-D1568AFB00AC}"/>
          </ac:spMkLst>
        </pc:spChg>
        <pc:spChg chg="del">
          <ac:chgData name="Zhu, Julia" userId="S::jzhu407@gatech.edu::c5219387-84a1-486f-80c9-502bb1d94971" providerId="AD" clId="Web-{F3998BC7-883D-4774-9FB4-78C56FE94B0E}" dt="2020-10-08T21:48:05.128" v="6"/>
          <ac:spMkLst>
            <pc:docMk/>
            <pc:sldMk cId="1377914698" sldId="283"/>
            <ac:spMk id="75" creationId="{00000000-0000-0000-0000-000000000000}"/>
          </ac:spMkLst>
        </pc:spChg>
        <pc:spChg chg="del">
          <ac:chgData name="Zhu, Julia" userId="S::jzhu407@gatech.edu::c5219387-84a1-486f-80c9-502bb1d94971" providerId="AD" clId="Web-{F3998BC7-883D-4774-9FB4-78C56FE94B0E}" dt="2020-10-08T21:48:01.097" v="4"/>
          <ac:spMkLst>
            <pc:docMk/>
            <pc:sldMk cId="1377914698" sldId="283"/>
            <ac:spMk id="76" creationId="{00000000-0000-0000-0000-000000000000}"/>
          </ac:spMkLst>
        </pc:spChg>
        <pc:picChg chg="mod modCrop">
          <ac:chgData name="Zhu, Julia" userId="S::jzhu407@gatech.edu::c5219387-84a1-486f-80c9-502bb1d94971" providerId="AD" clId="Web-{F3998BC7-883D-4774-9FB4-78C56FE94B0E}" dt="2020-10-08T21:49:20.317" v="25" actId="1076"/>
          <ac:picMkLst>
            <pc:docMk/>
            <pc:sldMk cId="1377914698" sldId="283"/>
            <ac:picMk id="2" creationId="{BBD9F90F-44ED-4C36-AB26-734FB2A0F301}"/>
          </ac:picMkLst>
        </pc:picChg>
      </pc:sldChg>
    </pc:docChg>
  </pc:docChgLst>
  <pc:docChgLst>
    <pc:chgData name="Su, Melanie N" userId="S::msu44@gatech.edu::a9c36761-2593-463e-84a6-871f2f48df84" providerId="AD" clId="Web-{DC566DE6-1BB8-435C-AB59-4DA28D40B5F3}"/>
    <pc:docChg chg="">
      <pc:chgData name="Su, Melanie N" userId="S::msu44@gatech.edu::a9c36761-2593-463e-84a6-871f2f48df84" providerId="AD" clId="Web-{DC566DE6-1BB8-435C-AB59-4DA28D40B5F3}" dt="2020-10-10T03:32:06.718" v="0"/>
      <pc:docMkLst>
        <pc:docMk/>
      </pc:docMkLst>
      <pc:sldChg chg="addCm">
        <pc:chgData name="Su, Melanie N" userId="S::msu44@gatech.edu::a9c36761-2593-463e-84a6-871f2f48df84" providerId="AD" clId="Web-{DC566DE6-1BB8-435C-AB59-4DA28D40B5F3}" dt="2020-10-10T03:32:06.718" v="0"/>
        <pc:sldMkLst>
          <pc:docMk/>
          <pc:sldMk cId="88811226" sldId="262"/>
        </pc:sldMkLst>
      </pc:sldChg>
    </pc:docChg>
  </pc:docChgLst>
  <pc:docChgLst>
    <pc:chgData name="Zhu, Julia" userId="S::jzhu407@gatech.edu::c5219387-84a1-486f-80c9-502bb1d94971" providerId="AD" clId="Web-{8F9674C9-9A7A-468D-A178-EDC87A8C8ACB}"/>
    <pc:docChg chg="addSld modSld">
      <pc:chgData name="Zhu, Julia" userId="S::jzhu407@gatech.edu::c5219387-84a1-486f-80c9-502bb1d94971" providerId="AD" clId="Web-{8F9674C9-9A7A-468D-A178-EDC87A8C8ACB}" dt="2020-10-12T16:37:22.429" v="46"/>
      <pc:docMkLst>
        <pc:docMk/>
      </pc:docMkLst>
      <pc:sldChg chg="delSp modSp delCm">
        <pc:chgData name="Zhu, Julia" userId="S::jzhu407@gatech.edu::c5219387-84a1-486f-80c9-502bb1d94971" providerId="AD" clId="Web-{8F9674C9-9A7A-468D-A178-EDC87A8C8ACB}" dt="2020-10-12T16:37:20.476" v="41" actId="20577"/>
        <pc:sldMkLst>
          <pc:docMk/>
          <pc:sldMk cId="2425716309" sldId="260"/>
        </pc:sldMkLst>
        <pc:spChg chg="mod">
          <ac:chgData name="Zhu, Julia" userId="S::jzhu407@gatech.edu::c5219387-84a1-486f-80c9-502bb1d94971" providerId="AD" clId="Web-{8F9674C9-9A7A-468D-A178-EDC87A8C8ACB}" dt="2020-10-12T16:37:20.476" v="41" actId="20577"/>
          <ac:spMkLst>
            <pc:docMk/>
            <pc:sldMk cId="2425716309" sldId="260"/>
            <ac:spMk id="76" creationId="{00000000-0000-0000-0000-000000000000}"/>
          </ac:spMkLst>
        </pc:spChg>
        <pc:picChg chg="del">
          <ac:chgData name="Zhu, Julia" userId="S::jzhu407@gatech.edu::c5219387-84a1-486f-80c9-502bb1d94971" providerId="AD" clId="Web-{8F9674C9-9A7A-468D-A178-EDC87A8C8ACB}" dt="2020-10-12T16:37:20.101" v="39"/>
          <ac:picMkLst>
            <pc:docMk/>
            <pc:sldMk cId="2425716309" sldId="260"/>
            <ac:picMk id="2" creationId="{7207C204-FDB3-4532-B38D-C850E70D4144}"/>
          </ac:picMkLst>
        </pc:picChg>
      </pc:sldChg>
      <pc:sldChg chg="delCm">
        <pc:chgData name="Zhu, Julia" userId="S::jzhu407@gatech.edu::c5219387-84a1-486f-80c9-502bb1d94971" providerId="AD" clId="Web-{8F9674C9-9A7A-468D-A178-EDC87A8C8ACB}" dt="2020-10-12T16:37:21.179" v="43"/>
        <pc:sldMkLst>
          <pc:docMk/>
          <pc:sldMk cId="117573929" sldId="261"/>
        </pc:sldMkLst>
      </pc:sldChg>
      <pc:sldChg chg="modSp delCm">
        <pc:chgData name="Zhu, Julia" userId="S::jzhu407@gatech.edu::c5219387-84a1-486f-80c9-502bb1d94971" providerId="AD" clId="Web-{8F9674C9-9A7A-468D-A178-EDC87A8C8ACB}" dt="2020-10-12T16:37:22.429" v="46"/>
        <pc:sldMkLst>
          <pc:docMk/>
          <pc:sldMk cId="88811226" sldId="262"/>
        </pc:sldMkLst>
        <pc:spChg chg="mod">
          <ac:chgData name="Zhu, Julia" userId="S::jzhu407@gatech.edu::c5219387-84a1-486f-80c9-502bb1d94971" providerId="AD" clId="Web-{8F9674C9-9A7A-468D-A178-EDC87A8C8ACB}" dt="2020-10-12T16:37:22.382" v="45" actId="20577"/>
          <ac:spMkLst>
            <pc:docMk/>
            <pc:sldMk cId="88811226" sldId="262"/>
            <ac:spMk id="75" creationId="{00000000-0000-0000-0000-000000000000}"/>
          </ac:spMkLst>
        </pc:spChg>
      </pc:sldChg>
      <pc:sldChg chg="modSp delCm">
        <pc:chgData name="Zhu, Julia" userId="S::jzhu407@gatech.edu::c5219387-84a1-486f-80c9-502bb1d94971" providerId="AD" clId="Web-{8F9674C9-9A7A-468D-A178-EDC87A8C8ACB}" dt="2020-10-12T16:36:02.881" v="17" actId="20577"/>
        <pc:sldMkLst>
          <pc:docMk/>
          <pc:sldMk cId="4179073333" sldId="289"/>
        </pc:sldMkLst>
        <pc:spChg chg="mod">
          <ac:chgData name="Zhu, Julia" userId="S::jzhu407@gatech.edu::c5219387-84a1-486f-80c9-502bb1d94971" providerId="AD" clId="Web-{8F9674C9-9A7A-468D-A178-EDC87A8C8ACB}" dt="2020-10-12T16:36:02.881" v="17" actId="20577"/>
          <ac:spMkLst>
            <pc:docMk/>
            <pc:sldMk cId="4179073333" sldId="289"/>
            <ac:spMk id="76" creationId="{00000000-0000-0000-0000-000000000000}"/>
          </ac:spMkLst>
        </pc:spChg>
      </pc:sldChg>
      <pc:sldChg chg="add replId">
        <pc:chgData name="Zhu, Julia" userId="S::jzhu407@gatech.edu::c5219387-84a1-486f-80c9-502bb1d94971" providerId="AD" clId="Web-{8F9674C9-9A7A-468D-A178-EDC87A8C8ACB}" dt="2020-10-12T16:37:21.679" v="44"/>
        <pc:sldMkLst>
          <pc:docMk/>
          <pc:sldMk cId="2622942282" sldId="291"/>
        </pc:sldMkLst>
      </pc:sldChg>
    </pc:docChg>
  </pc:docChgLst>
  <pc:docChgLst>
    <pc:chgData name="Patel, Dhruv V" userId="S::dpatel406@gatech.edu::89eebba9-d428-40b5-91eb-13049a1e6473" providerId="AD" clId="Web-{7670034C-87FC-4484-9911-18A18C9AF336}"/>
    <pc:docChg chg="modSld">
      <pc:chgData name="Patel, Dhruv V" userId="S::dpatel406@gatech.edu::89eebba9-d428-40b5-91eb-13049a1e6473" providerId="AD" clId="Web-{7670034C-87FC-4484-9911-18A18C9AF336}" dt="2021-03-29T15:23:03.131" v="1" actId="20577"/>
      <pc:docMkLst>
        <pc:docMk/>
      </pc:docMkLst>
      <pc:sldChg chg="modSp">
        <pc:chgData name="Patel, Dhruv V" userId="S::dpatel406@gatech.edu::89eebba9-d428-40b5-91eb-13049a1e6473" providerId="AD" clId="Web-{7670034C-87FC-4484-9911-18A18C9AF336}" dt="2021-03-29T15:23:03.131" v="1" actId="20577"/>
        <pc:sldMkLst>
          <pc:docMk/>
          <pc:sldMk cId="732095245" sldId="345"/>
        </pc:sldMkLst>
        <pc:spChg chg="mod">
          <ac:chgData name="Patel, Dhruv V" userId="S::dpatel406@gatech.edu::89eebba9-d428-40b5-91eb-13049a1e6473" providerId="AD" clId="Web-{7670034C-87FC-4484-9911-18A18C9AF336}" dt="2021-03-29T15:23:03.131" v="1" actId="20577"/>
          <ac:spMkLst>
            <pc:docMk/>
            <pc:sldMk cId="732095245" sldId="345"/>
            <ac:spMk id="76" creationId="{00000000-0000-0000-0000-000000000000}"/>
          </ac:spMkLst>
        </pc:spChg>
      </pc:sldChg>
    </pc:docChg>
  </pc:docChgLst>
  <pc:docChgLst>
    <pc:chgData name="Zhu, Julia" userId="S::jzhu407@gatech.edu::c5219387-84a1-486f-80c9-502bb1d94971" providerId="AD" clId="Web-{D02D10DD-894F-4C3A-8C55-57146B9E3388}"/>
    <pc:docChg chg="modSld">
      <pc:chgData name="Zhu, Julia" userId="S::jzhu407@gatech.edu::c5219387-84a1-486f-80c9-502bb1d94971" providerId="AD" clId="Web-{D02D10DD-894F-4C3A-8C55-57146B9E3388}" dt="2020-10-08T20:59:47.667" v="362" actId="20577"/>
      <pc:docMkLst>
        <pc:docMk/>
      </pc:docMkLst>
      <pc:sldChg chg="modSp">
        <pc:chgData name="Zhu, Julia" userId="S::jzhu407@gatech.edu::c5219387-84a1-486f-80c9-502bb1d94971" providerId="AD" clId="Web-{D02D10DD-894F-4C3A-8C55-57146B9E3388}" dt="2020-10-08T20:52:31.786" v="16" actId="20577"/>
        <pc:sldMkLst>
          <pc:docMk/>
          <pc:sldMk cId="0" sldId="257"/>
        </pc:sldMkLst>
        <pc:spChg chg="mod">
          <ac:chgData name="Zhu, Julia" userId="S::jzhu407@gatech.edu::c5219387-84a1-486f-80c9-502bb1d94971" providerId="AD" clId="Web-{D02D10DD-894F-4C3A-8C55-57146B9E3388}" dt="2020-10-08T20:52:31.786" v="16" actId="20577"/>
          <ac:spMkLst>
            <pc:docMk/>
            <pc:sldMk cId="0" sldId="257"/>
            <ac:spMk id="76" creationId="{00000000-0000-0000-0000-000000000000}"/>
          </ac:spMkLst>
        </pc:spChg>
      </pc:sldChg>
      <pc:sldChg chg="addSp delSp modSp">
        <pc:chgData name="Zhu, Julia" userId="S::jzhu407@gatech.edu::c5219387-84a1-486f-80c9-502bb1d94971" providerId="AD" clId="Web-{D02D10DD-894F-4C3A-8C55-57146B9E3388}" dt="2020-10-08T20:57:00.602" v="235"/>
        <pc:sldMkLst>
          <pc:docMk/>
          <pc:sldMk cId="3462561818" sldId="266"/>
        </pc:sldMkLst>
        <pc:spChg chg="add del">
          <ac:chgData name="Zhu, Julia" userId="S::jzhu407@gatech.edu::c5219387-84a1-486f-80c9-502bb1d94971" providerId="AD" clId="Web-{D02D10DD-894F-4C3A-8C55-57146B9E3388}" dt="2020-10-08T20:57:00.602" v="235"/>
          <ac:spMkLst>
            <pc:docMk/>
            <pc:sldMk cId="3462561818" sldId="266"/>
            <ac:spMk id="8" creationId="{7EEE3BE4-3A1C-41CA-95F0-5BF5D3B58FBD}"/>
          </ac:spMkLst>
        </pc:spChg>
        <pc:spChg chg="mod">
          <ac:chgData name="Zhu, Julia" userId="S::jzhu407@gatech.edu::c5219387-84a1-486f-80c9-502bb1d94971" providerId="AD" clId="Web-{D02D10DD-894F-4C3A-8C55-57146B9E3388}" dt="2020-10-08T20:55:20.711" v="110" actId="14100"/>
          <ac:spMkLst>
            <pc:docMk/>
            <pc:sldMk cId="3462561818" sldId="266"/>
            <ac:spMk id="76" creationId="{00000000-0000-0000-0000-000000000000}"/>
          </ac:spMkLst>
        </pc:spChg>
        <pc:graphicFrameChg chg="add del mod">
          <ac:chgData name="Zhu, Julia" userId="S::jzhu407@gatech.edu::c5219387-84a1-486f-80c9-502bb1d94971" providerId="AD" clId="Web-{D02D10DD-894F-4C3A-8C55-57146B9E3388}" dt="2020-10-08T20:54:42.381" v="104"/>
          <ac:graphicFrameMkLst>
            <pc:docMk/>
            <pc:sldMk cId="3462561818" sldId="266"/>
            <ac:graphicFrameMk id="3" creationId="{35A25C81-A6E3-4B8C-AC22-0C074ADE64C3}"/>
          </ac:graphicFrameMkLst>
        </pc:graphicFrameChg>
        <pc:graphicFrameChg chg="add del mod">
          <ac:chgData name="Zhu, Julia" userId="S::jzhu407@gatech.edu::c5219387-84a1-486f-80c9-502bb1d94971" providerId="AD" clId="Web-{D02D10DD-894F-4C3A-8C55-57146B9E3388}" dt="2020-10-08T20:54:53.819" v="106"/>
          <ac:graphicFrameMkLst>
            <pc:docMk/>
            <pc:sldMk cId="3462561818" sldId="266"/>
            <ac:graphicFrameMk id="5" creationId="{3C92C28E-010F-4EDB-8528-DEAA1642B0BF}"/>
          </ac:graphicFrameMkLst>
        </pc:graphicFrameChg>
        <pc:graphicFrameChg chg="add mod modGraphic">
          <ac:chgData name="Zhu, Julia" userId="S::jzhu407@gatech.edu::c5219387-84a1-486f-80c9-502bb1d94971" providerId="AD" clId="Web-{D02D10DD-894F-4C3A-8C55-57146B9E3388}" dt="2020-10-08T20:56:56.649" v="234"/>
          <ac:graphicFrameMkLst>
            <pc:docMk/>
            <pc:sldMk cId="3462561818" sldId="266"/>
            <ac:graphicFrameMk id="7" creationId="{2AE6A119-F799-48C5-BC9A-BA4B2226C380}"/>
          </ac:graphicFrameMkLst>
        </pc:graphicFrameChg>
      </pc:sldChg>
      <pc:sldChg chg="modSp">
        <pc:chgData name="Zhu, Julia" userId="S::jzhu407@gatech.edu::c5219387-84a1-486f-80c9-502bb1d94971" providerId="AD" clId="Web-{D02D10DD-894F-4C3A-8C55-57146B9E3388}" dt="2020-10-08T20:59:47.667" v="362" actId="20577"/>
        <pc:sldMkLst>
          <pc:docMk/>
          <pc:sldMk cId="203755959" sldId="267"/>
        </pc:sldMkLst>
        <pc:spChg chg="mod">
          <ac:chgData name="Zhu, Julia" userId="S::jzhu407@gatech.edu::c5219387-84a1-486f-80c9-502bb1d94971" providerId="AD" clId="Web-{D02D10DD-894F-4C3A-8C55-57146B9E3388}" dt="2020-10-08T20:59:47.667" v="362" actId="20577"/>
          <ac:spMkLst>
            <pc:docMk/>
            <pc:sldMk cId="203755959" sldId="267"/>
            <ac:spMk id="76" creationId="{00000000-0000-0000-0000-000000000000}"/>
          </ac:spMkLst>
        </pc:spChg>
      </pc:sldChg>
    </pc:docChg>
  </pc:docChgLst>
  <pc:docChgLst>
    <pc:chgData name="Zhu, Julia" userId="S::jzhu407@gatech.edu::c5219387-84a1-486f-80c9-502bb1d94971" providerId="AD" clId="Web-{06033171-3EB2-4EE5-9FA7-80CB67C66733}"/>
    <pc:docChg chg="addSld delSld modSld">
      <pc:chgData name="Zhu, Julia" userId="S::jzhu407@gatech.edu::c5219387-84a1-486f-80c9-502bb1d94971" providerId="AD" clId="Web-{06033171-3EB2-4EE5-9FA7-80CB67C66733}" dt="2020-10-12T17:24:15.849" v="21" actId="20577"/>
      <pc:docMkLst>
        <pc:docMk/>
      </pc:docMkLst>
      <pc:sldChg chg="modSp">
        <pc:chgData name="Zhu, Julia" userId="S::jzhu407@gatech.edu::c5219387-84a1-486f-80c9-502bb1d94971" providerId="AD" clId="Web-{06033171-3EB2-4EE5-9FA7-80CB67C66733}" dt="2020-10-12T17:24:15.849" v="21" actId="20577"/>
        <pc:sldMkLst>
          <pc:docMk/>
          <pc:sldMk cId="88811226" sldId="262"/>
        </pc:sldMkLst>
        <pc:spChg chg="mod">
          <ac:chgData name="Zhu, Julia" userId="S::jzhu407@gatech.edu::c5219387-84a1-486f-80c9-502bb1d94971" providerId="AD" clId="Web-{06033171-3EB2-4EE5-9FA7-80CB67C66733}" dt="2020-10-12T17:24:15.849" v="21" actId="20577"/>
          <ac:spMkLst>
            <pc:docMk/>
            <pc:sldMk cId="88811226" sldId="262"/>
            <ac:spMk id="76" creationId="{00000000-0000-0000-0000-000000000000}"/>
          </ac:spMkLst>
        </pc:spChg>
      </pc:sldChg>
      <pc:sldChg chg="add del">
        <pc:chgData name="Zhu, Julia" userId="S::jzhu407@gatech.edu::c5219387-84a1-486f-80c9-502bb1d94971" providerId="AD" clId="Web-{06033171-3EB2-4EE5-9FA7-80CB67C66733}" dt="2020-10-12T17:23:07.208" v="3"/>
        <pc:sldMkLst>
          <pc:docMk/>
          <pc:sldMk cId="2315454808" sldId="294"/>
        </pc:sldMkLst>
      </pc:sldChg>
    </pc:docChg>
  </pc:docChgLst>
  <pc:docChgLst>
    <pc:chgData name="Zhu, Julia" userId="S::jzhu407@gatech.edu::c5219387-84a1-486f-80c9-502bb1d94971" providerId="AD" clId="Web-{41A62C33-6F73-4E49-BC63-148E0CD8F0C0}"/>
    <pc:docChg chg="addSld modSld">
      <pc:chgData name="Zhu, Julia" userId="S::jzhu407@gatech.edu::c5219387-84a1-486f-80c9-502bb1d94971" providerId="AD" clId="Web-{41A62C33-6F73-4E49-BC63-148E0CD8F0C0}" dt="2020-10-10T02:51:53.641" v="281" actId="1076"/>
      <pc:docMkLst>
        <pc:docMk/>
      </pc:docMkLst>
      <pc:sldChg chg="modSp delCm">
        <pc:chgData name="Zhu, Julia" userId="S::jzhu407@gatech.edu::c5219387-84a1-486f-80c9-502bb1d94971" providerId="AD" clId="Web-{41A62C33-6F73-4E49-BC63-148E0CD8F0C0}" dt="2020-10-10T02:31:25.235" v="3" actId="20577"/>
        <pc:sldMkLst>
          <pc:docMk/>
          <pc:sldMk cId="0" sldId="257"/>
        </pc:sldMkLst>
        <pc:spChg chg="mod">
          <ac:chgData name="Zhu, Julia" userId="S::jzhu407@gatech.edu::c5219387-84a1-486f-80c9-502bb1d94971" providerId="AD" clId="Web-{41A62C33-6F73-4E49-BC63-148E0CD8F0C0}" dt="2020-10-10T02:31:25.235" v="3" actId="20577"/>
          <ac:spMkLst>
            <pc:docMk/>
            <pc:sldMk cId="0" sldId="257"/>
            <ac:spMk id="76" creationId="{00000000-0000-0000-0000-000000000000}"/>
          </ac:spMkLst>
        </pc:spChg>
      </pc:sldChg>
      <pc:sldChg chg="modSp">
        <pc:chgData name="Zhu, Julia" userId="S::jzhu407@gatech.edu::c5219387-84a1-486f-80c9-502bb1d94971" providerId="AD" clId="Web-{41A62C33-6F73-4E49-BC63-148E0CD8F0C0}" dt="2020-10-10T02:32:00.392" v="13" actId="20577"/>
        <pc:sldMkLst>
          <pc:docMk/>
          <pc:sldMk cId="314886983" sldId="259"/>
        </pc:sldMkLst>
        <pc:spChg chg="mod">
          <ac:chgData name="Zhu, Julia" userId="S::jzhu407@gatech.edu::c5219387-84a1-486f-80c9-502bb1d94971" providerId="AD" clId="Web-{41A62C33-6F73-4E49-BC63-148E0CD8F0C0}" dt="2020-10-10T02:32:00.392" v="13" actId="20577"/>
          <ac:spMkLst>
            <pc:docMk/>
            <pc:sldMk cId="314886983" sldId="259"/>
            <ac:spMk id="76" creationId="{00000000-0000-0000-0000-000000000000}"/>
          </ac:spMkLst>
        </pc:spChg>
      </pc:sldChg>
      <pc:sldChg chg="modSp addCm">
        <pc:chgData name="Zhu, Julia" userId="S::jzhu407@gatech.edu::c5219387-84a1-486f-80c9-502bb1d94971" providerId="AD" clId="Web-{41A62C33-6F73-4E49-BC63-148E0CD8F0C0}" dt="2020-10-10T02:40:53.937" v="101" actId="20577"/>
        <pc:sldMkLst>
          <pc:docMk/>
          <pc:sldMk cId="88811226" sldId="262"/>
        </pc:sldMkLst>
        <pc:spChg chg="mod">
          <ac:chgData name="Zhu, Julia" userId="S::jzhu407@gatech.edu::c5219387-84a1-486f-80c9-502bb1d94971" providerId="AD" clId="Web-{41A62C33-6F73-4E49-BC63-148E0CD8F0C0}" dt="2020-10-10T02:40:53.937" v="101" actId="20577"/>
          <ac:spMkLst>
            <pc:docMk/>
            <pc:sldMk cId="88811226" sldId="262"/>
            <ac:spMk id="76" creationId="{00000000-0000-0000-0000-000000000000}"/>
          </ac:spMkLst>
        </pc:spChg>
      </pc:sldChg>
      <pc:sldChg chg="modSp">
        <pc:chgData name="Zhu, Julia" userId="S::jzhu407@gatech.edu::c5219387-84a1-486f-80c9-502bb1d94971" providerId="AD" clId="Web-{41A62C33-6F73-4E49-BC63-148E0CD8F0C0}" dt="2020-10-10T02:41:58.688" v="114" actId="20577"/>
        <pc:sldMkLst>
          <pc:docMk/>
          <pc:sldMk cId="765734142" sldId="264"/>
        </pc:sldMkLst>
        <pc:spChg chg="mod">
          <ac:chgData name="Zhu, Julia" userId="S::jzhu407@gatech.edu::c5219387-84a1-486f-80c9-502bb1d94971" providerId="AD" clId="Web-{41A62C33-6F73-4E49-BC63-148E0CD8F0C0}" dt="2020-10-10T02:41:58.688" v="114" actId="20577"/>
          <ac:spMkLst>
            <pc:docMk/>
            <pc:sldMk cId="765734142" sldId="264"/>
            <ac:spMk id="76" creationId="{00000000-0000-0000-0000-000000000000}"/>
          </ac:spMkLst>
        </pc:spChg>
      </pc:sldChg>
      <pc:sldChg chg="modSp">
        <pc:chgData name="Zhu, Julia" userId="S::jzhu407@gatech.edu::c5219387-84a1-486f-80c9-502bb1d94971" providerId="AD" clId="Web-{41A62C33-6F73-4E49-BC63-148E0CD8F0C0}" dt="2020-10-10T02:43:33.878" v="153" actId="20577"/>
        <pc:sldMkLst>
          <pc:docMk/>
          <pc:sldMk cId="3024251259" sldId="268"/>
        </pc:sldMkLst>
        <pc:spChg chg="mod">
          <ac:chgData name="Zhu, Julia" userId="S::jzhu407@gatech.edu::c5219387-84a1-486f-80c9-502bb1d94971" providerId="AD" clId="Web-{41A62C33-6F73-4E49-BC63-148E0CD8F0C0}" dt="2020-10-10T02:43:33.878" v="153" actId="20577"/>
          <ac:spMkLst>
            <pc:docMk/>
            <pc:sldMk cId="3024251259" sldId="268"/>
            <ac:spMk id="76" creationId="{00000000-0000-0000-0000-000000000000}"/>
          </ac:spMkLst>
        </pc:spChg>
      </pc:sldChg>
      <pc:sldChg chg="modSp">
        <pc:chgData name="Zhu, Julia" userId="S::jzhu407@gatech.edu::c5219387-84a1-486f-80c9-502bb1d94971" providerId="AD" clId="Web-{41A62C33-6F73-4E49-BC63-148E0CD8F0C0}" dt="2020-10-10T02:44:01.817" v="164" actId="20577"/>
        <pc:sldMkLst>
          <pc:docMk/>
          <pc:sldMk cId="1829677000" sldId="269"/>
        </pc:sldMkLst>
        <pc:spChg chg="mod">
          <ac:chgData name="Zhu, Julia" userId="S::jzhu407@gatech.edu::c5219387-84a1-486f-80c9-502bb1d94971" providerId="AD" clId="Web-{41A62C33-6F73-4E49-BC63-148E0CD8F0C0}" dt="2020-10-10T02:44:01.817" v="164" actId="20577"/>
          <ac:spMkLst>
            <pc:docMk/>
            <pc:sldMk cId="1829677000" sldId="269"/>
            <ac:spMk id="76" creationId="{00000000-0000-0000-0000-000000000000}"/>
          </ac:spMkLst>
        </pc:spChg>
      </pc:sldChg>
      <pc:sldChg chg="modSp delCm">
        <pc:chgData name="Zhu, Julia" userId="S::jzhu407@gatech.edu::c5219387-84a1-486f-80c9-502bb1d94971" providerId="AD" clId="Web-{41A62C33-6F73-4E49-BC63-148E0CD8F0C0}" dt="2020-10-10T02:46:02.195" v="200" actId="20577"/>
        <pc:sldMkLst>
          <pc:docMk/>
          <pc:sldMk cId="4148622160" sldId="271"/>
        </pc:sldMkLst>
        <pc:spChg chg="mod">
          <ac:chgData name="Zhu, Julia" userId="S::jzhu407@gatech.edu::c5219387-84a1-486f-80c9-502bb1d94971" providerId="AD" clId="Web-{41A62C33-6F73-4E49-BC63-148E0CD8F0C0}" dt="2020-10-10T02:46:02.195" v="200" actId="20577"/>
          <ac:spMkLst>
            <pc:docMk/>
            <pc:sldMk cId="4148622160" sldId="271"/>
            <ac:spMk id="75" creationId="{00000000-0000-0000-0000-000000000000}"/>
          </ac:spMkLst>
        </pc:spChg>
        <pc:spChg chg="mod">
          <ac:chgData name="Zhu, Julia" userId="S::jzhu407@gatech.edu::c5219387-84a1-486f-80c9-502bb1d94971" providerId="AD" clId="Web-{41A62C33-6F73-4E49-BC63-148E0CD8F0C0}" dt="2020-10-10T02:45:58.991" v="199" actId="20577"/>
          <ac:spMkLst>
            <pc:docMk/>
            <pc:sldMk cId="4148622160" sldId="271"/>
            <ac:spMk id="76" creationId="{00000000-0000-0000-0000-000000000000}"/>
          </ac:spMkLst>
        </pc:spChg>
      </pc:sldChg>
      <pc:sldChg chg="modSp">
        <pc:chgData name="Zhu, Julia" userId="S::jzhu407@gatech.edu::c5219387-84a1-486f-80c9-502bb1d94971" providerId="AD" clId="Web-{41A62C33-6F73-4E49-BC63-148E0CD8F0C0}" dt="2020-10-10T02:43:49.722" v="158" actId="14100"/>
        <pc:sldMkLst>
          <pc:docMk/>
          <pc:sldMk cId="3940944229" sldId="272"/>
        </pc:sldMkLst>
        <pc:spChg chg="mod">
          <ac:chgData name="Zhu, Julia" userId="S::jzhu407@gatech.edu::c5219387-84a1-486f-80c9-502bb1d94971" providerId="AD" clId="Web-{41A62C33-6F73-4E49-BC63-148E0CD8F0C0}" dt="2020-10-10T02:43:42.722" v="155" actId="20577"/>
          <ac:spMkLst>
            <pc:docMk/>
            <pc:sldMk cId="3940944229" sldId="272"/>
            <ac:spMk id="76" creationId="{00000000-0000-0000-0000-000000000000}"/>
          </ac:spMkLst>
        </pc:spChg>
        <pc:picChg chg="mod">
          <ac:chgData name="Zhu, Julia" userId="S::jzhu407@gatech.edu::c5219387-84a1-486f-80c9-502bb1d94971" providerId="AD" clId="Web-{41A62C33-6F73-4E49-BC63-148E0CD8F0C0}" dt="2020-10-10T02:43:49.722" v="158" actId="14100"/>
          <ac:picMkLst>
            <pc:docMk/>
            <pc:sldMk cId="3940944229" sldId="272"/>
            <ac:picMk id="3" creationId="{A38C8F0D-8AF5-4470-8AC7-BD64C7BC3417}"/>
          </ac:picMkLst>
        </pc:picChg>
      </pc:sldChg>
      <pc:sldChg chg="modSp">
        <pc:chgData name="Zhu, Julia" userId="S::jzhu407@gatech.edu::c5219387-84a1-486f-80c9-502bb1d94971" providerId="AD" clId="Web-{41A62C33-6F73-4E49-BC63-148E0CD8F0C0}" dt="2020-10-10T02:44:42.708" v="178" actId="20577"/>
        <pc:sldMkLst>
          <pc:docMk/>
          <pc:sldMk cId="1035027166" sldId="274"/>
        </pc:sldMkLst>
        <pc:spChg chg="mod">
          <ac:chgData name="Zhu, Julia" userId="S::jzhu407@gatech.edu::c5219387-84a1-486f-80c9-502bb1d94971" providerId="AD" clId="Web-{41A62C33-6F73-4E49-BC63-148E0CD8F0C0}" dt="2020-10-10T02:44:36.380" v="174" actId="20577"/>
          <ac:spMkLst>
            <pc:docMk/>
            <pc:sldMk cId="1035027166" sldId="274"/>
            <ac:spMk id="4" creationId="{77B2CA3F-E1D4-46DD-8FB6-276399B47D51}"/>
          </ac:spMkLst>
        </pc:spChg>
        <pc:spChg chg="mod">
          <ac:chgData name="Zhu, Julia" userId="S::jzhu407@gatech.edu::c5219387-84a1-486f-80c9-502bb1d94971" providerId="AD" clId="Web-{41A62C33-6F73-4E49-BC63-148E0CD8F0C0}" dt="2020-10-10T02:44:42.708" v="178" actId="20577"/>
          <ac:spMkLst>
            <pc:docMk/>
            <pc:sldMk cId="1035027166" sldId="274"/>
            <ac:spMk id="9" creationId="{08AB0A3D-C43C-46D0-AB56-9580803EE19D}"/>
          </ac:spMkLst>
        </pc:spChg>
      </pc:sldChg>
      <pc:sldChg chg="modSp delCm">
        <pc:chgData name="Zhu, Julia" userId="S::jzhu407@gatech.edu::c5219387-84a1-486f-80c9-502bb1d94971" providerId="AD" clId="Web-{41A62C33-6F73-4E49-BC63-148E0CD8F0C0}" dt="2020-10-10T02:43:30.066" v="151" actId="20577"/>
        <pc:sldMkLst>
          <pc:docMk/>
          <pc:sldMk cId="139381214" sldId="275"/>
        </pc:sldMkLst>
        <pc:spChg chg="mod">
          <ac:chgData name="Zhu, Julia" userId="S::jzhu407@gatech.edu::c5219387-84a1-486f-80c9-502bb1d94971" providerId="AD" clId="Web-{41A62C33-6F73-4E49-BC63-148E0CD8F0C0}" dt="2020-10-10T02:43:30.066" v="151" actId="20577"/>
          <ac:spMkLst>
            <pc:docMk/>
            <pc:sldMk cId="139381214" sldId="275"/>
            <ac:spMk id="76" creationId="{00000000-0000-0000-0000-000000000000}"/>
          </ac:spMkLst>
        </pc:spChg>
      </pc:sldChg>
      <pc:sldChg chg="modSp">
        <pc:chgData name="Zhu, Julia" userId="S::jzhu407@gatech.edu::c5219387-84a1-486f-80c9-502bb1d94971" providerId="AD" clId="Web-{41A62C33-6F73-4E49-BC63-148E0CD8F0C0}" dt="2020-10-10T02:44:54.287" v="183" actId="20577"/>
        <pc:sldMkLst>
          <pc:docMk/>
          <pc:sldMk cId="396567302" sldId="276"/>
        </pc:sldMkLst>
        <pc:spChg chg="mod">
          <ac:chgData name="Zhu, Julia" userId="S::jzhu407@gatech.edu::c5219387-84a1-486f-80c9-502bb1d94971" providerId="AD" clId="Web-{41A62C33-6F73-4E49-BC63-148E0CD8F0C0}" dt="2020-10-10T02:44:54.287" v="183" actId="20577"/>
          <ac:spMkLst>
            <pc:docMk/>
            <pc:sldMk cId="396567302" sldId="276"/>
            <ac:spMk id="76" creationId="{00000000-0000-0000-0000-000000000000}"/>
          </ac:spMkLst>
        </pc:spChg>
      </pc:sldChg>
      <pc:sldChg chg="modSp">
        <pc:chgData name="Zhu, Julia" userId="S::jzhu407@gatech.edu::c5219387-84a1-486f-80c9-502bb1d94971" providerId="AD" clId="Web-{41A62C33-6F73-4E49-BC63-148E0CD8F0C0}" dt="2020-10-10T02:41:46.469" v="111" actId="20577"/>
        <pc:sldMkLst>
          <pc:docMk/>
          <pc:sldMk cId="2599857442" sldId="282"/>
        </pc:sldMkLst>
        <pc:spChg chg="mod">
          <ac:chgData name="Zhu, Julia" userId="S::jzhu407@gatech.edu::c5219387-84a1-486f-80c9-502bb1d94971" providerId="AD" clId="Web-{41A62C33-6F73-4E49-BC63-148E0CD8F0C0}" dt="2020-10-10T02:41:46.469" v="111" actId="20577"/>
          <ac:spMkLst>
            <pc:docMk/>
            <pc:sldMk cId="2599857442" sldId="282"/>
            <ac:spMk id="5" creationId="{02B6703E-D387-4D72-B860-FE160C345CEA}"/>
          </ac:spMkLst>
        </pc:spChg>
      </pc:sldChg>
      <pc:sldChg chg="modSp">
        <pc:chgData name="Zhu, Julia" userId="S::jzhu407@gatech.edu::c5219387-84a1-486f-80c9-502bb1d94971" providerId="AD" clId="Web-{41A62C33-6F73-4E49-BC63-148E0CD8F0C0}" dt="2020-10-10T02:44:20.661" v="167" actId="20577"/>
        <pc:sldMkLst>
          <pc:docMk/>
          <pc:sldMk cId="3388270444" sldId="284"/>
        </pc:sldMkLst>
        <pc:spChg chg="mod">
          <ac:chgData name="Zhu, Julia" userId="S::jzhu407@gatech.edu::c5219387-84a1-486f-80c9-502bb1d94971" providerId="AD" clId="Web-{41A62C33-6F73-4E49-BC63-148E0CD8F0C0}" dt="2020-10-10T02:44:20.661" v="167" actId="20577"/>
          <ac:spMkLst>
            <pc:docMk/>
            <pc:sldMk cId="3388270444" sldId="284"/>
            <ac:spMk id="76" creationId="{00000000-0000-0000-0000-000000000000}"/>
          </ac:spMkLst>
        </pc:spChg>
      </pc:sldChg>
      <pc:sldChg chg="modSp delCm">
        <pc:chgData name="Zhu, Julia" userId="S::jzhu407@gatech.edu::c5219387-84a1-486f-80c9-502bb1d94971" providerId="AD" clId="Web-{41A62C33-6F73-4E49-BC63-148E0CD8F0C0}" dt="2020-10-10T02:33:35.504" v="61"/>
        <pc:sldMkLst>
          <pc:docMk/>
          <pc:sldMk cId="1713221507" sldId="285"/>
        </pc:sldMkLst>
        <pc:spChg chg="mod">
          <ac:chgData name="Zhu, Julia" userId="S::jzhu407@gatech.edu::c5219387-84a1-486f-80c9-502bb1d94971" providerId="AD" clId="Web-{41A62C33-6F73-4E49-BC63-148E0CD8F0C0}" dt="2020-10-10T02:33:31.332" v="60" actId="20577"/>
          <ac:spMkLst>
            <pc:docMk/>
            <pc:sldMk cId="1713221507" sldId="285"/>
            <ac:spMk id="76" creationId="{00000000-0000-0000-0000-000000000000}"/>
          </ac:spMkLst>
        </pc:spChg>
      </pc:sldChg>
      <pc:sldChg chg="addSp modSp delCm">
        <pc:chgData name="Zhu, Julia" userId="S::jzhu407@gatech.edu::c5219387-84a1-486f-80c9-502bb1d94971" providerId="AD" clId="Web-{41A62C33-6F73-4E49-BC63-148E0CD8F0C0}" dt="2020-10-10T02:35:35.991" v="98" actId="1076"/>
        <pc:sldMkLst>
          <pc:docMk/>
          <pc:sldMk cId="264358648" sldId="286"/>
        </pc:sldMkLst>
        <pc:spChg chg="mod">
          <ac:chgData name="Zhu, Julia" userId="S::jzhu407@gatech.edu::c5219387-84a1-486f-80c9-502bb1d94971" providerId="AD" clId="Web-{41A62C33-6F73-4E49-BC63-148E0CD8F0C0}" dt="2020-10-10T02:34:40.584" v="70" actId="1076"/>
          <ac:spMkLst>
            <pc:docMk/>
            <pc:sldMk cId="264358648" sldId="286"/>
            <ac:spMk id="4" creationId="{51535E9D-3714-4DD6-899F-8359B215F7AA}"/>
          </ac:spMkLst>
        </pc:spChg>
        <pc:spChg chg="add mod">
          <ac:chgData name="Zhu, Julia" userId="S::jzhu407@gatech.edu::c5219387-84a1-486f-80c9-502bb1d94971" providerId="AD" clId="Web-{41A62C33-6F73-4E49-BC63-148E0CD8F0C0}" dt="2020-10-10T02:35:35.991" v="98" actId="1076"/>
          <ac:spMkLst>
            <pc:docMk/>
            <pc:sldMk cId="264358648" sldId="286"/>
            <ac:spMk id="5" creationId="{8A9D15F9-7A94-44B1-B9E4-5FE0823D8DD8}"/>
          </ac:spMkLst>
        </pc:spChg>
        <pc:picChg chg="mod">
          <ac:chgData name="Zhu, Julia" userId="S::jzhu407@gatech.edu::c5219387-84a1-486f-80c9-502bb1d94971" providerId="AD" clId="Web-{41A62C33-6F73-4E49-BC63-148E0CD8F0C0}" dt="2020-10-10T02:33:49.379" v="62" actId="1076"/>
          <ac:picMkLst>
            <pc:docMk/>
            <pc:sldMk cId="264358648" sldId="286"/>
            <ac:picMk id="2" creationId="{3385E6C8-3A35-4407-A9DC-CDDF09EC7ACC}"/>
          </ac:picMkLst>
        </pc:picChg>
        <pc:picChg chg="mod">
          <ac:chgData name="Zhu, Julia" userId="S::jzhu407@gatech.edu::c5219387-84a1-486f-80c9-502bb1d94971" providerId="AD" clId="Web-{41A62C33-6F73-4E49-BC63-148E0CD8F0C0}" dt="2020-10-10T02:35:24.116" v="94" actId="1076"/>
          <ac:picMkLst>
            <pc:docMk/>
            <pc:sldMk cId="264358648" sldId="286"/>
            <ac:picMk id="3" creationId="{37093A89-0C43-4C14-B09A-2D6C5613838C}"/>
          </ac:picMkLst>
        </pc:picChg>
      </pc:sldChg>
      <pc:sldChg chg="modSp">
        <pc:chgData name="Zhu, Julia" userId="S::jzhu407@gatech.edu::c5219387-84a1-486f-80c9-502bb1d94971" providerId="AD" clId="Web-{41A62C33-6F73-4E49-BC63-148E0CD8F0C0}" dt="2020-10-10T02:41:20.953" v="104" actId="20577"/>
        <pc:sldMkLst>
          <pc:docMk/>
          <pc:sldMk cId="4179073333" sldId="289"/>
        </pc:sldMkLst>
        <pc:spChg chg="mod">
          <ac:chgData name="Zhu, Julia" userId="S::jzhu407@gatech.edu::c5219387-84a1-486f-80c9-502bb1d94971" providerId="AD" clId="Web-{41A62C33-6F73-4E49-BC63-148E0CD8F0C0}" dt="2020-10-10T02:41:20.953" v="104" actId="20577"/>
          <ac:spMkLst>
            <pc:docMk/>
            <pc:sldMk cId="4179073333" sldId="289"/>
            <ac:spMk id="76" creationId="{00000000-0000-0000-0000-000000000000}"/>
          </ac:spMkLst>
        </pc:spChg>
      </pc:sldChg>
      <pc:sldChg chg="addSp modSp add replId">
        <pc:chgData name="Zhu, Julia" userId="S::jzhu407@gatech.edu::c5219387-84a1-486f-80c9-502bb1d94971" providerId="AD" clId="Web-{41A62C33-6F73-4E49-BC63-148E0CD8F0C0}" dt="2020-10-10T02:51:53.641" v="281" actId="1076"/>
        <pc:sldMkLst>
          <pc:docMk/>
          <pc:sldMk cId="608285397" sldId="290"/>
        </pc:sldMkLst>
        <pc:spChg chg="mod">
          <ac:chgData name="Zhu, Julia" userId="S::jzhu407@gatech.edu::c5219387-84a1-486f-80c9-502bb1d94971" providerId="AD" clId="Web-{41A62C33-6F73-4E49-BC63-148E0CD8F0C0}" dt="2020-10-10T02:45:46.741" v="195" actId="20577"/>
          <ac:spMkLst>
            <pc:docMk/>
            <pc:sldMk cId="608285397" sldId="290"/>
            <ac:spMk id="75" creationId="{00000000-0000-0000-0000-000000000000}"/>
          </ac:spMkLst>
        </pc:spChg>
        <pc:spChg chg="mod">
          <ac:chgData name="Zhu, Julia" userId="S::jzhu407@gatech.edu::c5219387-84a1-486f-80c9-502bb1d94971" providerId="AD" clId="Web-{41A62C33-6F73-4E49-BC63-148E0CD8F0C0}" dt="2020-10-10T02:50:57.264" v="278" actId="20577"/>
          <ac:spMkLst>
            <pc:docMk/>
            <pc:sldMk cId="608285397" sldId="290"/>
            <ac:spMk id="76" creationId="{00000000-0000-0000-0000-000000000000}"/>
          </ac:spMkLst>
        </pc:spChg>
        <pc:picChg chg="add mod">
          <ac:chgData name="Zhu, Julia" userId="S::jzhu407@gatech.edu::c5219387-84a1-486f-80c9-502bb1d94971" providerId="AD" clId="Web-{41A62C33-6F73-4E49-BC63-148E0CD8F0C0}" dt="2020-10-10T02:51:53.641" v="281" actId="1076"/>
          <ac:picMkLst>
            <pc:docMk/>
            <pc:sldMk cId="608285397" sldId="290"/>
            <ac:picMk id="2" creationId="{4ED0A60C-B2EB-42CD-A01D-330DA12776CC}"/>
          </ac:picMkLst>
        </pc:picChg>
      </pc:sldChg>
    </pc:docChg>
  </pc:docChgLst>
  <pc:docChgLst>
    <pc:chgData name="Patel, Dhruv V" userId="S::dpatel406@gatech.edu::89eebba9-d428-40b5-91eb-13049a1e6473" providerId="AD" clId="Web-{2FD91A65-333C-4C32-9517-6B57A5454000}"/>
    <pc:docChg chg="modSld">
      <pc:chgData name="Patel, Dhruv V" userId="S::dpatel406@gatech.edu::89eebba9-d428-40b5-91eb-13049a1e6473" providerId="AD" clId="Web-{2FD91A65-333C-4C32-9517-6B57A5454000}" dt="2021-03-23T15:30:05.957" v="2" actId="20577"/>
      <pc:docMkLst>
        <pc:docMk/>
      </pc:docMkLst>
      <pc:sldChg chg="modSp">
        <pc:chgData name="Patel, Dhruv V" userId="S::dpatel406@gatech.edu::89eebba9-d428-40b5-91eb-13049a1e6473" providerId="AD" clId="Web-{2FD91A65-333C-4C32-9517-6B57A5454000}" dt="2021-03-23T15:30:05.957" v="2" actId="20577"/>
        <pc:sldMkLst>
          <pc:docMk/>
          <pc:sldMk cId="1406525724" sldId="333"/>
        </pc:sldMkLst>
        <pc:spChg chg="mod">
          <ac:chgData name="Patel, Dhruv V" userId="S::dpatel406@gatech.edu::89eebba9-d428-40b5-91eb-13049a1e6473" providerId="AD" clId="Web-{2FD91A65-333C-4C32-9517-6B57A5454000}" dt="2021-03-23T15:30:05.957" v="2" actId="20577"/>
          <ac:spMkLst>
            <pc:docMk/>
            <pc:sldMk cId="1406525724" sldId="333"/>
            <ac:spMk id="76" creationId="{00000000-0000-0000-0000-000000000000}"/>
          </ac:spMkLst>
        </pc:spChg>
      </pc:sldChg>
    </pc:docChg>
  </pc:docChgLst>
  <pc:docChgLst>
    <pc:chgData name="Nakazawa, Allison M" userId="434e347d-bc06-4936-8f1a-589032403e0e" providerId="ADAL" clId="{DF90C82F-7A86-7D46-B417-3545A58EF73C}"/>
    <pc:docChg chg="undo custSel modSld">
      <pc:chgData name="Nakazawa, Allison M" userId="434e347d-bc06-4936-8f1a-589032403e0e" providerId="ADAL" clId="{DF90C82F-7A86-7D46-B417-3545A58EF73C}" dt="2020-11-21T18:41:31.985" v="16" actId="20577"/>
      <pc:docMkLst>
        <pc:docMk/>
      </pc:docMkLst>
      <pc:sldChg chg="modSp mod">
        <pc:chgData name="Nakazawa, Allison M" userId="434e347d-bc06-4936-8f1a-589032403e0e" providerId="ADAL" clId="{DF90C82F-7A86-7D46-B417-3545A58EF73C}" dt="2020-11-21T18:41:31.985" v="16" actId="20577"/>
        <pc:sldMkLst>
          <pc:docMk/>
          <pc:sldMk cId="2622942282" sldId="291"/>
        </pc:sldMkLst>
        <pc:spChg chg="mod">
          <ac:chgData name="Nakazawa, Allison M" userId="434e347d-bc06-4936-8f1a-589032403e0e" providerId="ADAL" clId="{DF90C82F-7A86-7D46-B417-3545A58EF73C}" dt="2020-11-21T18:41:28.990" v="15" actId="20577"/>
          <ac:spMkLst>
            <pc:docMk/>
            <pc:sldMk cId="2622942282" sldId="291"/>
            <ac:spMk id="75" creationId="{00000000-0000-0000-0000-000000000000}"/>
          </ac:spMkLst>
        </pc:spChg>
        <pc:spChg chg="mod">
          <ac:chgData name="Nakazawa, Allison M" userId="434e347d-bc06-4936-8f1a-589032403e0e" providerId="ADAL" clId="{DF90C82F-7A86-7D46-B417-3545A58EF73C}" dt="2020-11-21T18:41:31.985" v="16" actId="20577"/>
          <ac:spMkLst>
            <pc:docMk/>
            <pc:sldMk cId="2622942282" sldId="291"/>
            <ac:spMk id="76" creationId="{00000000-0000-0000-0000-000000000000}"/>
          </ac:spMkLst>
        </pc:spChg>
      </pc:sldChg>
    </pc:docChg>
  </pc:docChgLst>
  <pc:docChgLst>
    <pc:chgData name="Zhu, Julia" userId="S::jzhu407@gatech.edu::c5219387-84a1-486f-80c9-502bb1d94971" providerId="AD" clId="Web-{9B72BD20-3C4D-4FC6-8732-55680E73F860}"/>
    <pc:docChg chg="addSld modSld">
      <pc:chgData name="Zhu, Julia" userId="S::jzhu407@gatech.edu::c5219387-84a1-486f-80c9-502bb1d94971" providerId="AD" clId="Web-{9B72BD20-3C4D-4FC6-8732-55680E73F860}" dt="2020-10-08T21:23:41.899" v="404" actId="1076"/>
      <pc:docMkLst>
        <pc:docMk/>
      </pc:docMkLst>
      <pc:sldChg chg="modSp">
        <pc:chgData name="Zhu, Julia" userId="S::jzhu407@gatech.edu::c5219387-84a1-486f-80c9-502bb1d94971" providerId="AD" clId="Web-{9B72BD20-3C4D-4FC6-8732-55680E73F860}" dt="2020-10-08T21:21:54.054" v="370" actId="20577"/>
        <pc:sldMkLst>
          <pc:docMk/>
          <pc:sldMk cId="2003725653" sldId="263"/>
        </pc:sldMkLst>
        <pc:spChg chg="mod">
          <ac:chgData name="Zhu, Julia" userId="S::jzhu407@gatech.edu::c5219387-84a1-486f-80c9-502bb1d94971" providerId="AD" clId="Web-{9B72BD20-3C4D-4FC6-8732-55680E73F860}" dt="2020-10-08T21:21:54.054" v="370" actId="20577"/>
          <ac:spMkLst>
            <pc:docMk/>
            <pc:sldMk cId="2003725653" sldId="263"/>
            <ac:spMk id="76" creationId="{00000000-0000-0000-0000-000000000000}"/>
          </ac:spMkLst>
        </pc:spChg>
      </pc:sldChg>
      <pc:sldChg chg="modSp">
        <pc:chgData name="Zhu, Julia" userId="S::jzhu407@gatech.edu::c5219387-84a1-486f-80c9-502bb1d94971" providerId="AD" clId="Web-{9B72BD20-3C4D-4FC6-8732-55680E73F860}" dt="2020-10-08T21:21:31.320" v="358" actId="20577"/>
        <pc:sldMkLst>
          <pc:docMk/>
          <pc:sldMk cId="278728825" sldId="265"/>
        </pc:sldMkLst>
        <pc:spChg chg="mod">
          <ac:chgData name="Zhu, Julia" userId="S::jzhu407@gatech.edu::c5219387-84a1-486f-80c9-502bb1d94971" providerId="AD" clId="Web-{9B72BD20-3C4D-4FC6-8732-55680E73F860}" dt="2020-10-08T21:21:31.320" v="358" actId="20577"/>
          <ac:spMkLst>
            <pc:docMk/>
            <pc:sldMk cId="278728825" sldId="265"/>
            <ac:spMk id="76" creationId="{00000000-0000-0000-0000-000000000000}"/>
          </ac:spMkLst>
        </pc:spChg>
      </pc:sldChg>
      <pc:sldChg chg="addSp delSp modSp add replId">
        <pc:chgData name="Zhu, Julia" userId="S::jzhu407@gatech.edu::c5219387-84a1-486f-80c9-502bb1d94971" providerId="AD" clId="Web-{9B72BD20-3C4D-4FC6-8732-55680E73F860}" dt="2020-10-08T21:20:13.366" v="237"/>
        <pc:sldMkLst>
          <pc:docMk/>
          <pc:sldMk cId="594392936" sldId="278"/>
        </pc:sldMkLst>
        <pc:spChg chg="del mod">
          <ac:chgData name="Zhu, Julia" userId="S::jzhu407@gatech.edu::c5219387-84a1-486f-80c9-502bb1d94971" providerId="AD" clId="Web-{9B72BD20-3C4D-4FC6-8732-55680E73F860}" dt="2020-10-08T21:16:15.552" v="2"/>
          <ac:spMkLst>
            <pc:docMk/>
            <pc:sldMk cId="594392936" sldId="278"/>
            <ac:spMk id="76" creationId="{00000000-0000-0000-0000-000000000000}"/>
          </ac:spMkLst>
        </pc:spChg>
        <pc:graphicFrameChg chg="add mod modGraphic">
          <ac:chgData name="Zhu, Julia" userId="S::jzhu407@gatech.edu::c5219387-84a1-486f-80c9-502bb1d94971" providerId="AD" clId="Web-{9B72BD20-3C4D-4FC6-8732-55680E73F860}" dt="2020-10-08T21:20:13.366" v="237"/>
          <ac:graphicFrameMkLst>
            <pc:docMk/>
            <pc:sldMk cId="594392936" sldId="278"/>
            <ac:graphicFrameMk id="3" creationId="{5E5F501C-BD76-4947-8449-E2C371CA69A3}"/>
          </ac:graphicFrameMkLst>
        </pc:graphicFrameChg>
      </pc:sldChg>
      <pc:sldChg chg="addSp delSp modSp add replId">
        <pc:chgData name="Zhu, Julia" userId="S::jzhu407@gatech.edu::c5219387-84a1-486f-80c9-502bb1d94971" providerId="AD" clId="Web-{9B72BD20-3C4D-4FC6-8732-55680E73F860}" dt="2020-10-08T21:23:41.899" v="404" actId="1076"/>
        <pc:sldMkLst>
          <pc:docMk/>
          <pc:sldMk cId="46772924" sldId="280"/>
        </pc:sldMkLst>
        <pc:spChg chg="add del mod">
          <ac:chgData name="Zhu, Julia" userId="S::jzhu407@gatech.edu::c5219387-84a1-486f-80c9-502bb1d94971" providerId="AD" clId="Web-{9B72BD20-3C4D-4FC6-8732-55680E73F860}" dt="2020-10-08T21:23:32.445" v="401"/>
          <ac:spMkLst>
            <pc:docMk/>
            <pc:sldMk cId="46772924" sldId="280"/>
            <ac:spMk id="3" creationId="{A25F5C46-F156-46CD-98B7-3D42CC65DFD0}"/>
          </ac:spMkLst>
        </pc:spChg>
        <pc:spChg chg="mod">
          <ac:chgData name="Zhu, Julia" userId="S::jzhu407@gatech.edu::c5219387-84a1-486f-80c9-502bb1d94971" providerId="AD" clId="Web-{9B72BD20-3C4D-4FC6-8732-55680E73F860}" dt="2020-10-08T21:23:18.367" v="398" actId="20577"/>
          <ac:spMkLst>
            <pc:docMk/>
            <pc:sldMk cId="46772924" sldId="280"/>
            <ac:spMk id="75" creationId="{00000000-0000-0000-0000-000000000000}"/>
          </ac:spMkLst>
        </pc:spChg>
        <pc:spChg chg="del">
          <ac:chgData name="Zhu, Julia" userId="S::jzhu407@gatech.edu::c5219387-84a1-486f-80c9-502bb1d94971" providerId="AD" clId="Web-{9B72BD20-3C4D-4FC6-8732-55680E73F860}" dt="2020-10-08T21:23:21.102" v="399"/>
          <ac:spMkLst>
            <pc:docMk/>
            <pc:sldMk cId="46772924" sldId="280"/>
            <ac:spMk id="76" creationId="{00000000-0000-0000-0000-000000000000}"/>
          </ac:spMkLst>
        </pc:spChg>
        <pc:picChg chg="add mod">
          <ac:chgData name="Zhu, Julia" userId="S::jzhu407@gatech.edu::c5219387-84a1-486f-80c9-502bb1d94971" providerId="AD" clId="Web-{9B72BD20-3C4D-4FC6-8732-55680E73F860}" dt="2020-10-08T21:23:41.899" v="404" actId="1076"/>
          <ac:picMkLst>
            <pc:docMk/>
            <pc:sldMk cId="46772924" sldId="280"/>
            <ac:picMk id="4" creationId="{6E67C80A-78CB-4723-A64A-583B595BA7F0}"/>
          </ac:picMkLst>
        </pc:picChg>
      </pc:sldChg>
    </pc:docChg>
  </pc:docChgLst>
  <pc:docChgLst>
    <pc:chgData name="Nakazawa, Allison M" userId="434e347d-bc06-4936-8f1a-589032403e0e" providerId="ADAL" clId="{18439DD4-7DDB-BD40-B1D7-35464AE2EDC6}"/>
    <pc:docChg chg="undo custSel modSld">
      <pc:chgData name="Nakazawa, Allison M" userId="434e347d-bc06-4936-8f1a-589032403e0e" providerId="ADAL" clId="{18439DD4-7DDB-BD40-B1D7-35464AE2EDC6}" dt="2021-03-21T17:02:56.181" v="73"/>
      <pc:docMkLst>
        <pc:docMk/>
      </pc:docMkLst>
      <pc:sldChg chg="addCm modCm">
        <pc:chgData name="Nakazawa, Allison M" userId="434e347d-bc06-4936-8f1a-589032403e0e" providerId="ADAL" clId="{18439DD4-7DDB-BD40-B1D7-35464AE2EDC6}" dt="2021-03-21T16:33:24.584" v="10" actId="5900"/>
        <pc:sldMkLst>
          <pc:docMk/>
          <pc:sldMk cId="0" sldId="257"/>
        </pc:sldMkLst>
      </pc:sldChg>
      <pc:sldChg chg="addCm delCm modCm">
        <pc:chgData name="Nakazawa, Allison M" userId="434e347d-bc06-4936-8f1a-589032403e0e" providerId="ADAL" clId="{18439DD4-7DDB-BD40-B1D7-35464AE2EDC6}" dt="2021-03-21T16:33:21.852" v="9" actId="5900"/>
        <pc:sldMkLst>
          <pc:docMk/>
          <pc:sldMk cId="2655134929" sldId="298"/>
        </pc:sldMkLst>
      </pc:sldChg>
      <pc:sldChg chg="addSp delSp modSp mod">
        <pc:chgData name="Nakazawa, Allison M" userId="434e347d-bc06-4936-8f1a-589032403e0e" providerId="ADAL" clId="{18439DD4-7DDB-BD40-B1D7-35464AE2EDC6}" dt="2021-03-21T16:37:54.991" v="62"/>
        <pc:sldMkLst>
          <pc:docMk/>
          <pc:sldMk cId="1094736912" sldId="300"/>
        </pc:sldMkLst>
        <pc:picChg chg="add del mod">
          <ac:chgData name="Nakazawa, Allison M" userId="434e347d-bc06-4936-8f1a-589032403e0e" providerId="ADAL" clId="{18439DD4-7DDB-BD40-B1D7-35464AE2EDC6}" dt="2021-03-21T16:37:08.321" v="35"/>
          <ac:picMkLst>
            <pc:docMk/>
            <pc:sldMk cId="1094736912" sldId="300"/>
            <ac:picMk id="9" creationId="{43A574D4-3E90-074C-A7C4-D925B550186D}"/>
          </ac:picMkLst>
        </pc:picChg>
        <pc:picChg chg="add del mod">
          <ac:chgData name="Nakazawa, Allison M" userId="434e347d-bc06-4936-8f1a-589032403e0e" providerId="ADAL" clId="{18439DD4-7DDB-BD40-B1D7-35464AE2EDC6}" dt="2021-03-21T16:37:08.321" v="35"/>
          <ac:picMkLst>
            <pc:docMk/>
            <pc:sldMk cId="1094736912" sldId="300"/>
            <ac:picMk id="10" creationId="{BBAF17A3-BD86-334D-A1DB-EC392E286F5F}"/>
          </ac:picMkLst>
        </pc:picChg>
        <pc:picChg chg="add del mod">
          <ac:chgData name="Nakazawa, Allison M" userId="434e347d-bc06-4936-8f1a-589032403e0e" providerId="ADAL" clId="{18439DD4-7DDB-BD40-B1D7-35464AE2EDC6}" dt="2021-03-21T16:37:08.321" v="35"/>
          <ac:picMkLst>
            <pc:docMk/>
            <pc:sldMk cId="1094736912" sldId="300"/>
            <ac:picMk id="11" creationId="{6072D73A-E146-214D-92E9-FED41DF528DE}"/>
          </ac:picMkLst>
        </pc:picChg>
        <pc:picChg chg="add del mod">
          <ac:chgData name="Nakazawa, Allison M" userId="434e347d-bc06-4936-8f1a-589032403e0e" providerId="ADAL" clId="{18439DD4-7DDB-BD40-B1D7-35464AE2EDC6}" dt="2021-03-21T16:37:08.321" v="35"/>
          <ac:picMkLst>
            <pc:docMk/>
            <pc:sldMk cId="1094736912" sldId="300"/>
            <ac:picMk id="13" creationId="{64254126-6A4E-5841-94D4-7542BAC6BBCE}"/>
          </ac:picMkLst>
        </pc:picChg>
        <pc:picChg chg="del">
          <ac:chgData name="Nakazawa, Allison M" userId="434e347d-bc06-4936-8f1a-589032403e0e" providerId="ADAL" clId="{18439DD4-7DDB-BD40-B1D7-35464AE2EDC6}" dt="2021-03-21T16:37:54.658" v="61" actId="478"/>
          <ac:picMkLst>
            <pc:docMk/>
            <pc:sldMk cId="1094736912" sldId="300"/>
            <ac:picMk id="14" creationId="{14E8096D-3771-4CC7-8B29-C048DDB6FE4D}"/>
          </ac:picMkLst>
        </pc:picChg>
        <pc:picChg chg="add mod">
          <ac:chgData name="Nakazawa, Allison M" userId="434e347d-bc06-4936-8f1a-589032403e0e" providerId="ADAL" clId="{18439DD4-7DDB-BD40-B1D7-35464AE2EDC6}" dt="2021-03-21T16:37:54.991" v="62"/>
          <ac:picMkLst>
            <pc:docMk/>
            <pc:sldMk cId="1094736912" sldId="300"/>
            <ac:picMk id="15" creationId="{075BC969-B2A1-3E47-946C-DB8D278BE668}"/>
          </ac:picMkLst>
        </pc:picChg>
        <pc:picChg chg="del">
          <ac:chgData name="Nakazawa, Allison M" userId="434e347d-bc06-4936-8f1a-589032403e0e" providerId="ADAL" clId="{18439DD4-7DDB-BD40-B1D7-35464AE2EDC6}" dt="2021-03-21T16:37:54.658" v="61" actId="478"/>
          <ac:picMkLst>
            <pc:docMk/>
            <pc:sldMk cId="1094736912" sldId="300"/>
            <ac:picMk id="16" creationId="{5960F3D6-9952-4C48-8B0B-C542FAA3BF10}"/>
          </ac:picMkLst>
        </pc:picChg>
        <pc:picChg chg="add mod">
          <ac:chgData name="Nakazawa, Allison M" userId="434e347d-bc06-4936-8f1a-589032403e0e" providerId="ADAL" clId="{18439DD4-7DDB-BD40-B1D7-35464AE2EDC6}" dt="2021-03-21T16:37:54.991" v="62"/>
          <ac:picMkLst>
            <pc:docMk/>
            <pc:sldMk cId="1094736912" sldId="300"/>
            <ac:picMk id="17" creationId="{EFDDDDCB-6C14-6940-8B7C-BA7092784ECD}"/>
          </ac:picMkLst>
        </pc:picChg>
        <pc:picChg chg="del">
          <ac:chgData name="Nakazawa, Allison M" userId="434e347d-bc06-4936-8f1a-589032403e0e" providerId="ADAL" clId="{18439DD4-7DDB-BD40-B1D7-35464AE2EDC6}" dt="2021-03-21T16:37:54.658" v="61" actId="478"/>
          <ac:picMkLst>
            <pc:docMk/>
            <pc:sldMk cId="1094736912" sldId="300"/>
            <ac:picMk id="18" creationId="{9C12A66C-3928-4CD7-B348-C6F9D7FFD0A8}"/>
          </ac:picMkLst>
        </pc:picChg>
        <pc:picChg chg="add mod">
          <ac:chgData name="Nakazawa, Allison M" userId="434e347d-bc06-4936-8f1a-589032403e0e" providerId="ADAL" clId="{18439DD4-7DDB-BD40-B1D7-35464AE2EDC6}" dt="2021-03-21T16:37:54.991" v="62"/>
          <ac:picMkLst>
            <pc:docMk/>
            <pc:sldMk cId="1094736912" sldId="300"/>
            <ac:picMk id="19" creationId="{0E194B95-BA1D-D242-840D-60FF619E4C2F}"/>
          </ac:picMkLst>
        </pc:picChg>
        <pc:picChg chg="del">
          <ac:chgData name="Nakazawa, Allison M" userId="434e347d-bc06-4936-8f1a-589032403e0e" providerId="ADAL" clId="{18439DD4-7DDB-BD40-B1D7-35464AE2EDC6}" dt="2021-03-21T16:37:54.658" v="61" actId="478"/>
          <ac:picMkLst>
            <pc:docMk/>
            <pc:sldMk cId="1094736912" sldId="300"/>
            <ac:picMk id="20" creationId="{EF4E0555-98C3-4F55-B2C6-C5D2027EA268}"/>
          </ac:picMkLst>
        </pc:picChg>
        <pc:picChg chg="add mod">
          <ac:chgData name="Nakazawa, Allison M" userId="434e347d-bc06-4936-8f1a-589032403e0e" providerId="ADAL" clId="{18439DD4-7DDB-BD40-B1D7-35464AE2EDC6}" dt="2021-03-21T16:37:54.991" v="62"/>
          <ac:picMkLst>
            <pc:docMk/>
            <pc:sldMk cId="1094736912" sldId="300"/>
            <ac:picMk id="21" creationId="{965AD6B5-FCD6-8145-A338-25D7F22A907D}"/>
          </ac:picMkLst>
        </pc:picChg>
      </pc:sldChg>
      <pc:sldChg chg="addSp delSp modSp mod">
        <pc:chgData name="Nakazawa, Allison M" userId="434e347d-bc06-4936-8f1a-589032403e0e" providerId="ADAL" clId="{18439DD4-7DDB-BD40-B1D7-35464AE2EDC6}" dt="2021-03-21T16:37:49.422" v="60"/>
        <pc:sldMkLst>
          <pc:docMk/>
          <pc:sldMk cId="1080055442" sldId="301"/>
        </pc:sldMkLst>
        <pc:picChg chg="add del mod">
          <ac:chgData name="Nakazawa, Allison M" userId="434e347d-bc06-4936-8f1a-589032403e0e" providerId="ADAL" clId="{18439DD4-7DDB-BD40-B1D7-35464AE2EDC6}" dt="2021-03-21T16:37:09.694" v="36"/>
          <ac:picMkLst>
            <pc:docMk/>
            <pc:sldMk cId="1080055442" sldId="301"/>
            <ac:picMk id="9" creationId="{A032A1A9-1C78-F34C-A89C-0F5BF712F135}"/>
          </ac:picMkLst>
        </pc:picChg>
        <pc:picChg chg="add del mod">
          <ac:chgData name="Nakazawa, Allison M" userId="434e347d-bc06-4936-8f1a-589032403e0e" providerId="ADAL" clId="{18439DD4-7DDB-BD40-B1D7-35464AE2EDC6}" dt="2021-03-21T16:37:09.694" v="36"/>
          <ac:picMkLst>
            <pc:docMk/>
            <pc:sldMk cId="1080055442" sldId="301"/>
            <ac:picMk id="10" creationId="{EDCAAC85-EA97-D84B-86E9-A316E2C9157D}"/>
          </ac:picMkLst>
        </pc:picChg>
        <pc:picChg chg="add del mod">
          <ac:chgData name="Nakazawa, Allison M" userId="434e347d-bc06-4936-8f1a-589032403e0e" providerId="ADAL" clId="{18439DD4-7DDB-BD40-B1D7-35464AE2EDC6}" dt="2021-03-21T16:37:09.694" v="36"/>
          <ac:picMkLst>
            <pc:docMk/>
            <pc:sldMk cId="1080055442" sldId="301"/>
            <ac:picMk id="11" creationId="{82CBBA0A-6ADC-8D41-A2C2-793384189970}"/>
          </ac:picMkLst>
        </pc:picChg>
        <pc:picChg chg="add del mod">
          <ac:chgData name="Nakazawa, Allison M" userId="434e347d-bc06-4936-8f1a-589032403e0e" providerId="ADAL" clId="{18439DD4-7DDB-BD40-B1D7-35464AE2EDC6}" dt="2021-03-21T16:37:09.694" v="36"/>
          <ac:picMkLst>
            <pc:docMk/>
            <pc:sldMk cId="1080055442" sldId="301"/>
            <ac:picMk id="13" creationId="{70E10998-30F0-D84D-A886-02B7DC5DEB70}"/>
          </ac:picMkLst>
        </pc:picChg>
        <pc:picChg chg="del">
          <ac:chgData name="Nakazawa, Allison M" userId="434e347d-bc06-4936-8f1a-589032403e0e" providerId="ADAL" clId="{18439DD4-7DDB-BD40-B1D7-35464AE2EDC6}" dt="2021-03-21T16:37:49.086" v="59" actId="478"/>
          <ac:picMkLst>
            <pc:docMk/>
            <pc:sldMk cId="1080055442" sldId="301"/>
            <ac:picMk id="14" creationId="{D03CC091-0463-44E7-AA84-FEF57698BF1A}"/>
          </ac:picMkLst>
        </pc:picChg>
        <pc:picChg chg="add mod">
          <ac:chgData name="Nakazawa, Allison M" userId="434e347d-bc06-4936-8f1a-589032403e0e" providerId="ADAL" clId="{18439DD4-7DDB-BD40-B1D7-35464AE2EDC6}" dt="2021-03-21T16:37:49.422" v="60"/>
          <ac:picMkLst>
            <pc:docMk/>
            <pc:sldMk cId="1080055442" sldId="301"/>
            <ac:picMk id="15" creationId="{EC61F073-8267-E141-AB72-91C917445328}"/>
          </ac:picMkLst>
        </pc:picChg>
        <pc:picChg chg="del">
          <ac:chgData name="Nakazawa, Allison M" userId="434e347d-bc06-4936-8f1a-589032403e0e" providerId="ADAL" clId="{18439DD4-7DDB-BD40-B1D7-35464AE2EDC6}" dt="2021-03-21T16:37:49.086" v="59" actId="478"/>
          <ac:picMkLst>
            <pc:docMk/>
            <pc:sldMk cId="1080055442" sldId="301"/>
            <ac:picMk id="16" creationId="{F84683C8-FB03-4EB8-BC3B-C284691DDEBF}"/>
          </ac:picMkLst>
        </pc:picChg>
        <pc:picChg chg="add mod">
          <ac:chgData name="Nakazawa, Allison M" userId="434e347d-bc06-4936-8f1a-589032403e0e" providerId="ADAL" clId="{18439DD4-7DDB-BD40-B1D7-35464AE2EDC6}" dt="2021-03-21T16:37:49.422" v="60"/>
          <ac:picMkLst>
            <pc:docMk/>
            <pc:sldMk cId="1080055442" sldId="301"/>
            <ac:picMk id="17" creationId="{96CB95D7-8164-D14D-B697-3CA312762477}"/>
          </ac:picMkLst>
        </pc:picChg>
        <pc:picChg chg="del">
          <ac:chgData name="Nakazawa, Allison M" userId="434e347d-bc06-4936-8f1a-589032403e0e" providerId="ADAL" clId="{18439DD4-7DDB-BD40-B1D7-35464AE2EDC6}" dt="2021-03-21T16:37:49.086" v="59" actId="478"/>
          <ac:picMkLst>
            <pc:docMk/>
            <pc:sldMk cId="1080055442" sldId="301"/>
            <ac:picMk id="18" creationId="{E214DB6F-922C-491F-844A-4210175CC8AA}"/>
          </ac:picMkLst>
        </pc:picChg>
        <pc:picChg chg="add mod">
          <ac:chgData name="Nakazawa, Allison M" userId="434e347d-bc06-4936-8f1a-589032403e0e" providerId="ADAL" clId="{18439DD4-7DDB-BD40-B1D7-35464AE2EDC6}" dt="2021-03-21T16:37:49.422" v="60"/>
          <ac:picMkLst>
            <pc:docMk/>
            <pc:sldMk cId="1080055442" sldId="301"/>
            <ac:picMk id="19" creationId="{C2CC7CCE-1789-4A4F-9B68-FEBB62A0375D}"/>
          </ac:picMkLst>
        </pc:picChg>
        <pc:picChg chg="del">
          <ac:chgData name="Nakazawa, Allison M" userId="434e347d-bc06-4936-8f1a-589032403e0e" providerId="ADAL" clId="{18439DD4-7DDB-BD40-B1D7-35464AE2EDC6}" dt="2021-03-21T16:37:49.086" v="59" actId="478"/>
          <ac:picMkLst>
            <pc:docMk/>
            <pc:sldMk cId="1080055442" sldId="301"/>
            <ac:picMk id="20" creationId="{02A030A5-34EF-4BB9-9774-1D6730C6F1C2}"/>
          </ac:picMkLst>
        </pc:picChg>
        <pc:picChg chg="add mod">
          <ac:chgData name="Nakazawa, Allison M" userId="434e347d-bc06-4936-8f1a-589032403e0e" providerId="ADAL" clId="{18439DD4-7DDB-BD40-B1D7-35464AE2EDC6}" dt="2021-03-21T16:37:49.422" v="60"/>
          <ac:picMkLst>
            <pc:docMk/>
            <pc:sldMk cId="1080055442" sldId="301"/>
            <ac:picMk id="21" creationId="{72CF1A4A-FF95-EE43-B444-B55C8599B64F}"/>
          </ac:picMkLst>
        </pc:picChg>
      </pc:sldChg>
      <pc:sldChg chg="addSp delSp modSp mod">
        <pc:chgData name="Nakazawa, Allison M" userId="434e347d-bc06-4936-8f1a-589032403e0e" providerId="ADAL" clId="{18439DD4-7DDB-BD40-B1D7-35464AE2EDC6}" dt="2021-03-21T16:37:45.639" v="58"/>
        <pc:sldMkLst>
          <pc:docMk/>
          <pc:sldMk cId="1746276169" sldId="302"/>
        </pc:sldMkLst>
        <pc:picChg chg="add del mod">
          <ac:chgData name="Nakazawa, Allison M" userId="434e347d-bc06-4936-8f1a-589032403e0e" providerId="ADAL" clId="{18439DD4-7DDB-BD40-B1D7-35464AE2EDC6}" dt="2021-03-21T16:37:09.927" v="37"/>
          <ac:picMkLst>
            <pc:docMk/>
            <pc:sldMk cId="1746276169" sldId="302"/>
            <ac:picMk id="9" creationId="{742FBCB7-D3BF-1843-BBEA-E39291F7C7E1}"/>
          </ac:picMkLst>
        </pc:picChg>
        <pc:picChg chg="add del mod">
          <ac:chgData name="Nakazawa, Allison M" userId="434e347d-bc06-4936-8f1a-589032403e0e" providerId="ADAL" clId="{18439DD4-7DDB-BD40-B1D7-35464AE2EDC6}" dt="2021-03-21T16:37:09.927" v="37"/>
          <ac:picMkLst>
            <pc:docMk/>
            <pc:sldMk cId="1746276169" sldId="302"/>
            <ac:picMk id="10" creationId="{A8753B00-D927-124B-B003-588C47BDA772}"/>
          </ac:picMkLst>
        </pc:picChg>
        <pc:picChg chg="add del mod">
          <ac:chgData name="Nakazawa, Allison M" userId="434e347d-bc06-4936-8f1a-589032403e0e" providerId="ADAL" clId="{18439DD4-7DDB-BD40-B1D7-35464AE2EDC6}" dt="2021-03-21T16:37:09.927" v="37"/>
          <ac:picMkLst>
            <pc:docMk/>
            <pc:sldMk cId="1746276169" sldId="302"/>
            <ac:picMk id="11" creationId="{72833364-7170-1C4F-9A9F-F4E4A5FA5FD6}"/>
          </ac:picMkLst>
        </pc:picChg>
        <pc:picChg chg="add del mod">
          <ac:chgData name="Nakazawa, Allison M" userId="434e347d-bc06-4936-8f1a-589032403e0e" providerId="ADAL" clId="{18439DD4-7DDB-BD40-B1D7-35464AE2EDC6}" dt="2021-03-21T16:37:09.927" v="37"/>
          <ac:picMkLst>
            <pc:docMk/>
            <pc:sldMk cId="1746276169" sldId="302"/>
            <ac:picMk id="13" creationId="{94D61E44-6621-2F42-96DE-AB719859534D}"/>
          </ac:picMkLst>
        </pc:picChg>
        <pc:picChg chg="del">
          <ac:chgData name="Nakazawa, Allison M" userId="434e347d-bc06-4936-8f1a-589032403e0e" providerId="ADAL" clId="{18439DD4-7DDB-BD40-B1D7-35464AE2EDC6}" dt="2021-03-21T16:37:45.345" v="57" actId="478"/>
          <ac:picMkLst>
            <pc:docMk/>
            <pc:sldMk cId="1746276169" sldId="302"/>
            <ac:picMk id="14" creationId="{9C6A723D-3F68-49B5-864C-7517715A7B98}"/>
          </ac:picMkLst>
        </pc:picChg>
        <pc:picChg chg="add mod">
          <ac:chgData name="Nakazawa, Allison M" userId="434e347d-bc06-4936-8f1a-589032403e0e" providerId="ADAL" clId="{18439DD4-7DDB-BD40-B1D7-35464AE2EDC6}" dt="2021-03-21T16:37:45.639" v="58"/>
          <ac:picMkLst>
            <pc:docMk/>
            <pc:sldMk cId="1746276169" sldId="302"/>
            <ac:picMk id="15" creationId="{9C08C16A-60DF-B140-AC23-42AF22D732DF}"/>
          </ac:picMkLst>
        </pc:picChg>
        <pc:picChg chg="del">
          <ac:chgData name="Nakazawa, Allison M" userId="434e347d-bc06-4936-8f1a-589032403e0e" providerId="ADAL" clId="{18439DD4-7DDB-BD40-B1D7-35464AE2EDC6}" dt="2021-03-21T16:37:45.345" v="57" actId="478"/>
          <ac:picMkLst>
            <pc:docMk/>
            <pc:sldMk cId="1746276169" sldId="302"/>
            <ac:picMk id="16" creationId="{DC4D1A7F-E263-487F-B80B-1C70F2FDE86C}"/>
          </ac:picMkLst>
        </pc:picChg>
        <pc:picChg chg="add mod">
          <ac:chgData name="Nakazawa, Allison M" userId="434e347d-bc06-4936-8f1a-589032403e0e" providerId="ADAL" clId="{18439DD4-7DDB-BD40-B1D7-35464AE2EDC6}" dt="2021-03-21T16:37:45.639" v="58"/>
          <ac:picMkLst>
            <pc:docMk/>
            <pc:sldMk cId="1746276169" sldId="302"/>
            <ac:picMk id="17" creationId="{0941FE55-1B72-904B-8683-672D6077A1F9}"/>
          </ac:picMkLst>
        </pc:picChg>
        <pc:picChg chg="del">
          <ac:chgData name="Nakazawa, Allison M" userId="434e347d-bc06-4936-8f1a-589032403e0e" providerId="ADAL" clId="{18439DD4-7DDB-BD40-B1D7-35464AE2EDC6}" dt="2021-03-21T16:37:45.345" v="57" actId="478"/>
          <ac:picMkLst>
            <pc:docMk/>
            <pc:sldMk cId="1746276169" sldId="302"/>
            <ac:picMk id="18" creationId="{21FE2AF6-E18B-4E92-A28D-4C3D0C9C5F51}"/>
          </ac:picMkLst>
        </pc:picChg>
        <pc:picChg chg="add mod">
          <ac:chgData name="Nakazawa, Allison M" userId="434e347d-bc06-4936-8f1a-589032403e0e" providerId="ADAL" clId="{18439DD4-7DDB-BD40-B1D7-35464AE2EDC6}" dt="2021-03-21T16:37:45.639" v="58"/>
          <ac:picMkLst>
            <pc:docMk/>
            <pc:sldMk cId="1746276169" sldId="302"/>
            <ac:picMk id="19" creationId="{F94C4E51-8EC4-B544-A5C8-BE7BE2AC46B1}"/>
          </ac:picMkLst>
        </pc:picChg>
        <pc:picChg chg="del">
          <ac:chgData name="Nakazawa, Allison M" userId="434e347d-bc06-4936-8f1a-589032403e0e" providerId="ADAL" clId="{18439DD4-7DDB-BD40-B1D7-35464AE2EDC6}" dt="2021-03-21T16:37:45.345" v="57" actId="478"/>
          <ac:picMkLst>
            <pc:docMk/>
            <pc:sldMk cId="1746276169" sldId="302"/>
            <ac:picMk id="20" creationId="{2BFB173A-863F-41B1-9000-5990F3844C1A}"/>
          </ac:picMkLst>
        </pc:picChg>
        <pc:picChg chg="add mod">
          <ac:chgData name="Nakazawa, Allison M" userId="434e347d-bc06-4936-8f1a-589032403e0e" providerId="ADAL" clId="{18439DD4-7DDB-BD40-B1D7-35464AE2EDC6}" dt="2021-03-21T16:37:45.639" v="58"/>
          <ac:picMkLst>
            <pc:docMk/>
            <pc:sldMk cId="1746276169" sldId="302"/>
            <ac:picMk id="21" creationId="{6639AF25-52B7-2A47-AEEE-283FDA3AEC22}"/>
          </ac:picMkLst>
        </pc:picChg>
      </pc:sldChg>
      <pc:sldChg chg="addSp delSp modSp mod">
        <pc:chgData name="Nakazawa, Allison M" userId="434e347d-bc06-4936-8f1a-589032403e0e" providerId="ADAL" clId="{18439DD4-7DDB-BD40-B1D7-35464AE2EDC6}" dt="2021-03-21T16:37:42.198" v="56"/>
        <pc:sldMkLst>
          <pc:docMk/>
          <pc:sldMk cId="729692011" sldId="303"/>
        </pc:sldMkLst>
        <pc:picChg chg="add del mod">
          <ac:chgData name="Nakazawa, Allison M" userId="434e347d-bc06-4936-8f1a-589032403e0e" providerId="ADAL" clId="{18439DD4-7DDB-BD40-B1D7-35464AE2EDC6}" dt="2021-03-21T16:37:10.603" v="38"/>
          <ac:picMkLst>
            <pc:docMk/>
            <pc:sldMk cId="729692011" sldId="303"/>
            <ac:picMk id="9" creationId="{1067215F-E9C7-774F-BD83-2BCDA3BCB1F5}"/>
          </ac:picMkLst>
        </pc:picChg>
        <pc:picChg chg="add del mod">
          <ac:chgData name="Nakazawa, Allison M" userId="434e347d-bc06-4936-8f1a-589032403e0e" providerId="ADAL" clId="{18439DD4-7DDB-BD40-B1D7-35464AE2EDC6}" dt="2021-03-21T16:37:10.603" v="38"/>
          <ac:picMkLst>
            <pc:docMk/>
            <pc:sldMk cId="729692011" sldId="303"/>
            <ac:picMk id="10" creationId="{7FA28037-C593-7E46-8415-6913AF45FFB7}"/>
          </ac:picMkLst>
        </pc:picChg>
        <pc:picChg chg="add del mod">
          <ac:chgData name="Nakazawa, Allison M" userId="434e347d-bc06-4936-8f1a-589032403e0e" providerId="ADAL" clId="{18439DD4-7DDB-BD40-B1D7-35464AE2EDC6}" dt="2021-03-21T16:37:10.603" v="38"/>
          <ac:picMkLst>
            <pc:docMk/>
            <pc:sldMk cId="729692011" sldId="303"/>
            <ac:picMk id="11" creationId="{4AD69E9C-E571-0148-A64E-535765E2145E}"/>
          </ac:picMkLst>
        </pc:picChg>
        <pc:picChg chg="add del mod">
          <ac:chgData name="Nakazawa, Allison M" userId="434e347d-bc06-4936-8f1a-589032403e0e" providerId="ADAL" clId="{18439DD4-7DDB-BD40-B1D7-35464AE2EDC6}" dt="2021-03-21T16:37:10.603" v="38"/>
          <ac:picMkLst>
            <pc:docMk/>
            <pc:sldMk cId="729692011" sldId="303"/>
            <ac:picMk id="13" creationId="{983913D2-C17A-9343-9859-00FEFB35B40D}"/>
          </ac:picMkLst>
        </pc:picChg>
        <pc:picChg chg="del">
          <ac:chgData name="Nakazawa, Allison M" userId="434e347d-bc06-4936-8f1a-589032403e0e" providerId="ADAL" clId="{18439DD4-7DDB-BD40-B1D7-35464AE2EDC6}" dt="2021-03-21T16:37:41.798" v="55" actId="478"/>
          <ac:picMkLst>
            <pc:docMk/>
            <pc:sldMk cId="729692011" sldId="303"/>
            <ac:picMk id="14" creationId="{3022BA78-8D8C-4625-9D2F-6118AF80E9B4}"/>
          </ac:picMkLst>
        </pc:picChg>
        <pc:picChg chg="add mod">
          <ac:chgData name="Nakazawa, Allison M" userId="434e347d-bc06-4936-8f1a-589032403e0e" providerId="ADAL" clId="{18439DD4-7DDB-BD40-B1D7-35464AE2EDC6}" dt="2021-03-21T16:37:42.198" v="56"/>
          <ac:picMkLst>
            <pc:docMk/>
            <pc:sldMk cId="729692011" sldId="303"/>
            <ac:picMk id="15" creationId="{36BD9993-346B-FF43-A364-3C186A033596}"/>
          </ac:picMkLst>
        </pc:picChg>
        <pc:picChg chg="del">
          <ac:chgData name="Nakazawa, Allison M" userId="434e347d-bc06-4936-8f1a-589032403e0e" providerId="ADAL" clId="{18439DD4-7DDB-BD40-B1D7-35464AE2EDC6}" dt="2021-03-21T16:37:41.798" v="55" actId="478"/>
          <ac:picMkLst>
            <pc:docMk/>
            <pc:sldMk cId="729692011" sldId="303"/>
            <ac:picMk id="16" creationId="{FF642D79-DD6B-4CC7-A193-01BE8F7FF5AA}"/>
          </ac:picMkLst>
        </pc:picChg>
        <pc:picChg chg="add mod">
          <ac:chgData name="Nakazawa, Allison M" userId="434e347d-bc06-4936-8f1a-589032403e0e" providerId="ADAL" clId="{18439DD4-7DDB-BD40-B1D7-35464AE2EDC6}" dt="2021-03-21T16:37:42.198" v="56"/>
          <ac:picMkLst>
            <pc:docMk/>
            <pc:sldMk cId="729692011" sldId="303"/>
            <ac:picMk id="17" creationId="{A95446FB-7F5D-CA47-B1FC-169DC542F1FA}"/>
          </ac:picMkLst>
        </pc:picChg>
        <pc:picChg chg="del">
          <ac:chgData name="Nakazawa, Allison M" userId="434e347d-bc06-4936-8f1a-589032403e0e" providerId="ADAL" clId="{18439DD4-7DDB-BD40-B1D7-35464AE2EDC6}" dt="2021-03-21T16:37:41.798" v="55" actId="478"/>
          <ac:picMkLst>
            <pc:docMk/>
            <pc:sldMk cId="729692011" sldId="303"/>
            <ac:picMk id="18" creationId="{7B1F0470-344C-4D3C-AB7D-541F8EF6ADAA}"/>
          </ac:picMkLst>
        </pc:picChg>
        <pc:picChg chg="add mod">
          <ac:chgData name="Nakazawa, Allison M" userId="434e347d-bc06-4936-8f1a-589032403e0e" providerId="ADAL" clId="{18439DD4-7DDB-BD40-B1D7-35464AE2EDC6}" dt="2021-03-21T16:37:42.198" v="56"/>
          <ac:picMkLst>
            <pc:docMk/>
            <pc:sldMk cId="729692011" sldId="303"/>
            <ac:picMk id="19" creationId="{866CAAF6-453C-5D41-AC11-0F14BC17D4D7}"/>
          </ac:picMkLst>
        </pc:picChg>
        <pc:picChg chg="del">
          <ac:chgData name="Nakazawa, Allison M" userId="434e347d-bc06-4936-8f1a-589032403e0e" providerId="ADAL" clId="{18439DD4-7DDB-BD40-B1D7-35464AE2EDC6}" dt="2021-03-21T16:37:41.798" v="55" actId="478"/>
          <ac:picMkLst>
            <pc:docMk/>
            <pc:sldMk cId="729692011" sldId="303"/>
            <ac:picMk id="20" creationId="{2C734031-408B-4368-BF73-41F31ECA93CC}"/>
          </ac:picMkLst>
        </pc:picChg>
        <pc:picChg chg="add mod">
          <ac:chgData name="Nakazawa, Allison M" userId="434e347d-bc06-4936-8f1a-589032403e0e" providerId="ADAL" clId="{18439DD4-7DDB-BD40-B1D7-35464AE2EDC6}" dt="2021-03-21T16:37:42.198" v="56"/>
          <ac:picMkLst>
            <pc:docMk/>
            <pc:sldMk cId="729692011" sldId="303"/>
            <ac:picMk id="21" creationId="{C618B717-CBCA-9044-A035-0DD6FBEE763A}"/>
          </ac:picMkLst>
        </pc:picChg>
      </pc:sldChg>
      <pc:sldChg chg="addSp delSp modSp mod">
        <pc:chgData name="Nakazawa, Allison M" userId="434e347d-bc06-4936-8f1a-589032403e0e" providerId="ADAL" clId="{18439DD4-7DDB-BD40-B1D7-35464AE2EDC6}" dt="2021-03-21T16:37:37.973" v="54"/>
        <pc:sldMkLst>
          <pc:docMk/>
          <pc:sldMk cId="933769617" sldId="304"/>
        </pc:sldMkLst>
        <pc:picChg chg="add del mod">
          <ac:chgData name="Nakazawa, Allison M" userId="434e347d-bc06-4936-8f1a-589032403e0e" providerId="ADAL" clId="{18439DD4-7DDB-BD40-B1D7-35464AE2EDC6}" dt="2021-03-21T16:37:10.911" v="39"/>
          <ac:picMkLst>
            <pc:docMk/>
            <pc:sldMk cId="933769617" sldId="304"/>
            <ac:picMk id="9" creationId="{31A8A471-09AE-D64C-A413-2BBEF92D6955}"/>
          </ac:picMkLst>
        </pc:picChg>
        <pc:picChg chg="add del mod">
          <ac:chgData name="Nakazawa, Allison M" userId="434e347d-bc06-4936-8f1a-589032403e0e" providerId="ADAL" clId="{18439DD4-7DDB-BD40-B1D7-35464AE2EDC6}" dt="2021-03-21T16:37:10.911" v="39"/>
          <ac:picMkLst>
            <pc:docMk/>
            <pc:sldMk cId="933769617" sldId="304"/>
            <ac:picMk id="10" creationId="{AEAA85ED-BCFD-4B4E-B802-731C4A0B4388}"/>
          </ac:picMkLst>
        </pc:picChg>
        <pc:picChg chg="add del mod">
          <ac:chgData name="Nakazawa, Allison M" userId="434e347d-bc06-4936-8f1a-589032403e0e" providerId="ADAL" clId="{18439DD4-7DDB-BD40-B1D7-35464AE2EDC6}" dt="2021-03-21T16:37:10.911" v="39"/>
          <ac:picMkLst>
            <pc:docMk/>
            <pc:sldMk cId="933769617" sldId="304"/>
            <ac:picMk id="11" creationId="{C71081B4-763E-9F4B-9AEC-C8C088D22208}"/>
          </ac:picMkLst>
        </pc:picChg>
        <pc:picChg chg="add del mod">
          <ac:chgData name="Nakazawa, Allison M" userId="434e347d-bc06-4936-8f1a-589032403e0e" providerId="ADAL" clId="{18439DD4-7DDB-BD40-B1D7-35464AE2EDC6}" dt="2021-03-21T16:37:10.911" v="39"/>
          <ac:picMkLst>
            <pc:docMk/>
            <pc:sldMk cId="933769617" sldId="304"/>
            <ac:picMk id="13" creationId="{D8699B1A-2D11-B242-8B39-B49399990B53}"/>
          </ac:picMkLst>
        </pc:picChg>
        <pc:picChg chg="del">
          <ac:chgData name="Nakazawa, Allison M" userId="434e347d-bc06-4936-8f1a-589032403e0e" providerId="ADAL" clId="{18439DD4-7DDB-BD40-B1D7-35464AE2EDC6}" dt="2021-03-21T16:37:37.695" v="53" actId="478"/>
          <ac:picMkLst>
            <pc:docMk/>
            <pc:sldMk cId="933769617" sldId="304"/>
            <ac:picMk id="14" creationId="{E5766E56-4154-4075-AA8C-5319EB62A928}"/>
          </ac:picMkLst>
        </pc:picChg>
        <pc:picChg chg="add mod">
          <ac:chgData name="Nakazawa, Allison M" userId="434e347d-bc06-4936-8f1a-589032403e0e" providerId="ADAL" clId="{18439DD4-7DDB-BD40-B1D7-35464AE2EDC6}" dt="2021-03-21T16:37:37.973" v="54"/>
          <ac:picMkLst>
            <pc:docMk/>
            <pc:sldMk cId="933769617" sldId="304"/>
            <ac:picMk id="15" creationId="{C25D1965-DDFB-E843-9392-565039A944C0}"/>
          </ac:picMkLst>
        </pc:picChg>
        <pc:picChg chg="del">
          <ac:chgData name="Nakazawa, Allison M" userId="434e347d-bc06-4936-8f1a-589032403e0e" providerId="ADAL" clId="{18439DD4-7DDB-BD40-B1D7-35464AE2EDC6}" dt="2021-03-21T16:37:37.695" v="53" actId="478"/>
          <ac:picMkLst>
            <pc:docMk/>
            <pc:sldMk cId="933769617" sldId="304"/>
            <ac:picMk id="16" creationId="{4612CE4B-F4D9-4DDC-8D64-1A8BAEB2A515}"/>
          </ac:picMkLst>
        </pc:picChg>
        <pc:picChg chg="add mod">
          <ac:chgData name="Nakazawa, Allison M" userId="434e347d-bc06-4936-8f1a-589032403e0e" providerId="ADAL" clId="{18439DD4-7DDB-BD40-B1D7-35464AE2EDC6}" dt="2021-03-21T16:37:37.973" v="54"/>
          <ac:picMkLst>
            <pc:docMk/>
            <pc:sldMk cId="933769617" sldId="304"/>
            <ac:picMk id="17" creationId="{3E73ED2C-180D-7E46-8421-63147AF99D5B}"/>
          </ac:picMkLst>
        </pc:picChg>
        <pc:picChg chg="del">
          <ac:chgData name="Nakazawa, Allison M" userId="434e347d-bc06-4936-8f1a-589032403e0e" providerId="ADAL" clId="{18439DD4-7DDB-BD40-B1D7-35464AE2EDC6}" dt="2021-03-21T16:37:37.695" v="53" actId="478"/>
          <ac:picMkLst>
            <pc:docMk/>
            <pc:sldMk cId="933769617" sldId="304"/>
            <ac:picMk id="18" creationId="{C61514D6-06B7-49C4-B16D-0D1BD21109CF}"/>
          </ac:picMkLst>
        </pc:picChg>
        <pc:picChg chg="add mod">
          <ac:chgData name="Nakazawa, Allison M" userId="434e347d-bc06-4936-8f1a-589032403e0e" providerId="ADAL" clId="{18439DD4-7DDB-BD40-B1D7-35464AE2EDC6}" dt="2021-03-21T16:37:37.973" v="54"/>
          <ac:picMkLst>
            <pc:docMk/>
            <pc:sldMk cId="933769617" sldId="304"/>
            <ac:picMk id="19" creationId="{5A3F51F3-2DA7-FB47-B8C7-ADEC15B542A3}"/>
          </ac:picMkLst>
        </pc:picChg>
        <pc:picChg chg="del">
          <ac:chgData name="Nakazawa, Allison M" userId="434e347d-bc06-4936-8f1a-589032403e0e" providerId="ADAL" clId="{18439DD4-7DDB-BD40-B1D7-35464AE2EDC6}" dt="2021-03-21T16:37:37.695" v="53" actId="478"/>
          <ac:picMkLst>
            <pc:docMk/>
            <pc:sldMk cId="933769617" sldId="304"/>
            <ac:picMk id="20" creationId="{7F93657F-2170-4705-847D-3B0F3F054C18}"/>
          </ac:picMkLst>
        </pc:picChg>
        <pc:picChg chg="add mod">
          <ac:chgData name="Nakazawa, Allison M" userId="434e347d-bc06-4936-8f1a-589032403e0e" providerId="ADAL" clId="{18439DD4-7DDB-BD40-B1D7-35464AE2EDC6}" dt="2021-03-21T16:37:37.973" v="54"/>
          <ac:picMkLst>
            <pc:docMk/>
            <pc:sldMk cId="933769617" sldId="304"/>
            <ac:picMk id="21" creationId="{5DC74686-2434-3544-9C6C-AE2407E0A627}"/>
          </ac:picMkLst>
        </pc:picChg>
      </pc:sldChg>
      <pc:sldChg chg="addSp delSp modSp mod">
        <pc:chgData name="Nakazawa, Allison M" userId="434e347d-bc06-4936-8f1a-589032403e0e" providerId="ADAL" clId="{18439DD4-7DDB-BD40-B1D7-35464AE2EDC6}" dt="2021-03-21T16:37:33.977" v="52"/>
        <pc:sldMkLst>
          <pc:docMk/>
          <pc:sldMk cId="2412378860" sldId="305"/>
        </pc:sldMkLst>
        <pc:picChg chg="add del mod">
          <ac:chgData name="Nakazawa, Allison M" userId="434e347d-bc06-4936-8f1a-589032403e0e" providerId="ADAL" clId="{18439DD4-7DDB-BD40-B1D7-35464AE2EDC6}" dt="2021-03-21T16:37:11.214" v="40"/>
          <ac:picMkLst>
            <pc:docMk/>
            <pc:sldMk cId="2412378860" sldId="305"/>
            <ac:picMk id="9" creationId="{BCE9C827-524F-ED4D-AF29-B8914FB5606A}"/>
          </ac:picMkLst>
        </pc:picChg>
        <pc:picChg chg="add del mod">
          <ac:chgData name="Nakazawa, Allison M" userId="434e347d-bc06-4936-8f1a-589032403e0e" providerId="ADAL" clId="{18439DD4-7DDB-BD40-B1D7-35464AE2EDC6}" dt="2021-03-21T16:37:11.214" v="40"/>
          <ac:picMkLst>
            <pc:docMk/>
            <pc:sldMk cId="2412378860" sldId="305"/>
            <ac:picMk id="10" creationId="{800F1D31-7926-134D-B255-ACA533736588}"/>
          </ac:picMkLst>
        </pc:picChg>
        <pc:picChg chg="add del mod">
          <ac:chgData name="Nakazawa, Allison M" userId="434e347d-bc06-4936-8f1a-589032403e0e" providerId="ADAL" clId="{18439DD4-7DDB-BD40-B1D7-35464AE2EDC6}" dt="2021-03-21T16:37:11.214" v="40"/>
          <ac:picMkLst>
            <pc:docMk/>
            <pc:sldMk cId="2412378860" sldId="305"/>
            <ac:picMk id="11" creationId="{96AB8F51-B3CE-5C43-9A44-5834E1D94EEA}"/>
          </ac:picMkLst>
        </pc:picChg>
        <pc:picChg chg="add del mod">
          <ac:chgData name="Nakazawa, Allison M" userId="434e347d-bc06-4936-8f1a-589032403e0e" providerId="ADAL" clId="{18439DD4-7DDB-BD40-B1D7-35464AE2EDC6}" dt="2021-03-21T16:37:11.214" v="40"/>
          <ac:picMkLst>
            <pc:docMk/>
            <pc:sldMk cId="2412378860" sldId="305"/>
            <ac:picMk id="13" creationId="{C48CAC0D-EDC1-C24D-831B-303CA01EA929}"/>
          </ac:picMkLst>
        </pc:picChg>
        <pc:picChg chg="del">
          <ac:chgData name="Nakazawa, Allison M" userId="434e347d-bc06-4936-8f1a-589032403e0e" providerId="ADAL" clId="{18439DD4-7DDB-BD40-B1D7-35464AE2EDC6}" dt="2021-03-21T16:37:33.665" v="51" actId="478"/>
          <ac:picMkLst>
            <pc:docMk/>
            <pc:sldMk cId="2412378860" sldId="305"/>
            <ac:picMk id="14" creationId="{F7B8FA57-CCDB-4F94-847F-401B96F62D7D}"/>
          </ac:picMkLst>
        </pc:picChg>
        <pc:picChg chg="add mod">
          <ac:chgData name="Nakazawa, Allison M" userId="434e347d-bc06-4936-8f1a-589032403e0e" providerId="ADAL" clId="{18439DD4-7DDB-BD40-B1D7-35464AE2EDC6}" dt="2021-03-21T16:37:33.977" v="52"/>
          <ac:picMkLst>
            <pc:docMk/>
            <pc:sldMk cId="2412378860" sldId="305"/>
            <ac:picMk id="15" creationId="{8B809C35-1C7F-FB4C-83BC-3E14F3A4474B}"/>
          </ac:picMkLst>
        </pc:picChg>
        <pc:picChg chg="del">
          <ac:chgData name="Nakazawa, Allison M" userId="434e347d-bc06-4936-8f1a-589032403e0e" providerId="ADAL" clId="{18439DD4-7DDB-BD40-B1D7-35464AE2EDC6}" dt="2021-03-21T16:37:33.665" v="51" actId="478"/>
          <ac:picMkLst>
            <pc:docMk/>
            <pc:sldMk cId="2412378860" sldId="305"/>
            <ac:picMk id="16" creationId="{BFD81C28-9737-4047-8DEF-9DA072605F14}"/>
          </ac:picMkLst>
        </pc:picChg>
        <pc:picChg chg="add mod">
          <ac:chgData name="Nakazawa, Allison M" userId="434e347d-bc06-4936-8f1a-589032403e0e" providerId="ADAL" clId="{18439DD4-7DDB-BD40-B1D7-35464AE2EDC6}" dt="2021-03-21T16:37:33.977" v="52"/>
          <ac:picMkLst>
            <pc:docMk/>
            <pc:sldMk cId="2412378860" sldId="305"/>
            <ac:picMk id="17" creationId="{FD23FD4E-A61C-2D4C-994E-DEB129F42913}"/>
          </ac:picMkLst>
        </pc:picChg>
        <pc:picChg chg="del">
          <ac:chgData name="Nakazawa, Allison M" userId="434e347d-bc06-4936-8f1a-589032403e0e" providerId="ADAL" clId="{18439DD4-7DDB-BD40-B1D7-35464AE2EDC6}" dt="2021-03-21T16:37:33.665" v="51" actId="478"/>
          <ac:picMkLst>
            <pc:docMk/>
            <pc:sldMk cId="2412378860" sldId="305"/>
            <ac:picMk id="18" creationId="{4BFD3B26-A9BF-4287-B103-4A5029A7251B}"/>
          </ac:picMkLst>
        </pc:picChg>
        <pc:picChg chg="add mod">
          <ac:chgData name="Nakazawa, Allison M" userId="434e347d-bc06-4936-8f1a-589032403e0e" providerId="ADAL" clId="{18439DD4-7DDB-BD40-B1D7-35464AE2EDC6}" dt="2021-03-21T16:37:33.977" v="52"/>
          <ac:picMkLst>
            <pc:docMk/>
            <pc:sldMk cId="2412378860" sldId="305"/>
            <ac:picMk id="19" creationId="{B45654CA-8695-7E4C-B614-4F91C28C29D0}"/>
          </ac:picMkLst>
        </pc:picChg>
        <pc:picChg chg="del">
          <ac:chgData name="Nakazawa, Allison M" userId="434e347d-bc06-4936-8f1a-589032403e0e" providerId="ADAL" clId="{18439DD4-7DDB-BD40-B1D7-35464AE2EDC6}" dt="2021-03-21T16:37:33.665" v="51" actId="478"/>
          <ac:picMkLst>
            <pc:docMk/>
            <pc:sldMk cId="2412378860" sldId="305"/>
            <ac:picMk id="20" creationId="{4ACEA40A-25AF-463A-99BA-312D62BC417E}"/>
          </ac:picMkLst>
        </pc:picChg>
        <pc:picChg chg="add mod">
          <ac:chgData name="Nakazawa, Allison M" userId="434e347d-bc06-4936-8f1a-589032403e0e" providerId="ADAL" clId="{18439DD4-7DDB-BD40-B1D7-35464AE2EDC6}" dt="2021-03-21T16:37:33.977" v="52"/>
          <ac:picMkLst>
            <pc:docMk/>
            <pc:sldMk cId="2412378860" sldId="305"/>
            <ac:picMk id="21" creationId="{38F7D9BB-54A5-BB48-8021-B435F1655C48}"/>
          </ac:picMkLst>
        </pc:picChg>
      </pc:sldChg>
      <pc:sldChg chg="addSp delSp modSp mod">
        <pc:chgData name="Nakazawa, Allison M" userId="434e347d-bc06-4936-8f1a-589032403e0e" providerId="ADAL" clId="{18439DD4-7DDB-BD40-B1D7-35464AE2EDC6}" dt="2021-03-21T16:37:30.218" v="50"/>
        <pc:sldMkLst>
          <pc:docMk/>
          <pc:sldMk cId="833409187" sldId="306"/>
        </pc:sldMkLst>
        <pc:picChg chg="add del mod">
          <ac:chgData name="Nakazawa, Allison M" userId="434e347d-bc06-4936-8f1a-589032403e0e" providerId="ADAL" clId="{18439DD4-7DDB-BD40-B1D7-35464AE2EDC6}" dt="2021-03-21T16:37:11.503" v="41"/>
          <ac:picMkLst>
            <pc:docMk/>
            <pc:sldMk cId="833409187" sldId="306"/>
            <ac:picMk id="9" creationId="{11591E02-D4EA-8547-B46E-636401A4CDA5}"/>
          </ac:picMkLst>
        </pc:picChg>
        <pc:picChg chg="add del mod">
          <ac:chgData name="Nakazawa, Allison M" userId="434e347d-bc06-4936-8f1a-589032403e0e" providerId="ADAL" clId="{18439DD4-7DDB-BD40-B1D7-35464AE2EDC6}" dt="2021-03-21T16:37:11.503" v="41"/>
          <ac:picMkLst>
            <pc:docMk/>
            <pc:sldMk cId="833409187" sldId="306"/>
            <ac:picMk id="10" creationId="{B9615CAC-4F8E-F545-9F9E-BD9E9F38CB2A}"/>
          </ac:picMkLst>
        </pc:picChg>
        <pc:picChg chg="add del mod">
          <ac:chgData name="Nakazawa, Allison M" userId="434e347d-bc06-4936-8f1a-589032403e0e" providerId="ADAL" clId="{18439DD4-7DDB-BD40-B1D7-35464AE2EDC6}" dt="2021-03-21T16:37:11.503" v="41"/>
          <ac:picMkLst>
            <pc:docMk/>
            <pc:sldMk cId="833409187" sldId="306"/>
            <ac:picMk id="11" creationId="{142512C1-9E57-4543-A82D-7557DB342708}"/>
          </ac:picMkLst>
        </pc:picChg>
        <pc:picChg chg="add del mod">
          <ac:chgData name="Nakazawa, Allison M" userId="434e347d-bc06-4936-8f1a-589032403e0e" providerId="ADAL" clId="{18439DD4-7DDB-BD40-B1D7-35464AE2EDC6}" dt="2021-03-21T16:37:11.503" v="41"/>
          <ac:picMkLst>
            <pc:docMk/>
            <pc:sldMk cId="833409187" sldId="306"/>
            <ac:picMk id="13" creationId="{CC87E3D7-397D-FD49-9192-80B070D0BAFC}"/>
          </ac:picMkLst>
        </pc:picChg>
        <pc:picChg chg="del">
          <ac:chgData name="Nakazawa, Allison M" userId="434e347d-bc06-4936-8f1a-589032403e0e" providerId="ADAL" clId="{18439DD4-7DDB-BD40-B1D7-35464AE2EDC6}" dt="2021-03-21T16:37:29.889" v="49" actId="478"/>
          <ac:picMkLst>
            <pc:docMk/>
            <pc:sldMk cId="833409187" sldId="306"/>
            <ac:picMk id="14" creationId="{88138AA7-D73E-4CC3-9ADB-344778004F35}"/>
          </ac:picMkLst>
        </pc:picChg>
        <pc:picChg chg="add mod">
          <ac:chgData name="Nakazawa, Allison M" userId="434e347d-bc06-4936-8f1a-589032403e0e" providerId="ADAL" clId="{18439DD4-7DDB-BD40-B1D7-35464AE2EDC6}" dt="2021-03-21T16:37:30.218" v="50"/>
          <ac:picMkLst>
            <pc:docMk/>
            <pc:sldMk cId="833409187" sldId="306"/>
            <ac:picMk id="15" creationId="{4E81E28A-F8C3-1947-8A3B-60E22D3781A6}"/>
          </ac:picMkLst>
        </pc:picChg>
        <pc:picChg chg="del">
          <ac:chgData name="Nakazawa, Allison M" userId="434e347d-bc06-4936-8f1a-589032403e0e" providerId="ADAL" clId="{18439DD4-7DDB-BD40-B1D7-35464AE2EDC6}" dt="2021-03-21T16:37:29.889" v="49" actId="478"/>
          <ac:picMkLst>
            <pc:docMk/>
            <pc:sldMk cId="833409187" sldId="306"/>
            <ac:picMk id="16" creationId="{05B3806D-3736-4A52-A8DD-77356ECAC82A}"/>
          </ac:picMkLst>
        </pc:picChg>
        <pc:picChg chg="add mod">
          <ac:chgData name="Nakazawa, Allison M" userId="434e347d-bc06-4936-8f1a-589032403e0e" providerId="ADAL" clId="{18439DD4-7DDB-BD40-B1D7-35464AE2EDC6}" dt="2021-03-21T16:37:30.218" v="50"/>
          <ac:picMkLst>
            <pc:docMk/>
            <pc:sldMk cId="833409187" sldId="306"/>
            <ac:picMk id="17" creationId="{D6B01F9D-C3E1-B344-B888-03BBC237BC44}"/>
          </ac:picMkLst>
        </pc:picChg>
        <pc:picChg chg="del">
          <ac:chgData name="Nakazawa, Allison M" userId="434e347d-bc06-4936-8f1a-589032403e0e" providerId="ADAL" clId="{18439DD4-7DDB-BD40-B1D7-35464AE2EDC6}" dt="2021-03-21T16:37:29.889" v="49" actId="478"/>
          <ac:picMkLst>
            <pc:docMk/>
            <pc:sldMk cId="833409187" sldId="306"/>
            <ac:picMk id="18" creationId="{F4DBD384-1D14-47C3-9D65-DB469E17BE6D}"/>
          </ac:picMkLst>
        </pc:picChg>
        <pc:picChg chg="add mod">
          <ac:chgData name="Nakazawa, Allison M" userId="434e347d-bc06-4936-8f1a-589032403e0e" providerId="ADAL" clId="{18439DD4-7DDB-BD40-B1D7-35464AE2EDC6}" dt="2021-03-21T16:37:30.218" v="50"/>
          <ac:picMkLst>
            <pc:docMk/>
            <pc:sldMk cId="833409187" sldId="306"/>
            <ac:picMk id="19" creationId="{1D6F3536-6799-574B-82D4-E62FC418995A}"/>
          </ac:picMkLst>
        </pc:picChg>
        <pc:picChg chg="del">
          <ac:chgData name="Nakazawa, Allison M" userId="434e347d-bc06-4936-8f1a-589032403e0e" providerId="ADAL" clId="{18439DD4-7DDB-BD40-B1D7-35464AE2EDC6}" dt="2021-03-21T16:37:29.889" v="49" actId="478"/>
          <ac:picMkLst>
            <pc:docMk/>
            <pc:sldMk cId="833409187" sldId="306"/>
            <ac:picMk id="20" creationId="{43F0618B-9B6B-4847-AE5B-6CDF7E82E52B}"/>
          </ac:picMkLst>
        </pc:picChg>
        <pc:picChg chg="add mod">
          <ac:chgData name="Nakazawa, Allison M" userId="434e347d-bc06-4936-8f1a-589032403e0e" providerId="ADAL" clId="{18439DD4-7DDB-BD40-B1D7-35464AE2EDC6}" dt="2021-03-21T16:37:30.218" v="50"/>
          <ac:picMkLst>
            <pc:docMk/>
            <pc:sldMk cId="833409187" sldId="306"/>
            <ac:picMk id="21" creationId="{5178A88B-FEA4-9347-910B-2C1E39413BF2}"/>
          </ac:picMkLst>
        </pc:picChg>
      </pc:sldChg>
      <pc:sldChg chg="addSp delSp modSp mod addCm delCm modCm">
        <pc:chgData name="Nakazawa, Allison M" userId="434e347d-bc06-4936-8f1a-589032403e0e" providerId="ADAL" clId="{18439DD4-7DDB-BD40-B1D7-35464AE2EDC6}" dt="2021-03-21T16:38:33.511" v="65" actId="1592"/>
        <pc:sldMkLst>
          <pc:docMk/>
          <pc:sldMk cId="1361048988" sldId="307"/>
        </pc:sldMkLst>
        <pc:picChg chg="add del mod">
          <ac:chgData name="Nakazawa, Allison M" userId="434e347d-bc06-4936-8f1a-589032403e0e" providerId="ADAL" clId="{18439DD4-7DDB-BD40-B1D7-35464AE2EDC6}" dt="2021-03-21T16:37:12.004" v="42"/>
          <ac:picMkLst>
            <pc:docMk/>
            <pc:sldMk cId="1361048988" sldId="307"/>
            <ac:picMk id="9" creationId="{69168C0F-1425-4240-A258-08A4EE3476CF}"/>
          </ac:picMkLst>
        </pc:picChg>
        <pc:picChg chg="add del mod">
          <ac:chgData name="Nakazawa, Allison M" userId="434e347d-bc06-4936-8f1a-589032403e0e" providerId="ADAL" clId="{18439DD4-7DDB-BD40-B1D7-35464AE2EDC6}" dt="2021-03-21T16:37:12.004" v="42"/>
          <ac:picMkLst>
            <pc:docMk/>
            <pc:sldMk cId="1361048988" sldId="307"/>
            <ac:picMk id="10" creationId="{8F026247-B092-8D47-8448-D58F82BFD9B0}"/>
          </ac:picMkLst>
        </pc:picChg>
        <pc:picChg chg="add del mod">
          <ac:chgData name="Nakazawa, Allison M" userId="434e347d-bc06-4936-8f1a-589032403e0e" providerId="ADAL" clId="{18439DD4-7DDB-BD40-B1D7-35464AE2EDC6}" dt="2021-03-21T16:37:12.004" v="42"/>
          <ac:picMkLst>
            <pc:docMk/>
            <pc:sldMk cId="1361048988" sldId="307"/>
            <ac:picMk id="11" creationId="{EF0AEDD0-A893-8F4E-9241-7F3C7EC5BBD2}"/>
          </ac:picMkLst>
        </pc:picChg>
        <pc:picChg chg="add del mod">
          <ac:chgData name="Nakazawa, Allison M" userId="434e347d-bc06-4936-8f1a-589032403e0e" providerId="ADAL" clId="{18439DD4-7DDB-BD40-B1D7-35464AE2EDC6}" dt="2021-03-21T16:37:12.004" v="42"/>
          <ac:picMkLst>
            <pc:docMk/>
            <pc:sldMk cId="1361048988" sldId="307"/>
            <ac:picMk id="13" creationId="{2E331CA4-EDE0-F449-8613-E0108580D884}"/>
          </ac:picMkLst>
        </pc:picChg>
        <pc:picChg chg="del">
          <ac:chgData name="Nakazawa, Allison M" userId="434e347d-bc06-4936-8f1a-589032403e0e" providerId="ADAL" clId="{18439DD4-7DDB-BD40-B1D7-35464AE2EDC6}" dt="2021-03-21T16:37:24.024" v="47" actId="478"/>
          <ac:picMkLst>
            <pc:docMk/>
            <pc:sldMk cId="1361048988" sldId="307"/>
            <ac:picMk id="14" creationId="{E6C75289-8002-441D-AF29-044F5886D2B5}"/>
          </ac:picMkLst>
        </pc:picChg>
        <pc:picChg chg="add mod">
          <ac:chgData name="Nakazawa, Allison M" userId="434e347d-bc06-4936-8f1a-589032403e0e" providerId="ADAL" clId="{18439DD4-7DDB-BD40-B1D7-35464AE2EDC6}" dt="2021-03-21T16:37:24.510" v="48"/>
          <ac:picMkLst>
            <pc:docMk/>
            <pc:sldMk cId="1361048988" sldId="307"/>
            <ac:picMk id="15" creationId="{A7FF77B2-0D07-F74D-8704-C2622CE82255}"/>
          </ac:picMkLst>
        </pc:picChg>
        <pc:picChg chg="del">
          <ac:chgData name="Nakazawa, Allison M" userId="434e347d-bc06-4936-8f1a-589032403e0e" providerId="ADAL" clId="{18439DD4-7DDB-BD40-B1D7-35464AE2EDC6}" dt="2021-03-21T16:37:24.024" v="47" actId="478"/>
          <ac:picMkLst>
            <pc:docMk/>
            <pc:sldMk cId="1361048988" sldId="307"/>
            <ac:picMk id="16" creationId="{C55E601E-B0A5-4618-BC4A-1779FD006104}"/>
          </ac:picMkLst>
        </pc:picChg>
        <pc:picChg chg="add mod">
          <ac:chgData name="Nakazawa, Allison M" userId="434e347d-bc06-4936-8f1a-589032403e0e" providerId="ADAL" clId="{18439DD4-7DDB-BD40-B1D7-35464AE2EDC6}" dt="2021-03-21T16:37:24.510" v="48"/>
          <ac:picMkLst>
            <pc:docMk/>
            <pc:sldMk cId="1361048988" sldId="307"/>
            <ac:picMk id="17" creationId="{6D514D8F-092F-CD4D-ADA5-B42F53C31754}"/>
          </ac:picMkLst>
        </pc:picChg>
        <pc:picChg chg="del">
          <ac:chgData name="Nakazawa, Allison M" userId="434e347d-bc06-4936-8f1a-589032403e0e" providerId="ADAL" clId="{18439DD4-7DDB-BD40-B1D7-35464AE2EDC6}" dt="2021-03-21T16:37:24.024" v="47" actId="478"/>
          <ac:picMkLst>
            <pc:docMk/>
            <pc:sldMk cId="1361048988" sldId="307"/>
            <ac:picMk id="18" creationId="{4FD05D53-CFAF-488B-A567-B12463C5483C}"/>
          </ac:picMkLst>
        </pc:picChg>
        <pc:picChg chg="add mod">
          <ac:chgData name="Nakazawa, Allison M" userId="434e347d-bc06-4936-8f1a-589032403e0e" providerId="ADAL" clId="{18439DD4-7DDB-BD40-B1D7-35464AE2EDC6}" dt="2021-03-21T16:37:24.510" v="48"/>
          <ac:picMkLst>
            <pc:docMk/>
            <pc:sldMk cId="1361048988" sldId="307"/>
            <ac:picMk id="19" creationId="{FEEA6975-33BD-3F4F-A5A4-E4BB7D44DBCB}"/>
          </ac:picMkLst>
        </pc:picChg>
        <pc:picChg chg="del">
          <ac:chgData name="Nakazawa, Allison M" userId="434e347d-bc06-4936-8f1a-589032403e0e" providerId="ADAL" clId="{18439DD4-7DDB-BD40-B1D7-35464AE2EDC6}" dt="2021-03-21T16:37:24.024" v="47" actId="478"/>
          <ac:picMkLst>
            <pc:docMk/>
            <pc:sldMk cId="1361048988" sldId="307"/>
            <ac:picMk id="20" creationId="{B192AF8C-C1A2-45E5-B794-A42EB390C810}"/>
          </ac:picMkLst>
        </pc:picChg>
        <pc:picChg chg="add mod">
          <ac:chgData name="Nakazawa, Allison M" userId="434e347d-bc06-4936-8f1a-589032403e0e" providerId="ADAL" clId="{18439DD4-7DDB-BD40-B1D7-35464AE2EDC6}" dt="2021-03-21T16:37:24.510" v="48"/>
          <ac:picMkLst>
            <pc:docMk/>
            <pc:sldMk cId="1361048988" sldId="307"/>
            <ac:picMk id="21" creationId="{7299F63A-5B31-C247-8171-D5BC98EB1FD3}"/>
          </ac:picMkLst>
        </pc:picChg>
      </pc:sldChg>
      <pc:sldChg chg="addSp delSp modSp mod">
        <pc:chgData name="Nakazawa, Allison M" userId="434e347d-bc06-4936-8f1a-589032403e0e" providerId="ADAL" clId="{18439DD4-7DDB-BD40-B1D7-35464AE2EDC6}" dt="2021-03-21T16:37:19.839" v="46"/>
        <pc:sldMkLst>
          <pc:docMk/>
          <pc:sldMk cId="1187385543" sldId="308"/>
        </pc:sldMkLst>
        <pc:picChg chg="add del mod">
          <ac:chgData name="Nakazawa, Allison M" userId="434e347d-bc06-4936-8f1a-589032403e0e" providerId="ADAL" clId="{18439DD4-7DDB-BD40-B1D7-35464AE2EDC6}" dt="2021-03-21T16:37:12.782" v="43"/>
          <ac:picMkLst>
            <pc:docMk/>
            <pc:sldMk cId="1187385543" sldId="308"/>
            <ac:picMk id="9" creationId="{9D99DF3C-2C8A-8E45-AE62-5F48D7537304}"/>
          </ac:picMkLst>
        </pc:picChg>
        <pc:picChg chg="add del mod">
          <ac:chgData name="Nakazawa, Allison M" userId="434e347d-bc06-4936-8f1a-589032403e0e" providerId="ADAL" clId="{18439DD4-7DDB-BD40-B1D7-35464AE2EDC6}" dt="2021-03-21T16:37:12.782" v="43"/>
          <ac:picMkLst>
            <pc:docMk/>
            <pc:sldMk cId="1187385543" sldId="308"/>
            <ac:picMk id="10" creationId="{BA8F52E4-02CC-7041-B8D3-47D810F50369}"/>
          </ac:picMkLst>
        </pc:picChg>
        <pc:picChg chg="add del mod">
          <ac:chgData name="Nakazawa, Allison M" userId="434e347d-bc06-4936-8f1a-589032403e0e" providerId="ADAL" clId="{18439DD4-7DDB-BD40-B1D7-35464AE2EDC6}" dt="2021-03-21T16:37:12.782" v="43"/>
          <ac:picMkLst>
            <pc:docMk/>
            <pc:sldMk cId="1187385543" sldId="308"/>
            <ac:picMk id="11" creationId="{64C6987A-E0C2-F548-BDDA-06CDC6038281}"/>
          </ac:picMkLst>
        </pc:picChg>
        <pc:picChg chg="add del mod">
          <ac:chgData name="Nakazawa, Allison M" userId="434e347d-bc06-4936-8f1a-589032403e0e" providerId="ADAL" clId="{18439DD4-7DDB-BD40-B1D7-35464AE2EDC6}" dt="2021-03-21T16:37:12.782" v="43"/>
          <ac:picMkLst>
            <pc:docMk/>
            <pc:sldMk cId="1187385543" sldId="308"/>
            <ac:picMk id="13" creationId="{8C183964-F520-ED41-9A81-18EBF7A42584}"/>
          </ac:picMkLst>
        </pc:picChg>
        <pc:picChg chg="add mod">
          <ac:chgData name="Nakazawa, Allison M" userId="434e347d-bc06-4936-8f1a-589032403e0e" providerId="ADAL" clId="{18439DD4-7DDB-BD40-B1D7-35464AE2EDC6}" dt="2021-03-21T16:37:19.839" v="46"/>
          <ac:picMkLst>
            <pc:docMk/>
            <pc:sldMk cId="1187385543" sldId="308"/>
            <ac:picMk id="14" creationId="{7A291CFD-1CC3-3E49-A7D4-525960BA6E31}"/>
          </ac:picMkLst>
        </pc:picChg>
        <pc:picChg chg="add mod">
          <ac:chgData name="Nakazawa, Allison M" userId="434e347d-bc06-4936-8f1a-589032403e0e" providerId="ADAL" clId="{18439DD4-7DDB-BD40-B1D7-35464AE2EDC6}" dt="2021-03-21T16:37:19.839" v="46"/>
          <ac:picMkLst>
            <pc:docMk/>
            <pc:sldMk cId="1187385543" sldId="308"/>
            <ac:picMk id="15" creationId="{611C3C43-CF01-724B-9151-F55A71576DFF}"/>
          </ac:picMkLst>
        </pc:picChg>
        <pc:picChg chg="add mod">
          <ac:chgData name="Nakazawa, Allison M" userId="434e347d-bc06-4936-8f1a-589032403e0e" providerId="ADAL" clId="{18439DD4-7DDB-BD40-B1D7-35464AE2EDC6}" dt="2021-03-21T16:37:19.839" v="46"/>
          <ac:picMkLst>
            <pc:docMk/>
            <pc:sldMk cId="1187385543" sldId="308"/>
            <ac:picMk id="16" creationId="{B484FD87-21A0-044D-95FD-502CCAA3DF61}"/>
          </ac:picMkLst>
        </pc:picChg>
        <pc:picChg chg="add mod">
          <ac:chgData name="Nakazawa, Allison M" userId="434e347d-bc06-4936-8f1a-589032403e0e" providerId="ADAL" clId="{18439DD4-7DDB-BD40-B1D7-35464AE2EDC6}" dt="2021-03-21T16:37:19.839" v="46"/>
          <ac:picMkLst>
            <pc:docMk/>
            <pc:sldMk cId="1187385543" sldId="308"/>
            <ac:picMk id="17" creationId="{6507BAB4-E092-834F-B048-E18F818BFB70}"/>
          </ac:picMkLst>
        </pc:picChg>
        <pc:picChg chg="del">
          <ac:chgData name="Nakazawa, Allison M" userId="434e347d-bc06-4936-8f1a-589032403e0e" providerId="ADAL" clId="{18439DD4-7DDB-BD40-B1D7-35464AE2EDC6}" dt="2021-03-21T16:37:19.091" v="45" actId="478"/>
          <ac:picMkLst>
            <pc:docMk/>
            <pc:sldMk cId="1187385543" sldId="308"/>
            <ac:picMk id="22" creationId="{82863B01-A11B-4E3A-925D-3C8F70A70729}"/>
          </ac:picMkLst>
        </pc:picChg>
        <pc:picChg chg="del">
          <ac:chgData name="Nakazawa, Allison M" userId="434e347d-bc06-4936-8f1a-589032403e0e" providerId="ADAL" clId="{18439DD4-7DDB-BD40-B1D7-35464AE2EDC6}" dt="2021-03-21T16:37:19.091" v="45" actId="478"/>
          <ac:picMkLst>
            <pc:docMk/>
            <pc:sldMk cId="1187385543" sldId="308"/>
            <ac:picMk id="24" creationId="{710A7BD1-3DBE-40F4-BAA2-5E8E4FF00C08}"/>
          </ac:picMkLst>
        </pc:picChg>
        <pc:picChg chg="del">
          <ac:chgData name="Nakazawa, Allison M" userId="434e347d-bc06-4936-8f1a-589032403e0e" providerId="ADAL" clId="{18439DD4-7DDB-BD40-B1D7-35464AE2EDC6}" dt="2021-03-21T16:37:19.091" v="45" actId="478"/>
          <ac:picMkLst>
            <pc:docMk/>
            <pc:sldMk cId="1187385543" sldId="308"/>
            <ac:picMk id="26" creationId="{3353E1BD-B996-4CE3-886A-0846AE241478}"/>
          </ac:picMkLst>
        </pc:picChg>
        <pc:picChg chg="del">
          <ac:chgData name="Nakazawa, Allison M" userId="434e347d-bc06-4936-8f1a-589032403e0e" providerId="ADAL" clId="{18439DD4-7DDB-BD40-B1D7-35464AE2EDC6}" dt="2021-03-21T16:37:19.091" v="45" actId="478"/>
          <ac:picMkLst>
            <pc:docMk/>
            <pc:sldMk cId="1187385543" sldId="308"/>
            <ac:picMk id="28" creationId="{09518D5C-AFFC-4590-BB52-4755BD6C2F7B}"/>
          </ac:picMkLst>
        </pc:picChg>
      </pc:sldChg>
      <pc:sldChg chg="modSp mod addCm modCm">
        <pc:chgData name="Nakazawa, Allison M" userId="434e347d-bc06-4936-8f1a-589032403e0e" providerId="ADAL" clId="{18439DD4-7DDB-BD40-B1D7-35464AE2EDC6}" dt="2021-03-21T16:43:48.931" v="68" actId="5900"/>
        <pc:sldMkLst>
          <pc:docMk/>
          <pc:sldMk cId="1373348721" sldId="309"/>
        </pc:sldMkLst>
        <pc:picChg chg="mod">
          <ac:chgData name="Nakazawa, Allison M" userId="434e347d-bc06-4936-8f1a-589032403e0e" providerId="ADAL" clId="{18439DD4-7DDB-BD40-B1D7-35464AE2EDC6}" dt="2021-03-21T16:35:24.288" v="20" actId="14100"/>
          <ac:picMkLst>
            <pc:docMk/>
            <pc:sldMk cId="1373348721" sldId="309"/>
            <ac:picMk id="3" creationId="{77900D11-D1C8-4F5E-ABDC-804D96851768}"/>
          </ac:picMkLst>
        </pc:picChg>
        <pc:picChg chg="mod">
          <ac:chgData name="Nakazawa, Allison M" userId="434e347d-bc06-4936-8f1a-589032403e0e" providerId="ADAL" clId="{18439DD4-7DDB-BD40-B1D7-35464AE2EDC6}" dt="2021-03-21T16:35:26.361" v="21" actId="1076"/>
          <ac:picMkLst>
            <pc:docMk/>
            <pc:sldMk cId="1373348721" sldId="309"/>
            <ac:picMk id="4" creationId="{9F107AD9-3625-4ACF-B1DD-51390F63FDA3}"/>
          </ac:picMkLst>
        </pc:picChg>
        <pc:picChg chg="mod">
          <ac:chgData name="Nakazawa, Allison M" userId="434e347d-bc06-4936-8f1a-589032403e0e" providerId="ADAL" clId="{18439DD4-7DDB-BD40-B1D7-35464AE2EDC6}" dt="2021-03-21T16:35:40.684" v="24" actId="1076"/>
          <ac:picMkLst>
            <pc:docMk/>
            <pc:sldMk cId="1373348721" sldId="309"/>
            <ac:picMk id="5" creationId="{C6CFD813-8578-431E-BB54-1BA815E54939}"/>
          </ac:picMkLst>
        </pc:picChg>
        <pc:picChg chg="mod">
          <ac:chgData name="Nakazawa, Allison M" userId="434e347d-bc06-4936-8f1a-589032403e0e" providerId="ADAL" clId="{18439DD4-7DDB-BD40-B1D7-35464AE2EDC6}" dt="2021-03-21T16:37:13.806" v="44" actId="1076"/>
          <ac:picMkLst>
            <pc:docMk/>
            <pc:sldMk cId="1373348721" sldId="309"/>
            <ac:picMk id="6" creationId="{454FAD3B-7F6C-4576-8249-0C5B5A5C9E7C}"/>
          </ac:picMkLst>
        </pc:picChg>
      </pc:sldChg>
      <pc:sldChg chg="modSp mod">
        <pc:chgData name="Nakazawa, Allison M" userId="434e347d-bc06-4936-8f1a-589032403e0e" providerId="ADAL" clId="{18439DD4-7DDB-BD40-B1D7-35464AE2EDC6}" dt="2021-03-21T16:34:31.888" v="15" actId="1076"/>
        <pc:sldMkLst>
          <pc:docMk/>
          <pc:sldMk cId="2403183622" sldId="311"/>
        </pc:sldMkLst>
        <pc:picChg chg="mod">
          <ac:chgData name="Nakazawa, Allison M" userId="434e347d-bc06-4936-8f1a-589032403e0e" providerId="ADAL" clId="{18439DD4-7DDB-BD40-B1D7-35464AE2EDC6}" dt="2021-03-21T16:34:31.888" v="15" actId="1076"/>
          <ac:picMkLst>
            <pc:docMk/>
            <pc:sldMk cId="2403183622" sldId="311"/>
            <ac:picMk id="2" creationId="{27EC2113-10E3-4069-BB9A-4FA9136D3920}"/>
          </ac:picMkLst>
        </pc:picChg>
      </pc:sldChg>
      <pc:sldChg chg="modSp mod">
        <pc:chgData name="Nakazawa, Allison M" userId="434e347d-bc06-4936-8f1a-589032403e0e" providerId="ADAL" clId="{18439DD4-7DDB-BD40-B1D7-35464AE2EDC6}" dt="2021-03-21T16:33:44.391" v="13" actId="20577"/>
        <pc:sldMkLst>
          <pc:docMk/>
          <pc:sldMk cId="3512402387" sldId="314"/>
        </pc:sldMkLst>
        <pc:spChg chg="mod">
          <ac:chgData name="Nakazawa, Allison M" userId="434e347d-bc06-4936-8f1a-589032403e0e" providerId="ADAL" clId="{18439DD4-7DDB-BD40-B1D7-35464AE2EDC6}" dt="2021-03-21T16:33:44.391" v="13" actId="20577"/>
          <ac:spMkLst>
            <pc:docMk/>
            <pc:sldMk cId="3512402387" sldId="314"/>
            <ac:spMk id="5" creationId="{687DAE58-340F-44B8-9CAE-CE655A106DF4}"/>
          </ac:spMkLst>
        </pc:spChg>
      </pc:sldChg>
      <pc:sldChg chg="addCm modCm">
        <pc:chgData name="Nakazawa, Allison M" userId="434e347d-bc06-4936-8f1a-589032403e0e" providerId="ADAL" clId="{18439DD4-7DDB-BD40-B1D7-35464AE2EDC6}" dt="2021-03-21T17:02:56.181" v="73"/>
        <pc:sldMkLst>
          <pc:docMk/>
          <pc:sldMk cId="4130222097" sldId="326"/>
        </pc:sldMkLst>
      </pc:sldChg>
      <pc:sldChg chg="addCm modCm">
        <pc:chgData name="Nakazawa, Allison M" userId="434e347d-bc06-4936-8f1a-589032403e0e" providerId="ADAL" clId="{18439DD4-7DDB-BD40-B1D7-35464AE2EDC6}" dt="2021-03-21T16:53:40.894" v="71" actId="5900"/>
        <pc:sldMkLst>
          <pc:docMk/>
          <pc:sldMk cId="2662951298" sldId="343"/>
        </pc:sldMkLst>
      </pc:sldChg>
    </pc:docChg>
  </pc:docChgLst>
  <pc:docChgLst>
    <pc:chgData name="Patel, Dhruv V" userId="S::dpatel406@gatech.edu::89eebba9-d428-40b5-91eb-13049a1e6473" providerId="AD" clId="Web-{E81C34AF-6E4E-41D2-BF34-505690DDD55D}"/>
    <pc:docChg chg="modSld">
      <pc:chgData name="Patel, Dhruv V" userId="S::dpatel406@gatech.edu::89eebba9-d428-40b5-91eb-13049a1e6473" providerId="AD" clId="Web-{E81C34AF-6E4E-41D2-BF34-505690DDD55D}" dt="2021-03-30T14:36:12.526" v="48" actId="20577"/>
      <pc:docMkLst>
        <pc:docMk/>
      </pc:docMkLst>
      <pc:sldChg chg="modSp">
        <pc:chgData name="Patel, Dhruv V" userId="S::dpatel406@gatech.edu::89eebba9-d428-40b5-91eb-13049a1e6473" providerId="AD" clId="Web-{E81C34AF-6E4E-41D2-BF34-505690DDD55D}" dt="2021-03-30T14:36:12.526" v="48" actId="20577"/>
        <pc:sldMkLst>
          <pc:docMk/>
          <pc:sldMk cId="0" sldId="257"/>
        </pc:sldMkLst>
        <pc:spChg chg="mod">
          <ac:chgData name="Patel, Dhruv V" userId="S::dpatel406@gatech.edu::89eebba9-d428-40b5-91eb-13049a1e6473" providerId="AD" clId="Web-{E81C34AF-6E4E-41D2-BF34-505690DDD55D}" dt="2021-03-30T14:36:12.526" v="48" actId="20577"/>
          <ac:spMkLst>
            <pc:docMk/>
            <pc:sldMk cId="0" sldId="257"/>
            <ac:spMk id="76" creationId="{00000000-0000-0000-0000-000000000000}"/>
          </ac:spMkLst>
        </pc:spChg>
      </pc:sldChg>
    </pc:docChg>
  </pc:docChgLst>
  <pc:docChgLst>
    <pc:chgData name="Bush, Brittney J" userId="S::bbush9@gatech.edu::b4fe8df5-5712-459f-a984-fe67de4aa889" providerId="AD" clId="Web-{3D13B954-5567-478B-A197-A918837FA177}"/>
    <pc:docChg chg="addSld modSld">
      <pc:chgData name="Bush, Brittney J" userId="S::bbush9@gatech.edu::b4fe8df5-5712-459f-a984-fe67de4aa889" providerId="AD" clId="Web-{3D13B954-5567-478B-A197-A918837FA177}" dt="2020-10-08T18:31:06.553" v="14" actId="20577"/>
      <pc:docMkLst>
        <pc:docMk/>
      </pc:docMkLst>
      <pc:sldChg chg="modSp add replId">
        <pc:chgData name="Bush, Brittney J" userId="S::bbush9@gatech.edu::b4fe8df5-5712-459f-a984-fe67de4aa889" providerId="AD" clId="Web-{3D13B954-5567-478B-A197-A918837FA177}" dt="2020-10-08T18:30:48.115" v="5" actId="20577"/>
        <pc:sldMkLst>
          <pc:docMk/>
          <pc:sldMk cId="314886983" sldId="259"/>
        </pc:sldMkLst>
        <pc:spChg chg="mod">
          <ac:chgData name="Bush, Brittney J" userId="S::bbush9@gatech.edu::b4fe8df5-5712-459f-a984-fe67de4aa889" providerId="AD" clId="Web-{3D13B954-5567-478B-A197-A918837FA177}" dt="2020-10-08T18:30:48.115" v="5" actId="20577"/>
          <ac:spMkLst>
            <pc:docMk/>
            <pc:sldMk cId="314886983" sldId="259"/>
            <ac:spMk id="75" creationId="{00000000-0000-0000-0000-000000000000}"/>
          </ac:spMkLst>
        </pc:spChg>
      </pc:sldChg>
      <pc:sldChg chg="modSp add replId">
        <pc:chgData name="Bush, Brittney J" userId="S::bbush9@gatech.edu::b4fe8df5-5712-459f-a984-fe67de4aa889" providerId="AD" clId="Web-{3D13B954-5567-478B-A197-A918837FA177}" dt="2020-10-08T18:31:06.553" v="14" actId="20577"/>
        <pc:sldMkLst>
          <pc:docMk/>
          <pc:sldMk cId="2425716309" sldId="260"/>
        </pc:sldMkLst>
        <pc:spChg chg="mod">
          <ac:chgData name="Bush, Brittney J" userId="S::bbush9@gatech.edu::b4fe8df5-5712-459f-a984-fe67de4aa889" providerId="AD" clId="Web-{3D13B954-5567-478B-A197-A918837FA177}" dt="2020-10-08T18:31:06.553" v="14" actId="20577"/>
          <ac:spMkLst>
            <pc:docMk/>
            <pc:sldMk cId="2425716309" sldId="260"/>
            <ac:spMk id="75" creationId="{00000000-0000-0000-0000-000000000000}"/>
          </ac:spMkLst>
        </pc:spChg>
      </pc:sldChg>
    </pc:docChg>
  </pc:docChgLst>
  <pc:docChgLst>
    <pc:chgData name="Martinez Abramovitz, Ariel" userId="S::amartinez98@gatech.edu::35d9bc75-8f37-46c3-80b8-1ecdfa5e2ce6" providerId="AD" clId="Web-{D47B7154-4149-422C-83A2-EBD0B11E60BA}"/>
    <pc:docChg chg="modSld">
      <pc:chgData name="Martinez Abramovitz, Ariel" userId="S::amartinez98@gatech.edu::35d9bc75-8f37-46c3-80b8-1ecdfa5e2ce6" providerId="AD" clId="Web-{D47B7154-4149-422C-83A2-EBD0B11E60BA}" dt="2021-03-22T03:58:15.450" v="7" actId="20577"/>
      <pc:docMkLst>
        <pc:docMk/>
      </pc:docMkLst>
      <pc:sldChg chg="modSp">
        <pc:chgData name="Martinez Abramovitz, Ariel" userId="S::amartinez98@gatech.edu::35d9bc75-8f37-46c3-80b8-1ecdfa5e2ce6" providerId="AD" clId="Web-{D47B7154-4149-422C-83A2-EBD0B11E60BA}" dt="2021-03-22T03:58:15.450" v="7" actId="20577"/>
        <pc:sldMkLst>
          <pc:docMk/>
          <pc:sldMk cId="2655134929" sldId="298"/>
        </pc:sldMkLst>
        <pc:spChg chg="mod">
          <ac:chgData name="Martinez Abramovitz, Ariel" userId="S::amartinez98@gatech.edu::35d9bc75-8f37-46c3-80b8-1ecdfa5e2ce6" providerId="AD" clId="Web-{D47B7154-4149-422C-83A2-EBD0B11E60BA}" dt="2021-03-22T03:58:15.450" v="7" actId="20577"/>
          <ac:spMkLst>
            <pc:docMk/>
            <pc:sldMk cId="2655134929" sldId="298"/>
            <ac:spMk id="7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1744f6d5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1744f6d5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9721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709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664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4000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031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766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217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7203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945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9757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945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7947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7756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3302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533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156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2922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925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44f6d5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1744f6d5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2082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60" r:id="rId2"/>
    <p:sldLayoutId id="2147483661" r:id="rId3"/>
    <p:sldLayoutId id="2147483649" r:id="rId4"/>
    <p:sldLayoutId id="2147483650" r:id="rId5"/>
    <p:sldLayoutId id="2147483651" r:id="rId6"/>
    <p:sldLayoutId id="2147483652" r:id="rId7"/>
    <p:sldLayoutId id="2147483653" r:id="rId8"/>
    <p:sldLayoutId id="2147483654" r:id="rId9"/>
    <p:sldLayoutId id="2147483662" r:id="rId10"/>
    <p:sldLayoutId id="2147483655" r:id="rId11"/>
    <p:sldLayoutId id="2147483656" r:id="rId12"/>
    <p:sldLayoutId id="2147483663" r:id="rId13"/>
    <p:sldLayoutId id="2147483657" r:id="rId14"/>
    <p:sldLayoutId id="214748365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56207" y="3120575"/>
            <a:ext cx="9267051" cy="830700"/>
          </a:xfrm>
          <a:prstGeom prst="rect">
            <a:avLst/>
          </a:prstGeom>
        </p:spPr>
        <p:txBody>
          <a:bodyPr spcFirstLastPara="1" wrap="square" lIns="91425" tIns="91425" rIns="91425" bIns="91425" anchor="t" anchorCtr="0">
            <a:noAutofit/>
          </a:bodyPr>
          <a:lstStyle/>
          <a:p>
            <a:r>
              <a:rPr lang="en" sz="8000">
                <a:solidFill>
                  <a:srgbClr val="20124D"/>
                </a:solidFill>
                <a:latin typeface="Roboto Slab"/>
                <a:ea typeface="Roboto Slab"/>
                <a:cs typeface="Roboto Slab"/>
                <a:sym typeface="Roboto Slab"/>
              </a:rPr>
              <a:t>Recitation 10 </a:t>
            </a:r>
            <a:r>
              <a:rPr lang="en" sz="8000">
                <a:solidFill>
                  <a:srgbClr val="F3F3F3"/>
                </a:solidFill>
                <a:latin typeface="Roboto Slab"/>
                <a:ea typeface="Roboto Slab"/>
                <a:cs typeface="Roboto Slab"/>
                <a:sym typeface="Roboto Slab"/>
              </a:rPr>
              <a:t>/////</a:t>
            </a:r>
            <a:endParaRPr lang="en-US" sz="8000">
              <a:solidFill>
                <a:srgbClr val="F3F3F3"/>
              </a:solidFill>
              <a:latin typeface="Roboto Slab"/>
              <a:ea typeface="Roboto Slab"/>
              <a:cs typeface="Roboto Slab"/>
            </a:endParaRPr>
          </a:p>
        </p:txBody>
      </p:sp>
      <p:pic>
        <p:nvPicPr>
          <p:cNvPr id="67" name="Google Shape;67;p13"/>
          <p:cNvPicPr preferRelativeResize="0"/>
          <p:nvPr/>
        </p:nvPicPr>
        <p:blipFill>
          <a:blip r:embed="rId3">
            <a:alphaModFix/>
          </a:blip>
          <a:stretch>
            <a:fillRect/>
          </a:stretch>
        </p:blipFill>
        <p:spPr>
          <a:xfrm>
            <a:off x="0" y="0"/>
            <a:ext cx="9144000" cy="2540000"/>
          </a:xfrm>
          <a:prstGeom prst="rect">
            <a:avLst/>
          </a:prstGeom>
          <a:noFill/>
          <a:ln>
            <a:noFill/>
          </a:ln>
        </p:spPr>
      </p:pic>
      <p:cxnSp>
        <p:nvCxnSpPr>
          <p:cNvPr id="68" name="Google Shape;68;p13"/>
          <p:cNvCxnSpPr/>
          <p:nvPr/>
        </p:nvCxnSpPr>
        <p:spPr>
          <a:xfrm rot="10800000" flipH="1">
            <a:off x="387725" y="4583325"/>
            <a:ext cx="8162400" cy="6600"/>
          </a:xfrm>
          <a:prstGeom prst="straightConnector1">
            <a:avLst/>
          </a:prstGeom>
          <a:noFill/>
          <a:ln w="28575" cap="flat" cmpd="sng">
            <a:solidFill>
              <a:schemeClr val="dk2"/>
            </a:solidFill>
            <a:prstDash val="solid"/>
            <a:round/>
            <a:headEnd type="none" w="med" len="med"/>
            <a:tailEnd type="none" w="med" len="med"/>
          </a:ln>
        </p:spPr>
      </p:cxnSp>
      <p:cxnSp>
        <p:nvCxnSpPr>
          <p:cNvPr id="69" name="Google Shape;69;p13"/>
          <p:cNvCxnSpPr/>
          <p:nvPr/>
        </p:nvCxnSpPr>
        <p:spPr>
          <a:xfrm rot="10800000" flipH="1">
            <a:off x="387725" y="3211725"/>
            <a:ext cx="8162400" cy="6600"/>
          </a:xfrm>
          <a:prstGeom prst="straightConnector1">
            <a:avLst/>
          </a:prstGeom>
          <a:noFill/>
          <a:ln w="28575" cap="flat" cmpd="sng">
            <a:solidFill>
              <a:schemeClr val="dk2"/>
            </a:solidFill>
            <a:prstDash val="solid"/>
            <a:round/>
            <a:headEnd type="none" w="med" len="med"/>
            <a:tailEnd type="none" w="med" len="med"/>
          </a:ln>
        </p:spPr>
      </p:cxnSp>
      <p:sp>
        <p:nvSpPr>
          <p:cNvPr id="70" name="Google Shape;70;p13"/>
          <p:cNvSpPr/>
          <p:nvPr/>
        </p:nvSpPr>
        <p:spPr>
          <a:xfrm>
            <a:off x="-87350" y="5022950"/>
            <a:ext cx="9250800" cy="1983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51C75"/>
                </a:solidFill>
                <a:latin typeface="Roboto Slab"/>
                <a:ea typeface="Roboto Slab"/>
                <a:cs typeface="Roboto Slab"/>
                <a:sym typeface="Roboto Slab"/>
              </a:rPr>
              <a:t>Generics - Basics</a:t>
            </a:r>
            <a:endParaRPr>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fontAlgn="base">
              <a:buFont typeface="Arial" panose="020B0604020202020204" pitchFamily="34" charset="0"/>
              <a:buChar char="•"/>
            </a:pPr>
            <a:r>
              <a:rPr lang="en-US" sz="2000">
                <a:solidFill>
                  <a:srgbClr val="695D46"/>
                </a:solidFill>
                <a:latin typeface="Roboto"/>
              </a:rPr>
              <a:t>Generics allow for parameterization of types.</a:t>
            </a:r>
          </a:p>
          <a:p>
            <a:pPr lvl="1" fontAlgn="base">
              <a:spcBef>
                <a:spcPts val="0"/>
              </a:spcBef>
              <a:buFont typeface="Arial" panose="020B0604020202020204" pitchFamily="34" charset="0"/>
              <a:buChar char="•"/>
            </a:pPr>
            <a:r>
              <a:rPr lang="en-US" sz="1600">
                <a:solidFill>
                  <a:srgbClr val="695D46"/>
                </a:solidFill>
                <a:latin typeface="Roboto"/>
              </a:rPr>
              <a:t>Ex. </a:t>
            </a:r>
            <a:r>
              <a:rPr lang="en-US" sz="1600" err="1">
                <a:solidFill>
                  <a:srgbClr val="695D46"/>
                </a:solidFill>
                <a:latin typeface="Courier New"/>
                <a:cs typeface="Courier New"/>
              </a:rPr>
              <a:t>ArrayList</a:t>
            </a:r>
            <a:r>
              <a:rPr lang="en-US" sz="1600">
                <a:solidFill>
                  <a:srgbClr val="695D46"/>
                </a:solidFill>
                <a:latin typeface="Courier New"/>
                <a:cs typeface="Courier New"/>
              </a:rPr>
              <a:t> &lt;String&gt; </a:t>
            </a:r>
            <a:r>
              <a:rPr lang="en-US" sz="1600" err="1">
                <a:solidFill>
                  <a:srgbClr val="695D46"/>
                </a:solidFill>
                <a:latin typeface="Courier New"/>
                <a:cs typeface="Courier New"/>
              </a:rPr>
              <a:t>alist</a:t>
            </a:r>
            <a:r>
              <a:rPr lang="en-US" sz="1600">
                <a:solidFill>
                  <a:srgbClr val="695D46"/>
                </a:solidFill>
                <a:latin typeface="Courier New"/>
                <a:cs typeface="Courier New"/>
              </a:rPr>
              <a:t> = new </a:t>
            </a:r>
            <a:r>
              <a:rPr lang="en-US" sz="1600" err="1">
                <a:solidFill>
                  <a:srgbClr val="695D46"/>
                </a:solidFill>
                <a:latin typeface="Courier New"/>
                <a:cs typeface="Courier New"/>
              </a:rPr>
              <a:t>ArrayList</a:t>
            </a:r>
            <a:r>
              <a:rPr lang="en-US" sz="1600">
                <a:solidFill>
                  <a:srgbClr val="695D46"/>
                </a:solidFill>
                <a:latin typeface="Courier New"/>
                <a:cs typeface="Courier New"/>
              </a:rPr>
              <a:t>&lt;&gt;();</a:t>
            </a:r>
          </a:p>
          <a:p>
            <a:pPr fontAlgn="base">
              <a:spcAft>
                <a:spcPts val="0"/>
              </a:spcAft>
              <a:buFont typeface="Arial" panose="020B0604020202020204" pitchFamily="34" charset="0"/>
              <a:buChar char="•"/>
            </a:pPr>
            <a:r>
              <a:rPr lang="en-US" sz="2000">
                <a:solidFill>
                  <a:srgbClr val="695D46"/>
                </a:solidFill>
                <a:latin typeface="Roboto"/>
              </a:rPr>
              <a:t>You can use any letter to represent your generic type, but we typically use &lt;T&gt; and &lt;E&gt; for “type” and “element”</a:t>
            </a:r>
          </a:p>
          <a:p>
            <a:pPr>
              <a:lnSpc>
                <a:spcPct val="114999"/>
              </a:lnSpc>
              <a:buFont typeface="Arial" panose="020B0604020202020204" pitchFamily="34" charset="0"/>
              <a:buChar char="•"/>
            </a:pPr>
            <a:r>
              <a:rPr lang="en-US" sz="2000">
                <a:solidFill>
                  <a:srgbClr val="695D46"/>
                </a:solidFill>
                <a:latin typeface="Roboto"/>
              </a:rPr>
              <a:t>Generics allow you to detect errors at compile time instead of runtime.</a:t>
            </a:r>
          </a:p>
          <a:p>
            <a:pPr marL="114300" indent="0" fontAlgn="base">
              <a:spcBef>
                <a:spcPts val="0"/>
              </a:spcBef>
              <a:spcAft>
                <a:spcPts val="0"/>
              </a:spcAft>
              <a:buNone/>
            </a:pPr>
            <a:endParaRPr lang="en-US" sz="2000">
              <a:solidFill>
                <a:srgbClr val="695D46"/>
              </a:solidFill>
              <a:latin typeface="Roboto"/>
            </a:endParaRPr>
          </a:p>
          <a:p>
            <a:pPr fontAlgn="base">
              <a:buFont typeface="Arial" panose="020B0604020202020204" pitchFamily="34" charset="0"/>
              <a:buChar char="•"/>
            </a:pPr>
            <a:endParaRPr lang="en-US" sz="2000">
              <a:solidFill>
                <a:srgbClr val="695D46"/>
              </a:solidFill>
              <a:latin typeface="Courier New" panose="02070309020205020404" pitchFamily="49" charset="0"/>
              <a:cs typeface="Courier New" panose="02070309020205020404" pitchFamily="49" charset="0"/>
            </a:endParaRPr>
          </a:p>
        </p:txBody>
      </p:sp>
      <p:sp>
        <p:nvSpPr>
          <p:cNvPr id="77" name="Google Shape;77;p14"/>
          <p:cNvSpPr/>
          <p:nvPr/>
        </p:nvSpPr>
        <p:spPr>
          <a:xfrm>
            <a:off x="-87350" y="5022950"/>
            <a:ext cx="9250800" cy="1983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Tree>
    <p:extLst>
      <p:ext uri="{BB962C8B-B14F-4D97-AF65-F5344CB8AC3E}">
        <p14:creationId xmlns:p14="http://schemas.microsoft.com/office/powerpoint/2010/main" val="1406525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solidFill>
                  <a:srgbClr val="351C75"/>
                </a:solidFill>
                <a:latin typeface="Roboto Slab"/>
                <a:ea typeface="Roboto Slab"/>
                <a:cs typeface="Roboto Slab"/>
                <a:sym typeface="Roboto Slab"/>
              </a:rPr>
              <a:t>Asymptotics</a:t>
            </a:r>
            <a:r>
              <a:rPr lang="en-US">
                <a:solidFill>
                  <a:srgbClr val="351C75"/>
                </a:solidFill>
                <a:latin typeface="Roboto Slab"/>
                <a:ea typeface="Roboto Slab"/>
                <a:cs typeface="Roboto Slab"/>
                <a:sym typeface="Roboto Slab"/>
              </a:rPr>
              <a:t> / Big O</a:t>
            </a:r>
          </a:p>
        </p:txBody>
      </p:sp>
      <p:sp>
        <p:nvSpPr>
          <p:cNvPr id="76" name="Google Shape;76;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fontAlgn="base">
              <a:buFont typeface="Arial" panose="020B0604020202020204" pitchFamily="34" charset="0"/>
              <a:buChar char="•"/>
            </a:pPr>
            <a:r>
              <a:rPr lang="en-US" sz="2000">
                <a:solidFill>
                  <a:srgbClr val="595959"/>
                </a:solidFill>
                <a:latin typeface="Roboto"/>
              </a:rPr>
              <a:t>Measures efficiency of code, NOT the runtime of the code.</a:t>
            </a:r>
            <a:endParaRPr lang="en-US" sz="2000">
              <a:solidFill>
                <a:srgbClr val="595959"/>
              </a:solidFill>
              <a:latin typeface="Roboto" panose="020B0604020202020204" charset="0"/>
            </a:endParaRPr>
          </a:p>
          <a:p>
            <a:pPr fontAlgn="base">
              <a:buFont typeface="Arial" panose="020B0604020202020204" pitchFamily="34" charset="0"/>
              <a:buChar char="•"/>
            </a:pPr>
            <a:r>
              <a:rPr lang="en-US" sz="2000">
                <a:solidFill>
                  <a:srgbClr val="595959"/>
                </a:solidFill>
                <a:latin typeface="Roboto"/>
              </a:rPr>
              <a:t>Describes the rate at which the number of operations increases as the input size grows.</a:t>
            </a:r>
          </a:p>
          <a:p>
            <a:pPr lvl="1" fontAlgn="base">
              <a:spcBef>
                <a:spcPts val="0"/>
              </a:spcBef>
              <a:buFont typeface="Arial" panose="020B0604020202020204" pitchFamily="34" charset="0"/>
              <a:buChar char="•"/>
            </a:pPr>
            <a:r>
              <a:rPr lang="en-US" sz="1600">
                <a:solidFill>
                  <a:srgbClr val="595959"/>
                </a:solidFill>
                <a:latin typeface="Roboto"/>
              </a:rPr>
              <a:t>O(n</a:t>
            </a:r>
            <a:r>
              <a:rPr lang="en-US" sz="1600" baseline="30000">
                <a:solidFill>
                  <a:srgbClr val="595959"/>
                </a:solidFill>
                <a:latin typeface="Roboto"/>
              </a:rPr>
              <a:t>2</a:t>
            </a:r>
            <a:r>
              <a:rPr lang="en-US" sz="1600">
                <a:solidFill>
                  <a:srgbClr val="595959"/>
                </a:solidFill>
                <a:latin typeface="Roboto"/>
              </a:rPr>
              <a:t>) means that for every n new inputs we perform approximately n</a:t>
            </a:r>
            <a:r>
              <a:rPr lang="en-US" sz="1600" baseline="30000">
                <a:solidFill>
                  <a:srgbClr val="595959"/>
                </a:solidFill>
                <a:latin typeface="Roboto"/>
              </a:rPr>
              <a:t>2</a:t>
            </a:r>
            <a:r>
              <a:rPr lang="en-US" sz="1600">
                <a:solidFill>
                  <a:srgbClr val="595959"/>
                </a:solidFill>
                <a:latin typeface="Roboto"/>
              </a:rPr>
              <a:t> more operations</a:t>
            </a:r>
          </a:p>
          <a:p>
            <a:pPr>
              <a:lnSpc>
                <a:spcPct val="114999"/>
              </a:lnSpc>
              <a:buFont typeface="Arial" panose="020B0604020202020204" pitchFamily="34" charset="0"/>
              <a:buChar char="•"/>
            </a:pPr>
            <a:r>
              <a:rPr lang="en-US" sz="2000">
                <a:solidFill>
                  <a:srgbClr val="595959"/>
                </a:solidFill>
                <a:latin typeface="Roboto"/>
              </a:rPr>
              <a:t>The big O of a program is the efficiency of the code for the worst possible case.</a:t>
            </a:r>
          </a:p>
          <a:p>
            <a:pPr lvl="1">
              <a:lnSpc>
                <a:spcPct val="114999"/>
              </a:lnSpc>
              <a:spcBef>
                <a:spcPts val="0"/>
              </a:spcBef>
              <a:buFont typeface="Arial" panose="020B0604020202020204" pitchFamily="34" charset="0"/>
              <a:buChar char="•"/>
            </a:pPr>
            <a:r>
              <a:rPr lang="en-US" sz="1600">
                <a:solidFill>
                  <a:srgbClr val="595959"/>
                </a:solidFill>
                <a:latin typeface="Roboto"/>
              </a:rPr>
              <a:t>O(n</a:t>
            </a:r>
            <a:r>
              <a:rPr lang="en-US" sz="1600" baseline="30000">
                <a:solidFill>
                  <a:srgbClr val="595959"/>
                </a:solidFill>
                <a:latin typeface="Roboto"/>
              </a:rPr>
              <a:t>2</a:t>
            </a:r>
            <a:r>
              <a:rPr lang="en-US" sz="1600">
                <a:solidFill>
                  <a:srgbClr val="595959"/>
                </a:solidFill>
                <a:latin typeface="Roboto"/>
              </a:rPr>
              <a:t> + n) =&gt; O(n</a:t>
            </a:r>
            <a:r>
              <a:rPr lang="en-US" sz="1600" baseline="30000">
                <a:solidFill>
                  <a:srgbClr val="595959"/>
                </a:solidFill>
                <a:latin typeface="Roboto"/>
              </a:rPr>
              <a:t>2</a:t>
            </a:r>
            <a:r>
              <a:rPr lang="en-US" sz="1600">
                <a:solidFill>
                  <a:srgbClr val="595959"/>
                </a:solidFill>
                <a:latin typeface="Roboto"/>
              </a:rPr>
              <a:t>)</a:t>
            </a:r>
          </a:p>
          <a:p>
            <a:pPr>
              <a:lnSpc>
                <a:spcPct val="114999"/>
              </a:lnSpc>
              <a:buFont typeface="Arial" panose="020B0604020202020204" pitchFamily="34" charset="0"/>
              <a:buChar char="•"/>
            </a:pPr>
            <a:r>
              <a:rPr lang="en-US" sz="2000">
                <a:solidFill>
                  <a:srgbClr val="595959"/>
                </a:solidFill>
                <a:latin typeface="Roboto"/>
              </a:rPr>
              <a:t>O(1) &lt; O(log n) &lt; O(n) &lt; O(n log n) &lt; O(</a:t>
            </a:r>
            <a:r>
              <a:rPr lang="en-US" sz="2000" err="1">
                <a:solidFill>
                  <a:srgbClr val="595959"/>
                </a:solidFill>
                <a:latin typeface="Roboto"/>
              </a:rPr>
              <a:t>n</a:t>
            </a:r>
            <a:r>
              <a:rPr lang="en-US" sz="2000" baseline="30000" err="1">
                <a:solidFill>
                  <a:srgbClr val="595959"/>
                </a:solidFill>
                <a:latin typeface="Roboto"/>
              </a:rPr>
              <a:t>k</a:t>
            </a:r>
            <a:r>
              <a:rPr lang="en-US" sz="2000">
                <a:solidFill>
                  <a:srgbClr val="595959"/>
                </a:solidFill>
                <a:latin typeface="Roboto"/>
              </a:rPr>
              <a:t>) &lt; O(</a:t>
            </a:r>
            <a:r>
              <a:rPr lang="en-US" sz="2000" err="1">
                <a:solidFill>
                  <a:srgbClr val="595959"/>
                </a:solidFill>
                <a:latin typeface="Roboto"/>
              </a:rPr>
              <a:t>k</a:t>
            </a:r>
            <a:r>
              <a:rPr lang="en-US" sz="2000" baseline="30000" err="1">
                <a:solidFill>
                  <a:srgbClr val="595959"/>
                </a:solidFill>
                <a:latin typeface="Roboto"/>
              </a:rPr>
              <a:t>n</a:t>
            </a:r>
            <a:r>
              <a:rPr lang="en-US" sz="2000">
                <a:solidFill>
                  <a:srgbClr val="595959"/>
                </a:solidFill>
                <a:latin typeface="Roboto"/>
              </a:rPr>
              <a:t>) &lt; n!</a:t>
            </a:r>
            <a:endParaRPr lang="en-US" sz="2000">
              <a:solidFill>
                <a:srgbClr val="595959"/>
              </a:solidFill>
              <a:latin typeface="Roboto" panose="020B0604020202020204" charset="0"/>
            </a:endParaRPr>
          </a:p>
        </p:txBody>
      </p:sp>
      <p:sp>
        <p:nvSpPr>
          <p:cNvPr id="77" name="Google Shape;77;p14"/>
          <p:cNvSpPr/>
          <p:nvPr/>
        </p:nvSpPr>
        <p:spPr>
          <a:xfrm>
            <a:off x="-87350" y="5022950"/>
            <a:ext cx="9250800" cy="1983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Tree>
    <p:extLst>
      <p:ext uri="{BB962C8B-B14F-4D97-AF65-F5344CB8AC3E}">
        <p14:creationId xmlns:p14="http://schemas.microsoft.com/office/powerpoint/2010/main" val="2064808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solidFill>
                  <a:srgbClr val="351C75"/>
                </a:solidFill>
                <a:latin typeface="Roboto Slab"/>
                <a:ea typeface="Roboto Slab"/>
                <a:cs typeface="Roboto Slab"/>
                <a:sym typeface="Roboto Slab"/>
              </a:rPr>
              <a:t>Asymptotics</a:t>
            </a:r>
            <a:r>
              <a:rPr lang="en-US">
                <a:solidFill>
                  <a:srgbClr val="351C75"/>
                </a:solidFill>
                <a:latin typeface="Roboto Slab"/>
                <a:ea typeface="Roboto Slab"/>
                <a:cs typeface="Roboto Slab"/>
                <a:sym typeface="Roboto Slab"/>
              </a:rPr>
              <a:t> / Big O</a:t>
            </a:r>
            <a:endParaRPr>
              <a:solidFill>
                <a:srgbClr val="351C75"/>
              </a:solidFill>
              <a:latin typeface="Roboto Slab"/>
              <a:ea typeface="Roboto Slab"/>
              <a:cs typeface="Roboto Slab"/>
              <a:sym typeface="Roboto Slab"/>
            </a:endParaRPr>
          </a:p>
        </p:txBody>
      </p:sp>
      <p:sp>
        <p:nvSpPr>
          <p:cNvPr id="77" name="Google Shape;77;p14"/>
          <p:cNvSpPr/>
          <p:nvPr/>
        </p:nvSpPr>
        <p:spPr>
          <a:xfrm>
            <a:off x="-87350" y="5022950"/>
            <a:ext cx="9250800" cy="1983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pic>
        <p:nvPicPr>
          <p:cNvPr id="2050" name="Picture 2">
            <a:extLst>
              <a:ext uri="{FF2B5EF4-FFF2-40B4-BE49-F238E27FC236}">
                <a16:creationId xmlns:a16="http://schemas.microsoft.com/office/drawing/2014/main" id="{1EBFDCF7-30F5-4E1E-8443-5F5FF9B53E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682" y="1152425"/>
            <a:ext cx="5934635" cy="3661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87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solidFill>
                  <a:srgbClr val="351C75"/>
                </a:solidFill>
                <a:latin typeface="Roboto Slab"/>
                <a:ea typeface="Roboto Slab"/>
                <a:cs typeface="Roboto Slab"/>
                <a:sym typeface="Roboto Slab"/>
              </a:rPr>
              <a:t>Asymptotics</a:t>
            </a:r>
            <a:r>
              <a:rPr lang="en-US">
                <a:solidFill>
                  <a:srgbClr val="351C75"/>
                </a:solidFill>
                <a:latin typeface="Roboto Slab"/>
                <a:ea typeface="Roboto Slab"/>
                <a:cs typeface="Roboto Slab"/>
                <a:sym typeface="Roboto Slab"/>
              </a:rPr>
              <a:t> / Big O</a:t>
            </a:r>
            <a:endParaRPr>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fontAlgn="base">
              <a:buFont typeface="Arial" panose="020B0604020202020204" pitchFamily="34" charset="0"/>
              <a:buChar char="•"/>
            </a:pPr>
            <a:r>
              <a:rPr lang="en-US" sz="2000" b="0" i="0" u="none" strike="noStrike">
                <a:solidFill>
                  <a:srgbClr val="695D46"/>
                </a:solidFill>
                <a:effectLst/>
                <a:latin typeface="Roboto"/>
              </a:rPr>
              <a:t>We can determine the Big O of code by looking at how many times it iterates over all elements in some input. </a:t>
            </a:r>
            <a:r>
              <a:rPr lang="en-US" sz="2000">
                <a:solidFill>
                  <a:srgbClr val="695D46"/>
                </a:solidFill>
                <a:latin typeface="Roboto"/>
              </a:rPr>
              <a:t> </a:t>
            </a:r>
            <a:endParaRPr lang="en-US" sz="2000" b="0" i="0" u="none" strike="noStrike">
              <a:solidFill>
                <a:srgbClr val="695D46"/>
              </a:solidFill>
              <a:effectLst/>
              <a:latin typeface="Roboto"/>
            </a:endParaRPr>
          </a:p>
          <a:p>
            <a:pPr rtl="0" fontAlgn="base">
              <a:spcBef>
                <a:spcPts val="0"/>
              </a:spcBef>
              <a:spcAft>
                <a:spcPts val="0"/>
              </a:spcAft>
              <a:buFont typeface="Arial" panose="020B0604020202020204" pitchFamily="34" charset="0"/>
              <a:buChar char="•"/>
            </a:pPr>
            <a:r>
              <a:rPr lang="en-US" sz="2000" b="0" i="0" u="none" strike="noStrike">
                <a:solidFill>
                  <a:srgbClr val="695D46"/>
                </a:solidFill>
                <a:effectLst/>
                <a:latin typeface="Roboto"/>
              </a:rPr>
              <a:t>For calculations, we approximate by dropping constants</a:t>
            </a:r>
          </a:p>
          <a:p>
            <a:pPr marL="742950" lvl="1" indent="-285750" rtl="0" fontAlgn="base">
              <a:spcBef>
                <a:spcPts val="0"/>
              </a:spcBef>
              <a:spcAft>
                <a:spcPts val="0"/>
              </a:spcAft>
              <a:buFont typeface="Arial" panose="020B0604020202020204" pitchFamily="34" charset="0"/>
              <a:buChar char="•"/>
            </a:pPr>
            <a:r>
              <a:rPr lang="en-US" sz="2000" b="0" i="1" u="none" strike="noStrike">
                <a:solidFill>
                  <a:srgbClr val="695D46"/>
                </a:solidFill>
                <a:effectLst/>
                <a:latin typeface="Roboto"/>
              </a:rPr>
              <a:t>n - 1</a:t>
            </a:r>
            <a:r>
              <a:rPr lang="en-US" sz="2000" b="0" i="0" u="none" strike="noStrike">
                <a:solidFill>
                  <a:srgbClr val="695D46"/>
                </a:solidFill>
                <a:effectLst/>
                <a:latin typeface="Roboto"/>
              </a:rPr>
              <a:t> operations -&gt; O(n-1) = O(n)</a:t>
            </a:r>
          </a:p>
          <a:p>
            <a:pPr marL="742950" lvl="1" indent="-285750" rtl="0" fontAlgn="base">
              <a:spcBef>
                <a:spcPts val="0"/>
              </a:spcBef>
              <a:spcAft>
                <a:spcPts val="0"/>
              </a:spcAft>
              <a:buFont typeface="Arial" panose="020B0604020202020204" pitchFamily="34" charset="0"/>
              <a:buChar char="•"/>
            </a:pPr>
            <a:r>
              <a:rPr lang="en-US" sz="2000" b="0" i="0" u="none" strike="noStrike">
                <a:solidFill>
                  <a:srgbClr val="695D46"/>
                </a:solidFill>
                <a:effectLst/>
                <a:latin typeface="Roboto"/>
              </a:rPr>
              <a:t>an operation twice for every element -&gt; O(2n) = O(n)</a:t>
            </a:r>
          </a:p>
          <a:p>
            <a:pPr marL="742950" lvl="1" indent="-285750" fontAlgn="base">
              <a:spcBef>
                <a:spcPts val="0"/>
              </a:spcBef>
              <a:buFont typeface="Arial" panose="020B0604020202020204" pitchFamily="34" charset="0"/>
              <a:buChar char="•"/>
            </a:pPr>
            <a:r>
              <a:rPr lang="en-US" sz="2000" b="0" i="0" u="none" strike="noStrike">
                <a:solidFill>
                  <a:srgbClr val="695D46"/>
                </a:solidFill>
                <a:effectLst/>
                <a:latin typeface="Roboto"/>
              </a:rPr>
              <a:t>exactly 4 operations independent of input size -&gt; O(4</a:t>
            </a:r>
            <a:r>
              <a:rPr lang="en-US" sz="2000">
                <a:solidFill>
                  <a:srgbClr val="695D46"/>
                </a:solidFill>
                <a:latin typeface="Roboto"/>
              </a:rPr>
              <a:t>) = O(1) </a:t>
            </a:r>
          </a:p>
        </p:txBody>
      </p:sp>
      <p:sp>
        <p:nvSpPr>
          <p:cNvPr id="77" name="Google Shape;77;p14"/>
          <p:cNvSpPr/>
          <p:nvPr/>
        </p:nvSpPr>
        <p:spPr>
          <a:xfrm>
            <a:off x="-87350" y="5022950"/>
            <a:ext cx="9250800" cy="1983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Tree>
    <p:extLst>
      <p:ext uri="{BB962C8B-B14F-4D97-AF65-F5344CB8AC3E}">
        <p14:creationId xmlns:p14="http://schemas.microsoft.com/office/powerpoint/2010/main" val="3373296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51C75"/>
                </a:solidFill>
                <a:latin typeface="Roboto Slab"/>
                <a:ea typeface="Roboto Slab"/>
                <a:cs typeface="Roboto Slab"/>
                <a:sym typeface="Roboto Slab"/>
              </a:rPr>
              <a:t>Big O Example</a:t>
            </a:r>
            <a:endParaRPr>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rtl="0" fontAlgn="base">
              <a:spcBef>
                <a:spcPts val="0"/>
              </a:spcBef>
              <a:spcAft>
                <a:spcPts val="0"/>
              </a:spcAft>
              <a:buFont typeface="Arial" panose="020B0604020202020204" pitchFamily="34" charset="0"/>
              <a:buChar char="•"/>
            </a:pPr>
            <a:r>
              <a:rPr lang="en-US" sz="2000" b="0" i="0" u="none" strike="noStrike">
                <a:solidFill>
                  <a:srgbClr val="595959"/>
                </a:solidFill>
                <a:effectLst/>
                <a:latin typeface="Roboto" panose="020B0604020202020204" charset="0"/>
              </a:rPr>
              <a:t>Imagine the following sorting algorithms:</a:t>
            </a:r>
          </a:p>
          <a:p>
            <a:pPr marL="742950" lvl="1" indent="-285750" rtl="0" fontAlgn="base">
              <a:spcBef>
                <a:spcPts val="0"/>
              </a:spcBef>
              <a:spcAft>
                <a:spcPts val="0"/>
              </a:spcAft>
              <a:buFont typeface="Arial" panose="020B0604020202020204" pitchFamily="34" charset="0"/>
              <a:buChar char="•"/>
            </a:pPr>
            <a:r>
              <a:rPr lang="en-US" sz="2000" b="0" i="0" u="none" strike="noStrike">
                <a:solidFill>
                  <a:srgbClr val="595959"/>
                </a:solidFill>
                <a:effectLst/>
                <a:latin typeface="Roboto" panose="020B0604020202020204" charset="0"/>
              </a:rPr>
              <a:t>Algo 1: O(n log n)</a:t>
            </a:r>
          </a:p>
          <a:p>
            <a:pPr marL="742950" lvl="1" indent="-285750" rtl="0" fontAlgn="base">
              <a:spcBef>
                <a:spcPts val="0"/>
              </a:spcBef>
              <a:spcAft>
                <a:spcPts val="0"/>
              </a:spcAft>
              <a:buFont typeface="Arial" panose="020B0604020202020204" pitchFamily="34" charset="0"/>
              <a:buChar char="•"/>
            </a:pPr>
            <a:r>
              <a:rPr lang="en-US" sz="2000" b="0" i="0" u="none" strike="noStrike">
                <a:solidFill>
                  <a:srgbClr val="595959"/>
                </a:solidFill>
                <a:effectLst/>
                <a:latin typeface="Roboto" panose="020B0604020202020204" charset="0"/>
              </a:rPr>
              <a:t>Algo 2: O(n</a:t>
            </a:r>
            <a:r>
              <a:rPr lang="en-US" sz="2000" b="0" i="0" u="none" strike="noStrike" baseline="30000">
                <a:solidFill>
                  <a:srgbClr val="595959"/>
                </a:solidFill>
                <a:effectLst/>
                <a:latin typeface="Roboto" panose="020B0604020202020204" charset="0"/>
              </a:rPr>
              <a:t>2</a:t>
            </a:r>
            <a:r>
              <a:rPr lang="en-US" sz="2000" b="0" i="0" u="none" strike="noStrike">
                <a:solidFill>
                  <a:srgbClr val="595959"/>
                </a:solidFill>
                <a:effectLst/>
                <a:latin typeface="Roboto" panose="020B0604020202020204" charset="0"/>
              </a:rPr>
              <a:t>)</a:t>
            </a:r>
          </a:p>
          <a:p>
            <a:pPr rtl="0" fontAlgn="base">
              <a:spcBef>
                <a:spcPts val="0"/>
              </a:spcBef>
              <a:spcAft>
                <a:spcPts val="0"/>
              </a:spcAft>
              <a:buFont typeface="Arial" panose="020B0604020202020204" pitchFamily="34" charset="0"/>
              <a:buChar char="•"/>
            </a:pPr>
            <a:r>
              <a:rPr lang="en-US" sz="2000" b="0" i="0" u="none" strike="noStrike">
                <a:solidFill>
                  <a:srgbClr val="595959"/>
                </a:solidFill>
                <a:effectLst/>
                <a:latin typeface="Roboto" panose="020B0604020202020204" charset="0"/>
              </a:rPr>
              <a:t>For a thousand elements:</a:t>
            </a:r>
          </a:p>
          <a:p>
            <a:pPr marL="742950" lvl="1" indent="-285750" rtl="0" fontAlgn="base">
              <a:spcBef>
                <a:spcPts val="0"/>
              </a:spcBef>
              <a:spcAft>
                <a:spcPts val="0"/>
              </a:spcAft>
              <a:buFont typeface="Arial" panose="020B0604020202020204" pitchFamily="34" charset="0"/>
              <a:buChar char="•"/>
            </a:pPr>
            <a:r>
              <a:rPr lang="en-US" sz="2000" b="0" i="0" u="none" strike="noStrike">
                <a:solidFill>
                  <a:srgbClr val="595959"/>
                </a:solidFill>
                <a:effectLst/>
                <a:latin typeface="Roboto" panose="020B0604020202020204" charset="0"/>
              </a:rPr>
              <a:t>Algo 2 takes ~100 times longer to run</a:t>
            </a:r>
          </a:p>
          <a:p>
            <a:pPr rtl="0" fontAlgn="base">
              <a:spcBef>
                <a:spcPts val="0"/>
              </a:spcBef>
              <a:spcAft>
                <a:spcPts val="0"/>
              </a:spcAft>
              <a:buFont typeface="Arial" panose="020B0604020202020204" pitchFamily="34" charset="0"/>
              <a:buChar char="•"/>
            </a:pPr>
            <a:r>
              <a:rPr lang="en-US" sz="2000" b="0" i="0" u="none" strike="noStrike">
                <a:solidFill>
                  <a:srgbClr val="595959"/>
                </a:solidFill>
                <a:effectLst/>
                <a:latin typeface="Roboto" panose="020B0604020202020204" charset="0"/>
              </a:rPr>
              <a:t>For a hundred thousand elements:</a:t>
            </a:r>
          </a:p>
          <a:p>
            <a:pPr marL="742950" lvl="1" indent="-285750" rtl="0" fontAlgn="base">
              <a:spcBef>
                <a:spcPts val="0"/>
              </a:spcBef>
              <a:spcAft>
                <a:spcPts val="0"/>
              </a:spcAft>
              <a:buFont typeface="Arial" panose="020B0604020202020204" pitchFamily="34" charset="0"/>
              <a:buChar char="•"/>
            </a:pPr>
            <a:r>
              <a:rPr lang="en-US" sz="2000" b="0" i="0" u="none" strike="noStrike">
                <a:solidFill>
                  <a:srgbClr val="595959"/>
                </a:solidFill>
                <a:effectLst/>
                <a:latin typeface="Roboto" panose="020B0604020202020204" charset="0"/>
              </a:rPr>
              <a:t>Algo 2 takes ~6000 times longer to run</a:t>
            </a:r>
          </a:p>
          <a:p>
            <a:pPr rtl="0" fontAlgn="base">
              <a:spcBef>
                <a:spcPts val="0"/>
              </a:spcBef>
              <a:buFont typeface="Arial" panose="020B0604020202020204" pitchFamily="34" charset="0"/>
              <a:buChar char="•"/>
            </a:pPr>
            <a:r>
              <a:rPr lang="en-US" sz="2000" b="0" i="0" u="none" strike="noStrike">
                <a:solidFill>
                  <a:srgbClr val="595959"/>
                </a:solidFill>
                <a:effectLst/>
                <a:latin typeface="Roboto" panose="020B0604020202020204" charset="0"/>
              </a:rPr>
              <a:t>For a billion elements:</a:t>
            </a:r>
          </a:p>
          <a:p>
            <a:pPr lvl="1" fontAlgn="base">
              <a:spcBef>
                <a:spcPts val="0"/>
              </a:spcBef>
              <a:spcAft>
                <a:spcPts val="1600"/>
              </a:spcAft>
              <a:buFont typeface="Arial" panose="020B0604020202020204" pitchFamily="34" charset="0"/>
              <a:buChar char="•"/>
            </a:pPr>
            <a:r>
              <a:rPr lang="en-US" sz="2000" b="0" i="0" u="none" strike="noStrike">
                <a:solidFill>
                  <a:srgbClr val="595959"/>
                </a:solidFill>
                <a:effectLst/>
                <a:latin typeface="Roboto" panose="020B0604020202020204" charset="0"/>
              </a:rPr>
              <a:t>Algo 2 takes ~33,500,000 times longer to run</a:t>
            </a:r>
          </a:p>
        </p:txBody>
      </p:sp>
      <p:sp>
        <p:nvSpPr>
          <p:cNvPr id="77" name="Google Shape;77;p14"/>
          <p:cNvSpPr/>
          <p:nvPr/>
        </p:nvSpPr>
        <p:spPr>
          <a:xfrm>
            <a:off x="-87350" y="5022950"/>
            <a:ext cx="9250800" cy="1983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Tree>
    <p:extLst>
      <p:ext uri="{BB962C8B-B14F-4D97-AF65-F5344CB8AC3E}">
        <p14:creationId xmlns:p14="http://schemas.microsoft.com/office/powerpoint/2010/main" val="3333844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51C75"/>
                </a:solidFill>
                <a:latin typeface="Roboto Slab"/>
                <a:ea typeface="Roboto Slab"/>
                <a:cs typeface="Roboto Slab"/>
                <a:sym typeface="Roboto Slab"/>
              </a:rPr>
              <a:t>Linear Search</a:t>
            </a:r>
            <a:endParaRPr>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r>
              <a:rPr lang="en-US" sz="2000" i="0" u="none" strike="noStrike">
                <a:solidFill>
                  <a:srgbClr val="695D46"/>
                </a:solidFill>
                <a:effectLst/>
                <a:latin typeface="Roboto"/>
              </a:rPr>
              <a:t>Linear </a:t>
            </a:r>
            <a:r>
              <a:rPr lang="en-US" sz="2000">
                <a:solidFill>
                  <a:srgbClr val="695D46"/>
                </a:solidFill>
                <a:latin typeface="Roboto"/>
              </a:rPr>
              <a:t>search</a:t>
            </a:r>
            <a:r>
              <a:rPr lang="en-US"/>
              <a:t> - </a:t>
            </a:r>
            <a:r>
              <a:rPr lang="en-US" sz="2000">
                <a:solidFill>
                  <a:srgbClr val="695D46"/>
                </a:solidFill>
                <a:latin typeface="Roboto"/>
              </a:rPr>
              <a:t>iterate</a:t>
            </a:r>
            <a:r>
              <a:rPr lang="en-US" sz="2000" b="0" i="0" u="none" strike="noStrike">
                <a:solidFill>
                  <a:srgbClr val="695D46"/>
                </a:solidFill>
                <a:effectLst/>
                <a:latin typeface="Roboto"/>
              </a:rPr>
              <a:t> through the list and check every element </a:t>
            </a:r>
            <a:endParaRPr lang="en-US" sz="2000">
              <a:solidFill>
                <a:srgbClr val="695D46"/>
              </a:solidFill>
              <a:latin typeface="Roboto"/>
            </a:endParaRPr>
          </a:p>
          <a:p>
            <a:pPr>
              <a:lnSpc>
                <a:spcPct val="114999"/>
              </a:lnSpc>
            </a:pPr>
            <a:r>
              <a:rPr lang="en-US" sz="2000" b="0" i="0" u="none" strike="noStrike">
                <a:solidFill>
                  <a:srgbClr val="695D46"/>
                </a:solidFill>
                <a:effectLst/>
                <a:latin typeface="Roboto"/>
              </a:rPr>
              <a:t>O(n): 1 billion elements -&gt; (at most) 1 billion operations</a:t>
            </a:r>
            <a:endParaRPr lang="en-US"/>
          </a:p>
          <a:p>
            <a:pPr lvl="1" fontAlgn="base">
              <a:spcBef>
                <a:spcPts val="0"/>
              </a:spcBef>
              <a:buFont typeface="Arial" panose="020B0604020202020204" pitchFamily="34" charset="0"/>
              <a:buChar char="•"/>
            </a:pPr>
            <a:r>
              <a:rPr lang="en-US" sz="2000">
                <a:solidFill>
                  <a:srgbClr val="695D46"/>
                </a:solidFill>
                <a:latin typeface="Roboto"/>
              </a:rPr>
              <a:t>Linear search is O(n) as in the worst case where the element to be found is at the end it has to go over every element before finding the required element.</a:t>
            </a:r>
            <a:endParaRPr lang="en-US" sz="2000" b="0" i="0" u="none" strike="noStrike">
              <a:solidFill>
                <a:srgbClr val="695D46"/>
              </a:solidFill>
              <a:effectLst/>
              <a:latin typeface="Roboto"/>
            </a:endParaRPr>
          </a:p>
        </p:txBody>
      </p:sp>
      <p:sp>
        <p:nvSpPr>
          <p:cNvPr id="77" name="Google Shape;77;p14"/>
          <p:cNvSpPr/>
          <p:nvPr/>
        </p:nvSpPr>
        <p:spPr>
          <a:xfrm>
            <a:off x="-87350" y="5022950"/>
            <a:ext cx="9250800" cy="1983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Tree>
    <p:extLst>
      <p:ext uri="{BB962C8B-B14F-4D97-AF65-F5344CB8AC3E}">
        <p14:creationId xmlns:p14="http://schemas.microsoft.com/office/powerpoint/2010/main" val="635188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51C75"/>
                </a:solidFill>
                <a:latin typeface="Roboto Slab"/>
                <a:ea typeface="Roboto Slab"/>
                <a:cs typeface="Roboto Slab"/>
                <a:sym typeface="Roboto Slab"/>
              </a:rPr>
              <a:t>Binary Search</a:t>
            </a:r>
            <a:endParaRPr>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311700" y="1078066"/>
            <a:ext cx="8520600" cy="3302700"/>
          </a:xfrm>
          <a:prstGeom prst="rect">
            <a:avLst/>
          </a:prstGeom>
        </p:spPr>
        <p:txBody>
          <a:bodyPr spcFirstLastPara="1" wrap="square" lIns="91425" tIns="91425" rIns="91425" bIns="91425" anchor="t" anchorCtr="0">
            <a:noAutofit/>
          </a:bodyPr>
          <a:lstStyle/>
          <a:p>
            <a:pPr rtl="0" fontAlgn="base">
              <a:spcBef>
                <a:spcPts val="0"/>
              </a:spcBef>
              <a:spcAft>
                <a:spcPts val="0"/>
              </a:spcAft>
              <a:buFont typeface="Arial" panose="020B0604020202020204" pitchFamily="34" charset="0"/>
              <a:buChar char="•"/>
            </a:pPr>
            <a:r>
              <a:rPr lang="en-US" sz="2000" b="0" i="0" u="none" strike="noStrike">
                <a:solidFill>
                  <a:srgbClr val="695D46"/>
                </a:solidFill>
                <a:effectLst/>
                <a:latin typeface="Roboto"/>
              </a:rPr>
              <a:t>If an array is sorted, we can use binary search which is a much faster method to find an element.</a:t>
            </a:r>
          </a:p>
          <a:p>
            <a:pPr rtl="0" fontAlgn="base">
              <a:spcBef>
                <a:spcPts val="0"/>
              </a:spcBef>
              <a:spcAft>
                <a:spcPts val="0"/>
              </a:spcAft>
              <a:buFont typeface="Arial" panose="020B0604020202020204" pitchFamily="34" charset="0"/>
              <a:buChar char="•"/>
            </a:pPr>
            <a:r>
              <a:rPr lang="en-US" sz="2000" b="0" i="0" u="none" strike="noStrike">
                <a:solidFill>
                  <a:srgbClr val="695D46"/>
                </a:solidFill>
                <a:effectLst/>
                <a:latin typeface="Roboto"/>
              </a:rPr>
              <a:t>Steps in a binary search</a:t>
            </a:r>
          </a:p>
          <a:p>
            <a:pPr marL="939800" lvl="1" indent="-342900" fontAlgn="base">
              <a:spcBef>
                <a:spcPts val="0"/>
              </a:spcBef>
              <a:buFont typeface="+mj-lt"/>
              <a:buAutoNum type="arabicPeriod"/>
            </a:pPr>
            <a:r>
              <a:rPr lang="en-US" sz="1600">
                <a:solidFill>
                  <a:srgbClr val="695D46"/>
                </a:solidFill>
                <a:latin typeface="Roboto"/>
              </a:rPr>
              <a:t>Check whether the middle element is the required element, if it is then the element is found.</a:t>
            </a:r>
          </a:p>
          <a:p>
            <a:pPr marL="939800" lvl="1" indent="-342900" fontAlgn="base">
              <a:spcBef>
                <a:spcPts val="0"/>
              </a:spcBef>
              <a:buFont typeface="+mj-lt"/>
              <a:buAutoNum type="arabicPeriod"/>
            </a:pPr>
            <a:r>
              <a:rPr lang="en-US" sz="1600">
                <a:solidFill>
                  <a:srgbClr val="695D46"/>
                </a:solidFill>
                <a:latin typeface="Roboto" panose="020B0604020202020204" charset="0"/>
              </a:rPr>
              <a:t>If the middle element is less than required element, since the array is sorted, the required element must lie to the right of the middle</a:t>
            </a:r>
          </a:p>
          <a:p>
            <a:pPr marL="939800" lvl="1" indent="-342900" fontAlgn="base">
              <a:spcBef>
                <a:spcPts val="0"/>
              </a:spcBef>
              <a:buFont typeface="+mj-lt"/>
              <a:buAutoNum type="arabicPeriod"/>
            </a:pPr>
            <a:r>
              <a:rPr lang="en-US" sz="1600">
                <a:solidFill>
                  <a:srgbClr val="695D46"/>
                </a:solidFill>
                <a:latin typeface="Roboto"/>
              </a:rPr>
              <a:t>If the middle element is greater, the required element must lie to the left of the middle</a:t>
            </a:r>
          </a:p>
          <a:p>
            <a:pPr marL="939800" lvl="1" indent="-342900" fontAlgn="base">
              <a:spcBef>
                <a:spcPts val="0"/>
              </a:spcBef>
              <a:buFont typeface="+mj-lt"/>
              <a:buAutoNum type="arabicPeriod"/>
            </a:pPr>
            <a:r>
              <a:rPr lang="en-US" sz="1600">
                <a:solidFill>
                  <a:srgbClr val="695D46"/>
                </a:solidFill>
                <a:latin typeface="Roboto" panose="020B0604020202020204" charset="0"/>
              </a:rPr>
              <a:t>Repeat this process till element is found.</a:t>
            </a:r>
          </a:p>
          <a:p>
            <a:pPr lvl="1" fontAlgn="base">
              <a:spcBef>
                <a:spcPts val="0"/>
              </a:spcBef>
              <a:buFont typeface="Arial" panose="020B0604020202020204" pitchFamily="34" charset="0"/>
              <a:buChar char="•"/>
            </a:pPr>
            <a:endParaRPr lang="en-US" sz="1800" b="0" i="0" u="none" strike="noStrike">
              <a:solidFill>
                <a:srgbClr val="695D46"/>
              </a:solidFill>
              <a:effectLst/>
              <a:latin typeface="Roboto" panose="020B0604020202020204" charset="0"/>
            </a:endParaRPr>
          </a:p>
        </p:txBody>
      </p:sp>
      <p:sp>
        <p:nvSpPr>
          <p:cNvPr id="77" name="Google Shape;77;p14"/>
          <p:cNvSpPr/>
          <p:nvPr/>
        </p:nvSpPr>
        <p:spPr>
          <a:xfrm>
            <a:off x="-87350" y="5022950"/>
            <a:ext cx="9250800" cy="1983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Tree>
    <p:extLst>
      <p:ext uri="{BB962C8B-B14F-4D97-AF65-F5344CB8AC3E}">
        <p14:creationId xmlns:p14="http://schemas.microsoft.com/office/powerpoint/2010/main" val="1845209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51C75"/>
                </a:solidFill>
                <a:latin typeface="Roboto Slab"/>
                <a:ea typeface="Roboto Slab"/>
                <a:cs typeface="Roboto Slab"/>
                <a:sym typeface="Roboto Slab"/>
              </a:rPr>
              <a:t>Binary Search</a:t>
            </a:r>
            <a:endParaRPr>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311700" y="1266325"/>
            <a:ext cx="3920058" cy="3302700"/>
          </a:xfrm>
          <a:prstGeom prst="rect">
            <a:avLst/>
          </a:prstGeom>
        </p:spPr>
        <p:txBody>
          <a:bodyPr spcFirstLastPara="1" wrap="square" lIns="91425" tIns="91425" rIns="91425" bIns="91425" anchor="t" anchorCtr="0">
            <a:noAutofit/>
          </a:bodyPr>
          <a:lstStyle/>
          <a:p>
            <a:pPr rtl="0" fontAlgn="base">
              <a:spcBef>
                <a:spcPts val="0"/>
              </a:spcBef>
              <a:spcAft>
                <a:spcPts val="0"/>
              </a:spcAft>
              <a:buFont typeface="Arial" panose="020B0604020202020204" pitchFamily="34" charset="0"/>
              <a:buChar char="•"/>
            </a:pPr>
            <a:r>
              <a:rPr lang="en-US" sz="2000" b="0" i="0" u="none" strike="noStrike">
                <a:solidFill>
                  <a:srgbClr val="695D46"/>
                </a:solidFill>
                <a:effectLst/>
                <a:latin typeface="Roboto" panose="020B0604020202020204" charset="0"/>
              </a:rPr>
              <a:t>Since at each iteration the array is cut into half, binary search is O(log n)</a:t>
            </a:r>
          </a:p>
          <a:p>
            <a:pPr lvl="1" fontAlgn="base">
              <a:spcBef>
                <a:spcPts val="0"/>
              </a:spcBef>
              <a:buFont typeface="Arial" panose="020B0604020202020204" pitchFamily="34" charset="0"/>
              <a:buChar char="•"/>
            </a:pPr>
            <a:r>
              <a:rPr lang="en-US" sz="2000" b="0" i="0" u="none" strike="noStrike">
                <a:solidFill>
                  <a:srgbClr val="695D46"/>
                </a:solidFill>
                <a:effectLst/>
                <a:latin typeface="Roboto" panose="020B0604020202020204" charset="0"/>
              </a:rPr>
              <a:t>1 billion elements -&gt; (at most) 30 operations</a:t>
            </a:r>
            <a:endParaRPr lang="en-US" sz="2000">
              <a:solidFill>
                <a:srgbClr val="695D46"/>
              </a:solidFill>
              <a:latin typeface="Roboto" panose="020B0604020202020204" charset="0"/>
            </a:endParaRPr>
          </a:p>
          <a:p>
            <a:pPr fontAlgn="base">
              <a:buFont typeface="Arial" panose="020B0604020202020204" pitchFamily="34" charset="0"/>
              <a:buChar char="•"/>
            </a:pPr>
            <a:endParaRPr lang="en-US" sz="2200" b="0" i="0" u="none" strike="noStrike">
              <a:solidFill>
                <a:srgbClr val="695D46"/>
              </a:solidFill>
              <a:effectLst/>
              <a:latin typeface="Roboto" panose="020B0604020202020204" charset="0"/>
            </a:endParaRPr>
          </a:p>
        </p:txBody>
      </p:sp>
      <p:sp>
        <p:nvSpPr>
          <p:cNvPr id="77" name="Google Shape;77;p14"/>
          <p:cNvSpPr/>
          <p:nvPr/>
        </p:nvSpPr>
        <p:spPr>
          <a:xfrm>
            <a:off x="-87350" y="5022950"/>
            <a:ext cx="9250800" cy="1983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pic>
        <p:nvPicPr>
          <p:cNvPr id="2" name="Picture 2" descr="Table&#10;&#10;Description automatically generated">
            <a:extLst>
              <a:ext uri="{FF2B5EF4-FFF2-40B4-BE49-F238E27FC236}">
                <a16:creationId xmlns:a16="http://schemas.microsoft.com/office/drawing/2014/main" id="{7FE09BFA-3CCE-4787-B429-0D521FD4577D}"/>
              </a:ext>
            </a:extLst>
          </p:cNvPr>
          <p:cNvPicPr>
            <a:picLocks noChangeAspect="1"/>
          </p:cNvPicPr>
          <p:nvPr/>
        </p:nvPicPr>
        <p:blipFill>
          <a:blip r:embed="rId3"/>
          <a:stretch>
            <a:fillRect/>
          </a:stretch>
        </p:blipFill>
        <p:spPr>
          <a:xfrm>
            <a:off x="4132490" y="1269058"/>
            <a:ext cx="4831895" cy="1918225"/>
          </a:xfrm>
          <a:prstGeom prst="rect">
            <a:avLst/>
          </a:prstGeom>
        </p:spPr>
      </p:pic>
      <p:sp>
        <p:nvSpPr>
          <p:cNvPr id="3" name="TextBox 2">
            <a:extLst>
              <a:ext uri="{FF2B5EF4-FFF2-40B4-BE49-F238E27FC236}">
                <a16:creationId xmlns:a16="http://schemas.microsoft.com/office/drawing/2014/main" id="{099BCF1E-1451-424F-9594-509D5FFEA6DA}"/>
              </a:ext>
            </a:extLst>
          </p:cNvPr>
          <p:cNvSpPr txBox="1"/>
          <p:nvPr/>
        </p:nvSpPr>
        <p:spPr>
          <a:xfrm>
            <a:off x="5608864" y="345893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Here we are searching for 61</a:t>
            </a:r>
          </a:p>
        </p:txBody>
      </p:sp>
    </p:spTree>
    <p:extLst>
      <p:ext uri="{BB962C8B-B14F-4D97-AF65-F5344CB8AC3E}">
        <p14:creationId xmlns:p14="http://schemas.microsoft.com/office/powerpoint/2010/main" val="4130222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51C75"/>
                </a:solidFill>
                <a:latin typeface="Roboto Slab"/>
                <a:ea typeface="Roboto Slab"/>
                <a:cs typeface="Roboto Slab"/>
                <a:sym typeface="Roboto Slab"/>
              </a:rPr>
              <a:t>Sorting</a:t>
            </a:r>
            <a:endParaRPr>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rtl="0" fontAlgn="base">
              <a:spcBef>
                <a:spcPts val="0"/>
              </a:spcBef>
              <a:spcAft>
                <a:spcPts val="0"/>
              </a:spcAft>
              <a:buFont typeface="Arial" panose="020B0604020202020204" pitchFamily="34" charset="0"/>
              <a:buChar char="•"/>
            </a:pPr>
            <a:r>
              <a:rPr lang="en-US" sz="2000" b="0" i="0" u="none" strike="noStrike">
                <a:solidFill>
                  <a:srgbClr val="695D46"/>
                </a:solidFill>
                <a:effectLst/>
                <a:latin typeface="Roboto"/>
              </a:rPr>
              <a:t>Sorting is extremely useful to organize data</a:t>
            </a:r>
            <a:r>
              <a:rPr lang="en-US" sz="2000">
                <a:solidFill>
                  <a:srgbClr val="695D46"/>
                </a:solidFill>
                <a:latin typeface="Roboto"/>
              </a:rPr>
              <a:t> </a:t>
            </a:r>
            <a:r>
              <a:rPr lang="en-US" sz="2000" b="0" i="0" u="none" strike="noStrike">
                <a:solidFill>
                  <a:srgbClr val="695D46"/>
                </a:solidFill>
                <a:effectLst/>
                <a:latin typeface="Roboto"/>
              </a:rPr>
              <a:t>and make data retrieval much faster. (Think binary search)</a:t>
            </a:r>
          </a:p>
          <a:p>
            <a:pPr fontAlgn="base">
              <a:buFont typeface="Arial" panose="020B0604020202020204" pitchFamily="34" charset="0"/>
              <a:buChar char="•"/>
            </a:pPr>
            <a:r>
              <a:rPr lang="en-US" sz="2000">
                <a:solidFill>
                  <a:srgbClr val="695D46"/>
                </a:solidFill>
                <a:latin typeface="Roboto"/>
              </a:rPr>
              <a:t>The three sorting algorithms that we will cover are:</a:t>
            </a:r>
          </a:p>
          <a:p>
            <a:pPr lvl="1" fontAlgn="base">
              <a:spcBef>
                <a:spcPts val="0"/>
              </a:spcBef>
              <a:buFont typeface="Arial" panose="020B0604020202020204" pitchFamily="34" charset="0"/>
              <a:buChar char="•"/>
            </a:pPr>
            <a:r>
              <a:rPr lang="en-US" sz="2000" b="0" i="0" u="none" strike="noStrike">
                <a:solidFill>
                  <a:srgbClr val="695D46"/>
                </a:solidFill>
                <a:effectLst/>
                <a:latin typeface="Roboto"/>
              </a:rPr>
              <a:t>Bubble sort</a:t>
            </a:r>
          </a:p>
          <a:p>
            <a:pPr lvl="1" fontAlgn="base">
              <a:spcBef>
                <a:spcPts val="0"/>
              </a:spcBef>
              <a:buFont typeface="Arial" panose="020B0604020202020204" pitchFamily="34" charset="0"/>
              <a:buChar char="•"/>
            </a:pPr>
            <a:r>
              <a:rPr lang="en-US" sz="2000">
                <a:solidFill>
                  <a:srgbClr val="695D46"/>
                </a:solidFill>
                <a:latin typeface="Roboto"/>
              </a:rPr>
              <a:t>Selection sort</a:t>
            </a:r>
          </a:p>
          <a:p>
            <a:pPr lvl="1" fontAlgn="base">
              <a:spcBef>
                <a:spcPts val="0"/>
              </a:spcBef>
              <a:buFont typeface="Arial" panose="020B0604020202020204" pitchFamily="34" charset="0"/>
              <a:buChar char="•"/>
            </a:pPr>
            <a:r>
              <a:rPr lang="en-US" sz="2000" b="0" i="0" u="none" strike="noStrike">
                <a:solidFill>
                  <a:srgbClr val="695D46"/>
                </a:solidFill>
                <a:effectLst/>
                <a:latin typeface="Roboto"/>
              </a:rPr>
              <a:t>Insertion sort</a:t>
            </a:r>
          </a:p>
        </p:txBody>
      </p:sp>
      <p:sp>
        <p:nvSpPr>
          <p:cNvPr id="77" name="Google Shape;77;p14"/>
          <p:cNvSpPr/>
          <p:nvPr/>
        </p:nvSpPr>
        <p:spPr>
          <a:xfrm>
            <a:off x="-87350" y="5022950"/>
            <a:ext cx="9250800" cy="1983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Tree>
    <p:extLst>
      <p:ext uri="{BB962C8B-B14F-4D97-AF65-F5344CB8AC3E}">
        <p14:creationId xmlns:p14="http://schemas.microsoft.com/office/powerpoint/2010/main" val="3644759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51C75"/>
                </a:solidFill>
                <a:latin typeface="Roboto Slab"/>
                <a:ea typeface="Roboto Slab"/>
                <a:cs typeface="Roboto Slab"/>
                <a:sym typeface="Roboto Slab"/>
              </a:rPr>
              <a:t>Bubble sort</a:t>
            </a:r>
            <a:endParaRPr>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311700" y="1234426"/>
            <a:ext cx="4451686" cy="3302700"/>
          </a:xfrm>
          <a:prstGeom prst="rect">
            <a:avLst/>
          </a:prstGeom>
        </p:spPr>
        <p:txBody>
          <a:bodyPr spcFirstLastPara="1" wrap="square" lIns="91425" tIns="91425" rIns="91425" bIns="91425" anchor="t" anchorCtr="0">
            <a:noAutofit/>
          </a:bodyPr>
          <a:lstStyle/>
          <a:p>
            <a:pPr algn="l"/>
            <a:r>
              <a:rPr lang="en-US" sz="2000" b="0" i="0">
                <a:effectLst/>
                <a:latin typeface="Roboto" panose="020B0604020202020204" charset="0"/>
              </a:rPr>
              <a:t>Repeatedly swap adjacent, out-of-order elements through the array, moving (bubbling) the largest element to its proper location </a:t>
            </a:r>
          </a:p>
          <a:p>
            <a:pPr algn="l"/>
            <a:r>
              <a:rPr lang="en-US" sz="2000">
                <a:latin typeface="Roboto" panose="020B0604020202020204" charset="0"/>
              </a:rPr>
              <a:t>Optimized to stop after a pass where no swaps are made</a:t>
            </a:r>
            <a:endParaRPr lang="en-US" sz="2000" b="0" i="0">
              <a:effectLst/>
              <a:latin typeface="Roboto" panose="020B0604020202020204" charset="0"/>
            </a:endParaRPr>
          </a:p>
          <a:p>
            <a:pPr algn="l"/>
            <a:r>
              <a:rPr lang="en-US" sz="2000">
                <a:latin typeface="Roboto" panose="020B0604020202020204" charset="0"/>
              </a:rPr>
              <a:t>For an array of size n, bubble sort runs through the array swapping elements at most n times and hence is O(n</a:t>
            </a:r>
            <a:r>
              <a:rPr lang="en-US" sz="2000" baseline="30000">
                <a:latin typeface="Roboto" panose="020B0604020202020204" charset="0"/>
              </a:rPr>
              <a:t>2</a:t>
            </a:r>
            <a:r>
              <a:rPr lang="en-US" sz="2000">
                <a:latin typeface="Roboto" panose="020B0604020202020204" charset="0"/>
              </a:rPr>
              <a:t>)</a:t>
            </a:r>
            <a:endParaRPr lang="en-US" sz="2000" b="0" i="0">
              <a:effectLst/>
              <a:latin typeface="Roboto" panose="020B0604020202020204" charset="0"/>
            </a:endParaRPr>
          </a:p>
        </p:txBody>
      </p:sp>
      <p:sp>
        <p:nvSpPr>
          <p:cNvPr id="77" name="Google Shape;77;p14"/>
          <p:cNvSpPr/>
          <p:nvPr/>
        </p:nvSpPr>
        <p:spPr>
          <a:xfrm>
            <a:off x="-87350" y="5022950"/>
            <a:ext cx="9250800" cy="1983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pic>
        <p:nvPicPr>
          <p:cNvPr id="1026" name="Picture 2" descr="An Introduction to Bubble Sort. This blog post is a continuation of a… | by  Karuna Sehgal | Karuna Sehgal | Medium">
            <a:extLst>
              <a:ext uri="{FF2B5EF4-FFF2-40B4-BE49-F238E27FC236}">
                <a16:creationId xmlns:a16="http://schemas.microsoft.com/office/drawing/2014/main" id="{2A288CE6-49BA-0F45-9E06-46EFE9258A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81" t="10634" r="3393" b="863"/>
          <a:stretch/>
        </p:blipFill>
        <p:spPr bwMode="auto">
          <a:xfrm>
            <a:off x="4965403" y="1266325"/>
            <a:ext cx="4061638" cy="327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52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51C75"/>
                </a:solidFill>
                <a:latin typeface="Roboto Slab"/>
                <a:ea typeface="Roboto Slab"/>
                <a:cs typeface="Roboto Slab"/>
                <a:sym typeface="Roboto Slab"/>
              </a:rPr>
              <a:t>Announcements</a:t>
            </a:r>
            <a:endParaRPr>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a:buFont typeface="Roboto"/>
              <a:buChar char="●"/>
            </a:pPr>
            <a:r>
              <a:rPr lang="en-US">
                <a:solidFill>
                  <a:srgbClr val="535254"/>
                </a:solidFill>
                <a:latin typeface="Roboto"/>
                <a:ea typeface="Roboto"/>
                <a:cs typeface="Consolas"/>
              </a:rPr>
              <a:t>HW05 due this Thursday (10/28)</a:t>
            </a:r>
            <a:endParaRPr lang="en-US">
              <a:solidFill>
                <a:srgbClr val="535254"/>
              </a:solidFill>
              <a:latin typeface="Roboto"/>
              <a:ea typeface="Roboto"/>
              <a:cs typeface="Consolas"/>
              <a:sym typeface="Roboto"/>
            </a:endParaRPr>
          </a:p>
          <a:p>
            <a:pPr>
              <a:lnSpc>
                <a:spcPct val="114999"/>
              </a:lnSpc>
              <a:buFont typeface="Roboto"/>
              <a:buChar char="●"/>
            </a:pPr>
            <a:r>
              <a:rPr lang="en-US">
                <a:solidFill>
                  <a:srgbClr val="535254"/>
                </a:solidFill>
                <a:latin typeface="Roboto"/>
                <a:ea typeface="Roboto"/>
                <a:cs typeface="Consolas"/>
                <a:sym typeface="Roboto"/>
              </a:rPr>
              <a:t>HW06 released this Friday and due next Thursday (11/04)</a:t>
            </a:r>
            <a:endParaRPr lang="en-US">
              <a:solidFill>
                <a:srgbClr val="535254"/>
              </a:solidFill>
              <a:latin typeface="Roboto"/>
              <a:ea typeface="Roboto"/>
              <a:cs typeface="Consolas"/>
            </a:endParaRPr>
          </a:p>
          <a:p>
            <a:pPr>
              <a:lnSpc>
                <a:spcPct val="114999"/>
              </a:lnSpc>
              <a:buFont typeface="Roboto"/>
              <a:buChar char="●"/>
            </a:pPr>
            <a:r>
              <a:rPr lang="en-US">
                <a:solidFill>
                  <a:srgbClr val="535254"/>
                </a:solidFill>
                <a:latin typeface="Roboto"/>
                <a:ea typeface="Roboto"/>
              </a:rPr>
              <a:t>Exam 3 next Friday (11/05)</a:t>
            </a:r>
            <a:endParaRPr lang="en-US" sz="1800">
              <a:solidFill>
                <a:srgbClr val="535254"/>
              </a:solidFill>
              <a:latin typeface="Roboto"/>
              <a:ea typeface="Roboto"/>
            </a:endParaRPr>
          </a:p>
          <a:p>
            <a:pPr marL="114300" indent="0">
              <a:lnSpc>
                <a:spcPct val="114999"/>
              </a:lnSpc>
              <a:buNone/>
            </a:pPr>
            <a:endParaRPr lang="en-US">
              <a:solidFill>
                <a:srgbClr val="535254"/>
              </a:solidFill>
              <a:latin typeface="Roboto"/>
              <a:ea typeface="Roboto"/>
            </a:endParaRPr>
          </a:p>
        </p:txBody>
      </p:sp>
      <p:sp>
        <p:nvSpPr>
          <p:cNvPr id="77" name="Google Shape;77;p14"/>
          <p:cNvSpPr/>
          <p:nvPr/>
        </p:nvSpPr>
        <p:spPr>
          <a:xfrm>
            <a:off x="-87350" y="5022950"/>
            <a:ext cx="9250800" cy="1983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51C75"/>
                </a:solidFill>
                <a:latin typeface="Roboto Slab"/>
                <a:ea typeface="Roboto Slab"/>
                <a:cs typeface="Roboto Slab"/>
                <a:sym typeface="Roboto Slab"/>
              </a:rPr>
              <a:t>Selection sort</a:t>
            </a:r>
            <a:endParaRPr>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311701" y="1266325"/>
            <a:ext cx="3951956" cy="3302700"/>
          </a:xfrm>
          <a:prstGeom prst="rect">
            <a:avLst/>
          </a:prstGeom>
        </p:spPr>
        <p:txBody>
          <a:bodyPr spcFirstLastPara="1" wrap="square" lIns="91425" tIns="91425" rIns="91425" bIns="91425" anchor="t" anchorCtr="0">
            <a:noAutofit/>
          </a:bodyPr>
          <a:lstStyle/>
          <a:p>
            <a:r>
              <a:rPr lang="en-US" sz="2000" b="0" i="0">
                <a:effectLst/>
                <a:latin typeface="Roboto"/>
              </a:rPr>
              <a:t>‘Select’ the smallest/largest to </a:t>
            </a:r>
            <a:r>
              <a:rPr lang="en-US" sz="2000">
                <a:latin typeface="Roboto"/>
              </a:rPr>
              <a:t>the right of the current position and swap that element with the current position.</a:t>
            </a:r>
            <a:endParaRPr lang="en-US" sz="2000" b="0" i="0">
              <a:effectLst/>
              <a:latin typeface="Roboto"/>
            </a:endParaRPr>
          </a:p>
          <a:p>
            <a:r>
              <a:rPr lang="en-US" sz="2000" b="0" i="0">
                <a:effectLst/>
                <a:latin typeface="Roboto"/>
              </a:rPr>
              <a:t>After k iterations, the first k elements are sorted and in their final positions</a:t>
            </a:r>
          </a:p>
          <a:p>
            <a:pPr algn="l"/>
            <a:r>
              <a:rPr lang="en-US" sz="2000" b="0" i="0">
                <a:effectLst/>
                <a:latin typeface="Roboto"/>
              </a:rPr>
              <a:t>Selection sort is also O(n</a:t>
            </a:r>
            <a:r>
              <a:rPr lang="en-US" sz="2000" b="0" i="0" baseline="30000">
                <a:effectLst/>
                <a:latin typeface="Roboto"/>
              </a:rPr>
              <a:t>2</a:t>
            </a:r>
            <a:r>
              <a:rPr lang="en-US" sz="2000" b="0" i="0">
                <a:effectLst/>
                <a:latin typeface="Roboto"/>
              </a:rPr>
              <a:t>)</a:t>
            </a:r>
          </a:p>
        </p:txBody>
      </p:sp>
      <p:sp>
        <p:nvSpPr>
          <p:cNvPr id="77" name="Google Shape;77;p14"/>
          <p:cNvSpPr/>
          <p:nvPr/>
        </p:nvSpPr>
        <p:spPr>
          <a:xfrm>
            <a:off x="-87350" y="5022950"/>
            <a:ext cx="9250800" cy="1983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pic>
        <p:nvPicPr>
          <p:cNvPr id="2" name="Picture 2" descr="Calendar&#10;&#10;Description automatically generated">
            <a:extLst>
              <a:ext uri="{FF2B5EF4-FFF2-40B4-BE49-F238E27FC236}">
                <a16:creationId xmlns:a16="http://schemas.microsoft.com/office/drawing/2014/main" id="{1EE780F8-E621-4C61-9C6C-1AA70DA5C0D4}"/>
              </a:ext>
            </a:extLst>
          </p:cNvPr>
          <p:cNvPicPr>
            <a:picLocks noChangeAspect="1"/>
          </p:cNvPicPr>
          <p:nvPr/>
        </p:nvPicPr>
        <p:blipFill>
          <a:blip r:embed="rId3"/>
          <a:stretch>
            <a:fillRect/>
          </a:stretch>
        </p:blipFill>
        <p:spPr>
          <a:xfrm>
            <a:off x="4602380" y="1392865"/>
            <a:ext cx="4229919" cy="2861752"/>
          </a:xfrm>
          <a:prstGeom prst="rect">
            <a:avLst/>
          </a:prstGeom>
        </p:spPr>
      </p:pic>
    </p:spTree>
    <p:extLst>
      <p:ext uri="{BB962C8B-B14F-4D97-AF65-F5344CB8AC3E}">
        <p14:creationId xmlns:p14="http://schemas.microsoft.com/office/powerpoint/2010/main" val="3119457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351C75"/>
                </a:solidFill>
                <a:latin typeface="Roboto Slab"/>
                <a:ea typeface="Roboto Slab"/>
                <a:cs typeface="Roboto Slab"/>
                <a:sym typeface="Roboto Slab"/>
              </a:rPr>
              <a:t>Insertion Sort</a:t>
            </a:r>
            <a:endParaRPr>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311700" y="1266325"/>
            <a:ext cx="4483584" cy="3302700"/>
          </a:xfrm>
          <a:prstGeom prst="rect">
            <a:avLst/>
          </a:prstGeom>
        </p:spPr>
        <p:txBody>
          <a:bodyPr spcFirstLastPara="1" wrap="square" lIns="91425" tIns="91425" rIns="91425" bIns="91425" anchor="t" anchorCtr="0">
            <a:noAutofit/>
          </a:bodyPr>
          <a:lstStyle/>
          <a:p>
            <a:pPr algn="l"/>
            <a:r>
              <a:rPr lang="en-US" sz="2000" b="0" i="0">
                <a:effectLst/>
                <a:latin typeface="Roboto"/>
              </a:rPr>
              <a:t>Works by dividing the array into 2 </a:t>
            </a:r>
            <a:r>
              <a:rPr lang="en-US" sz="2000">
                <a:latin typeface="Roboto"/>
              </a:rPr>
              <a:t>s</a:t>
            </a:r>
            <a:r>
              <a:rPr lang="en-US" sz="2000" b="0" i="0">
                <a:effectLst/>
                <a:latin typeface="Roboto"/>
              </a:rPr>
              <a:t>ubarrays, a sorted part and an unsorted part, and “inserting” the elements from the unsorted part one by one into their correct locations.</a:t>
            </a:r>
          </a:p>
          <a:p>
            <a:r>
              <a:rPr lang="en-US" sz="2000">
                <a:latin typeface="Roboto"/>
              </a:rPr>
              <a:t>After k iterations, the first (k+1) elements are sorted but not necessarily in their final positions</a:t>
            </a:r>
            <a:endParaRPr lang="en-US" sz="2000" b="0" i="0">
              <a:effectLst/>
              <a:latin typeface="Roboto"/>
            </a:endParaRPr>
          </a:p>
          <a:p>
            <a:pPr algn="l"/>
            <a:r>
              <a:rPr lang="en-US" sz="2000" b="0" i="0">
                <a:effectLst/>
                <a:latin typeface="Roboto"/>
              </a:rPr>
              <a:t>Insertion sort is also O(n</a:t>
            </a:r>
            <a:r>
              <a:rPr lang="en-US" sz="2000" b="0" i="0" baseline="30000">
                <a:effectLst/>
                <a:latin typeface="Roboto"/>
              </a:rPr>
              <a:t>2</a:t>
            </a:r>
            <a:r>
              <a:rPr lang="en-US" sz="2000" b="0" i="0">
                <a:effectLst/>
                <a:latin typeface="Roboto"/>
              </a:rPr>
              <a:t>)</a:t>
            </a:r>
          </a:p>
          <a:p>
            <a:pPr marL="114300" indent="0" algn="l">
              <a:buNone/>
            </a:pPr>
            <a:endParaRPr lang="en-US" sz="2000" b="0" i="0">
              <a:effectLst/>
              <a:latin typeface="Roboto" panose="020B0604020202020204" charset="0"/>
            </a:endParaRPr>
          </a:p>
          <a:p>
            <a:pPr algn="l"/>
            <a:endParaRPr lang="en-US" sz="2000" b="0" i="0">
              <a:effectLst/>
              <a:latin typeface="Roboto" panose="020B0604020202020204" charset="0"/>
            </a:endParaRPr>
          </a:p>
          <a:p>
            <a:pPr rtl="0" fontAlgn="base">
              <a:spcBef>
                <a:spcPts val="0"/>
              </a:spcBef>
              <a:spcAft>
                <a:spcPts val="0"/>
              </a:spcAft>
              <a:buFont typeface="Arial" panose="020B0604020202020204" pitchFamily="34" charset="0"/>
              <a:buChar char="•"/>
            </a:pPr>
            <a:endParaRPr lang="en-US" sz="2200" b="0" i="0" u="none" strike="noStrike">
              <a:solidFill>
                <a:srgbClr val="695D46"/>
              </a:solidFill>
              <a:effectLst/>
              <a:latin typeface="Roboto" panose="020B0604020202020204" charset="0"/>
            </a:endParaRPr>
          </a:p>
        </p:txBody>
      </p:sp>
      <p:sp>
        <p:nvSpPr>
          <p:cNvPr id="77" name="Google Shape;77;p14"/>
          <p:cNvSpPr/>
          <p:nvPr/>
        </p:nvSpPr>
        <p:spPr>
          <a:xfrm>
            <a:off x="-87350" y="5022950"/>
            <a:ext cx="9250800" cy="1983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pic>
        <p:nvPicPr>
          <p:cNvPr id="2" name="Picture 2" descr="A calculator next to a keyboard&#10;&#10;Description automatically generated">
            <a:extLst>
              <a:ext uri="{FF2B5EF4-FFF2-40B4-BE49-F238E27FC236}">
                <a16:creationId xmlns:a16="http://schemas.microsoft.com/office/drawing/2014/main" id="{B58D2D49-2A7E-4759-8B2D-928C3D83D802}"/>
              </a:ext>
            </a:extLst>
          </p:cNvPr>
          <p:cNvPicPr>
            <a:picLocks noChangeAspect="1"/>
          </p:cNvPicPr>
          <p:nvPr/>
        </p:nvPicPr>
        <p:blipFill rotWithShape="1">
          <a:blip r:embed="rId3"/>
          <a:srcRect t="7126"/>
          <a:stretch/>
        </p:blipFill>
        <p:spPr>
          <a:xfrm>
            <a:off x="5178056" y="1216913"/>
            <a:ext cx="3654244" cy="3436122"/>
          </a:xfrm>
          <a:prstGeom prst="rect">
            <a:avLst/>
          </a:prstGeom>
        </p:spPr>
      </p:pic>
    </p:spTree>
    <p:extLst>
      <p:ext uri="{BB962C8B-B14F-4D97-AF65-F5344CB8AC3E}">
        <p14:creationId xmlns:p14="http://schemas.microsoft.com/office/powerpoint/2010/main" val="684209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r>
              <a:rPr lang="en">
                <a:solidFill>
                  <a:srgbClr val="351C75"/>
                </a:solidFill>
                <a:latin typeface="Roboto Slab"/>
                <a:ea typeface="Roboto Slab"/>
                <a:sym typeface="Roboto Slab"/>
              </a:rPr>
              <a:t>Coding Activity</a:t>
            </a:r>
            <a:endParaRPr lang="en-US"/>
          </a:p>
        </p:txBody>
      </p:sp>
      <p:sp>
        <p:nvSpPr>
          <p:cNvPr id="76" name="Google Shape;76;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114300" indent="0" fontAlgn="base">
              <a:buNone/>
            </a:pPr>
            <a:r>
              <a:rPr lang="en-US" sz="2000">
                <a:latin typeface="Roboto"/>
              </a:rPr>
              <a:t>TAs will now go through a live coding activity!</a:t>
            </a:r>
            <a:endParaRPr lang="en-US" sz="2000">
              <a:effectLst/>
              <a:latin typeface="Roboto" panose="020B0604020202020204" charset="0"/>
            </a:endParaRPr>
          </a:p>
          <a:p>
            <a:pPr marL="114300" indent="0">
              <a:buNone/>
            </a:pPr>
            <a:br>
              <a:rPr lang="en-US" sz="2400"/>
            </a:br>
            <a:endParaRPr lang="en-US" sz="2200" b="0" i="0" u="none" strike="noStrike">
              <a:solidFill>
                <a:srgbClr val="695D46"/>
              </a:solidFill>
              <a:effectLst/>
              <a:latin typeface="Roboto" panose="020B0604020202020204" charset="0"/>
            </a:endParaRPr>
          </a:p>
        </p:txBody>
      </p:sp>
      <p:sp>
        <p:nvSpPr>
          <p:cNvPr id="77" name="Google Shape;77;p14"/>
          <p:cNvSpPr/>
          <p:nvPr/>
        </p:nvSpPr>
        <p:spPr>
          <a:xfrm>
            <a:off x="-87350" y="5022950"/>
            <a:ext cx="9250800" cy="1983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Tree>
    <p:extLst>
      <p:ext uri="{BB962C8B-B14F-4D97-AF65-F5344CB8AC3E}">
        <p14:creationId xmlns:p14="http://schemas.microsoft.com/office/powerpoint/2010/main" val="1452205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r>
              <a:rPr lang="en">
                <a:solidFill>
                  <a:srgbClr val="351C75"/>
                </a:solidFill>
                <a:latin typeface="Roboto Slab"/>
                <a:ea typeface="Roboto Slab"/>
                <a:sym typeface="Roboto Slab"/>
              </a:rPr>
              <a:t>Topic Trivia</a:t>
            </a:r>
            <a:endParaRPr lang="en-US"/>
          </a:p>
        </p:txBody>
      </p:sp>
      <p:sp>
        <p:nvSpPr>
          <p:cNvPr id="76" name="Google Shape;76;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a:lnSpc>
                <a:spcPct val="114999"/>
              </a:lnSpc>
              <a:buFont typeface="Roboto"/>
              <a:buChar char="●"/>
            </a:pPr>
            <a:r>
              <a:rPr lang="en-US" sz="1600">
                <a:solidFill>
                  <a:srgbClr val="535254"/>
                </a:solidFill>
                <a:ea typeface="Roboto"/>
              </a:rPr>
              <a:t>(True/False) The following is a valid way of initializing an </a:t>
            </a:r>
            <a:r>
              <a:rPr lang="en-US" sz="1600" err="1">
                <a:solidFill>
                  <a:srgbClr val="535254"/>
                </a:solidFill>
                <a:ea typeface="Roboto"/>
              </a:rPr>
              <a:t>ArrayList</a:t>
            </a:r>
            <a:r>
              <a:rPr lang="en-US" sz="1600">
                <a:solidFill>
                  <a:srgbClr val="535254"/>
                </a:solidFill>
                <a:ea typeface="Roboto"/>
              </a:rPr>
              <a:t> of Strings:</a:t>
            </a:r>
          </a:p>
          <a:p>
            <a:pPr>
              <a:lnSpc>
                <a:spcPct val="114999"/>
              </a:lnSpc>
              <a:buFont typeface="Roboto"/>
              <a:buChar char="●"/>
            </a:pPr>
            <a:endParaRPr lang="en-US" sz="1600">
              <a:solidFill>
                <a:srgbClr val="535254"/>
              </a:solidFill>
              <a:ea typeface="Roboto"/>
            </a:endParaRPr>
          </a:p>
          <a:p>
            <a:pPr>
              <a:lnSpc>
                <a:spcPct val="114999"/>
              </a:lnSpc>
              <a:buFont typeface="Roboto"/>
              <a:buChar char="●"/>
            </a:pPr>
            <a:r>
              <a:rPr lang="en-US" sz="1600">
                <a:solidFill>
                  <a:srgbClr val="535254"/>
                </a:solidFill>
                <a:ea typeface="Roboto"/>
              </a:rPr>
              <a:t>(True/False) You can resize an </a:t>
            </a:r>
            <a:r>
              <a:rPr lang="en-US" sz="1600" err="1">
                <a:solidFill>
                  <a:srgbClr val="535254"/>
                </a:solidFill>
                <a:ea typeface="Roboto"/>
              </a:rPr>
              <a:t>ArrayList</a:t>
            </a:r>
            <a:r>
              <a:rPr lang="en-US" sz="1600">
                <a:solidFill>
                  <a:srgbClr val="535254"/>
                </a:solidFill>
                <a:ea typeface="Roboto"/>
              </a:rPr>
              <a:t> with the resize() method.</a:t>
            </a:r>
          </a:p>
          <a:p>
            <a:pPr>
              <a:lnSpc>
                <a:spcPct val="114999"/>
              </a:lnSpc>
              <a:buFont typeface="Roboto"/>
              <a:buChar char="●"/>
            </a:pPr>
            <a:r>
              <a:rPr lang="en-US" sz="1600">
                <a:solidFill>
                  <a:srgbClr val="535254"/>
                </a:solidFill>
                <a:ea typeface="Roboto"/>
              </a:rPr>
              <a:t>If we had a method that sorted an array using selection sort and searched it using binary search, what would be the time complexity of this method?</a:t>
            </a:r>
          </a:p>
          <a:p>
            <a:pPr>
              <a:lnSpc>
                <a:spcPct val="114999"/>
              </a:lnSpc>
              <a:buFont typeface="Open Sans"/>
              <a:buChar char="●"/>
            </a:pPr>
            <a:r>
              <a:rPr lang="en-US" sz="1600"/>
              <a:t>(True/False)You can instantiate a generic type </a:t>
            </a:r>
            <a:r>
              <a:rPr lang="en-US" sz="1600" err="1"/>
              <a:t>e.g</a:t>
            </a:r>
            <a:r>
              <a:rPr lang="en-US" sz="1600"/>
              <a:t> saying T </a:t>
            </a:r>
            <a:r>
              <a:rPr lang="en-US" sz="1600" err="1"/>
              <a:t>someObj</a:t>
            </a:r>
            <a:r>
              <a:rPr lang="en-US" sz="1600"/>
              <a:t> = new T();</a:t>
            </a:r>
            <a:endParaRPr lang="en-US" sz="1600">
              <a:solidFill>
                <a:srgbClr val="535254"/>
              </a:solidFill>
              <a:ea typeface="Roboto"/>
            </a:endParaRPr>
          </a:p>
          <a:p>
            <a:pPr>
              <a:lnSpc>
                <a:spcPct val="114999"/>
              </a:lnSpc>
            </a:pPr>
            <a:r>
              <a:rPr lang="en-US" sz="1600"/>
              <a:t>What is the big O of Bubble Sort?</a:t>
            </a:r>
          </a:p>
          <a:p>
            <a:pPr>
              <a:lnSpc>
                <a:spcPct val="114999"/>
              </a:lnSpc>
            </a:pPr>
            <a:r>
              <a:rPr lang="en-US" sz="1600">
                <a:solidFill>
                  <a:srgbClr val="535254"/>
                </a:solidFill>
              </a:rPr>
              <a:t>(True/False) Big O measures the efficiency of the code, not the runtime.  </a:t>
            </a:r>
            <a:endParaRPr lang="en-US" sz="1600"/>
          </a:p>
          <a:p>
            <a:pPr>
              <a:lnSpc>
                <a:spcPct val="114999"/>
              </a:lnSpc>
              <a:buFont typeface="Roboto"/>
              <a:buChar char="●"/>
            </a:pPr>
            <a:endParaRPr lang="en-US" sz="1600">
              <a:solidFill>
                <a:srgbClr val="535254"/>
              </a:solidFill>
              <a:ea typeface="Roboto"/>
            </a:endParaRPr>
          </a:p>
          <a:p>
            <a:pPr>
              <a:lnSpc>
                <a:spcPct val="114999"/>
              </a:lnSpc>
              <a:buFont typeface="Roboto"/>
              <a:buChar char="●"/>
            </a:pPr>
            <a:endParaRPr lang="en-US">
              <a:solidFill>
                <a:srgbClr val="535254"/>
              </a:solidFill>
              <a:latin typeface="Courier New"/>
              <a:ea typeface="Roboto"/>
            </a:endParaRPr>
          </a:p>
          <a:p>
            <a:pPr>
              <a:lnSpc>
                <a:spcPct val="114999"/>
              </a:lnSpc>
              <a:buFont typeface="Roboto"/>
              <a:buChar char="●"/>
            </a:pPr>
            <a:endParaRPr lang="en-US" sz="2000">
              <a:solidFill>
                <a:srgbClr val="535254"/>
              </a:solidFill>
              <a:latin typeface="Courier New"/>
              <a:ea typeface="Roboto"/>
            </a:endParaRPr>
          </a:p>
        </p:txBody>
      </p:sp>
      <p:sp>
        <p:nvSpPr>
          <p:cNvPr id="77" name="Google Shape;77;p14"/>
          <p:cNvSpPr/>
          <p:nvPr/>
        </p:nvSpPr>
        <p:spPr>
          <a:xfrm>
            <a:off x="-87350" y="5022950"/>
            <a:ext cx="9250800" cy="1983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3">
            <a:extLst>
              <a:ext uri="{FF2B5EF4-FFF2-40B4-BE49-F238E27FC236}">
                <a16:creationId xmlns:a16="http://schemas.microsoft.com/office/drawing/2014/main" id="{2BABCA50-21A4-4366-941A-881B3A7EB287}"/>
              </a:ext>
            </a:extLst>
          </p:cNvPr>
          <p:cNvPicPr>
            <a:picLocks noChangeAspect="1"/>
          </p:cNvPicPr>
          <p:nvPr/>
        </p:nvPicPr>
        <p:blipFill>
          <a:blip r:embed="rId3"/>
          <a:stretch>
            <a:fillRect/>
          </a:stretch>
        </p:blipFill>
        <p:spPr>
          <a:xfrm>
            <a:off x="1223195" y="1620823"/>
            <a:ext cx="2743200" cy="215008"/>
          </a:xfrm>
          <a:prstGeom prst="rect">
            <a:avLst/>
          </a:prstGeom>
        </p:spPr>
      </p:pic>
    </p:spTree>
    <p:extLst>
      <p:ext uri="{BB962C8B-B14F-4D97-AF65-F5344CB8AC3E}">
        <p14:creationId xmlns:p14="http://schemas.microsoft.com/office/powerpoint/2010/main" val="1890957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r>
              <a:rPr lang="en">
                <a:solidFill>
                  <a:srgbClr val="351C75"/>
                </a:solidFill>
                <a:latin typeface="Roboto Slab"/>
                <a:ea typeface="Roboto Slab"/>
                <a:sym typeface="Roboto Slab"/>
              </a:rPr>
              <a:t>Topic Trivia</a:t>
            </a:r>
            <a:endParaRPr lang="en-US"/>
          </a:p>
        </p:txBody>
      </p:sp>
      <p:sp>
        <p:nvSpPr>
          <p:cNvPr id="76" name="Google Shape;76;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a:lnSpc>
                <a:spcPct val="114999"/>
              </a:lnSpc>
              <a:buFont typeface="Roboto,Sans-Serif"/>
              <a:buChar char="●"/>
            </a:pPr>
            <a:r>
              <a:rPr lang="en-US" sz="1600">
                <a:solidFill>
                  <a:srgbClr val="535254"/>
                </a:solidFill>
              </a:rPr>
              <a:t>(True/False) The following is a valid way of initializing an </a:t>
            </a:r>
            <a:r>
              <a:rPr lang="en-US" sz="1600" err="1">
                <a:solidFill>
                  <a:srgbClr val="535254"/>
                </a:solidFill>
              </a:rPr>
              <a:t>ArrayList</a:t>
            </a:r>
            <a:r>
              <a:rPr lang="en-US" sz="1600">
                <a:solidFill>
                  <a:srgbClr val="535254"/>
                </a:solidFill>
              </a:rPr>
              <a:t> of Strings:</a:t>
            </a:r>
            <a:endParaRPr lang="en-US" sz="1600"/>
          </a:p>
          <a:p>
            <a:pPr>
              <a:lnSpc>
                <a:spcPct val="114999"/>
              </a:lnSpc>
              <a:buFont typeface="&quot;Roboto&quot;,Sans-Serif"/>
              <a:buChar char="●"/>
            </a:pPr>
            <a:endParaRPr lang="en-US" sz="1600">
              <a:solidFill>
                <a:srgbClr val="535254"/>
              </a:solidFill>
            </a:endParaRPr>
          </a:p>
          <a:p>
            <a:pPr>
              <a:lnSpc>
                <a:spcPct val="114999"/>
              </a:lnSpc>
            </a:pPr>
            <a:r>
              <a:rPr lang="en-US" sz="1600">
                <a:solidFill>
                  <a:srgbClr val="535254"/>
                </a:solidFill>
              </a:rPr>
              <a:t>(True/False) You can resize an </a:t>
            </a:r>
            <a:r>
              <a:rPr lang="en-US" sz="1600" err="1">
                <a:solidFill>
                  <a:srgbClr val="535254"/>
                </a:solidFill>
              </a:rPr>
              <a:t>ArrayList</a:t>
            </a:r>
            <a:r>
              <a:rPr lang="en-US" sz="1600">
                <a:solidFill>
                  <a:srgbClr val="535254"/>
                </a:solidFill>
              </a:rPr>
              <a:t> with the resize() method. </a:t>
            </a:r>
          </a:p>
          <a:p>
            <a:pPr>
              <a:lnSpc>
                <a:spcPct val="114999"/>
              </a:lnSpc>
            </a:pPr>
            <a:r>
              <a:rPr lang="en-US" sz="1600">
                <a:solidFill>
                  <a:srgbClr val="535254"/>
                </a:solidFill>
              </a:rPr>
              <a:t>If we had a method that sorted an array using selection sort and searched it using binary search, what would be the time complexity of this method? </a:t>
            </a:r>
            <a:endParaRPr lang="en-US" sz="1600">
              <a:solidFill>
                <a:srgbClr val="FF0000"/>
              </a:solidFill>
            </a:endParaRPr>
          </a:p>
          <a:p>
            <a:pPr>
              <a:lnSpc>
                <a:spcPct val="114999"/>
              </a:lnSpc>
              <a:buFont typeface="&quot;Open Sans&quot;,Sans-Serif"/>
            </a:pPr>
            <a:r>
              <a:rPr lang="en-US" sz="1600"/>
              <a:t>(True/False)You can instantiate a generic type </a:t>
            </a:r>
            <a:r>
              <a:rPr lang="en-US" sz="1600" err="1"/>
              <a:t>e.g</a:t>
            </a:r>
            <a:r>
              <a:rPr lang="en-US" sz="1600"/>
              <a:t> saying T </a:t>
            </a:r>
            <a:r>
              <a:rPr lang="en-US" sz="1600" err="1"/>
              <a:t>someObj</a:t>
            </a:r>
            <a:r>
              <a:rPr lang="en-US" sz="1600"/>
              <a:t> = new T();  </a:t>
            </a:r>
            <a:r>
              <a:rPr lang="en-US" sz="1600">
                <a:solidFill>
                  <a:srgbClr val="695D46"/>
                </a:solidFill>
              </a:rPr>
              <a:t>   </a:t>
            </a:r>
            <a:endParaRPr lang="en-US" sz="1600">
              <a:solidFill>
                <a:srgbClr val="FF0000"/>
              </a:solidFill>
            </a:endParaRPr>
          </a:p>
          <a:p>
            <a:pPr>
              <a:lnSpc>
                <a:spcPct val="114999"/>
              </a:lnSpc>
              <a:buFont typeface="&quot;Open Sans&quot;,Sans-Serif"/>
            </a:pPr>
            <a:r>
              <a:rPr lang="en-US" sz="1600">
                <a:solidFill>
                  <a:srgbClr val="695D46"/>
                </a:solidFill>
              </a:rPr>
              <a:t>What is the big O of Bubble Sort?</a:t>
            </a:r>
          </a:p>
          <a:p>
            <a:pPr>
              <a:lnSpc>
                <a:spcPct val="114999"/>
              </a:lnSpc>
              <a:buFont typeface="&quot;Roboto&quot;,Sans-Serif"/>
            </a:pPr>
            <a:r>
              <a:rPr lang="en-US" sz="1600">
                <a:solidFill>
                  <a:srgbClr val="535254"/>
                </a:solidFill>
              </a:rPr>
              <a:t>(True/False) Big O measures the efficiency of the code, not the runtime.  </a:t>
            </a:r>
            <a:endParaRPr lang="en-US" sz="1600">
              <a:solidFill>
                <a:srgbClr val="FF0000"/>
              </a:solidFill>
            </a:endParaRPr>
          </a:p>
          <a:p>
            <a:pPr>
              <a:lnSpc>
                <a:spcPct val="114999"/>
              </a:lnSpc>
              <a:buFont typeface="&quot;Roboto&quot;,Sans-Serif"/>
              <a:buChar char="●"/>
            </a:pPr>
            <a:endParaRPr lang="en-US" sz="1600">
              <a:solidFill>
                <a:srgbClr val="535254"/>
              </a:solidFill>
              <a:ea typeface="Roboto"/>
              <a:cs typeface="Courier New"/>
            </a:endParaRPr>
          </a:p>
          <a:p>
            <a:pPr>
              <a:lnSpc>
                <a:spcPct val="114999"/>
              </a:lnSpc>
              <a:buFont typeface="&quot;Roboto&quot;,Sans-Serif"/>
              <a:buChar char="●"/>
            </a:pPr>
            <a:endParaRPr lang="en-US" sz="2000">
              <a:solidFill>
                <a:srgbClr val="535254"/>
              </a:solidFill>
              <a:ea typeface="Roboto"/>
              <a:cs typeface="Courier New"/>
            </a:endParaRPr>
          </a:p>
          <a:p>
            <a:pPr>
              <a:lnSpc>
                <a:spcPct val="114999"/>
              </a:lnSpc>
              <a:buFont typeface="Roboto"/>
              <a:buChar char="●"/>
            </a:pPr>
            <a:endParaRPr lang="en-US" sz="2000">
              <a:solidFill>
                <a:srgbClr val="535254"/>
              </a:solidFill>
              <a:latin typeface="Roboto"/>
              <a:ea typeface="Roboto"/>
            </a:endParaRPr>
          </a:p>
        </p:txBody>
      </p:sp>
      <p:sp>
        <p:nvSpPr>
          <p:cNvPr id="77" name="Google Shape;77;p14"/>
          <p:cNvSpPr/>
          <p:nvPr/>
        </p:nvSpPr>
        <p:spPr>
          <a:xfrm>
            <a:off x="-87350" y="5022950"/>
            <a:ext cx="9250800" cy="1983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ECC470CF-5A4A-456A-8D54-891C64C3BBB8}"/>
              </a:ext>
            </a:extLst>
          </p:cNvPr>
          <p:cNvSpPr txBox="1"/>
          <p:nvPr/>
        </p:nvSpPr>
        <p:spPr>
          <a:xfrm>
            <a:off x="4191306" y="1573468"/>
            <a:ext cx="67491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solidFill>
                  <a:srgbClr val="FF0000"/>
                </a:solidFill>
                <a:latin typeface="Open Sans"/>
              </a:rPr>
              <a:t>true</a:t>
            </a:r>
          </a:p>
        </p:txBody>
      </p:sp>
      <p:pic>
        <p:nvPicPr>
          <p:cNvPr id="5" name="Picture 3">
            <a:extLst>
              <a:ext uri="{FF2B5EF4-FFF2-40B4-BE49-F238E27FC236}">
                <a16:creationId xmlns:a16="http://schemas.microsoft.com/office/drawing/2014/main" id="{E0EE85C9-232E-4E5C-8CE9-EC3C97BCA3F6}"/>
              </a:ext>
            </a:extLst>
          </p:cNvPr>
          <p:cNvPicPr>
            <a:picLocks noChangeAspect="1"/>
          </p:cNvPicPr>
          <p:nvPr/>
        </p:nvPicPr>
        <p:blipFill>
          <a:blip r:embed="rId3"/>
          <a:stretch>
            <a:fillRect/>
          </a:stretch>
        </p:blipFill>
        <p:spPr>
          <a:xfrm>
            <a:off x="1223195" y="1620823"/>
            <a:ext cx="2743200" cy="215008"/>
          </a:xfrm>
          <a:prstGeom prst="rect">
            <a:avLst/>
          </a:prstGeom>
        </p:spPr>
      </p:pic>
      <p:sp>
        <p:nvSpPr>
          <p:cNvPr id="9" name="TextBox 8">
            <a:extLst>
              <a:ext uri="{FF2B5EF4-FFF2-40B4-BE49-F238E27FC236}">
                <a16:creationId xmlns:a16="http://schemas.microsoft.com/office/drawing/2014/main" id="{41019C95-BCFE-4068-B47C-BD0384C4D47E}"/>
              </a:ext>
            </a:extLst>
          </p:cNvPr>
          <p:cNvSpPr txBox="1"/>
          <p:nvPr/>
        </p:nvSpPr>
        <p:spPr>
          <a:xfrm>
            <a:off x="7116841" y="2451128"/>
            <a:ext cx="67491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solidFill>
                  <a:srgbClr val="FF0000"/>
                </a:solidFill>
              </a:rPr>
              <a:t>O(n²)</a:t>
            </a:r>
            <a:endParaRPr lang="en-US">
              <a:solidFill>
                <a:srgbClr val="FF0000"/>
              </a:solidFill>
            </a:endParaRPr>
          </a:p>
        </p:txBody>
      </p:sp>
      <p:sp>
        <p:nvSpPr>
          <p:cNvPr id="4" name="TextBox 3">
            <a:extLst>
              <a:ext uri="{FF2B5EF4-FFF2-40B4-BE49-F238E27FC236}">
                <a16:creationId xmlns:a16="http://schemas.microsoft.com/office/drawing/2014/main" id="{EA4676CD-1A9F-4587-8439-E347A962F03A}"/>
              </a:ext>
            </a:extLst>
          </p:cNvPr>
          <p:cNvSpPr txBox="1"/>
          <p:nvPr/>
        </p:nvSpPr>
        <p:spPr>
          <a:xfrm>
            <a:off x="8160204" y="2724150"/>
            <a:ext cx="60687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latin typeface="Open Sans"/>
                <a:ea typeface="Open Sans"/>
                <a:cs typeface="Open Sans"/>
              </a:rPr>
              <a:t>false</a:t>
            </a:r>
            <a:endParaRPr lang="en-US"/>
          </a:p>
        </p:txBody>
      </p:sp>
      <p:sp>
        <p:nvSpPr>
          <p:cNvPr id="12" name="TextBox 11">
            <a:extLst>
              <a:ext uri="{FF2B5EF4-FFF2-40B4-BE49-F238E27FC236}">
                <a16:creationId xmlns:a16="http://schemas.microsoft.com/office/drawing/2014/main" id="{4E2E27A3-BF2E-4A06-993C-4004A2CD1BBF}"/>
              </a:ext>
            </a:extLst>
          </p:cNvPr>
          <p:cNvSpPr txBox="1"/>
          <p:nvPr/>
        </p:nvSpPr>
        <p:spPr>
          <a:xfrm>
            <a:off x="4089251" y="3036234"/>
            <a:ext cx="67491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solidFill>
                  <a:srgbClr val="FF0000"/>
                </a:solidFill>
              </a:rPr>
              <a:t>O(n²)</a:t>
            </a:r>
            <a:endParaRPr lang="en-US">
              <a:solidFill>
                <a:srgbClr val="FF0000"/>
              </a:solidFill>
            </a:endParaRPr>
          </a:p>
        </p:txBody>
      </p:sp>
      <p:sp>
        <p:nvSpPr>
          <p:cNvPr id="13" name="TextBox 12">
            <a:extLst>
              <a:ext uri="{FF2B5EF4-FFF2-40B4-BE49-F238E27FC236}">
                <a16:creationId xmlns:a16="http://schemas.microsoft.com/office/drawing/2014/main" id="{32A14F6A-0030-4D5F-9AEB-C6FACFBC42B7}"/>
              </a:ext>
            </a:extLst>
          </p:cNvPr>
          <p:cNvSpPr txBox="1"/>
          <p:nvPr/>
        </p:nvSpPr>
        <p:spPr>
          <a:xfrm>
            <a:off x="7647518" y="3287967"/>
            <a:ext cx="67491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solidFill>
                  <a:srgbClr val="FF0000"/>
                </a:solidFill>
              </a:rPr>
              <a:t>true</a:t>
            </a:r>
            <a:endParaRPr lang="en-US"/>
          </a:p>
        </p:txBody>
      </p:sp>
      <p:sp>
        <p:nvSpPr>
          <p:cNvPr id="14" name="TextBox 13">
            <a:extLst>
              <a:ext uri="{FF2B5EF4-FFF2-40B4-BE49-F238E27FC236}">
                <a16:creationId xmlns:a16="http://schemas.microsoft.com/office/drawing/2014/main" id="{AFF92C0D-FA51-4C19-AA4B-746F501A8F50}"/>
              </a:ext>
            </a:extLst>
          </p:cNvPr>
          <p:cNvSpPr txBox="1"/>
          <p:nvPr/>
        </p:nvSpPr>
        <p:spPr>
          <a:xfrm>
            <a:off x="7003596" y="1914525"/>
            <a:ext cx="60687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latin typeface="Open Sans"/>
                <a:ea typeface="Open Sans"/>
                <a:cs typeface="Open Sans"/>
              </a:rPr>
              <a:t>false</a:t>
            </a:r>
            <a:endParaRPr lang="en-US"/>
          </a:p>
        </p:txBody>
      </p:sp>
    </p:spTree>
    <p:extLst>
      <p:ext uri="{BB962C8B-B14F-4D97-AF65-F5344CB8AC3E}">
        <p14:creationId xmlns:p14="http://schemas.microsoft.com/office/powerpoint/2010/main" val="388619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4" grpId="0"/>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r>
              <a:rPr lang="en">
                <a:solidFill>
                  <a:srgbClr val="351C75"/>
                </a:solidFill>
                <a:latin typeface="Roboto Slab"/>
                <a:ea typeface="Roboto Slab"/>
                <a:sym typeface="Roboto Slab"/>
              </a:rPr>
              <a:t>Topics List</a:t>
            </a:r>
            <a:endParaRPr lang="en-US"/>
          </a:p>
        </p:txBody>
      </p:sp>
      <p:sp>
        <p:nvSpPr>
          <p:cNvPr id="76" name="Google Shape;76;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a:lnSpc>
                <a:spcPct val="114999"/>
              </a:lnSpc>
              <a:buFont typeface="Roboto"/>
              <a:buChar char="●"/>
            </a:pPr>
            <a:r>
              <a:rPr lang="en-US" err="1">
                <a:solidFill>
                  <a:srgbClr val="535254"/>
                </a:solidFill>
                <a:latin typeface="Roboto"/>
                <a:ea typeface="Roboto"/>
              </a:rPr>
              <a:t>ArrayList</a:t>
            </a:r>
            <a:endParaRPr lang="en-US">
              <a:solidFill>
                <a:srgbClr val="535254"/>
              </a:solidFill>
              <a:latin typeface="Roboto"/>
              <a:ea typeface="Roboto"/>
            </a:endParaRPr>
          </a:p>
          <a:p>
            <a:pPr>
              <a:lnSpc>
                <a:spcPct val="114999"/>
              </a:lnSpc>
              <a:buFont typeface="Roboto"/>
              <a:buChar char="●"/>
            </a:pPr>
            <a:r>
              <a:rPr lang="en-US">
                <a:solidFill>
                  <a:srgbClr val="535254"/>
                </a:solidFill>
                <a:latin typeface="Roboto"/>
                <a:ea typeface="Roboto"/>
              </a:rPr>
              <a:t>Generics - basics</a:t>
            </a:r>
          </a:p>
          <a:p>
            <a:pPr>
              <a:lnSpc>
                <a:spcPct val="114999"/>
              </a:lnSpc>
              <a:buFont typeface="Roboto"/>
              <a:buChar char="●"/>
            </a:pPr>
            <a:r>
              <a:rPr lang="en-US" err="1">
                <a:solidFill>
                  <a:srgbClr val="535254"/>
                </a:solidFill>
                <a:latin typeface="Roboto"/>
                <a:ea typeface="Roboto"/>
              </a:rPr>
              <a:t>Asymptotics</a:t>
            </a:r>
            <a:r>
              <a:rPr lang="en-US">
                <a:solidFill>
                  <a:srgbClr val="535254"/>
                </a:solidFill>
                <a:latin typeface="Roboto"/>
                <a:ea typeface="Roboto"/>
              </a:rPr>
              <a:t>/Big O</a:t>
            </a:r>
          </a:p>
          <a:p>
            <a:pPr>
              <a:lnSpc>
                <a:spcPct val="114999"/>
              </a:lnSpc>
              <a:buFont typeface="Roboto"/>
              <a:buChar char="●"/>
            </a:pPr>
            <a:r>
              <a:rPr lang="en-US">
                <a:solidFill>
                  <a:srgbClr val="535254"/>
                </a:solidFill>
                <a:latin typeface="Roboto"/>
                <a:ea typeface="Roboto"/>
              </a:rPr>
              <a:t>Searching</a:t>
            </a:r>
          </a:p>
          <a:p>
            <a:pPr>
              <a:lnSpc>
                <a:spcPct val="114999"/>
              </a:lnSpc>
              <a:buFont typeface="Roboto"/>
              <a:buChar char="●"/>
            </a:pPr>
            <a:r>
              <a:rPr lang="en-US">
                <a:solidFill>
                  <a:srgbClr val="535254"/>
                </a:solidFill>
                <a:latin typeface="Roboto"/>
                <a:ea typeface="Roboto"/>
              </a:rPr>
              <a:t>Sorting</a:t>
            </a:r>
          </a:p>
        </p:txBody>
      </p:sp>
      <p:sp>
        <p:nvSpPr>
          <p:cNvPr id="77" name="Google Shape;77;p14"/>
          <p:cNvSpPr/>
          <p:nvPr/>
        </p:nvSpPr>
        <p:spPr>
          <a:xfrm>
            <a:off x="-87350" y="5022950"/>
            <a:ext cx="9250800" cy="1983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319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err="1">
                <a:solidFill>
                  <a:srgbClr val="351C75"/>
                </a:solidFill>
                <a:latin typeface="Roboto Slab"/>
                <a:ea typeface="Roboto Slab"/>
                <a:cs typeface="Roboto Slab"/>
                <a:sym typeface="Roboto Slab"/>
              </a:rPr>
              <a:t>ArrayList</a:t>
            </a:r>
            <a:r>
              <a:rPr lang="en">
                <a:solidFill>
                  <a:srgbClr val="351C75"/>
                </a:solidFill>
                <a:latin typeface="Roboto Slab"/>
                <a:ea typeface="Roboto Slab"/>
                <a:cs typeface="Roboto Slab"/>
                <a:sym typeface="Roboto Slab"/>
              </a:rPr>
              <a:t> – What are they?</a:t>
            </a:r>
            <a:endParaRPr>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rtl="0" fontAlgn="base">
              <a:lnSpc>
                <a:spcPct val="150000"/>
              </a:lnSpc>
              <a:spcBef>
                <a:spcPts val="0"/>
              </a:spcBef>
              <a:spcAft>
                <a:spcPts val="0"/>
              </a:spcAft>
              <a:buFont typeface="Arial" panose="020B0604020202020204" pitchFamily="34" charset="0"/>
              <a:buChar char="•"/>
            </a:pPr>
            <a:r>
              <a:rPr lang="en-US" sz="2000" err="1">
                <a:latin typeface="Roboto"/>
              </a:rPr>
              <a:t>ArrayList</a:t>
            </a:r>
            <a:r>
              <a:rPr lang="en-US" sz="2000">
                <a:latin typeface="Roboto"/>
              </a:rPr>
              <a:t> is a class in Java which acts as a List</a:t>
            </a:r>
          </a:p>
          <a:p>
            <a:pPr rtl="0" fontAlgn="base">
              <a:lnSpc>
                <a:spcPct val="150000"/>
              </a:lnSpc>
              <a:spcBef>
                <a:spcPts val="0"/>
              </a:spcBef>
              <a:spcAft>
                <a:spcPts val="0"/>
              </a:spcAft>
              <a:buFont typeface="Arial" panose="020B0604020202020204" pitchFamily="34" charset="0"/>
              <a:buChar char="•"/>
            </a:pPr>
            <a:r>
              <a:rPr lang="en-US" sz="2000">
                <a:latin typeface="Roboto"/>
              </a:rPr>
              <a:t>These elements are ordered and able to be indexed</a:t>
            </a:r>
          </a:p>
          <a:p>
            <a:pPr rtl="0" fontAlgn="base">
              <a:lnSpc>
                <a:spcPct val="150000"/>
              </a:lnSpc>
              <a:spcBef>
                <a:spcPts val="0"/>
              </a:spcBef>
              <a:spcAft>
                <a:spcPts val="0"/>
              </a:spcAft>
              <a:buFont typeface="Arial" panose="020B0604020202020204" pitchFamily="34" charset="0"/>
              <a:buChar char="•"/>
            </a:pPr>
            <a:r>
              <a:rPr lang="en-US" sz="2000">
                <a:latin typeface="Roboto" panose="020B0604020202020204" charset="0"/>
              </a:rPr>
              <a:t>Unlike arrays, they are resizable</a:t>
            </a:r>
          </a:p>
          <a:p>
            <a:pPr rtl="0" fontAlgn="base">
              <a:lnSpc>
                <a:spcPct val="150000"/>
              </a:lnSpc>
              <a:spcBef>
                <a:spcPts val="0"/>
              </a:spcBef>
              <a:spcAft>
                <a:spcPts val="0"/>
              </a:spcAft>
              <a:buFont typeface="Arial" panose="020B0604020202020204" pitchFamily="34" charset="0"/>
              <a:buChar char="•"/>
            </a:pPr>
            <a:r>
              <a:rPr lang="en-US" sz="2000"/>
              <a:t>Must </a:t>
            </a:r>
            <a:r>
              <a:rPr lang="en-US" sz="2000">
                <a:latin typeface="Courier New" panose="02070309020205020404" pitchFamily="49" charset="0"/>
                <a:cs typeface="Courier New" panose="02070309020205020404" pitchFamily="49" charset="0"/>
              </a:rPr>
              <a:t>import </a:t>
            </a:r>
            <a:r>
              <a:rPr lang="en-US" sz="2000" err="1">
                <a:latin typeface="Courier New" panose="02070309020205020404" pitchFamily="49" charset="0"/>
                <a:cs typeface="Courier New" panose="02070309020205020404" pitchFamily="49" charset="0"/>
              </a:rPr>
              <a:t>java.util.ArrayList</a:t>
            </a:r>
            <a:r>
              <a:rPr lang="en-US" sz="2000"/>
              <a:t> to use</a:t>
            </a:r>
          </a:p>
          <a:p>
            <a:pPr fontAlgn="base">
              <a:lnSpc>
                <a:spcPct val="150000"/>
              </a:lnSpc>
              <a:buFont typeface="Arial" panose="020B0604020202020204" pitchFamily="34" charset="0"/>
              <a:buChar char="•"/>
            </a:pPr>
            <a:r>
              <a:rPr lang="en-US" sz="2000"/>
              <a:t>Cannot hold primitive types (how can we get around this?).</a:t>
            </a:r>
          </a:p>
          <a:p>
            <a:pPr fontAlgn="base">
              <a:lnSpc>
                <a:spcPct val="150000"/>
              </a:lnSpc>
              <a:buFont typeface="Arial,Sans-Serif" panose="020B0604020202020204" pitchFamily="34" charset="0"/>
              <a:buChar char="•"/>
            </a:pPr>
            <a:r>
              <a:rPr lang="en-US" sz="2000"/>
              <a:t>To instantiate an </a:t>
            </a:r>
            <a:r>
              <a:rPr lang="en-US" sz="2000" err="1"/>
              <a:t>ArrayList</a:t>
            </a:r>
            <a:r>
              <a:rPr lang="en-US" sz="2000"/>
              <a:t>:</a:t>
            </a:r>
            <a:endParaRPr lang="en-US" sz="1600"/>
          </a:p>
          <a:p>
            <a:pPr marL="139700" indent="0" algn="ctr">
              <a:lnSpc>
                <a:spcPct val="150000"/>
              </a:lnSpc>
              <a:buNone/>
            </a:pPr>
            <a:r>
              <a:rPr lang="en-US" sz="2000" err="1">
                <a:latin typeface="Courier New"/>
                <a:cs typeface="Courier New"/>
              </a:rPr>
              <a:t>ArrayList</a:t>
            </a:r>
            <a:r>
              <a:rPr lang="en-US" sz="2000">
                <a:latin typeface="Courier New"/>
                <a:cs typeface="Courier New"/>
              </a:rPr>
              <a:t> stuff = new </a:t>
            </a:r>
            <a:r>
              <a:rPr lang="en-US" sz="2000" err="1">
                <a:latin typeface="Courier New"/>
                <a:cs typeface="Courier New"/>
              </a:rPr>
              <a:t>ArrayList</a:t>
            </a:r>
            <a:r>
              <a:rPr lang="en-US" sz="2000">
                <a:latin typeface="Courier New"/>
                <a:cs typeface="Courier New"/>
              </a:rPr>
              <a:t>();</a:t>
            </a:r>
            <a:endParaRPr lang="en-US" sz="2000"/>
          </a:p>
          <a:p>
            <a:pPr rtl="0" fontAlgn="base">
              <a:spcBef>
                <a:spcPts val="0"/>
              </a:spcBef>
              <a:spcAft>
                <a:spcPts val="0"/>
              </a:spcAft>
              <a:buFont typeface="Arial" panose="020B0604020202020204" pitchFamily="34" charset="0"/>
              <a:buChar char="•"/>
            </a:pPr>
            <a:endParaRPr lang="en-US" sz="2000">
              <a:latin typeface="Roboto" panose="020B0604020202020204" charset="0"/>
            </a:endParaRPr>
          </a:p>
          <a:p>
            <a:pPr rtl="0" fontAlgn="base">
              <a:spcBef>
                <a:spcPts val="0"/>
              </a:spcBef>
              <a:spcAft>
                <a:spcPts val="0"/>
              </a:spcAft>
              <a:buFont typeface="Arial" panose="020B0604020202020204" pitchFamily="34" charset="0"/>
              <a:buChar char="•"/>
            </a:pPr>
            <a:endParaRPr sz="2000">
              <a:latin typeface="Consolas"/>
              <a:ea typeface="Consolas"/>
              <a:cs typeface="Consolas"/>
              <a:sym typeface="Consolas"/>
            </a:endParaRPr>
          </a:p>
        </p:txBody>
      </p:sp>
      <p:sp>
        <p:nvSpPr>
          <p:cNvPr id="77" name="Google Shape;77;p14"/>
          <p:cNvSpPr/>
          <p:nvPr/>
        </p:nvSpPr>
        <p:spPr>
          <a:xfrm>
            <a:off x="0" y="5044350"/>
            <a:ext cx="9250800" cy="1983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Tree>
    <p:extLst>
      <p:ext uri="{BB962C8B-B14F-4D97-AF65-F5344CB8AC3E}">
        <p14:creationId xmlns:p14="http://schemas.microsoft.com/office/powerpoint/2010/main" val="1139867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51C75"/>
                </a:solidFill>
                <a:latin typeface="Roboto Slab"/>
                <a:ea typeface="Roboto Slab"/>
                <a:cs typeface="Roboto Slab"/>
                <a:sym typeface="Roboto Slab"/>
              </a:rPr>
              <a:t>ArrayList – Useful methods</a:t>
            </a:r>
            <a:endParaRPr>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311700" y="1152425"/>
            <a:ext cx="8520600" cy="3302700"/>
          </a:xfrm>
          <a:prstGeom prst="rect">
            <a:avLst/>
          </a:prstGeom>
        </p:spPr>
        <p:txBody>
          <a:bodyPr spcFirstLastPara="1" wrap="square" lIns="91425" tIns="91425" rIns="91425" bIns="91425" anchor="t" anchorCtr="0">
            <a:noAutofit/>
          </a:bodyPr>
          <a:lstStyle/>
          <a:p>
            <a:pPr fontAlgn="base">
              <a:buFont typeface="Arial" panose="020B0604020202020204" pitchFamily="34" charset="0"/>
              <a:buChar char="•"/>
            </a:pPr>
            <a:r>
              <a:rPr lang="en-US" sz="2000">
                <a:latin typeface="Roboto"/>
              </a:rPr>
              <a:t>Some methods we can use:</a:t>
            </a:r>
            <a:endParaRPr lang="en-US"/>
          </a:p>
          <a:p>
            <a:pPr lvl="1" fontAlgn="base">
              <a:lnSpc>
                <a:spcPct val="150000"/>
              </a:lnSpc>
              <a:spcBef>
                <a:spcPts val="0"/>
              </a:spcBef>
              <a:buFont typeface="Arial" panose="020B0604020202020204" pitchFamily="34" charset="0"/>
              <a:buChar char="•"/>
            </a:pPr>
            <a:r>
              <a:rPr lang="en-US" sz="1600">
                <a:latin typeface="Courier New" panose="02070309020205020404" pitchFamily="49" charset="0"/>
                <a:cs typeface="Courier New" panose="02070309020205020404" pitchFamily="49" charset="0"/>
              </a:rPr>
              <a:t>get (int index)</a:t>
            </a:r>
          </a:p>
          <a:p>
            <a:pPr lvl="1" fontAlgn="base">
              <a:lnSpc>
                <a:spcPct val="150000"/>
              </a:lnSpc>
              <a:spcBef>
                <a:spcPts val="0"/>
              </a:spcBef>
              <a:buFont typeface="Arial" panose="020B0604020202020204" pitchFamily="34" charset="0"/>
              <a:buChar char="•"/>
            </a:pPr>
            <a:r>
              <a:rPr lang="en-US" sz="1600">
                <a:latin typeface="Courier New"/>
                <a:cs typeface="Courier New"/>
              </a:rPr>
              <a:t>add(Object element)</a:t>
            </a:r>
          </a:p>
          <a:p>
            <a:pPr lvl="1" fontAlgn="base">
              <a:lnSpc>
                <a:spcPct val="150000"/>
              </a:lnSpc>
              <a:spcBef>
                <a:spcPts val="0"/>
              </a:spcBef>
              <a:buFont typeface="Arial" panose="020B0604020202020204" pitchFamily="34" charset="0"/>
              <a:buChar char="•"/>
            </a:pPr>
            <a:r>
              <a:rPr lang="en-US" sz="1600">
                <a:latin typeface="Courier New"/>
                <a:cs typeface="Courier New"/>
              </a:rPr>
              <a:t>add(int index, Object element)</a:t>
            </a:r>
          </a:p>
          <a:p>
            <a:pPr lvl="1" fontAlgn="base">
              <a:lnSpc>
                <a:spcPct val="150000"/>
              </a:lnSpc>
              <a:spcBef>
                <a:spcPts val="0"/>
              </a:spcBef>
              <a:buFont typeface="Arial" panose="020B0604020202020204" pitchFamily="34" charset="0"/>
              <a:buChar char="•"/>
            </a:pPr>
            <a:r>
              <a:rPr lang="en-US" sz="1600">
                <a:latin typeface="Courier New"/>
                <a:cs typeface="Courier New"/>
              </a:rPr>
              <a:t>remove(int index)</a:t>
            </a:r>
          </a:p>
          <a:p>
            <a:pPr lvl="1" fontAlgn="base">
              <a:lnSpc>
                <a:spcPct val="150000"/>
              </a:lnSpc>
              <a:spcBef>
                <a:spcPts val="0"/>
              </a:spcBef>
              <a:buFont typeface="Arial" panose="020B0604020202020204" pitchFamily="34" charset="0"/>
              <a:buChar char="•"/>
            </a:pPr>
            <a:r>
              <a:rPr lang="en-US" sz="1600">
                <a:latin typeface="Courier New"/>
                <a:cs typeface="Courier New"/>
              </a:rPr>
              <a:t>remove(Object target)</a:t>
            </a:r>
          </a:p>
          <a:p>
            <a:pPr lvl="1" fontAlgn="base">
              <a:lnSpc>
                <a:spcPct val="150000"/>
              </a:lnSpc>
              <a:spcBef>
                <a:spcPts val="0"/>
              </a:spcBef>
              <a:buFont typeface="Arial" panose="020B0604020202020204" pitchFamily="34" charset="0"/>
              <a:buChar char="•"/>
            </a:pPr>
            <a:r>
              <a:rPr lang="en-US" sz="1600">
                <a:latin typeface="Courier New"/>
                <a:cs typeface="Courier New"/>
              </a:rPr>
              <a:t>contains(Object o)</a:t>
            </a:r>
          </a:p>
          <a:p>
            <a:pPr lvl="1" fontAlgn="base">
              <a:lnSpc>
                <a:spcPct val="150000"/>
              </a:lnSpc>
              <a:spcBef>
                <a:spcPts val="0"/>
              </a:spcBef>
              <a:buFont typeface="Arial" panose="020B0604020202020204" pitchFamily="34" charset="0"/>
              <a:buChar char="•"/>
            </a:pPr>
            <a:r>
              <a:rPr lang="en-US" sz="1600" err="1">
                <a:latin typeface="Courier New"/>
                <a:cs typeface="Courier New"/>
              </a:rPr>
              <a:t>indexOf</a:t>
            </a:r>
            <a:r>
              <a:rPr lang="en-US" sz="1600">
                <a:latin typeface="Courier New"/>
                <a:cs typeface="Courier New"/>
              </a:rPr>
              <a:t>(Object o)</a:t>
            </a:r>
          </a:p>
          <a:p>
            <a:pPr lvl="1">
              <a:lnSpc>
                <a:spcPct val="150000"/>
              </a:lnSpc>
              <a:spcBef>
                <a:spcPts val="0"/>
              </a:spcBef>
              <a:buFont typeface="Arial" panose="020B0604020202020204" pitchFamily="34" charset="0"/>
              <a:buChar char="•"/>
            </a:pPr>
            <a:r>
              <a:rPr lang="en-US" sz="1600">
                <a:latin typeface="Courier New"/>
                <a:cs typeface="Courier New"/>
              </a:rPr>
              <a:t>size()</a:t>
            </a:r>
            <a:endParaRPr lang="en-US" sz="1600">
              <a:latin typeface="Courier New"/>
              <a:cs typeface="Courier New"/>
              <a:sym typeface="Consolas"/>
            </a:endParaRPr>
          </a:p>
          <a:p>
            <a:pPr lvl="1" fontAlgn="base">
              <a:lnSpc>
                <a:spcPct val="150000"/>
              </a:lnSpc>
              <a:spcBef>
                <a:spcPts val="0"/>
              </a:spcBef>
              <a:buFont typeface="Arial" panose="020B0604020202020204" pitchFamily="34" charset="0"/>
              <a:buChar char="•"/>
            </a:pPr>
            <a:r>
              <a:rPr lang="en-US" sz="1600">
                <a:latin typeface="Roboto"/>
                <a:sym typeface="Consolas"/>
              </a:rPr>
              <a:t>More can be found in the Java API</a:t>
            </a:r>
            <a:endParaRPr lang="en-US" sz="1600">
              <a:latin typeface="Roboto"/>
            </a:endParaRPr>
          </a:p>
        </p:txBody>
      </p:sp>
      <p:sp>
        <p:nvSpPr>
          <p:cNvPr id="77" name="Google Shape;77;p14"/>
          <p:cNvSpPr/>
          <p:nvPr/>
        </p:nvSpPr>
        <p:spPr>
          <a:xfrm>
            <a:off x="-87350" y="5022950"/>
            <a:ext cx="9250800" cy="1983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Tree>
    <p:extLst>
      <p:ext uri="{BB962C8B-B14F-4D97-AF65-F5344CB8AC3E}">
        <p14:creationId xmlns:p14="http://schemas.microsoft.com/office/powerpoint/2010/main" val="2959589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r>
              <a:rPr lang="en">
                <a:solidFill>
                  <a:srgbClr val="351C75"/>
                </a:solidFill>
                <a:latin typeface="Roboto Slab"/>
                <a:ea typeface="Roboto Slab"/>
                <a:cs typeface="Roboto Slab"/>
                <a:sym typeface="Roboto Slab"/>
              </a:rPr>
              <a:t>     </a:t>
            </a:r>
            <a:r>
              <a:rPr lang="en" err="1">
                <a:solidFill>
                  <a:srgbClr val="351C75"/>
                </a:solidFill>
                <a:latin typeface="Roboto Slab"/>
                <a:ea typeface="Roboto Slab"/>
                <a:cs typeface="Roboto Slab"/>
                <a:sym typeface="Roboto Slab"/>
              </a:rPr>
              <a:t>ArrayList</a:t>
            </a:r>
            <a:r>
              <a:rPr lang="en">
                <a:solidFill>
                  <a:srgbClr val="351C75"/>
                </a:solidFill>
                <a:latin typeface="Roboto Slab"/>
                <a:ea typeface="Roboto Slab"/>
                <a:cs typeface="Roboto Slab"/>
                <a:sym typeface="Roboto Slab"/>
              </a:rPr>
              <a:t>          vs          Arrays</a:t>
            </a:r>
            <a:endParaRPr lang="en">
              <a:solidFill>
                <a:srgbClr val="351C75"/>
              </a:solidFill>
              <a:latin typeface="Roboto Slab"/>
              <a:ea typeface="Roboto Slab"/>
              <a:cs typeface="Roboto Slab"/>
            </a:endParaRPr>
          </a:p>
        </p:txBody>
      </p:sp>
      <p:sp>
        <p:nvSpPr>
          <p:cNvPr id="77" name="Google Shape;77;p14"/>
          <p:cNvSpPr/>
          <p:nvPr/>
        </p:nvSpPr>
        <p:spPr>
          <a:xfrm>
            <a:off x="-53400" y="5044350"/>
            <a:ext cx="9250800" cy="1983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2" name="TextBox 1">
            <a:extLst>
              <a:ext uri="{FF2B5EF4-FFF2-40B4-BE49-F238E27FC236}">
                <a16:creationId xmlns:a16="http://schemas.microsoft.com/office/drawing/2014/main" id="{C322D66D-EB60-45CE-AA26-DE1A061601E9}"/>
              </a:ext>
            </a:extLst>
          </p:cNvPr>
          <p:cNvSpPr txBox="1"/>
          <p:nvPr/>
        </p:nvSpPr>
        <p:spPr>
          <a:xfrm>
            <a:off x="5061099" y="1153678"/>
            <a:ext cx="3631016" cy="32265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14000"/>
              </a:lnSpc>
              <a:spcBef>
                <a:spcPts val="1200"/>
              </a:spcBef>
              <a:buChar char="•"/>
            </a:pPr>
            <a:r>
              <a:rPr lang="en-US" sz="1800">
                <a:solidFill>
                  <a:schemeClr val="dk2"/>
                </a:solidFill>
                <a:latin typeface="Roboto"/>
                <a:ea typeface="Open Sans"/>
                <a:cs typeface="Open Sans"/>
              </a:rPr>
              <a:t>Static size (fixed length)</a:t>
            </a:r>
          </a:p>
          <a:p>
            <a:pPr marL="285750" indent="-285750">
              <a:lnSpc>
                <a:spcPct val="114000"/>
              </a:lnSpc>
              <a:spcBef>
                <a:spcPts val="1200"/>
              </a:spcBef>
              <a:buChar char="•"/>
            </a:pPr>
            <a:r>
              <a:rPr lang="en-US" sz="1800">
                <a:solidFill>
                  <a:schemeClr val="dk2"/>
                </a:solidFill>
                <a:latin typeface="Roboto"/>
                <a:ea typeface="Open Sans"/>
                <a:cs typeface="Open Sans"/>
              </a:rPr>
              <a:t>Can hold primitive data types as well as objects</a:t>
            </a:r>
          </a:p>
          <a:p>
            <a:pPr marL="285750" indent="-285750">
              <a:lnSpc>
                <a:spcPct val="114000"/>
              </a:lnSpc>
              <a:spcBef>
                <a:spcPts val="1200"/>
              </a:spcBef>
              <a:buChar char="•"/>
            </a:pPr>
            <a:r>
              <a:rPr lang="en-US" sz="1800">
                <a:solidFill>
                  <a:schemeClr val="dk2"/>
                </a:solidFill>
                <a:latin typeface="Roboto"/>
                <a:ea typeface="Open Sans"/>
                <a:cs typeface="Open Sans"/>
              </a:rPr>
              <a:t>Access elements using </a:t>
            </a:r>
            <a:r>
              <a:rPr lang="en-US" sz="1800">
                <a:solidFill>
                  <a:schemeClr val="dk2"/>
                </a:solidFill>
                <a:latin typeface="Courier New" panose="02070309020205020404" pitchFamily="49" charset="0"/>
                <a:ea typeface="Open Sans"/>
                <a:cs typeface="Courier New" panose="02070309020205020404" pitchFamily="49" charset="0"/>
              </a:rPr>
              <a:t>[]</a:t>
            </a:r>
          </a:p>
          <a:p>
            <a:pPr marL="285750" indent="-285750">
              <a:lnSpc>
                <a:spcPct val="114000"/>
              </a:lnSpc>
              <a:spcBef>
                <a:spcPts val="1200"/>
              </a:spcBef>
              <a:buChar char="•"/>
            </a:pPr>
            <a:endParaRPr lang="en-US" sz="1000">
              <a:solidFill>
                <a:schemeClr val="dk2"/>
              </a:solidFill>
              <a:latin typeface="Roboto"/>
              <a:ea typeface="Open Sans"/>
              <a:cs typeface="Open Sans"/>
            </a:endParaRPr>
          </a:p>
          <a:p>
            <a:pPr marL="285750" indent="-285750">
              <a:lnSpc>
                <a:spcPct val="114000"/>
              </a:lnSpc>
              <a:spcBef>
                <a:spcPts val="1200"/>
              </a:spcBef>
              <a:buChar char="•"/>
            </a:pPr>
            <a:r>
              <a:rPr lang="en-US" sz="1800">
                <a:solidFill>
                  <a:schemeClr val="dk2"/>
                </a:solidFill>
                <a:latin typeface="Roboto"/>
                <a:ea typeface="Open Sans"/>
                <a:cs typeface="Open Sans"/>
              </a:rPr>
              <a:t>Size can be checked through the </a:t>
            </a:r>
            <a:r>
              <a:rPr lang="en-US" sz="1800">
                <a:solidFill>
                  <a:schemeClr val="dk2"/>
                </a:solidFill>
                <a:latin typeface="Courier New" panose="02070309020205020404" pitchFamily="49" charset="0"/>
                <a:ea typeface="Open Sans"/>
                <a:cs typeface="Courier New" panose="02070309020205020404" pitchFamily="49" charset="0"/>
              </a:rPr>
              <a:t>.length </a:t>
            </a:r>
            <a:r>
              <a:rPr lang="en-US" sz="1800">
                <a:solidFill>
                  <a:schemeClr val="dk2"/>
                </a:solidFill>
                <a:latin typeface="Roboto"/>
                <a:ea typeface="Open Sans"/>
                <a:cs typeface="Open Sans"/>
              </a:rPr>
              <a:t>attribute.</a:t>
            </a:r>
          </a:p>
          <a:p>
            <a:pPr marL="285750" indent="-285750">
              <a:lnSpc>
                <a:spcPct val="114000"/>
              </a:lnSpc>
              <a:spcBef>
                <a:spcPts val="1200"/>
              </a:spcBef>
              <a:buChar char="•"/>
            </a:pPr>
            <a:r>
              <a:rPr lang="en-US" sz="1800">
                <a:solidFill>
                  <a:schemeClr val="dk2"/>
                </a:solidFill>
                <a:latin typeface="Roboto"/>
                <a:ea typeface="Open Sans"/>
                <a:cs typeface="Open Sans"/>
              </a:rPr>
              <a:t>Does not need to be imported</a:t>
            </a:r>
          </a:p>
        </p:txBody>
      </p:sp>
      <p:sp>
        <p:nvSpPr>
          <p:cNvPr id="3" name="TextBox 2">
            <a:extLst>
              <a:ext uri="{FF2B5EF4-FFF2-40B4-BE49-F238E27FC236}">
                <a16:creationId xmlns:a16="http://schemas.microsoft.com/office/drawing/2014/main" id="{8F613234-531E-4628-B4D8-F0C7BFA46344}"/>
              </a:ext>
            </a:extLst>
          </p:cNvPr>
          <p:cNvSpPr txBox="1"/>
          <p:nvPr/>
        </p:nvSpPr>
        <p:spPr>
          <a:xfrm>
            <a:off x="542349" y="1148833"/>
            <a:ext cx="3540554" cy="3540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14000"/>
              </a:lnSpc>
              <a:spcBef>
                <a:spcPts val="1200"/>
              </a:spcBef>
              <a:buChar char="•"/>
            </a:pPr>
            <a:r>
              <a:rPr lang="en-US" sz="1800">
                <a:solidFill>
                  <a:schemeClr val="dk2"/>
                </a:solidFill>
                <a:latin typeface="Roboto"/>
                <a:ea typeface="Open Sans"/>
                <a:cs typeface="Open Sans"/>
                <a:sym typeface="Open Sans"/>
              </a:rPr>
              <a:t>Dynamic size (resizable)</a:t>
            </a:r>
            <a:endParaRPr lang="en-US" sz="1800">
              <a:solidFill>
                <a:schemeClr val="dk2"/>
              </a:solidFill>
              <a:latin typeface="Roboto"/>
              <a:ea typeface="Open Sans"/>
              <a:cs typeface="Open Sans"/>
            </a:endParaRPr>
          </a:p>
          <a:p>
            <a:pPr marL="285750" indent="-285750">
              <a:lnSpc>
                <a:spcPct val="114000"/>
              </a:lnSpc>
              <a:spcBef>
                <a:spcPts val="1200"/>
              </a:spcBef>
              <a:buChar char="•"/>
            </a:pPr>
            <a:r>
              <a:rPr lang="en-US" sz="1800">
                <a:solidFill>
                  <a:schemeClr val="dk2"/>
                </a:solidFill>
                <a:latin typeface="Roboto"/>
                <a:ea typeface="Open Sans"/>
                <a:cs typeface="Open Sans"/>
                <a:sym typeface="Open Sans"/>
              </a:rPr>
              <a:t>Can only hold objects, no primitive types</a:t>
            </a:r>
            <a:endParaRPr lang="en-US" sz="1800">
              <a:solidFill>
                <a:schemeClr val="dk2"/>
              </a:solidFill>
              <a:latin typeface="Roboto"/>
              <a:ea typeface="Open Sans"/>
              <a:cs typeface="Open Sans"/>
            </a:endParaRPr>
          </a:p>
          <a:p>
            <a:pPr marL="285750" indent="-285750">
              <a:lnSpc>
                <a:spcPct val="114000"/>
              </a:lnSpc>
              <a:spcBef>
                <a:spcPts val="1200"/>
              </a:spcBef>
              <a:buChar char="•"/>
            </a:pPr>
            <a:r>
              <a:rPr lang="en-US" sz="1800">
                <a:solidFill>
                  <a:schemeClr val="dk2"/>
                </a:solidFill>
                <a:latin typeface="Roboto"/>
                <a:ea typeface="Open Sans"/>
                <a:cs typeface="Open Sans"/>
                <a:sym typeface="Open Sans"/>
              </a:rPr>
              <a:t>Access elements through the </a:t>
            </a:r>
            <a:r>
              <a:rPr lang="en-US" sz="1800">
                <a:solidFill>
                  <a:schemeClr val="dk2"/>
                </a:solidFill>
                <a:latin typeface="Courier New" panose="02070309020205020404" pitchFamily="49" charset="0"/>
                <a:ea typeface="Open Sans"/>
                <a:cs typeface="Courier New" panose="02070309020205020404" pitchFamily="49" charset="0"/>
                <a:sym typeface="Open Sans"/>
              </a:rPr>
              <a:t>get()</a:t>
            </a:r>
            <a:r>
              <a:rPr lang="en-US" sz="1800">
                <a:solidFill>
                  <a:schemeClr val="dk2"/>
                </a:solidFill>
                <a:latin typeface="Roboto"/>
                <a:ea typeface="Open Sans"/>
                <a:cs typeface="Open Sans"/>
                <a:sym typeface="Open Sans"/>
              </a:rPr>
              <a:t> method</a:t>
            </a:r>
          </a:p>
          <a:p>
            <a:pPr marL="285750" indent="-285750">
              <a:lnSpc>
                <a:spcPct val="114000"/>
              </a:lnSpc>
              <a:spcBef>
                <a:spcPts val="1200"/>
              </a:spcBef>
              <a:buChar char="•"/>
            </a:pPr>
            <a:r>
              <a:rPr lang="en-US" sz="1800">
                <a:solidFill>
                  <a:schemeClr val="dk2"/>
                </a:solidFill>
                <a:latin typeface="Roboto"/>
                <a:ea typeface="Open Sans"/>
                <a:cs typeface="Open Sans"/>
                <a:sym typeface="Open Sans"/>
              </a:rPr>
              <a:t>Size can be checked through the </a:t>
            </a:r>
            <a:r>
              <a:rPr lang="en-US" sz="1800">
                <a:solidFill>
                  <a:schemeClr val="dk2"/>
                </a:solidFill>
                <a:latin typeface="Courier New" panose="02070309020205020404" pitchFamily="49" charset="0"/>
                <a:ea typeface="Open Sans"/>
                <a:cs typeface="Courier New" panose="02070309020205020404" pitchFamily="49" charset="0"/>
                <a:sym typeface="Open Sans"/>
              </a:rPr>
              <a:t>size()</a:t>
            </a:r>
            <a:r>
              <a:rPr lang="en-US" sz="1800">
                <a:solidFill>
                  <a:schemeClr val="dk2"/>
                </a:solidFill>
                <a:latin typeface="Roboto"/>
                <a:ea typeface="Open Sans"/>
                <a:cs typeface="Open Sans"/>
                <a:sym typeface="Open Sans"/>
              </a:rPr>
              <a:t>method</a:t>
            </a:r>
            <a:endParaRPr lang="en-US" sz="1800">
              <a:solidFill>
                <a:schemeClr val="dk2"/>
              </a:solidFill>
              <a:latin typeface="Roboto"/>
              <a:ea typeface="Open Sans"/>
              <a:cs typeface="Open Sans"/>
            </a:endParaRPr>
          </a:p>
          <a:p>
            <a:pPr marL="285750" indent="-285750">
              <a:lnSpc>
                <a:spcPct val="114000"/>
              </a:lnSpc>
              <a:spcBef>
                <a:spcPts val="1200"/>
              </a:spcBef>
              <a:buChar char="•"/>
            </a:pPr>
            <a:r>
              <a:rPr lang="en-US" sz="1800">
                <a:solidFill>
                  <a:schemeClr val="dk2"/>
                </a:solidFill>
                <a:latin typeface="Roboto"/>
                <a:ea typeface="Open Sans"/>
                <a:cs typeface="Open Sans"/>
                <a:sym typeface="Open Sans"/>
              </a:rPr>
              <a:t>Requires you to </a:t>
            </a:r>
            <a:r>
              <a:rPr lang="en-US" sz="1800">
                <a:solidFill>
                  <a:schemeClr val="dk2"/>
                </a:solidFill>
                <a:latin typeface="Courier New" panose="02070309020205020404" pitchFamily="49" charset="0"/>
                <a:ea typeface="Open Sans"/>
                <a:cs typeface="Courier New" panose="02070309020205020404" pitchFamily="49" charset="0"/>
                <a:sym typeface="Open Sans"/>
              </a:rPr>
              <a:t>import </a:t>
            </a:r>
            <a:r>
              <a:rPr lang="en-US" sz="1800" err="1">
                <a:solidFill>
                  <a:schemeClr val="dk2"/>
                </a:solidFill>
                <a:latin typeface="Courier New" panose="02070309020205020404" pitchFamily="49" charset="0"/>
                <a:ea typeface="Open Sans"/>
                <a:cs typeface="Courier New" panose="02070309020205020404" pitchFamily="49" charset="0"/>
                <a:sym typeface="Open Sans"/>
              </a:rPr>
              <a:t>java.util.ArrayList</a:t>
            </a:r>
            <a:r>
              <a:rPr lang="en-US" sz="1800">
                <a:solidFill>
                  <a:schemeClr val="dk2"/>
                </a:solidFill>
                <a:latin typeface="Courier New" panose="02070309020205020404" pitchFamily="49" charset="0"/>
                <a:ea typeface="Open Sans"/>
                <a:cs typeface="Courier New" panose="02070309020205020404" pitchFamily="49" charset="0"/>
                <a:sym typeface="Open Sans"/>
              </a:rPr>
              <a:t>;</a:t>
            </a:r>
            <a:endParaRPr lang="en-US" sz="1800">
              <a:solidFill>
                <a:schemeClr val="dk2"/>
              </a:solidFill>
              <a:latin typeface="Courier New" panose="02070309020205020404" pitchFamily="49" charset="0"/>
              <a:ea typeface="Open Sans"/>
              <a:cs typeface="Courier New" panose="02070309020205020404" pitchFamily="49" charset="0"/>
            </a:endParaRPr>
          </a:p>
        </p:txBody>
      </p:sp>
    </p:spTree>
    <p:extLst>
      <p:ext uri="{BB962C8B-B14F-4D97-AF65-F5344CB8AC3E}">
        <p14:creationId xmlns:p14="http://schemas.microsoft.com/office/powerpoint/2010/main" val="311035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err="1">
                <a:solidFill>
                  <a:srgbClr val="351C75"/>
                </a:solidFill>
                <a:latin typeface="Roboto Slab"/>
                <a:ea typeface="Roboto Slab"/>
                <a:cs typeface="Roboto Slab"/>
                <a:sym typeface="Roboto Slab"/>
              </a:rPr>
              <a:t>ArrayList</a:t>
            </a:r>
            <a:r>
              <a:rPr lang="en">
                <a:solidFill>
                  <a:srgbClr val="351C75"/>
                </a:solidFill>
                <a:latin typeface="Roboto Slab"/>
                <a:ea typeface="Roboto Slab"/>
                <a:cs typeface="Roboto Slab"/>
                <a:sym typeface="Roboto Slab"/>
              </a:rPr>
              <a:t> – Type Issue</a:t>
            </a:r>
            <a:endParaRPr>
              <a:solidFill>
                <a:srgbClr val="351C75"/>
              </a:solidFill>
              <a:latin typeface="Roboto Slab"/>
              <a:ea typeface="Roboto Slab"/>
              <a:cs typeface="Roboto Slab"/>
              <a:sym typeface="Roboto Slab"/>
            </a:endParaRPr>
          </a:p>
        </p:txBody>
      </p:sp>
      <p:sp>
        <p:nvSpPr>
          <p:cNvPr id="76" name="Google Shape;76;p14"/>
          <p:cNvSpPr txBox="1">
            <a:spLocks noGrp="1"/>
          </p:cNvSpPr>
          <p:nvPr>
            <p:ph type="body" idx="1"/>
          </p:nvPr>
        </p:nvSpPr>
        <p:spPr>
          <a:xfrm>
            <a:off x="311700" y="1266325"/>
            <a:ext cx="8520600" cy="3493934"/>
          </a:xfrm>
          <a:prstGeom prst="rect">
            <a:avLst/>
          </a:prstGeom>
        </p:spPr>
        <p:txBody>
          <a:bodyPr spcFirstLastPara="1" wrap="square" lIns="91425" tIns="91425" rIns="91425" bIns="91425" anchor="t" anchorCtr="0">
            <a:noAutofit/>
          </a:bodyPr>
          <a:lstStyle/>
          <a:p>
            <a:pPr rtl="0" fontAlgn="base">
              <a:spcBef>
                <a:spcPts val="0"/>
              </a:spcBef>
              <a:spcAft>
                <a:spcPts val="0"/>
              </a:spcAft>
              <a:buFont typeface="Arial" panose="020B0604020202020204" pitchFamily="34" charset="0"/>
              <a:buChar char="•"/>
            </a:pPr>
            <a:r>
              <a:rPr lang="en-US" sz="2000">
                <a:latin typeface="Roboto"/>
              </a:rPr>
              <a:t>The way we have currently defined </a:t>
            </a:r>
            <a:r>
              <a:rPr lang="en-US" sz="2000" err="1">
                <a:latin typeface="Roboto"/>
              </a:rPr>
              <a:t>ArrayLists</a:t>
            </a:r>
            <a:r>
              <a:rPr lang="en-US" sz="2000">
                <a:latin typeface="Roboto"/>
              </a:rPr>
              <a:t> they can hold any Object type.</a:t>
            </a:r>
          </a:p>
          <a:p>
            <a:pPr lvl="1" fontAlgn="base">
              <a:spcBef>
                <a:spcPts val="0"/>
              </a:spcBef>
              <a:buFont typeface="Arial" panose="020B0604020202020204" pitchFamily="34" charset="0"/>
              <a:buChar char="•"/>
            </a:pPr>
            <a:r>
              <a:rPr lang="en-US" sz="1600">
                <a:latin typeface="Roboto"/>
              </a:rPr>
              <a:t>This may cause many casting errors</a:t>
            </a:r>
          </a:p>
          <a:p>
            <a:pPr fontAlgn="base">
              <a:buFont typeface="Arial" panose="020B0604020202020204" pitchFamily="34" charset="0"/>
              <a:buChar char="•"/>
            </a:pPr>
            <a:r>
              <a:rPr lang="en-US" sz="2000">
                <a:latin typeface="Roboto"/>
              </a:rPr>
              <a:t>One solution is to create separate </a:t>
            </a:r>
            <a:r>
              <a:rPr lang="en-US" sz="2000" err="1">
                <a:latin typeface="Roboto"/>
              </a:rPr>
              <a:t>ArrayLists</a:t>
            </a:r>
            <a:r>
              <a:rPr lang="en-US" sz="2000">
                <a:latin typeface="Roboto"/>
              </a:rPr>
              <a:t> for each type </a:t>
            </a:r>
            <a:r>
              <a:rPr lang="en-US" sz="2000" err="1">
                <a:latin typeface="Roboto"/>
              </a:rPr>
              <a:t>Ex:IntegerArrayList</a:t>
            </a:r>
            <a:r>
              <a:rPr lang="en-US" sz="2000">
                <a:latin typeface="Roboto"/>
              </a:rPr>
              <a:t>, </a:t>
            </a:r>
            <a:r>
              <a:rPr lang="en-US" sz="2000" err="1">
                <a:latin typeface="Roboto"/>
                <a:sym typeface="Consolas"/>
              </a:rPr>
              <a:t>StringArrayList</a:t>
            </a:r>
            <a:r>
              <a:rPr lang="en-US" sz="2000">
                <a:latin typeface="Roboto"/>
                <a:sym typeface="Consolas"/>
              </a:rPr>
              <a:t>…</a:t>
            </a:r>
            <a:endParaRPr lang="en-US" sz="2000">
              <a:latin typeface="Roboto"/>
            </a:endParaRPr>
          </a:p>
          <a:p>
            <a:pPr lvl="1" fontAlgn="base">
              <a:spcBef>
                <a:spcPts val="0"/>
              </a:spcBef>
              <a:buFont typeface="Arial" panose="020B0604020202020204" pitchFamily="34" charset="0"/>
              <a:buChar char="•"/>
            </a:pPr>
            <a:r>
              <a:rPr lang="en-US" sz="1600">
                <a:latin typeface="Roboto"/>
                <a:sym typeface="Consolas"/>
              </a:rPr>
              <a:t>This is not optimal, what if there were a better solution??</a:t>
            </a:r>
            <a:endParaRPr lang="en-US" sz="1600">
              <a:latin typeface="Roboto"/>
            </a:endParaRPr>
          </a:p>
          <a:p>
            <a:pPr lvl="1" fontAlgn="base">
              <a:buFont typeface="Arial" panose="020B0604020202020204" pitchFamily="34" charset="0"/>
              <a:buChar char="•"/>
            </a:pPr>
            <a:endParaRPr lang="en-US" sz="2000" b="0" i="0">
              <a:effectLst/>
              <a:latin typeface="Courier New" panose="02070309020205020404" pitchFamily="49" charset="0"/>
            </a:endParaRPr>
          </a:p>
        </p:txBody>
      </p:sp>
      <p:sp>
        <p:nvSpPr>
          <p:cNvPr id="77" name="Google Shape;77;p14"/>
          <p:cNvSpPr/>
          <p:nvPr/>
        </p:nvSpPr>
        <p:spPr>
          <a:xfrm>
            <a:off x="-53400" y="5044350"/>
            <a:ext cx="9250800" cy="198300"/>
          </a:xfrm>
          <a:prstGeom prst="rect">
            <a:avLst/>
          </a:prstGeom>
          <a:solidFill>
            <a:srgbClr val="2012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Tree>
    <p:extLst>
      <p:ext uri="{BB962C8B-B14F-4D97-AF65-F5344CB8AC3E}">
        <p14:creationId xmlns:p14="http://schemas.microsoft.com/office/powerpoint/2010/main" val="2751196948"/>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76300FCF43ED04E87CB4B57FC3C3C95" ma:contentTypeVersion="13" ma:contentTypeDescription="Create a new document." ma:contentTypeScope="" ma:versionID="874725e3a60c17d324077138242edb29">
  <xsd:schema xmlns:xsd="http://www.w3.org/2001/XMLSchema" xmlns:xs="http://www.w3.org/2001/XMLSchema" xmlns:p="http://schemas.microsoft.com/office/2006/metadata/properties" xmlns:ns2="6d897a64-fd1a-4841-a5a6-03aa7edfec3b" xmlns:ns3="93fa23cd-929c-4644-b0d5-0bf71b73b6cb" targetNamespace="http://schemas.microsoft.com/office/2006/metadata/properties" ma:root="true" ma:fieldsID="5484c4ab390f949670cc6576c2eae8d6" ns2:_="" ns3:_="">
    <xsd:import namespace="6d897a64-fd1a-4841-a5a6-03aa7edfec3b"/>
    <xsd:import namespace="93fa23cd-929c-4644-b0d5-0bf71b73b6c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897a64-fd1a-4841-a5a6-03aa7edfec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fa23cd-929c-4644-b0d5-0bf71b73b6c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D6BC2A-1CB9-432B-BAD8-630C56BD70FC}">
  <ds:schemaRefs>
    <ds:schemaRef ds:uri="http://schemas.microsoft.com/sharepoint/v3/contenttype/forms"/>
  </ds:schemaRefs>
</ds:datastoreItem>
</file>

<file path=customXml/itemProps2.xml><?xml version="1.0" encoding="utf-8"?>
<ds:datastoreItem xmlns:ds="http://schemas.openxmlformats.org/officeDocument/2006/customXml" ds:itemID="{1371518B-4F2B-4EFC-917B-3F31904EFF50}">
  <ds:schemaRefs>
    <ds:schemaRef ds:uri="6d897a64-fd1a-4841-a5a6-03aa7edfec3b"/>
    <ds:schemaRef ds:uri="93fa23cd-929c-4644-b0d5-0bf71b73b6c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BFF0CA7-DB88-4CF0-AA4F-4E81EC987919}">
  <ds:schemaRefs>
    <ds:schemaRef ds:uri="3d8d5aec-0df1-4f77-b95e-e9bbda3fa4c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22</Slides>
  <Notes>22</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Tropic</vt:lpstr>
      <vt:lpstr>Recitation 10 /////</vt:lpstr>
      <vt:lpstr>Announcements</vt:lpstr>
      <vt:lpstr>Topic Trivia</vt:lpstr>
      <vt:lpstr>Topic Trivia</vt:lpstr>
      <vt:lpstr>Topics List</vt:lpstr>
      <vt:lpstr>ArrayList – What are they?</vt:lpstr>
      <vt:lpstr>ArrayList – Useful methods</vt:lpstr>
      <vt:lpstr>     ArrayList          vs          Arrays</vt:lpstr>
      <vt:lpstr>ArrayList – Type Issue</vt:lpstr>
      <vt:lpstr>Generics - Basics</vt:lpstr>
      <vt:lpstr>Asymptotics / Big O</vt:lpstr>
      <vt:lpstr>Asymptotics / Big O</vt:lpstr>
      <vt:lpstr>Asymptotics / Big O</vt:lpstr>
      <vt:lpstr>Big O Example</vt:lpstr>
      <vt:lpstr>Linear Search</vt:lpstr>
      <vt:lpstr>Binary Search</vt:lpstr>
      <vt:lpstr>Binary Search</vt:lpstr>
      <vt:lpstr>Sorting</vt:lpstr>
      <vt:lpstr>Bubble sort</vt:lpstr>
      <vt:lpstr>Selection sort</vt:lpstr>
      <vt:lpstr>Insertion Sort</vt:lpstr>
      <vt:lpstr>Coding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Recitation 9 /////</dc:title>
  <cp:revision>1</cp:revision>
  <dcterms:modified xsi:type="dcterms:W3CDTF">2021-10-26T21:23:08Z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0x010100676300FCF43ED04E87CB4B57FC3C3C95</vt:lpwstr>
  </property>
  <property fmtid="{D5CDD505-2E9C-101B-9397-08002B2CF9AE}" pid="3" name="Order">
    <vt:r8>92400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ies>
</file>