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323" r:id="rId7"/>
    <p:sldId id="324" r:id="rId8"/>
    <p:sldId id="308" r:id="rId9"/>
    <p:sldId id="325" r:id="rId10"/>
    <p:sldId id="305" r:id="rId11"/>
    <p:sldId id="304" r:id="rId12"/>
    <p:sldId id="303" r:id="rId13"/>
    <p:sldId id="302" r:id="rId14"/>
    <p:sldId id="301" r:id="rId15"/>
    <p:sldId id="300" r:id="rId16"/>
    <p:sldId id="299" r:id="rId17"/>
    <p:sldId id="298" r:id="rId18"/>
    <p:sldId id="297" r:id="rId19"/>
    <p:sldId id="296" r:id="rId2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Slab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Dhruv V" initials="PV" lastIdx="4" clrIdx="0">
    <p:extLst>
      <p:ext uri="{19B8F6BF-5375-455C-9EA6-DF929625EA0E}">
        <p15:presenceInfo xmlns:p15="http://schemas.microsoft.com/office/powerpoint/2012/main" userId="S::dpatel406@gatech.edu::89eebba9-d428-40b5-91eb-13049a1e6473" providerId="AD"/>
      </p:ext>
    </p:extLst>
  </p:cmAuthor>
  <p:cmAuthor id="2" name="Nakazawa, Allison M" initials="NAM" lastIdx="10" clrIdx="1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3" name="Gregory, Nathaniel R" initials="GR" lastIdx="4" clrIdx="2">
    <p:extLst>
      <p:ext uri="{19B8F6BF-5375-455C-9EA6-DF929625EA0E}">
        <p15:presenceInfo xmlns:p15="http://schemas.microsoft.com/office/powerpoint/2012/main" userId="S::ngregory7@gatech.edu::def4e7e5-2af6-471b-8345-8d5250bf99a4" providerId="AD"/>
      </p:ext>
    </p:extLst>
  </p:cmAuthor>
  <p:cmAuthor id="4" name="Watson-Phillips, Susan G" initials="WG" lastIdx="2" clrIdx="3">
    <p:extLst>
      <p:ext uri="{19B8F6BF-5375-455C-9EA6-DF929625EA0E}">
        <p15:presenceInfo xmlns:p15="http://schemas.microsoft.com/office/powerpoint/2012/main" userId="S::swatson38@gatech.edu::d1c8a26b-ebad-4505-9834-551d18818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7270-B341-4A54-9128-154B386F34BA}" v="207" dt="2021-11-08T03:09:29.136"/>
    <p1510:client id="{45619434-D638-EE49-A88C-40910F45773B}" v="176" dt="2021-11-03T19:31:50.664"/>
    <p1510:client id="{6A47FB32-E2C5-43A9-903D-1CFE37D8D80F}" v="146" dt="2021-11-03T19:27:57.597"/>
    <p1510:client id="{F9DC49EA-6201-4238-BE58-D0F82A04FA6B}" v="4" dt="2021-11-08T14:48:07.206"/>
    <p1510:client id="{FA9C6BF0-A23B-46C1-A482-D456148F587B}" v="128" dt="2021-11-03T13:20:4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andlen, Madelyn A" userId="S::mscandlen3@gatech.edu::24df6134-447f-4e43-81d0-b30ad13c2633" providerId="AD" clId="Web-{6145964B-E960-4257-B04E-798481038081}"/>
    <pc:docChg chg="modSld">
      <pc:chgData name="Scandlen, Madelyn A" userId="S::mscandlen3@gatech.edu::24df6134-447f-4e43-81d0-b30ad13c2633" providerId="AD" clId="Web-{6145964B-E960-4257-B04E-798481038081}" dt="2020-10-25T03:10:01.080" v="9" actId="20577"/>
      <pc:docMkLst>
        <pc:docMk/>
      </pc:docMkLst>
      <pc:sldChg chg="modSp">
        <pc:chgData name="Scandlen, Madelyn A" userId="S::mscandlen3@gatech.edu::24df6134-447f-4e43-81d0-b30ad13c2633" providerId="AD" clId="Web-{6145964B-E960-4257-B04E-798481038081}" dt="2020-10-25T03:10:01.080" v="9" actId="20577"/>
        <pc:sldMkLst>
          <pc:docMk/>
          <pc:sldMk cId="1307942504" sldId="284"/>
        </pc:sldMkLst>
        <pc:spChg chg="mod">
          <ac:chgData name="Scandlen, Madelyn A" userId="S::mscandlen3@gatech.edu::24df6134-447f-4e43-81d0-b30ad13c2633" providerId="AD" clId="Web-{6145964B-E960-4257-B04E-798481038081}" dt="2020-10-25T03:10:01.080" v="9" actId="20577"/>
          <ac:spMkLst>
            <pc:docMk/>
            <pc:sldMk cId="1307942504" sldId="284"/>
            <ac:spMk id="76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4CE4D37A-9F1D-D243-933F-136376872856}"/>
    <pc:docChg chg="undo custSel addSld delSld modSld">
      <pc:chgData name="Nakazawa, Allison M" userId="434e347d-bc06-4936-8f1a-589032403e0e" providerId="ADAL" clId="{4CE4D37A-9F1D-D243-933F-136376872856}" dt="2020-10-27T22:23:56.158" v="646" actId="20577"/>
      <pc:docMkLst>
        <pc:docMk/>
      </pc:docMkLst>
      <pc:sldChg chg="modSp mod">
        <pc:chgData name="Nakazawa, Allison M" userId="434e347d-bc06-4936-8f1a-589032403e0e" providerId="ADAL" clId="{4CE4D37A-9F1D-D243-933F-136376872856}" dt="2020-10-19T14:57:34.048" v="2" actId="20577"/>
        <pc:sldMkLst>
          <pc:docMk/>
          <pc:sldMk cId="0" sldId="256"/>
        </pc:sldMkLst>
        <pc:spChg chg="mod">
          <ac:chgData name="Nakazawa, Allison M" userId="434e347d-bc06-4936-8f1a-589032403e0e" providerId="ADAL" clId="{4CE4D37A-9F1D-D243-933F-136376872856}" dt="2020-10-19T14:57:34.048" v="2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add del mod">
        <pc:chgData name="Nakazawa, Allison M" userId="434e347d-bc06-4936-8f1a-589032403e0e" providerId="ADAL" clId="{4CE4D37A-9F1D-D243-933F-136376872856}" dt="2020-10-27T15:15:15.080" v="627" actId="255"/>
        <pc:sldMkLst>
          <pc:docMk/>
          <pc:sldMk cId="0" sldId="257"/>
        </pc:sldMkLst>
        <pc:spChg chg="mod">
          <ac:chgData name="Nakazawa, Allison M" userId="434e347d-bc06-4936-8f1a-589032403e0e" providerId="ADAL" clId="{4CE4D37A-9F1D-D243-933F-136376872856}" dt="2020-10-19T14:57:45.583" v="18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4CE4D37A-9F1D-D243-933F-136376872856}" dt="2020-10-27T15:15:15.080" v="627" actId="255"/>
          <ac:spMkLst>
            <pc:docMk/>
            <pc:sldMk cId="0" sldId="257"/>
            <ac:spMk id="76" creationId="{00000000-0000-0000-0000-000000000000}"/>
          </ac:spMkLst>
        </pc:spChg>
      </pc:sldChg>
      <pc:sldChg chg="modSp add mod delCm">
        <pc:chgData name="Nakazawa, Allison M" userId="434e347d-bc06-4936-8f1a-589032403e0e" providerId="ADAL" clId="{4CE4D37A-9F1D-D243-933F-136376872856}" dt="2020-10-27T21:06:37.557" v="631" actId="20577"/>
        <pc:sldMkLst>
          <pc:docMk/>
          <pc:sldMk cId="1024158782" sldId="258"/>
        </pc:sldMkLst>
        <pc:spChg chg="mod">
          <ac:chgData name="Nakazawa, Allison M" userId="434e347d-bc06-4936-8f1a-589032403e0e" providerId="ADAL" clId="{4CE4D37A-9F1D-D243-933F-136376872856}" dt="2020-10-27T21:06:37.557" v="631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4CE4D37A-9F1D-D243-933F-136376872856}" dt="2020-10-26T04:22:22.891" v="488" actId="14100"/>
        <pc:sldMkLst>
          <pc:docMk/>
          <pc:sldMk cId="122992603" sldId="259"/>
        </pc:sldMkLst>
        <pc:spChg chg="mod">
          <ac:chgData name="Nakazawa, Allison M" userId="434e347d-bc06-4936-8f1a-589032403e0e" providerId="ADAL" clId="{4CE4D37A-9F1D-D243-933F-136376872856}" dt="2020-10-26T04:22:22.891" v="488" actId="14100"/>
          <ac:spMkLst>
            <pc:docMk/>
            <pc:sldMk cId="122992603" sldId="259"/>
            <ac:spMk id="76" creationId="{00000000-0000-0000-0000-000000000000}"/>
          </ac:spMkLst>
        </pc:spChg>
        <pc:picChg chg="mod">
          <ac:chgData name="Nakazawa, Allison M" userId="434e347d-bc06-4936-8f1a-589032403e0e" providerId="ADAL" clId="{4CE4D37A-9F1D-D243-933F-136376872856}" dt="2020-10-24T02:48:51.086" v="409"/>
          <ac:picMkLst>
            <pc:docMk/>
            <pc:sldMk cId="122992603" sldId="259"/>
            <ac:picMk id="3" creationId="{54DC39F1-C3E7-4386-B1B1-5A8F58F621CC}"/>
          </ac:picMkLst>
        </pc:picChg>
      </pc:sldChg>
      <pc:sldChg chg="del">
        <pc:chgData name="Nakazawa, Allison M" userId="434e347d-bc06-4936-8f1a-589032403e0e" providerId="ADAL" clId="{4CE4D37A-9F1D-D243-933F-136376872856}" dt="2020-10-27T14:47:47.415" v="535" actId="2696"/>
        <pc:sldMkLst>
          <pc:docMk/>
          <pc:sldMk cId="2507366032" sldId="260"/>
        </pc:sldMkLst>
      </pc:sldChg>
      <pc:sldChg chg="modSp mod">
        <pc:chgData name="Nakazawa, Allison M" userId="434e347d-bc06-4936-8f1a-589032403e0e" providerId="ADAL" clId="{4CE4D37A-9F1D-D243-933F-136376872856}" dt="2020-10-24T03:00:03.657" v="470" actId="948"/>
        <pc:sldMkLst>
          <pc:docMk/>
          <pc:sldMk cId="4029284867" sldId="261"/>
        </pc:sldMkLst>
        <pc:spChg chg="mod">
          <ac:chgData name="Nakazawa, Allison M" userId="434e347d-bc06-4936-8f1a-589032403e0e" providerId="ADAL" clId="{4CE4D37A-9F1D-D243-933F-136376872856}" dt="2020-10-24T03:00:03.657" v="470" actId="948"/>
          <ac:spMkLst>
            <pc:docMk/>
            <pc:sldMk cId="4029284867" sldId="261"/>
            <ac:spMk id="5" creationId="{59C2D0B2-1DC0-4767-A0B4-B6CFCB4676DF}"/>
          </ac:spMkLst>
        </pc:spChg>
        <pc:spChg chg="mod">
          <ac:chgData name="Nakazawa, Allison M" userId="434e347d-bc06-4936-8f1a-589032403e0e" providerId="ADAL" clId="{4CE4D37A-9F1D-D243-933F-136376872856}" dt="2020-10-24T02:59:33.481" v="467" actId="20577"/>
          <ac:spMkLst>
            <pc:docMk/>
            <pc:sldMk cId="4029284867" sldId="261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4T03:00:44.094" v="473" actId="2711"/>
        <pc:sldMkLst>
          <pc:docMk/>
          <pc:sldMk cId="563054053" sldId="262"/>
        </pc:sldMkLst>
        <pc:spChg chg="mod">
          <ac:chgData name="Nakazawa, Allison M" userId="434e347d-bc06-4936-8f1a-589032403e0e" providerId="ADAL" clId="{4CE4D37A-9F1D-D243-933F-136376872856}" dt="2020-10-24T03:00:44.094" v="473" actId="2711"/>
          <ac:spMkLst>
            <pc:docMk/>
            <pc:sldMk cId="563054053" sldId="26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6T04:21:07.786" v="482" actId="255"/>
        <pc:sldMkLst>
          <pc:docMk/>
          <pc:sldMk cId="3437611467" sldId="264"/>
        </pc:sldMkLst>
        <pc:spChg chg="mod">
          <ac:chgData name="Nakazawa, Allison M" userId="434e347d-bc06-4936-8f1a-589032403e0e" providerId="ADAL" clId="{4CE4D37A-9F1D-D243-933F-136376872856}" dt="2020-10-26T04:21:07.786" v="482" actId="255"/>
          <ac:spMkLst>
            <pc:docMk/>
            <pc:sldMk cId="3437611467" sldId="264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6T04:21:28.112" v="484" actId="255"/>
        <pc:sldMkLst>
          <pc:docMk/>
          <pc:sldMk cId="2490220131" sldId="266"/>
        </pc:sldMkLst>
        <pc:spChg chg="mod">
          <ac:chgData name="Nakazawa, Allison M" userId="434e347d-bc06-4936-8f1a-589032403e0e" providerId="ADAL" clId="{4CE4D37A-9F1D-D243-933F-136376872856}" dt="2020-10-26T04:21:28.112" v="484" actId="255"/>
          <ac:spMkLst>
            <pc:docMk/>
            <pc:sldMk cId="2490220131" sldId="266"/>
            <ac:spMk id="7" creationId="{3A3069FE-2387-430B-A444-72CEDC3045E5}"/>
          </ac:spMkLst>
        </pc:spChg>
      </pc:sldChg>
      <pc:sldChg chg="modSp mod addCm delCm">
        <pc:chgData name="Nakazawa, Allison M" userId="434e347d-bc06-4936-8f1a-589032403e0e" providerId="ADAL" clId="{4CE4D37A-9F1D-D243-933F-136376872856}" dt="2020-10-26T04:28:43.391" v="489" actId="1592"/>
        <pc:sldMkLst>
          <pc:docMk/>
          <pc:sldMk cId="3764093475" sldId="267"/>
        </pc:sldMkLst>
        <pc:spChg chg="mod">
          <ac:chgData name="Nakazawa, Allison M" userId="434e347d-bc06-4936-8f1a-589032403e0e" providerId="ADAL" clId="{4CE4D37A-9F1D-D243-933F-136376872856}" dt="2020-10-24T02:50:38.923" v="422" actId="20577"/>
          <ac:spMkLst>
            <pc:docMk/>
            <pc:sldMk cId="3764093475" sldId="267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7T22:23:28.913" v="636" actId="20577"/>
        <pc:sldMkLst>
          <pc:docMk/>
          <pc:sldMk cId="744713940" sldId="268"/>
        </pc:sldMkLst>
        <pc:spChg chg="mod">
          <ac:chgData name="Nakazawa, Allison M" userId="434e347d-bc06-4936-8f1a-589032403e0e" providerId="ADAL" clId="{4CE4D37A-9F1D-D243-933F-136376872856}" dt="2020-10-27T22:23:28.913" v="636" actId="20577"/>
          <ac:spMkLst>
            <pc:docMk/>
            <pc:sldMk cId="744713940" sldId="268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4CE4D37A-9F1D-D243-933F-136376872856}" dt="2020-10-26T13:56:47.288" v="494" actId="1592"/>
        <pc:sldMkLst>
          <pc:docMk/>
          <pc:sldMk cId="902978189" sldId="269"/>
        </pc:sldMkLst>
        <pc:spChg chg="mod">
          <ac:chgData name="Nakazawa, Allison M" userId="434e347d-bc06-4936-8f1a-589032403e0e" providerId="ADAL" clId="{4CE4D37A-9F1D-D243-933F-136376872856}" dt="2020-10-26T13:56:41.927" v="493" actId="20577"/>
          <ac:spMkLst>
            <pc:docMk/>
            <pc:sldMk cId="902978189" sldId="269"/>
            <ac:spMk id="6" creationId="{95CFA1F4-3AA4-44D0-9815-BB544071DB86}"/>
          </ac:spMkLst>
        </pc:spChg>
      </pc:sldChg>
      <pc:sldChg chg="modSp del mod">
        <pc:chgData name="Nakazawa, Allison M" userId="434e347d-bc06-4936-8f1a-589032403e0e" providerId="ADAL" clId="{4CE4D37A-9F1D-D243-933F-136376872856}" dt="2020-10-27T14:47:09.469" v="532" actId="2696"/>
        <pc:sldMkLst>
          <pc:docMk/>
          <pc:sldMk cId="1087804845" sldId="273"/>
        </pc:sldMkLst>
        <pc:spChg chg="mod">
          <ac:chgData name="Nakazawa, Allison M" userId="434e347d-bc06-4936-8f1a-589032403e0e" providerId="ADAL" clId="{4CE4D37A-9F1D-D243-933F-136376872856}" dt="2020-10-24T02:56:12.337" v="447" actId="255"/>
          <ac:spMkLst>
            <pc:docMk/>
            <pc:sldMk cId="1087804845" sldId="273"/>
            <ac:spMk id="76" creationId="{00000000-0000-0000-0000-000000000000}"/>
          </ac:spMkLst>
        </pc:spChg>
      </pc:sldChg>
      <pc:sldChg chg="modSp del mod">
        <pc:chgData name="Nakazawa, Allison M" userId="434e347d-bc06-4936-8f1a-589032403e0e" providerId="ADAL" clId="{4CE4D37A-9F1D-D243-933F-136376872856}" dt="2020-10-27T14:47:09.485" v="533" actId="2696"/>
        <pc:sldMkLst>
          <pc:docMk/>
          <pc:sldMk cId="399490187" sldId="274"/>
        </pc:sldMkLst>
        <pc:spChg chg="mod">
          <ac:chgData name="Nakazawa, Allison M" userId="434e347d-bc06-4936-8f1a-589032403e0e" providerId="ADAL" clId="{4CE4D37A-9F1D-D243-933F-136376872856}" dt="2020-10-24T02:56:17.166" v="448" actId="255"/>
          <ac:spMkLst>
            <pc:docMk/>
            <pc:sldMk cId="399490187" sldId="274"/>
            <ac:spMk id="76" creationId="{00000000-0000-0000-0000-000000000000}"/>
          </ac:spMkLst>
        </pc:spChg>
      </pc:sldChg>
      <pc:sldChg chg="addCm modCm">
        <pc:chgData name="Nakazawa, Allison M" userId="434e347d-bc06-4936-8f1a-589032403e0e" providerId="ADAL" clId="{4CE4D37A-9F1D-D243-933F-136376872856}" dt="2020-10-26T13:41:10.201" v="491" actId="1589"/>
        <pc:sldMkLst>
          <pc:docMk/>
          <pc:sldMk cId="3085213775" sldId="275"/>
        </pc:sldMkLst>
      </pc:sldChg>
      <pc:sldChg chg="del">
        <pc:chgData name="Nakazawa, Allison M" userId="434e347d-bc06-4936-8f1a-589032403e0e" providerId="ADAL" clId="{4CE4D37A-9F1D-D243-933F-136376872856}" dt="2020-10-27T14:47:09.515" v="534" actId="2696"/>
        <pc:sldMkLst>
          <pc:docMk/>
          <pc:sldMk cId="1001170128" sldId="276"/>
        </pc:sldMkLst>
      </pc:sldChg>
      <pc:sldChg chg="modSp mod">
        <pc:chgData name="Nakazawa, Allison M" userId="434e347d-bc06-4936-8f1a-589032403e0e" providerId="ADAL" clId="{4CE4D37A-9F1D-D243-933F-136376872856}" dt="2020-10-27T22:23:56.158" v="646" actId="20577"/>
        <pc:sldMkLst>
          <pc:docMk/>
          <pc:sldMk cId="1708511988" sldId="282"/>
        </pc:sldMkLst>
        <pc:spChg chg="mod">
          <ac:chgData name="Nakazawa, Allison M" userId="434e347d-bc06-4936-8f1a-589032403e0e" providerId="ADAL" clId="{4CE4D37A-9F1D-D243-933F-136376872856}" dt="2020-10-27T22:23:56.158" v="646" actId="20577"/>
          <ac:spMkLst>
            <pc:docMk/>
            <pc:sldMk cId="1708511988" sldId="28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4CE4D37A-9F1D-D243-933F-136376872856}" dt="2020-10-24T03:02:41.627" v="480" actId="255"/>
        <pc:sldMkLst>
          <pc:docMk/>
          <pc:sldMk cId="2666297027" sldId="283"/>
        </pc:sldMkLst>
        <pc:spChg chg="mod">
          <ac:chgData name="Nakazawa, Allison M" userId="434e347d-bc06-4936-8f1a-589032403e0e" providerId="ADAL" clId="{4CE4D37A-9F1D-D243-933F-136376872856}" dt="2020-10-24T03:02:41.627" v="480" actId="255"/>
          <ac:spMkLst>
            <pc:docMk/>
            <pc:sldMk cId="2666297027" sldId="283"/>
            <ac:spMk id="76" creationId="{00000000-0000-0000-0000-000000000000}"/>
          </ac:spMkLst>
        </pc:spChg>
      </pc:sldChg>
      <pc:sldChg chg="del addCm">
        <pc:chgData name="Nakazawa, Allison M" userId="434e347d-bc06-4936-8f1a-589032403e0e" providerId="ADAL" clId="{4CE4D37A-9F1D-D243-933F-136376872856}" dt="2020-10-24T02:48:31.027" v="407" actId="2696"/>
        <pc:sldMkLst>
          <pc:docMk/>
          <pc:sldMk cId="268821259" sldId="284"/>
        </pc:sldMkLst>
      </pc:sldChg>
      <pc:sldChg chg="modSp add mod delCm">
        <pc:chgData name="Nakazawa, Allison M" userId="434e347d-bc06-4936-8f1a-589032403e0e" providerId="ADAL" clId="{4CE4D37A-9F1D-D243-933F-136376872856}" dt="2020-10-27T14:39:47.635" v="531" actId="1076"/>
        <pc:sldMkLst>
          <pc:docMk/>
          <pc:sldMk cId="847280011" sldId="286"/>
        </pc:sldMkLst>
        <pc:spChg chg="mod">
          <ac:chgData name="Nakazawa, Allison M" userId="434e347d-bc06-4936-8f1a-589032403e0e" providerId="ADAL" clId="{4CE4D37A-9F1D-D243-933F-136376872856}" dt="2020-10-27T14:39:46.207" v="530" actId="20577"/>
          <ac:spMkLst>
            <pc:docMk/>
            <pc:sldMk cId="847280011" sldId="286"/>
            <ac:spMk id="89" creationId="{00000000-0000-0000-0000-000000000000}"/>
          </ac:spMkLst>
        </pc:spChg>
        <pc:grpChg chg="mod">
          <ac:chgData name="Nakazawa, Allison M" userId="434e347d-bc06-4936-8f1a-589032403e0e" providerId="ADAL" clId="{4CE4D37A-9F1D-D243-933F-136376872856}" dt="2020-10-27T14:39:47.635" v="531" actId="1076"/>
          <ac:grpSpMkLst>
            <pc:docMk/>
            <pc:sldMk cId="847280011" sldId="286"/>
            <ac:grpSpMk id="2" creationId="{324827F0-BAF2-4D3D-B468-E9E65D8B1575}"/>
          </ac:grpSpMkLst>
        </pc:grpChg>
      </pc:sldChg>
      <pc:sldChg chg="delSp modSp add mod">
        <pc:chgData name="Nakazawa, Allison M" userId="434e347d-bc06-4936-8f1a-589032403e0e" providerId="ADAL" clId="{4CE4D37A-9F1D-D243-933F-136376872856}" dt="2020-10-27T19:05:18.395" v="630" actId="478"/>
        <pc:sldMkLst>
          <pc:docMk/>
          <pc:sldMk cId="323344176" sldId="287"/>
        </pc:sldMkLst>
        <pc:spChg chg="del">
          <ac:chgData name="Nakazawa, Allison M" userId="434e347d-bc06-4936-8f1a-589032403e0e" providerId="ADAL" clId="{4CE4D37A-9F1D-D243-933F-136376872856}" dt="2020-10-27T19:05:18.395" v="630" actId="478"/>
          <ac:spMkLst>
            <pc:docMk/>
            <pc:sldMk cId="323344176" sldId="287"/>
            <ac:spMk id="3" creationId="{01B5B5C2-FC09-40EA-9002-D04B0A958812}"/>
          </ac:spMkLst>
        </pc:spChg>
        <pc:spChg chg="mod">
          <ac:chgData name="Nakazawa, Allison M" userId="434e347d-bc06-4936-8f1a-589032403e0e" providerId="ADAL" clId="{4CE4D37A-9F1D-D243-933F-136376872856}" dt="2020-10-27T19:05:16.289" v="629" actId="1076"/>
          <ac:spMkLst>
            <pc:docMk/>
            <pc:sldMk cId="323344176" sldId="287"/>
            <ac:spMk id="11" creationId="{D315C4E5-C9EB-4D3D-9F7E-D7DE67817BFA}"/>
          </ac:spMkLst>
        </pc:spChg>
        <pc:spChg chg="mod">
          <ac:chgData name="Nakazawa, Allison M" userId="434e347d-bc06-4936-8f1a-589032403e0e" providerId="ADAL" clId="{4CE4D37A-9F1D-D243-933F-136376872856}" dt="2020-10-27T14:48:43.992" v="554" actId="20577"/>
          <ac:spMkLst>
            <pc:docMk/>
            <pc:sldMk cId="323344176" sldId="287"/>
            <ac:spMk id="75" creationId="{00000000-0000-0000-0000-000000000000}"/>
          </ac:spMkLst>
        </pc:spChg>
        <pc:spChg chg="del mod">
          <ac:chgData name="Nakazawa, Allison M" userId="434e347d-bc06-4936-8f1a-589032403e0e" providerId="ADAL" clId="{4CE4D37A-9F1D-D243-933F-136376872856}" dt="2020-10-27T14:48:28.214" v="539" actId="478"/>
          <ac:spMkLst>
            <pc:docMk/>
            <pc:sldMk cId="323344176" sldId="287"/>
            <ac:spMk id="76" creationId="{00000000-0000-0000-0000-000000000000}"/>
          </ac:spMkLst>
        </pc:spChg>
        <pc:picChg chg="del">
          <ac:chgData name="Nakazawa, Allison M" userId="434e347d-bc06-4936-8f1a-589032403e0e" providerId="ADAL" clId="{4CE4D37A-9F1D-D243-933F-136376872856}" dt="2020-10-27T14:48:21.638" v="537" actId="478"/>
          <ac:picMkLst>
            <pc:docMk/>
            <pc:sldMk cId="323344176" sldId="287"/>
            <ac:picMk id="2" creationId="{EF51FF42-8D31-4C21-A79A-71E05F1EACC8}"/>
          </ac:picMkLst>
        </pc:picChg>
      </pc:sldChg>
    </pc:docChg>
  </pc:docChgLst>
  <pc:docChgLst>
    <pc:chgData name="Patel, Dhruv V" userId="S::dpatel406@gatech.edu::89eebba9-d428-40b5-91eb-13049a1e6473" providerId="AD" clId="Web-{9B7D2AB5-F14F-4F2D-AA88-E0A7BE41274F}"/>
    <pc:docChg chg="addSld delSld modSld">
      <pc:chgData name="Patel, Dhruv V" userId="S::dpatel406@gatech.edu::89eebba9-d428-40b5-91eb-13049a1e6473" providerId="AD" clId="Web-{9B7D2AB5-F14F-4F2D-AA88-E0A7BE41274F}" dt="2021-04-06T15:07:12.650" v="75"/>
      <pc:docMkLst>
        <pc:docMk/>
      </pc:docMkLst>
      <pc:sldChg chg="modSp">
        <pc:chgData name="Patel, Dhruv V" userId="S::dpatel406@gatech.edu::89eebba9-d428-40b5-91eb-13049a1e6473" providerId="AD" clId="Web-{9B7D2AB5-F14F-4F2D-AA88-E0A7BE41274F}" dt="2021-04-06T15:04:17.787" v="2" actId="14100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9B7D2AB5-F14F-4F2D-AA88-E0A7BE41274F}" dt="2021-04-06T15:04:17.787" v="2" actId="14100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9B7D2AB5-F14F-4F2D-AA88-E0A7BE41274F}" dt="2021-04-06T15:04:58.194" v="46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9B7D2AB5-F14F-4F2D-AA88-E0A7BE41274F}" dt="2021-04-06T15:04:58.194" v="46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9B7D2AB5-F14F-4F2D-AA88-E0A7BE41274F}" dt="2021-04-06T15:04:20.943" v="10"/>
        <pc:sldMkLst>
          <pc:docMk/>
          <pc:sldMk cId="847280011" sldId="286"/>
        </pc:sldMkLst>
      </pc:sldChg>
      <pc:sldChg chg="modSp del">
        <pc:chgData name="Patel, Dhruv V" userId="S::dpatel406@gatech.edu::89eebba9-d428-40b5-91eb-13049a1e6473" providerId="AD" clId="Web-{9B7D2AB5-F14F-4F2D-AA88-E0A7BE41274F}" dt="2021-04-06T15:04:20.615" v="6"/>
        <pc:sldMkLst>
          <pc:docMk/>
          <pc:sldMk cId="485989997" sldId="288"/>
        </pc:sldMkLst>
        <pc:spChg chg="mod">
          <ac:chgData name="Patel, Dhruv V" userId="S::dpatel406@gatech.edu::89eebba9-d428-40b5-91eb-13049a1e6473" providerId="AD" clId="Web-{9B7D2AB5-F14F-4F2D-AA88-E0A7BE41274F}" dt="2021-04-06T15:04:20.428" v="5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9B7D2AB5-F14F-4F2D-AA88-E0A7BE41274F}" dt="2021-04-06T15:04:20.865" v="9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9B7D2AB5-F14F-4F2D-AA88-E0A7BE41274F}" dt="2021-04-06T15:04:20.771" v="8" actId="20577"/>
          <ac:spMkLst>
            <pc:docMk/>
            <pc:sldMk cId="4024399353" sldId="306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9B7D2AB5-F14F-4F2D-AA88-E0A7BE41274F}" dt="2021-04-06T15:04:20.865" v="9" actId="20577"/>
          <ac:spMkLst>
            <pc:docMk/>
            <pc:sldMk cId="4024399353" sldId="306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9B7D2AB5-F14F-4F2D-AA88-E0A7BE41274F}" dt="2021-04-06T15:07:12.650" v="75"/>
        <pc:sldMkLst>
          <pc:docMk/>
          <pc:sldMk cId="2633447979" sldId="307"/>
        </pc:sldMkLst>
      </pc:sldChg>
      <pc:sldChg chg="modSp add replId">
        <pc:chgData name="Patel, Dhruv V" userId="S::dpatel406@gatech.edu::89eebba9-d428-40b5-91eb-13049a1e6473" providerId="AD" clId="Web-{9B7D2AB5-F14F-4F2D-AA88-E0A7BE41274F}" dt="2021-04-06T15:06:23.008" v="60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9B7D2AB5-F14F-4F2D-AA88-E0A7BE41274F}" dt="2021-04-06T15:06:23.008" v="60" actId="20577"/>
          <ac:spMkLst>
            <pc:docMk/>
            <pc:sldMk cId="1426340387" sldId="308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9B7D2AB5-F14F-4F2D-AA88-E0A7BE41274F}" dt="2021-04-06T15:06:24.305" v="61"/>
        <pc:sldMkLst>
          <pc:docMk/>
          <pc:sldMk cId="2754711978" sldId="309"/>
        </pc:sldMkLst>
      </pc:sldChg>
      <pc:sldChg chg="add">
        <pc:chgData name="Patel, Dhruv V" userId="S::dpatel406@gatech.edu::89eebba9-d428-40b5-91eb-13049a1e6473" providerId="AD" clId="Web-{9B7D2AB5-F14F-4F2D-AA88-E0A7BE41274F}" dt="2021-04-06T15:06:24.415" v="62"/>
        <pc:sldMkLst>
          <pc:docMk/>
          <pc:sldMk cId="2462218399" sldId="310"/>
        </pc:sldMkLst>
      </pc:sldChg>
      <pc:sldChg chg="add">
        <pc:chgData name="Patel, Dhruv V" userId="S::dpatel406@gatech.edu::89eebba9-d428-40b5-91eb-13049a1e6473" providerId="AD" clId="Web-{9B7D2AB5-F14F-4F2D-AA88-E0A7BE41274F}" dt="2021-04-06T15:06:24.540" v="63"/>
        <pc:sldMkLst>
          <pc:docMk/>
          <pc:sldMk cId="4000734148" sldId="311"/>
        </pc:sldMkLst>
      </pc:sldChg>
      <pc:sldChg chg="add">
        <pc:chgData name="Patel, Dhruv V" userId="S::dpatel406@gatech.edu::89eebba9-d428-40b5-91eb-13049a1e6473" providerId="AD" clId="Web-{9B7D2AB5-F14F-4F2D-AA88-E0A7BE41274F}" dt="2021-04-06T15:06:24.696" v="64"/>
        <pc:sldMkLst>
          <pc:docMk/>
          <pc:sldMk cId="3427244618" sldId="312"/>
        </pc:sldMkLst>
      </pc:sldChg>
      <pc:sldChg chg="add">
        <pc:chgData name="Patel, Dhruv V" userId="S::dpatel406@gatech.edu::89eebba9-d428-40b5-91eb-13049a1e6473" providerId="AD" clId="Web-{9B7D2AB5-F14F-4F2D-AA88-E0A7BE41274F}" dt="2021-04-06T15:06:24.821" v="65"/>
        <pc:sldMkLst>
          <pc:docMk/>
          <pc:sldMk cId="3261510021" sldId="313"/>
        </pc:sldMkLst>
      </pc:sldChg>
      <pc:sldChg chg="add">
        <pc:chgData name="Patel, Dhruv V" userId="S::dpatel406@gatech.edu::89eebba9-d428-40b5-91eb-13049a1e6473" providerId="AD" clId="Web-{9B7D2AB5-F14F-4F2D-AA88-E0A7BE41274F}" dt="2021-04-06T15:06:24.961" v="66"/>
        <pc:sldMkLst>
          <pc:docMk/>
          <pc:sldMk cId="2191483734" sldId="314"/>
        </pc:sldMkLst>
      </pc:sldChg>
      <pc:sldChg chg="add">
        <pc:chgData name="Patel, Dhruv V" userId="S::dpatel406@gatech.edu::89eebba9-d428-40b5-91eb-13049a1e6473" providerId="AD" clId="Web-{9B7D2AB5-F14F-4F2D-AA88-E0A7BE41274F}" dt="2021-04-06T15:07:00.728" v="67"/>
        <pc:sldMkLst>
          <pc:docMk/>
          <pc:sldMk cId="317926128" sldId="315"/>
        </pc:sldMkLst>
      </pc:sldChg>
      <pc:sldChg chg="add">
        <pc:chgData name="Patel, Dhruv V" userId="S::dpatel406@gatech.edu::89eebba9-d428-40b5-91eb-13049a1e6473" providerId="AD" clId="Web-{9B7D2AB5-F14F-4F2D-AA88-E0A7BE41274F}" dt="2021-04-06T15:07:00.884" v="68"/>
        <pc:sldMkLst>
          <pc:docMk/>
          <pc:sldMk cId="3483033927" sldId="316"/>
        </pc:sldMkLst>
      </pc:sldChg>
      <pc:sldChg chg="add">
        <pc:chgData name="Patel, Dhruv V" userId="S::dpatel406@gatech.edu::89eebba9-d428-40b5-91eb-13049a1e6473" providerId="AD" clId="Web-{9B7D2AB5-F14F-4F2D-AA88-E0A7BE41274F}" dt="2021-04-06T15:07:01.040" v="69"/>
        <pc:sldMkLst>
          <pc:docMk/>
          <pc:sldMk cId="201408233" sldId="317"/>
        </pc:sldMkLst>
      </pc:sldChg>
      <pc:sldChg chg="add">
        <pc:chgData name="Patel, Dhruv V" userId="S::dpatel406@gatech.edu::89eebba9-d428-40b5-91eb-13049a1e6473" providerId="AD" clId="Web-{9B7D2AB5-F14F-4F2D-AA88-E0A7BE41274F}" dt="2021-04-06T15:07:01.197" v="70"/>
        <pc:sldMkLst>
          <pc:docMk/>
          <pc:sldMk cId="2197964213" sldId="318"/>
        </pc:sldMkLst>
      </pc:sldChg>
      <pc:sldChg chg="add">
        <pc:chgData name="Patel, Dhruv V" userId="S::dpatel406@gatech.edu::89eebba9-d428-40b5-91eb-13049a1e6473" providerId="AD" clId="Web-{9B7D2AB5-F14F-4F2D-AA88-E0A7BE41274F}" dt="2021-04-06T15:07:01.322" v="71"/>
        <pc:sldMkLst>
          <pc:docMk/>
          <pc:sldMk cId="1897728555" sldId="319"/>
        </pc:sldMkLst>
      </pc:sldChg>
      <pc:sldChg chg="add">
        <pc:chgData name="Patel, Dhruv V" userId="S::dpatel406@gatech.edu::89eebba9-d428-40b5-91eb-13049a1e6473" providerId="AD" clId="Web-{9B7D2AB5-F14F-4F2D-AA88-E0A7BE41274F}" dt="2021-04-06T15:07:01.431" v="72"/>
        <pc:sldMkLst>
          <pc:docMk/>
          <pc:sldMk cId="81148096" sldId="320"/>
        </pc:sldMkLst>
      </pc:sldChg>
      <pc:sldChg chg="add">
        <pc:chgData name="Patel, Dhruv V" userId="S::dpatel406@gatech.edu::89eebba9-d428-40b5-91eb-13049a1e6473" providerId="AD" clId="Web-{9B7D2AB5-F14F-4F2D-AA88-E0A7BE41274F}" dt="2021-04-06T15:07:01.572" v="73"/>
        <pc:sldMkLst>
          <pc:docMk/>
          <pc:sldMk cId="1176115975" sldId="321"/>
        </pc:sldMkLst>
      </pc:sldChg>
      <pc:sldChg chg="add">
        <pc:chgData name="Patel, Dhruv V" userId="S::dpatel406@gatech.edu::89eebba9-d428-40b5-91eb-13049a1e6473" providerId="AD" clId="Web-{9B7D2AB5-F14F-4F2D-AA88-E0A7BE41274F}" dt="2021-04-06T15:07:01.681" v="74"/>
        <pc:sldMkLst>
          <pc:docMk/>
          <pc:sldMk cId="4052830869" sldId="322"/>
        </pc:sldMkLst>
      </pc:sldChg>
    </pc:docChg>
  </pc:docChgLst>
  <pc:docChgLst>
    <pc:chgData name="Nakazawa, Allison M" userId="434e347d-bc06-4936-8f1a-589032403e0e" providerId="ADAL" clId="{1A7450F0-C291-D740-973D-446174B5EA85}"/>
    <pc:docChg chg="undo custSel modSld">
      <pc:chgData name="Nakazawa, Allison M" userId="434e347d-bc06-4936-8f1a-589032403e0e" providerId="ADAL" clId="{1A7450F0-C291-D740-973D-446174B5EA85}" dt="2020-11-21T20:00:14.231" v="33" actId="15"/>
      <pc:docMkLst>
        <pc:docMk/>
      </pc:docMkLst>
      <pc:sldChg chg="modSp mod">
        <pc:chgData name="Nakazawa, Allison M" userId="434e347d-bc06-4936-8f1a-589032403e0e" providerId="ADAL" clId="{1A7450F0-C291-D740-973D-446174B5EA85}" dt="2020-11-21T20:00:14.231" v="33" actId="15"/>
        <pc:sldMkLst>
          <pc:docMk/>
          <pc:sldMk cId="1024158782" sldId="258"/>
        </pc:sldMkLst>
        <pc:spChg chg="mod">
          <ac:chgData name="Nakazawa, Allison M" userId="434e347d-bc06-4936-8f1a-589032403e0e" providerId="ADAL" clId="{1A7450F0-C291-D740-973D-446174B5EA85}" dt="2020-11-21T20:00:14.231" v="33" actId="15"/>
          <ac:spMkLst>
            <pc:docMk/>
            <pc:sldMk cId="1024158782" sldId="258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1A7450F0-C291-D740-973D-446174B5EA85}" dt="2020-11-21T19:52:29.459" v="13" actId="20577"/>
        <pc:sldMkLst>
          <pc:docMk/>
          <pc:sldMk cId="918731383" sldId="280"/>
        </pc:sldMkLst>
        <pc:spChg chg="mod">
          <ac:chgData name="Nakazawa, Allison M" userId="434e347d-bc06-4936-8f1a-589032403e0e" providerId="ADAL" clId="{1A7450F0-C291-D740-973D-446174B5EA85}" dt="2020-11-21T19:52:29.459" v="13" actId="20577"/>
          <ac:spMkLst>
            <pc:docMk/>
            <pc:sldMk cId="918731383" sldId="280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1A7450F0-C291-D740-973D-446174B5EA85}" dt="2020-11-21T19:52:27.663" v="10" actId="1076"/>
        <pc:sldMkLst>
          <pc:docMk/>
          <pc:sldMk cId="1708511988" sldId="282"/>
        </pc:sldMkLst>
        <pc:spChg chg="mod">
          <ac:chgData name="Nakazawa, Allison M" userId="434e347d-bc06-4936-8f1a-589032403e0e" providerId="ADAL" clId="{1A7450F0-C291-D740-973D-446174B5EA85}" dt="2020-11-21T19:52:27.663" v="10" actId="1076"/>
          <ac:spMkLst>
            <pc:docMk/>
            <pc:sldMk cId="1708511988" sldId="28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BABBC9F-603E-0000-C3D8-7B8583ED4FC7}"/>
    <pc:docChg chg="modSld">
      <pc:chgData name="Patel, Dhruv V" userId="S::dpatel406@gatech.edu::89eebba9-d428-40b5-91eb-13049a1e6473" providerId="AD" clId="Web-{1BABBC9F-603E-0000-C3D8-7B8583ED4FC7}" dt="2021-04-09T21:23:49.384" v="3" actId="20577"/>
      <pc:docMkLst>
        <pc:docMk/>
      </pc:docMkLst>
      <pc:sldChg chg="modSp">
        <pc:chgData name="Patel, Dhruv V" userId="S::dpatel406@gatech.edu::89eebba9-d428-40b5-91eb-13049a1e6473" providerId="AD" clId="Web-{1BABBC9F-603E-0000-C3D8-7B8583ED4FC7}" dt="2021-04-09T21:23:49.384" v="3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1BABBC9F-603E-0000-C3D8-7B8583ED4FC7}" dt="2021-04-09T21:23:49.384" v="3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Lahoti, Ishuma K" userId="S::ilahoti3@gatech.edu::b2a89de7-893a-4408-aa2f-0fb9e8411b93" providerId="AD" clId="Web-{6A47FB32-E2C5-43A9-903D-1CFE37D8D80F}"/>
    <pc:docChg chg="modSld">
      <pc:chgData name="Lahoti, Ishuma K" userId="S::ilahoti3@gatech.edu::b2a89de7-893a-4408-aa2f-0fb9e8411b93" providerId="AD" clId="Web-{6A47FB32-E2C5-43A9-903D-1CFE37D8D80F}" dt="2021-11-03T19:27:57.597" v="141" actId="20577"/>
      <pc:docMkLst>
        <pc:docMk/>
      </pc:docMkLst>
      <pc:sldChg chg="modSp">
        <pc:chgData name="Lahoti, Ishuma K" userId="S::ilahoti3@gatech.edu::b2a89de7-893a-4408-aa2f-0fb9e8411b93" providerId="AD" clId="Web-{6A47FB32-E2C5-43A9-903D-1CFE37D8D80F}" dt="2021-11-03T19:27:36.737" v="134" actId="20577"/>
        <pc:sldMkLst>
          <pc:docMk/>
          <pc:sldMk cId="3328024254" sldId="323"/>
        </pc:sldMkLst>
        <pc:spChg chg="mod">
          <ac:chgData name="Lahoti, Ishuma K" userId="S::ilahoti3@gatech.edu::b2a89de7-893a-4408-aa2f-0fb9e8411b93" providerId="AD" clId="Web-{6A47FB32-E2C5-43A9-903D-1CFE37D8D80F}" dt="2021-11-03T19:27:36.737" v="134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modSp">
        <pc:chgData name="Lahoti, Ishuma K" userId="S::ilahoti3@gatech.edu::b2a89de7-893a-4408-aa2f-0fb9e8411b93" providerId="AD" clId="Web-{6A47FB32-E2C5-43A9-903D-1CFE37D8D80F}" dt="2021-11-03T19:27:57.597" v="141" actId="20577"/>
        <pc:sldMkLst>
          <pc:docMk/>
          <pc:sldMk cId="1878772499" sldId="324"/>
        </pc:sldMkLst>
        <pc:spChg chg="mod">
          <ac:chgData name="Lahoti, Ishuma K" userId="S::ilahoti3@gatech.edu::b2a89de7-893a-4408-aa2f-0fb9e8411b93" providerId="AD" clId="Web-{6A47FB32-E2C5-43A9-903D-1CFE37D8D80F}" dt="2021-11-03T19:27:57.597" v="141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Patel, Dhruv V" userId="89eebba9-d428-40b5-91eb-13049a1e6473" providerId="ADAL" clId="{360A6DFA-C356-8747-B37E-D670C98C34C8}"/>
    <pc:docChg chg="undo custSel modSld">
      <pc:chgData name="Patel, Dhruv V" userId="89eebba9-d428-40b5-91eb-13049a1e6473" providerId="ADAL" clId="{360A6DFA-C356-8747-B37E-D670C98C34C8}" dt="2021-04-03T15:27:23.846" v="372" actId="1076"/>
      <pc:docMkLst>
        <pc:docMk/>
      </pc:docMkLst>
      <pc:sldChg chg="modSp">
        <pc:chgData name="Patel, Dhruv V" userId="89eebba9-d428-40b5-91eb-13049a1e6473" providerId="ADAL" clId="{360A6DFA-C356-8747-B37E-D670C98C34C8}" dt="2021-04-03T15:24:21.806" v="3" actId="1076"/>
        <pc:sldMkLst>
          <pc:docMk/>
          <pc:sldMk cId="0" sldId="256"/>
        </pc:sldMkLst>
        <pc:spChg chg="mod">
          <ac:chgData name="Patel, Dhruv V" userId="89eebba9-d428-40b5-91eb-13049a1e6473" providerId="ADAL" clId="{360A6DFA-C356-8747-B37E-D670C98C34C8}" dt="2021-04-03T15:24:20.997" v="2" actId="1076"/>
          <ac:spMkLst>
            <pc:docMk/>
            <pc:sldMk cId="0" sldId="256"/>
            <ac:spMk id="66" creationId="{00000000-0000-0000-0000-000000000000}"/>
          </ac:spMkLst>
        </pc:spChg>
        <pc:cxnChg chg="mod">
          <ac:chgData name="Patel, Dhruv V" userId="89eebba9-d428-40b5-91eb-13049a1e6473" providerId="ADAL" clId="{360A6DFA-C356-8747-B37E-D670C98C34C8}" dt="2021-04-03T15:24:21.806" v="3" actId="1076"/>
          <ac:cxnSpMkLst>
            <pc:docMk/>
            <pc:sldMk cId="0" sldId="256"/>
            <ac:cxnSpMk id="68" creationId="{00000000-0000-0000-0000-000000000000}"/>
          </ac:cxnSpMkLst>
        </pc:cxnChg>
      </pc:sldChg>
      <pc:sldChg chg="modSp">
        <pc:chgData name="Patel, Dhruv V" userId="89eebba9-d428-40b5-91eb-13049a1e6473" providerId="ADAL" clId="{360A6DFA-C356-8747-B37E-D670C98C34C8}" dt="2021-04-03T15:27:23.846" v="372" actId="1076"/>
        <pc:sldMkLst>
          <pc:docMk/>
          <pc:sldMk cId="485989997" sldId="288"/>
        </pc:sldMkLst>
        <pc:spChg chg="mod">
          <ac:chgData name="Patel, Dhruv V" userId="89eebba9-d428-40b5-91eb-13049a1e6473" providerId="ADAL" clId="{360A6DFA-C356-8747-B37E-D670C98C34C8}" dt="2021-04-03T15:27:23.846" v="372" actId="1076"/>
          <ac:spMkLst>
            <pc:docMk/>
            <pc:sldMk cId="485989997" sldId="288"/>
            <ac:spMk id="75" creationId="{00000000-0000-0000-0000-000000000000}"/>
          </ac:spMkLst>
        </pc:spChg>
        <pc:spChg chg="mod">
          <ac:chgData name="Patel, Dhruv V" userId="89eebba9-d428-40b5-91eb-13049a1e6473" providerId="ADAL" clId="{360A6DFA-C356-8747-B37E-D670C98C34C8}" dt="2021-04-03T15:27:19.887" v="370" actId="20577"/>
          <ac:spMkLst>
            <pc:docMk/>
            <pc:sldMk cId="485989997" sldId="28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6EFCA82E-9F43-4DF2-9050-29CED48E3C24}"/>
    <pc:docChg chg="">
      <pc:chgData name="Patel, Dhruv V" userId="S::dpatel406@gatech.edu::89eebba9-d428-40b5-91eb-13049a1e6473" providerId="AD" clId="Web-{6EFCA82E-9F43-4DF2-9050-29CED48E3C24}" dt="2020-10-23T12:28:46.504" v="0"/>
      <pc:docMkLst>
        <pc:docMk/>
      </pc:docMkLst>
      <pc:sldChg chg="addCm">
        <pc:chgData name="Patel, Dhruv V" userId="S::dpatel406@gatech.edu::89eebba9-d428-40b5-91eb-13049a1e6473" providerId="AD" clId="Web-{6EFCA82E-9F43-4DF2-9050-29CED48E3C24}" dt="2020-10-23T12:28:46.504" v="0"/>
        <pc:sldMkLst>
          <pc:docMk/>
          <pc:sldMk cId="1024158782" sldId="258"/>
        </pc:sldMkLst>
      </pc:sldChg>
    </pc:docChg>
  </pc:docChgLst>
  <pc:docChgLst>
    <pc:chgData name="Patel, Dhruv V" userId="S::dpatel406@gatech.edu::89eebba9-d428-40b5-91eb-13049a1e6473" providerId="AD" clId="Web-{71BE1A59-CBE2-4E5D-B511-4CF2EA5BC6D2}"/>
    <pc:docChg chg="">
      <pc:chgData name="Patel, Dhruv V" userId="S::dpatel406@gatech.edu::89eebba9-d428-40b5-91eb-13049a1e6473" providerId="AD" clId="Web-{71BE1A59-CBE2-4E5D-B511-4CF2EA5BC6D2}" dt="2020-10-23T12:48:41.881" v="0"/>
      <pc:docMkLst>
        <pc:docMk/>
      </pc:docMkLst>
      <pc:sldChg chg="delCm">
        <pc:chgData name="Patel, Dhruv V" userId="S::dpatel406@gatech.edu::89eebba9-d428-40b5-91eb-13049a1e6473" providerId="AD" clId="Web-{71BE1A59-CBE2-4E5D-B511-4CF2EA5BC6D2}" dt="2020-10-23T12:48:41.881" v="0"/>
        <pc:sldMkLst>
          <pc:docMk/>
          <pc:sldMk cId="3437611467" sldId="264"/>
        </pc:sldMkLst>
      </pc:sldChg>
    </pc:docChg>
  </pc:docChgLst>
  <pc:docChgLst>
    <pc:chgData name="Patel, Dhruv V" userId="89eebba9-d428-40b5-91eb-13049a1e6473" providerId="ADAL" clId="{292CB797-8DDE-344F-A9D6-EA5D52BE924D}"/>
    <pc:docChg chg="undo custSel modSld">
      <pc:chgData name="Patel, Dhruv V" userId="89eebba9-d428-40b5-91eb-13049a1e6473" providerId="ADAL" clId="{292CB797-8DDE-344F-A9D6-EA5D52BE924D}" dt="2021-04-11T14:37:54.525" v="46" actId="1076"/>
      <pc:docMkLst>
        <pc:docMk/>
      </pc:docMkLst>
      <pc:sldChg chg="modSp">
        <pc:chgData name="Patel, Dhruv V" userId="89eebba9-d428-40b5-91eb-13049a1e6473" providerId="ADAL" clId="{292CB797-8DDE-344F-A9D6-EA5D52BE924D}" dt="2021-04-11T14:37:54.525" v="46" actId="1076"/>
        <pc:sldMkLst>
          <pc:docMk/>
          <pc:sldMk cId="0" sldId="257"/>
        </pc:sldMkLst>
        <pc:spChg chg="mod">
          <ac:chgData name="Patel, Dhruv V" userId="89eebba9-d428-40b5-91eb-13049a1e6473" providerId="ADAL" clId="{292CB797-8DDE-344F-A9D6-EA5D52BE924D}" dt="2021-04-11T14:37:54.525" v="46" actId="1076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Touchstone, William" userId="S::wtouchstone3@gatech.edu::682388bf-f96c-4605-8878-5bdbbdfe871b" providerId="AD" clId="Web-{F9DC49EA-6201-4238-BE58-D0F82A04FA6B}"/>
    <pc:docChg chg="modSld">
      <pc:chgData name="Touchstone, William" userId="S::wtouchstone3@gatech.edu::682388bf-f96c-4605-8878-5bdbbdfe871b" providerId="AD" clId="Web-{F9DC49EA-6201-4238-BE58-D0F82A04FA6B}" dt="2021-11-08T14:48:06.253" v="1" actId="20577"/>
      <pc:docMkLst>
        <pc:docMk/>
      </pc:docMkLst>
      <pc:sldChg chg="modSp">
        <pc:chgData name="Touchstone, William" userId="S::wtouchstone3@gatech.edu::682388bf-f96c-4605-8878-5bdbbdfe871b" providerId="AD" clId="Web-{F9DC49EA-6201-4238-BE58-D0F82A04FA6B}" dt="2021-11-08T14:48:06.253" v="1" actId="20577"/>
        <pc:sldMkLst>
          <pc:docMk/>
          <pc:sldMk cId="1878772499" sldId="324"/>
        </pc:sldMkLst>
        <pc:spChg chg="mod">
          <ac:chgData name="Touchstone, William" userId="S::wtouchstone3@gatech.edu::682388bf-f96c-4605-8878-5bdbbdfe871b" providerId="AD" clId="Web-{F9DC49EA-6201-4238-BE58-D0F82A04FA6B}" dt="2021-11-08T14:48:06.253" v="1" actId="20577"/>
          <ac:spMkLst>
            <pc:docMk/>
            <pc:sldMk cId="1878772499" sldId="324"/>
            <ac:spMk id="5" creationId="{C0971F2F-11A5-4BA4-9E45-C490E80F2AF3}"/>
          </ac:spMkLst>
        </pc:spChg>
      </pc:sldChg>
    </pc:docChg>
  </pc:docChgLst>
  <pc:docChgLst>
    <pc:chgData name="Patel, Dhruv V" userId="S::dpatel406@gatech.edu::89eebba9-d428-40b5-91eb-13049a1e6473" providerId="AD" clId="Web-{4DD34FE8-69DF-4272-A9C1-7C14A8C4D4FF}"/>
    <pc:docChg chg="modSld">
      <pc:chgData name="Patel, Dhruv V" userId="S::dpatel406@gatech.edu::89eebba9-d428-40b5-91eb-13049a1e6473" providerId="AD" clId="Web-{4DD34FE8-69DF-4272-A9C1-7C14A8C4D4FF}" dt="2021-04-13T14:13:09.067" v="25" actId="20577"/>
      <pc:docMkLst>
        <pc:docMk/>
      </pc:docMkLst>
      <pc:sldChg chg="modSp">
        <pc:chgData name="Patel, Dhruv V" userId="S::dpatel406@gatech.edu::89eebba9-d428-40b5-91eb-13049a1e6473" providerId="AD" clId="Web-{4DD34FE8-69DF-4272-A9C1-7C14A8C4D4FF}" dt="2021-04-13T14:13:09.067" v="25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4DD34FE8-69DF-4272-A9C1-7C14A8C4D4FF}" dt="2021-04-13T14:13:09.067" v="25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42DF731B-6D91-45E4-A5CF-B9F7EB8BB5F8}"/>
    <pc:docChg chg="addSld modSld">
      <pc:chgData name="Nakazawa, Allison M" userId="S::anakazawa7@gatech.edu::434e347d-bc06-4936-8f1a-589032403e0e" providerId="AD" clId="Web-{42DF731B-6D91-45E4-A5CF-B9F7EB8BB5F8}" dt="2020-10-24T03:04:46.902" v="8" actId="14100"/>
      <pc:docMkLst>
        <pc:docMk/>
      </pc:docMkLst>
      <pc:sldChg chg="delSp modSp add replId">
        <pc:chgData name="Nakazawa, Allison M" userId="S::anakazawa7@gatech.edu::434e347d-bc06-4936-8f1a-589032403e0e" providerId="AD" clId="Web-{42DF731B-6D91-45E4-A5CF-B9F7EB8BB5F8}" dt="2020-10-24T03:04:46.902" v="8" actId="14100"/>
        <pc:sldMkLst>
          <pc:docMk/>
          <pc:sldMk cId="1307942504" sldId="284"/>
        </pc:sldMkLst>
        <pc:spChg chg="mod">
          <ac:chgData name="Nakazawa, Allison M" userId="S::anakazawa7@gatech.edu::434e347d-bc06-4936-8f1a-589032403e0e" providerId="AD" clId="Web-{42DF731B-6D91-45E4-A5CF-B9F7EB8BB5F8}" dt="2020-10-24T03:04:40.090" v="3" actId="20577"/>
          <ac:spMkLst>
            <pc:docMk/>
            <pc:sldMk cId="1307942504" sldId="284"/>
            <ac:spMk id="75" creationId="{00000000-0000-0000-0000-000000000000}"/>
          </ac:spMkLst>
        </pc:spChg>
        <pc:spChg chg="mod">
          <ac:chgData name="Nakazawa, Allison M" userId="S::anakazawa7@gatech.edu::434e347d-bc06-4936-8f1a-589032403e0e" providerId="AD" clId="Web-{42DF731B-6D91-45E4-A5CF-B9F7EB8BB5F8}" dt="2020-10-24T03:04:46.902" v="8" actId="14100"/>
          <ac:spMkLst>
            <pc:docMk/>
            <pc:sldMk cId="1307942504" sldId="284"/>
            <ac:spMk id="76" creationId="{00000000-0000-0000-0000-000000000000}"/>
          </ac:spMkLst>
        </pc:spChg>
        <pc:picChg chg="del">
          <ac:chgData name="Nakazawa, Allison M" userId="S::anakazawa7@gatech.edu::434e347d-bc06-4936-8f1a-589032403e0e" providerId="AD" clId="Web-{42DF731B-6D91-45E4-A5CF-B9F7EB8BB5F8}" dt="2020-10-24T03:04:43.230" v="6"/>
          <ac:picMkLst>
            <pc:docMk/>
            <pc:sldMk cId="1307942504" sldId="284"/>
            <ac:picMk id="3" creationId="{A42BC6E5-2F90-46F5-B767-DF9CF39DEC38}"/>
          </ac:picMkLst>
        </pc:picChg>
        <pc:picChg chg="del">
          <ac:chgData name="Nakazawa, Allison M" userId="S::anakazawa7@gatech.edu::434e347d-bc06-4936-8f1a-589032403e0e" providerId="AD" clId="Web-{42DF731B-6D91-45E4-A5CF-B9F7EB8BB5F8}" dt="2020-10-24T03:04:44.199" v="7"/>
          <ac:picMkLst>
            <pc:docMk/>
            <pc:sldMk cId="1307942504" sldId="284"/>
            <ac:picMk id="4" creationId="{B89C1DE0-6295-4687-9587-CF3395CD702C}"/>
          </ac:picMkLst>
        </pc:picChg>
      </pc:sldChg>
    </pc:docChg>
  </pc:docChgLst>
  <pc:docChgLst>
    <pc:chgData name="Touchstone, William" userId="S::wtouchstone3@gatech.edu::682388bf-f96c-4605-8878-5bdbbdfe871b" providerId="AD" clId="Web-{2DB17270-B341-4A54-9128-154B386F34BA}"/>
    <pc:docChg chg="modSld">
      <pc:chgData name="Touchstone, William" userId="S::wtouchstone3@gatech.edu::682388bf-f96c-4605-8878-5bdbbdfe871b" providerId="AD" clId="Web-{2DB17270-B341-4A54-9128-154B386F34BA}" dt="2021-11-08T03:09:29.136" v="198" actId="20577"/>
      <pc:docMkLst>
        <pc:docMk/>
      </pc:docMkLst>
      <pc:sldChg chg="modSp">
        <pc:chgData name="Touchstone, William" userId="S::wtouchstone3@gatech.edu::682388bf-f96c-4605-8878-5bdbbdfe871b" providerId="AD" clId="Web-{2DB17270-B341-4A54-9128-154B386F34BA}" dt="2021-11-08T03:07:19.367" v="156" actId="20577"/>
        <pc:sldMkLst>
          <pc:docMk/>
          <pc:sldMk cId="3328024254" sldId="323"/>
        </pc:sldMkLst>
        <pc:spChg chg="mod">
          <ac:chgData name="Touchstone, William" userId="S::wtouchstone3@gatech.edu::682388bf-f96c-4605-8878-5bdbbdfe871b" providerId="AD" clId="Web-{2DB17270-B341-4A54-9128-154B386F34BA}" dt="2021-11-08T03:07:19.367" v="156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addSp modSp addAnim delAnim">
        <pc:chgData name="Touchstone, William" userId="S::wtouchstone3@gatech.edu::682388bf-f96c-4605-8878-5bdbbdfe871b" providerId="AD" clId="Web-{2DB17270-B341-4A54-9128-154B386F34BA}" dt="2021-11-08T03:09:29.136" v="198" actId="20577"/>
        <pc:sldMkLst>
          <pc:docMk/>
          <pc:sldMk cId="1878772499" sldId="324"/>
        </pc:sldMkLst>
        <pc:spChg chg="add mod">
          <ac:chgData name="Touchstone, William" userId="S::wtouchstone3@gatech.edu::682388bf-f96c-4605-8878-5bdbbdfe871b" providerId="AD" clId="Web-{2DB17270-B341-4A54-9128-154B386F34BA}" dt="2021-11-08T03:09:29.136" v="198" actId="20577"/>
          <ac:spMkLst>
            <pc:docMk/>
            <pc:sldMk cId="1878772499" sldId="324"/>
            <ac:spMk id="3" creationId="{168558E0-45C9-4215-8189-ABB28FDF7070}"/>
          </ac:spMkLst>
        </pc:spChg>
        <pc:spChg chg="add mod">
          <ac:chgData name="Touchstone, William" userId="S::wtouchstone3@gatech.edu::682388bf-f96c-4605-8878-5bdbbdfe871b" providerId="AD" clId="Web-{2DB17270-B341-4A54-9128-154B386F34BA}" dt="2021-11-08T03:07:58.118" v="173" actId="1076"/>
          <ac:spMkLst>
            <pc:docMk/>
            <pc:sldMk cId="1878772499" sldId="324"/>
            <ac:spMk id="4" creationId="{9ED9CC94-3D64-43CD-85A8-0DE9E9973F48}"/>
          </ac:spMkLst>
        </pc:spChg>
        <pc:spChg chg="add mod">
          <ac:chgData name="Touchstone, William" userId="S::wtouchstone3@gatech.edu::682388bf-f96c-4605-8878-5bdbbdfe871b" providerId="AD" clId="Web-{2DB17270-B341-4A54-9128-154B386F34BA}" dt="2021-11-08T03:08:20.572" v="194" actId="20577"/>
          <ac:spMkLst>
            <pc:docMk/>
            <pc:sldMk cId="1878772499" sldId="324"/>
            <ac:spMk id="5" creationId="{C0971F2F-11A5-4BA4-9E45-C490E80F2AF3}"/>
          </ac:spMkLst>
        </pc:spChg>
        <pc:spChg chg="mod">
          <ac:chgData name="Touchstone, William" userId="S::wtouchstone3@gatech.edu::682388bf-f96c-4605-8878-5bdbbdfe871b" providerId="AD" clId="Web-{2DB17270-B341-4A54-9128-154B386F34BA}" dt="2021-11-08T03:08:06.556" v="176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Gregory, Nathaniel R" userId="S::ngregory7@gatech.edu::def4e7e5-2af6-471b-8345-8d5250bf99a4" providerId="AD" clId="Web-{4DC32F6E-1614-4B91-9F90-54B8FB7AE1EC}"/>
    <pc:docChg chg="">
      <pc:chgData name="Gregory, Nathaniel R" userId="S::ngregory7@gatech.edu::def4e7e5-2af6-471b-8345-8d5250bf99a4" providerId="AD" clId="Web-{4DC32F6E-1614-4B91-9F90-54B8FB7AE1EC}" dt="2020-10-26T13:45:06.155" v="0"/>
      <pc:docMkLst>
        <pc:docMk/>
      </pc:docMkLst>
      <pc:sldChg chg="addCm">
        <pc:chgData name="Gregory, Nathaniel R" userId="S::ngregory7@gatech.edu::def4e7e5-2af6-471b-8345-8d5250bf99a4" providerId="AD" clId="Web-{4DC32F6E-1614-4B91-9F90-54B8FB7AE1EC}" dt="2020-10-26T13:45:06.155" v="0"/>
        <pc:sldMkLst>
          <pc:docMk/>
          <pc:sldMk cId="3085213775" sldId="275"/>
        </pc:sldMkLst>
      </pc:sldChg>
    </pc:docChg>
  </pc:docChgLst>
  <pc:docChgLst>
    <pc:chgData name="McLeod, Ian A" userId="S::imcleod3@gatech.edu::272c22d8-4a77-4ef4-a0bb-fadb89c9f7d8" providerId="AD" clId="Web-{818645A7-54F4-734A-0291-84C60026835B}"/>
    <pc:docChg chg="modSld">
      <pc:chgData name="McLeod, Ian A" userId="S::imcleod3@gatech.edu::272c22d8-4a77-4ef4-a0bb-fadb89c9f7d8" providerId="AD" clId="Web-{818645A7-54F4-734A-0291-84C60026835B}" dt="2021-03-31T18:46:23.975" v="9" actId="20577"/>
      <pc:docMkLst>
        <pc:docMk/>
      </pc:docMkLst>
      <pc:sldChg chg="modSp">
        <pc:chgData name="McLeod, Ian A" userId="S::imcleod3@gatech.edu::272c22d8-4a77-4ef4-a0bb-fadb89c9f7d8" providerId="AD" clId="Web-{818645A7-54F4-734A-0291-84C60026835B}" dt="2021-03-31T18:46:23.975" v="9" actId="20577"/>
        <pc:sldMkLst>
          <pc:docMk/>
          <pc:sldMk cId="485989997" sldId="288"/>
        </pc:sldMkLst>
        <pc:spChg chg="mod">
          <ac:chgData name="McLeod, Ian A" userId="S::imcleod3@gatech.edu::272c22d8-4a77-4ef4-a0bb-fadb89c9f7d8" providerId="AD" clId="Web-{818645A7-54F4-734A-0291-84C60026835B}" dt="2021-03-31T18:46:23.975" v="9" actId="20577"/>
          <ac:spMkLst>
            <pc:docMk/>
            <pc:sldMk cId="485989997" sldId="28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E5BB99F-F05F-0000-A004-0691523499A0}"/>
    <pc:docChg chg="addSld delSld modSld sldOrd">
      <pc:chgData name="Patel, Dhruv V" userId="S::dpatel406@gatech.edu::89eebba9-d428-40b5-91eb-13049a1e6473" providerId="AD" clId="Web-{1E5BB99F-F05F-0000-A004-0691523499A0}" dt="2021-03-30T14:29:44.627" v="142" actId="20577"/>
      <pc:docMkLst>
        <pc:docMk/>
      </pc:docMkLst>
      <pc:sldChg chg="modSp">
        <pc:chgData name="Patel, Dhruv V" userId="S::dpatel406@gatech.edu::89eebba9-d428-40b5-91eb-13049a1e6473" providerId="AD" clId="Web-{1E5BB99F-F05F-0000-A004-0691523499A0}" dt="2021-03-30T14:25:54.636" v="44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1E5BB99F-F05F-0000-A004-0691523499A0}" dt="2021-03-30T14:25:54.636" v="44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1E5BB99F-F05F-0000-A004-0691523499A0}" dt="2021-03-30T14:27:36.858" v="110"/>
        <pc:sldMkLst>
          <pc:docMk/>
          <pc:sldMk cId="1024158782" sldId="258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20"/>
        <pc:sldMkLst>
          <pc:docMk/>
          <pc:sldMk cId="4029284867" sldId="261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9"/>
        <pc:sldMkLst>
          <pc:docMk/>
          <pc:sldMk cId="563054053" sldId="262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9"/>
        <pc:sldMkLst>
          <pc:docMk/>
          <pc:sldMk cId="2927396212" sldId="263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8"/>
        <pc:sldMkLst>
          <pc:docMk/>
          <pc:sldMk cId="3437611467" sldId="264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7"/>
        <pc:sldMkLst>
          <pc:docMk/>
          <pc:sldMk cId="240007291" sldId="265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6"/>
        <pc:sldMkLst>
          <pc:docMk/>
          <pc:sldMk cId="2490220131" sldId="266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8"/>
        <pc:sldMkLst>
          <pc:docMk/>
          <pc:sldMk cId="744713940" sldId="268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7"/>
        <pc:sldMkLst>
          <pc:docMk/>
          <pc:sldMk cId="902978189" sldId="269"/>
        </pc:sldMkLst>
      </pc:sldChg>
      <pc:sldChg chg="del">
        <pc:chgData name="Patel, Dhruv V" userId="S::dpatel406@gatech.edu::89eebba9-d428-40b5-91eb-13049a1e6473" providerId="AD" clId="Web-{1E5BB99F-F05F-0000-A004-0691523499A0}" dt="2021-03-30T14:27:53.905" v="116"/>
        <pc:sldMkLst>
          <pc:docMk/>
          <pc:sldMk cId="3447908012" sldId="270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2"/>
        <pc:sldMkLst>
          <pc:docMk/>
          <pc:sldMk cId="2281275397" sldId="272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5"/>
        <pc:sldMkLst>
          <pc:docMk/>
          <pc:sldMk cId="918731383" sldId="280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4"/>
        <pc:sldMkLst>
          <pc:docMk/>
          <pc:sldMk cId="4224163054" sldId="281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3"/>
        <pc:sldMkLst>
          <pc:docMk/>
          <pc:sldMk cId="1708511988" sldId="282"/>
        </pc:sldMkLst>
      </pc:sldChg>
      <pc:sldChg chg="del">
        <pc:chgData name="Patel, Dhruv V" userId="S::dpatel406@gatech.edu::89eebba9-d428-40b5-91eb-13049a1e6473" providerId="AD" clId="Web-{1E5BB99F-F05F-0000-A004-0691523499A0}" dt="2021-03-30T14:27:53.889" v="111"/>
        <pc:sldMkLst>
          <pc:docMk/>
          <pc:sldMk cId="2666297027" sldId="283"/>
        </pc:sldMkLst>
      </pc:sldChg>
      <pc:sldChg chg="del">
        <pc:chgData name="Patel, Dhruv V" userId="S::dpatel406@gatech.edu::89eebba9-d428-40b5-91eb-13049a1e6473" providerId="AD" clId="Web-{1E5BB99F-F05F-0000-A004-0691523499A0}" dt="2021-03-30T14:24:13.836" v="0"/>
        <pc:sldMkLst>
          <pc:docMk/>
          <pc:sldMk cId="1307942504" sldId="284"/>
        </pc:sldMkLst>
      </pc:sldChg>
      <pc:sldChg chg="del">
        <pc:chgData name="Patel, Dhruv V" userId="S::dpatel406@gatech.edu::89eebba9-d428-40b5-91eb-13049a1e6473" providerId="AD" clId="Web-{1E5BB99F-F05F-0000-A004-0691523499A0}" dt="2021-03-30T14:27:36.858" v="105"/>
        <pc:sldMkLst>
          <pc:docMk/>
          <pc:sldMk cId="313696915" sldId="285"/>
        </pc:sldMkLst>
      </pc:sldChg>
      <pc:sldChg chg="modSp add ord replId">
        <pc:chgData name="Patel, Dhruv V" userId="S::dpatel406@gatech.edu::89eebba9-d428-40b5-91eb-13049a1e6473" providerId="AD" clId="Web-{1E5BB99F-F05F-0000-A004-0691523499A0}" dt="2021-03-30T14:29:44.627" v="142" actId="20577"/>
        <pc:sldMkLst>
          <pc:docMk/>
          <pc:sldMk cId="485989997" sldId="288"/>
        </pc:sldMkLst>
        <pc:spChg chg="mod">
          <ac:chgData name="Patel, Dhruv V" userId="S::dpatel406@gatech.edu::89eebba9-d428-40b5-91eb-13049a1e6473" providerId="AD" clId="Web-{1E5BB99F-F05F-0000-A004-0691523499A0}" dt="2021-03-30T14:29:42.049" v="141" actId="20577"/>
          <ac:spMkLst>
            <pc:docMk/>
            <pc:sldMk cId="485989997" sldId="288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1E5BB99F-F05F-0000-A004-0691523499A0}" dt="2021-03-30T14:29:44.627" v="142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add del replId">
        <pc:chgData name="Patel, Dhruv V" userId="S::dpatel406@gatech.edu::89eebba9-d428-40b5-91eb-13049a1e6473" providerId="AD" clId="Web-{1E5BB99F-F05F-0000-A004-0691523499A0}" dt="2021-03-30T14:26:07.011" v="46"/>
        <pc:sldMkLst>
          <pc:docMk/>
          <pc:sldMk cId="1526784119" sldId="288"/>
        </pc:sldMkLst>
      </pc:sldChg>
      <pc:sldChg chg="add">
        <pc:chgData name="Patel, Dhruv V" userId="S::dpatel406@gatech.edu::89eebba9-d428-40b5-91eb-13049a1e6473" providerId="AD" clId="Web-{1E5BB99F-F05F-0000-A004-0691523499A0}" dt="2021-03-30T14:28:54.626" v="121"/>
        <pc:sldMkLst>
          <pc:docMk/>
          <pc:sldMk cId="1180103731" sldId="289"/>
        </pc:sldMkLst>
      </pc:sldChg>
      <pc:sldChg chg="add">
        <pc:chgData name="Patel, Dhruv V" userId="S::dpatel406@gatech.edu::89eebba9-d428-40b5-91eb-13049a1e6473" providerId="AD" clId="Web-{1E5BB99F-F05F-0000-A004-0691523499A0}" dt="2021-03-30T14:28:54.704" v="122"/>
        <pc:sldMkLst>
          <pc:docMk/>
          <pc:sldMk cId="3950991186" sldId="290"/>
        </pc:sldMkLst>
      </pc:sldChg>
      <pc:sldChg chg="add">
        <pc:chgData name="Patel, Dhruv V" userId="S::dpatel406@gatech.edu::89eebba9-d428-40b5-91eb-13049a1e6473" providerId="AD" clId="Web-{1E5BB99F-F05F-0000-A004-0691523499A0}" dt="2021-03-30T14:28:54.813" v="123"/>
        <pc:sldMkLst>
          <pc:docMk/>
          <pc:sldMk cId="911427832" sldId="291"/>
        </pc:sldMkLst>
      </pc:sldChg>
      <pc:sldChg chg="add">
        <pc:chgData name="Patel, Dhruv V" userId="S::dpatel406@gatech.edu::89eebba9-d428-40b5-91eb-13049a1e6473" providerId="AD" clId="Web-{1E5BB99F-F05F-0000-A004-0691523499A0}" dt="2021-03-30T14:28:54.907" v="124"/>
        <pc:sldMkLst>
          <pc:docMk/>
          <pc:sldMk cId="947439090" sldId="292"/>
        </pc:sldMkLst>
      </pc:sldChg>
      <pc:sldChg chg="add">
        <pc:chgData name="Patel, Dhruv V" userId="S::dpatel406@gatech.edu::89eebba9-d428-40b5-91eb-13049a1e6473" providerId="AD" clId="Web-{1E5BB99F-F05F-0000-A004-0691523499A0}" dt="2021-03-30T14:28:54.985" v="125"/>
        <pc:sldMkLst>
          <pc:docMk/>
          <pc:sldMk cId="1948662439" sldId="293"/>
        </pc:sldMkLst>
      </pc:sldChg>
      <pc:sldChg chg="add">
        <pc:chgData name="Patel, Dhruv V" userId="S::dpatel406@gatech.edu::89eebba9-d428-40b5-91eb-13049a1e6473" providerId="AD" clId="Web-{1E5BB99F-F05F-0000-A004-0691523499A0}" dt="2021-03-30T14:28:55.110" v="126"/>
        <pc:sldMkLst>
          <pc:docMk/>
          <pc:sldMk cId="2307494204" sldId="294"/>
        </pc:sldMkLst>
      </pc:sldChg>
      <pc:sldChg chg="add">
        <pc:chgData name="Patel, Dhruv V" userId="S::dpatel406@gatech.edu::89eebba9-d428-40b5-91eb-13049a1e6473" providerId="AD" clId="Web-{1E5BB99F-F05F-0000-A004-0691523499A0}" dt="2021-03-30T14:28:55.204" v="127"/>
        <pc:sldMkLst>
          <pc:docMk/>
          <pc:sldMk cId="2367617790" sldId="295"/>
        </pc:sldMkLst>
      </pc:sldChg>
      <pc:sldChg chg="add">
        <pc:chgData name="Patel, Dhruv V" userId="S::dpatel406@gatech.edu::89eebba9-d428-40b5-91eb-13049a1e6473" providerId="AD" clId="Web-{1E5BB99F-F05F-0000-A004-0691523499A0}" dt="2021-03-30T14:28:55.297" v="128"/>
        <pc:sldMkLst>
          <pc:docMk/>
          <pc:sldMk cId="1436423020" sldId="296"/>
        </pc:sldMkLst>
      </pc:sldChg>
      <pc:sldChg chg="add">
        <pc:chgData name="Patel, Dhruv V" userId="S::dpatel406@gatech.edu::89eebba9-d428-40b5-91eb-13049a1e6473" providerId="AD" clId="Web-{1E5BB99F-F05F-0000-A004-0691523499A0}" dt="2021-03-30T14:28:55.391" v="129"/>
        <pc:sldMkLst>
          <pc:docMk/>
          <pc:sldMk cId="452145598" sldId="297"/>
        </pc:sldMkLst>
      </pc:sldChg>
      <pc:sldChg chg="add">
        <pc:chgData name="Patel, Dhruv V" userId="S::dpatel406@gatech.edu::89eebba9-d428-40b5-91eb-13049a1e6473" providerId="AD" clId="Web-{1E5BB99F-F05F-0000-A004-0691523499A0}" dt="2021-03-30T14:28:55.501" v="130"/>
        <pc:sldMkLst>
          <pc:docMk/>
          <pc:sldMk cId="982908532" sldId="298"/>
        </pc:sldMkLst>
      </pc:sldChg>
      <pc:sldChg chg="add">
        <pc:chgData name="Patel, Dhruv V" userId="S::dpatel406@gatech.edu::89eebba9-d428-40b5-91eb-13049a1e6473" providerId="AD" clId="Web-{1E5BB99F-F05F-0000-A004-0691523499A0}" dt="2021-03-30T14:28:55.610" v="131"/>
        <pc:sldMkLst>
          <pc:docMk/>
          <pc:sldMk cId="3872549818" sldId="299"/>
        </pc:sldMkLst>
      </pc:sldChg>
      <pc:sldChg chg="add">
        <pc:chgData name="Patel, Dhruv V" userId="S::dpatel406@gatech.edu::89eebba9-d428-40b5-91eb-13049a1e6473" providerId="AD" clId="Web-{1E5BB99F-F05F-0000-A004-0691523499A0}" dt="2021-03-30T14:28:55.704" v="132"/>
        <pc:sldMkLst>
          <pc:docMk/>
          <pc:sldMk cId="2968184943" sldId="300"/>
        </pc:sldMkLst>
      </pc:sldChg>
      <pc:sldChg chg="add">
        <pc:chgData name="Patel, Dhruv V" userId="S::dpatel406@gatech.edu::89eebba9-d428-40b5-91eb-13049a1e6473" providerId="AD" clId="Web-{1E5BB99F-F05F-0000-A004-0691523499A0}" dt="2021-03-30T14:28:55.782" v="133"/>
        <pc:sldMkLst>
          <pc:docMk/>
          <pc:sldMk cId="4103429251" sldId="301"/>
        </pc:sldMkLst>
      </pc:sldChg>
      <pc:sldChg chg="add">
        <pc:chgData name="Patel, Dhruv V" userId="S::dpatel406@gatech.edu::89eebba9-d428-40b5-91eb-13049a1e6473" providerId="AD" clId="Web-{1E5BB99F-F05F-0000-A004-0691523499A0}" dt="2021-03-30T14:28:55.938" v="134"/>
        <pc:sldMkLst>
          <pc:docMk/>
          <pc:sldMk cId="52447485" sldId="302"/>
        </pc:sldMkLst>
      </pc:sldChg>
      <pc:sldChg chg="add">
        <pc:chgData name="Patel, Dhruv V" userId="S::dpatel406@gatech.edu::89eebba9-d428-40b5-91eb-13049a1e6473" providerId="AD" clId="Web-{1E5BB99F-F05F-0000-A004-0691523499A0}" dt="2021-03-30T14:28:56.063" v="135"/>
        <pc:sldMkLst>
          <pc:docMk/>
          <pc:sldMk cId="3199306008" sldId="303"/>
        </pc:sldMkLst>
      </pc:sldChg>
      <pc:sldChg chg="add">
        <pc:chgData name="Patel, Dhruv V" userId="S::dpatel406@gatech.edu::89eebba9-d428-40b5-91eb-13049a1e6473" providerId="AD" clId="Web-{1E5BB99F-F05F-0000-A004-0691523499A0}" dt="2021-03-30T14:28:56.204" v="136"/>
        <pc:sldMkLst>
          <pc:docMk/>
          <pc:sldMk cId="147225170" sldId="304"/>
        </pc:sldMkLst>
      </pc:sldChg>
      <pc:sldChg chg="add">
        <pc:chgData name="Patel, Dhruv V" userId="S::dpatel406@gatech.edu::89eebba9-d428-40b5-91eb-13049a1e6473" providerId="AD" clId="Web-{1E5BB99F-F05F-0000-A004-0691523499A0}" dt="2021-03-30T14:28:56.297" v="137"/>
        <pc:sldMkLst>
          <pc:docMk/>
          <pc:sldMk cId="2893540888" sldId="305"/>
        </pc:sldMkLst>
      </pc:sldChg>
      <pc:sldChg chg="add replId">
        <pc:chgData name="Patel, Dhruv V" userId="S::dpatel406@gatech.edu::89eebba9-d428-40b5-91eb-13049a1e6473" providerId="AD" clId="Web-{1E5BB99F-F05F-0000-A004-0691523499A0}" dt="2021-03-30T14:29:37.377" v="138"/>
        <pc:sldMkLst>
          <pc:docMk/>
          <pc:sldMk cId="4024399353" sldId="306"/>
        </pc:sldMkLst>
      </pc:sldChg>
    </pc:docChg>
  </pc:docChgLst>
  <pc:docChgLst>
    <pc:chgData name="Patel, Dhruv V" userId="S::dpatel406@gatech.edu::89eebba9-d428-40b5-91eb-13049a1e6473" providerId="AD" clId="Web-{B1DD354B-ED8E-4863-8C5B-72112766D412}"/>
    <pc:docChg chg="addSld modSld">
      <pc:chgData name="Patel, Dhruv V" userId="S::dpatel406@gatech.edu::89eebba9-d428-40b5-91eb-13049a1e6473" providerId="AD" clId="Web-{B1DD354B-ED8E-4863-8C5B-72112766D412}" dt="2021-04-03T15:55:35.238" v="201" actId="20577"/>
      <pc:docMkLst>
        <pc:docMk/>
      </pc:docMkLst>
      <pc:sldChg chg="addSp modSp addAnim modAnim">
        <pc:chgData name="Patel, Dhruv V" userId="S::dpatel406@gatech.edu::89eebba9-d428-40b5-91eb-13049a1e6473" providerId="AD" clId="Web-{B1DD354B-ED8E-4863-8C5B-72112766D412}" dt="2021-04-03T15:50:59.716" v="142"/>
        <pc:sldMkLst>
          <pc:docMk/>
          <pc:sldMk cId="485989997" sldId="288"/>
        </pc:sldMkLst>
        <pc:spChg chg="add mod">
          <ac:chgData name="Patel, Dhruv V" userId="S::dpatel406@gatech.edu::89eebba9-d428-40b5-91eb-13049a1e6473" providerId="AD" clId="Web-{B1DD354B-ED8E-4863-8C5B-72112766D412}" dt="2021-04-03T15:48:39.416" v="44" actId="1076"/>
          <ac:spMkLst>
            <pc:docMk/>
            <pc:sldMk cId="485989997" sldId="288"/>
            <ac:spMk id="2" creationId="{19567A8F-FDBB-4E5B-8ED4-646A2BDC9B18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49:04.917" v="54" actId="1076"/>
          <ac:spMkLst>
            <pc:docMk/>
            <pc:sldMk cId="485989997" sldId="288"/>
            <ac:spMk id="6" creationId="{EB168D28-31E7-4042-8915-D2E111D50AAB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49:31.949" v="78" actId="1076"/>
          <ac:spMkLst>
            <pc:docMk/>
            <pc:sldMk cId="485989997" sldId="288"/>
            <ac:spMk id="7" creationId="{ECE8E876-32A2-4BE4-BAF2-5C8B7CFCC329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50:11.809" v="110" actId="1076"/>
          <ac:spMkLst>
            <pc:docMk/>
            <pc:sldMk cId="485989997" sldId="288"/>
            <ac:spMk id="8" creationId="{E2A13002-5154-44EC-ADC4-E628F783A452}"/>
          </ac:spMkLst>
        </pc:spChg>
        <pc:spChg chg="add mod">
          <ac:chgData name="Patel, Dhruv V" userId="S::dpatel406@gatech.edu::89eebba9-d428-40b5-91eb-13049a1e6473" providerId="AD" clId="Web-{B1DD354B-ED8E-4863-8C5B-72112766D412}" dt="2021-04-03T15:50:38.544" v="132" actId="1076"/>
          <ac:spMkLst>
            <pc:docMk/>
            <pc:sldMk cId="485989997" sldId="288"/>
            <ac:spMk id="9" creationId="{776F1330-33FF-40C0-BF70-8379A08039B1}"/>
          </ac:spMkLst>
        </pc:spChg>
        <pc:spChg chg="mod">
          <ac:chgData name="Patel, Dhruv V" userId="S::dpatel406@gatech.edu::89eebba9-d428-40b5-91eb-13049a1e6473" providerId="AD" clId="Web-{B1DD354B-ED8E-4863-8C5B-72112766D412}" dt="2021-04-03T15:50:35.747" v="131" actId="20577"/>
          <ac:spMkLst>
            <pc:docMk/>
            <pc:sldMk cId="485989997" sldId="288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B1DD354B-ED8E-4863-8C5B-72112766D412}" dt="2021-04-03T15:55:35.238" v="201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B1DD354B-ED8E-4863-8C5B-72112766D412}" dt="2021-04-03T15:55:35.238" v="201" actId="20577"/>
          <ac:spMkLst>
            <pc:docMk/>
            <pc:sldMk cId="4024399353" sldId="306"/>
            <ac:spMk id="76" creationId="{00000000-0000-0000-0000-000000000000}"/>
          </ac:spMkLst>
        </pc:spChg>
      </pc:sldChg>
      <pc:sldChg chg="delSp modSp add replId">
        <pc:chgData name="Patel, Dhruv V" userId="S::dpatel406@gatech.edu::89eebba9-d428-40b5-91eb-13049a1e6473" providerId="AD" clId="Web-{B1DD354B-ED8E-4863-8C5B-72112766D412}" dt="2021-04-03T15:52:07.265" v="199" actId="20577"/>
        <pc:sldMkLst>
          <pc:docMk/>
          <pc:sldMk cId="2633447979" sldId="307"/>
        </pc:sldMkLst>
        <pc:spChg chg="del mod">
          <ac:chgData name="Patel, Dhruv V" userId="S::dpatel406@gatech.edu::89eebba9-d428-40b5-91eb-13049a1e6473" providerId="AD" clId="Web-{B1DD354B-ED8E-4863-8C5B-72112766D412}" dt="2021-04-03T15:51:40.733" v="156"/>
          <ac:spMkLst>
            <pc:docMk/>
            <pc:sldMk cId="2633447979" sldId="307"/>
            <ac:spMk id="4" creationId="{C060E53E-0422-452B-AE51-252F4A78DEC0}"/>
          </ac:spMkLst>
        </pc:spChg>
        <pc:spChg chg="mod">
          <ac:chgData name="Patel, Dhruv V" userId="S::dpatel406@gatech.edu::89eebba9-d428-40b5-91eb-13049a1e6473" providerId="AD" clId="Web-{B1DD354B-ED8E-4863-8C5B-72112766D412}" dt="2021-04-03T15:51:36.717" v="153" actId="20577"/>
          <ac:spMkLst>
            <pc:docMk/>
            <pc:sldMk cId="2633447979" sldId="307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B1DD354B-ED8E-4863-8C5B-72112766D412}" dt="2021-04-03T15:52:07.265" v="199" actId="20577"/>
          <ac:spMkLst>
            <pc:docMk/>
            <pc:sldMk cId="2633447979" sldId="307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B1DD354B-ED8E-4863-8C5B-72112766D412}" dt="2021-04-03T15:51:37.951" v="154"/>
          <ac:picMkLst>
            <pc:docMk/>
            <pc:sldMk cId="2633447979" sldId="307"/>
            <ac:picMk id="2" creationId="{F0604B35-90C1-45D7-AA80-21347A1CCEF6}"/>
          </ac:picMkLst>
        </pc:picChg>
        <pc:cxnChg chg="del">
          <ac:chgData name="Patel, Dhruv V" userId="S::dpatel406@gatech.edu::89eebba9-d428-40b5-91eb-13049a1e6473" providerId="AD" clId="Web-{B1DD354B-ED8E-4863-8C5B-72112766D412}" dt="2021-04-03T15:51:42.405" v="157"/>
          <ac:cxnSpMkLst>
            <pc:docMk/>
            <pc:sldMk cId="2633447979" sldId="307"/>
            <ac:cxnSpMk id="5" creationId="{273F92AE-5C26-4708-BB5C-3FE47FA4C523}"/>
          </ac:cxnSpMkLst>
        </pc:cxnChg>
      </pc:sldChg>
    </pc:docChg>
  </pc:docChgLst>
  <pc:docChgLst>
    <pc:chgData name="Gregory, Nathaniel R" userId="S::ngregory7@gatech.edu::def4e7e5-2af6-471b-8345-8d5250bf99a4" providerId="AD" clId="Web-{C1805783-36B0-4F62-B149-A263B9D40B26}"/>
    <pc:docChg chg="addSld delSld modSld">
      <pc:chgData name="Gregory, Nathaniel R" userId="S::ngregory7@gatech.edu::def4e7e5-2af6-471b-8345-8d5250bf99a4" providerId="AD" clId="Web-{C1805783-36B0-4F62-B149-A263B9D40B26}" dt="2020-10-23T17:17:31.065" v="138"/>
      <pc:docMkLst>
        <pc:docMk/>
      </pc:docMkLst>
      <pc:sldChg chg="modSp">
        <pc:chgData name="Gregory, Nathaniel R" userId="S::ngregory7@gatech.edu::def4e7e5-2af6-471b-8345-8d5250bf99a4" providerId="AD" clId="Web-{C1805783-36B0-4F62-B149-A263B9D40B26}" dt="2020-10-23T17:09:51.864" v="1" actId="20577"/>
        <pc:sldMkLst>
          <pc:docMk/>
          <pc:sldMk cId="1024158782" sldId="258"/>
        </pc:sldMkLst>
        <pc:spChg chg="mod">
          <ac:chgData name="Gregory, Nathaniel R" userId="S::ngregory7@gatech.edu::def4e7e5-2af6-471b-8345-8d5250bf99a4" providerId="AD" clId="Web-{C1805783-36B0-4F62-B149-A263B9D40B26}" dt="2020-10-23T17:09:51.864" v="1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modSp">
        <pc:chgData name="Gregory, Nathaniel R" userId="S::ngregory7@gatech.edu::def4e7e5-2af6-471b-8345-8d5250bf99a4" providerId="AD" clId="Web-{C1805783-36B0-4F62-B149-A263B9D40B26}" dt="2020-10-23T17:11:14.038" v="2" actId="14100"/>
        <pc:sldMkLst>
          <pc:docMk/>
          <pc:sldMk cId="122992603" sldId="259"/>
        </pc:sldMkLst>
        <pc:spChg chg="mod">
          <ac:chgData name="Gregory, Nathaniel R" userId="S::ngregory7@gatech.edu::def4e7e5-2af6-471b-8345-8d5250bf99a4" providerId="AD" clId="Web-{C1805783-36B0-4F62-B149-A263B9D40B26}" dt="2020-10-23T17:11:14.038" v="2" actId="14100"/>
          <ac:spMkLst>
            <pc:docMk/>
            <pc:sldMk cId="122992603" sldId="259"/>
            <ac:spMk id="76" creationId="{00000000-0000-0000-0000-000000000000}"/>
          </ac:spMkLst>
        </pc:spChg>
      </pc:sldChg>
      <pc:sldChg chg="addSp delSp modSp">
        <pc:chgData name="Gregory, Nathaniel R" userId="S::ngregory7@gatech.edu::def4e7e5-2af6-471b-8345-8d5250bf99a4" providerId="AD" clId="Web-{C1805783-36B0-4F62-B149-A263B9D40B26}" dt="2020-10-23T17:16:30.688" v="137" actId="20577"/>
        <pc:sldMkLst>
          <pc:docMk/>
          <pc:sldMk cId="3764093475" sldId="267"/>
        </pc:sldMkLst>
        <pc:spChg chg="mod">
          <ac:chgData name="Gregory, Nathaniel R" userId="S::ngregory7@gatech.edu::def4e7e5-2af6-471b-8345-8d5250bf99a4" providerId="AD" clId="Web-{C1805783-36B0-4F62-B149-A263B9D40B26}" dt="2020-10-23T17:16:30.688" v="137" actId="20577"/>
          <ac:spMkLst>
            <pc:docMk/>
            <pc:sldMk cId="3764093475" sldId="267"/>
            <ac:spMk id="11" creationId="{D315C4E5-C9EB-4D3D-9F7E-D7DE67817BFA}"/>
          </ac:spMkLst>
        </pc:spChg>
        <pc:picChg chg="add mod modCrop">
          <ac:chgData name="Gregory, Nathaniel R" userId="S::ngregory7@gatech.edu::def4e7e5-2af6-471b-8345-8d5250bf99a4" providerId="AD" clId="Web-{C1805783-36B0-4F62-B149-A263B9D40B26}" dt="2020-10-23T17:15:54.203" v="104" actId="1076"/>
          <ac:picMkLst>
            <pc:docMk/>
            <pc:sldMk cId="3764093475" sldId="267"/>
            <ac:picMk id="2" creationId="{EF51FF42-8D31-4C21-A79A-71E05F1EACC8}"/>
          </ac:picMkLst>
        </pc:picChg>
        <pc:picChg chg="del">
          <ac:chgData name="Gregory, Nathaniel R" userId="S::ngregory7@gatech.edu::def4e7e5-2af6-471b-8345-8d5250bf99a4" providerId="AD" clId="Web-{C1805783-36B0-4F62-B149-A263B9D40B26}" dt="2020-10-23T17:15:10.045" v="95"/>
          <ac:picMkLst>
            <pc:docMk/>
            <pc:sldMk cId="3764093475" sldId="267"/>
            <ac:picMk id="6" creationId="{672C6DA8-2341-403D-9AA4-3F7CE83CBAC2}"/>
          </ac:picMkLst>
        </pc:picChg>
      </pc:sldChg>
      <pc:sldChg chg="del">
        <pc:chgData name="Gregory, Nathaniel R" userId="S::ngregory7@gatech.edu::def4e7e5-2af6-471b-8345-8d5250bf99a4" providerId="AD" clId="Web-{C1805783-36B0-4F62-B149-A263B9D40B26}" dt="2020-10-23T17:17:31.065" v="138"/>
        <pc:sldMkLst>
          <pc:docMk/>
          <pc:sldMk cId="1509580482" sldId="277"/>
        </pc:sldMkLst>
      </pc:sldChg>
      <pc:sldChg chg="modSp add replId">
        <pc:chgData name="Gregory, Nathaniel R" userId="S::ngregory7@gatech.edu::def4e7e5-2af6-471b-8345-8d5250bf99a4" providerId="AD" clId="Web-{C1805783-36B0-4F62-B149-A263B9D40B26}" dt="2020-10-23T17:13:37.777" v="94" actId="20577"/>
        <pc:sldMkLst>
          <pc:docMk/>
          <pc:sldMk cId="268821259" sldId="284"/>
        </pc:sldMkLst>
        <pc:spChg chg="mod">
          <ac:chgData name="Gregory, Nathaniel R" userId="S::ngregory7@gatech.edu::def4e7e5-2af6-471b-8345-8d5250bf99a4" providerId="AD" clId="Web-{C1805783-36B0-4F62-B149-A263B9D40B26}" dt="2020-10-23T17:13:37.777" v="94" actId="20577"/>
          <ac:spMkLst>
            <pc:docMk/>
            <pc:sldMk cId="268821259" sldId="284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83DBD9F-E0B5-0000-C3D8-7C0C929F1A21}"/>
    <pc:docChg chg="modSld">
      <pc:chgData name="Patel, Dhruv V" userId="S::dpatel406@gatech.edu::89eebba9-d428-40b5-91eb-13049a1e6473" providerId="AD" clId="Web-{283DBD9F-E0B5-0000-C3D8-7C0C929F1A21}" dt="2021-04-11T15:56:20.684" v="1" actId="20577"/>
      <pc:docMkLst>
        <pc:docMk/>
      </pc:docMkLst>
      <pc:sldChg chg="modSp">
        <pc:chgData name="Patel, Dhruv V" userId="S::dpatel406@gatech.edu::89eebba9-d428-40b5-91eb-13049a1e6473" providerId="AD" clId="Web-{283DBD9F-E0B5-0000-C3D8-7C0C929F1A21}" dt="2021-04-11T15:56:20.684" v="1" actId="20577"/>
        <pc:sldMkLst>
          <pc:docMk/>
          <pc:sldMk cId="4024399353" sldId="306"/>
        </pc:sldMkLst>
        <pc:spChg chg="mod">
          <ac:chgData name="Patel, Dhruv V" userId="S::dpatel406@gatech.edu::89eebba9-d428-40b5-91eb-13049a1e6473" providerId="AD" clId="Web-{283DBD9F-E0B5-0000-C3D8-7C0C929F1A21}" dt="2021-04-11T15:56:20.684" v="1" actId="20577"/>
          <ac:spMkLst>
            <pc:docMk/>
            <pc:sldMk cId="4024399353" sldId="306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50CEA84-340F-46CA-BB55-202ADF46BEF2}"/>
    <pc:docChg chg="modSld">
      <pc:chgData name="Patel, Dhruv V" userId="S::dpatel406@gatech.edu::89eebba9-d428-40b5-91eb-13049a1e6473" providerId="AD" clId="Web-{350CEA84-340F-46CA-BB55-202ADF46BEF2}" dt="2021-04-06T14:26:23.027" v="19" actId="1076"/>
      <pc:docMkLst>
        <pc:docMk/>
      </pc:docMkLst>
      <pc:sldChg chg="modSp">
        <pc:chgData name="Patel, Dhruv V" userId="S::dpatel406@gatech.edu::89eebba9-d428-40b5-91eb-13049a1e6473" providerId="AD" clId="Web-{350CEA84-340F-46CA-BB55-202ADF46BEF2}" dt="2021-04-06T14:26:23.027" v="19" actId="1076"/>
        <pc:sldMkLst>
          <pc:docMk/>
          <pc:sldMk cId="323344176" sldId="287"/>
        </pc:sldMkLst>
        <pc:spChg chg="mod">
          <ac:chgData name="Patel, Dhruv V" userId="S::dpatel406@gatech.edu::89eebba9-d428-40b5-91eb-13049a1e6473" providerId="AD" clId="Web-{350CEA84-340F-46CA-BB55-202ADF46BEF2}" dt="2021-04-06T14:26:23.027" v="19" actId="1076"/>
          <ac:spMkLst>
            <pc:docMk/>
            <pc:sldMk cId="323344176" sldId="287"/>
            <ac:spMk id="11" creationId="{D315C4E5-C9EB-4D3D-9F7E-D7DE67817BFA}"/>
          </ac:spMkLst>
        </pc:spChg>
      </pc:sldChg>
    </pc:docChg>
  </pc:docChgLst>
  <pc:docChgLst>
    <pc:chgData name="Patel, Dhruv V" userId="S::dpatel406@gatech.edu::89eebba9-d428-40b5-91eb-13049a1e6473" providerId="AD" clId="Web-{11ABBC9F-C024-0000-B1C5-5E50E17927CA}"/>
    <pc:docChg chg="delSld modSld">
      <pc:chgData name="Patel, Dhruv V" userId="S::dpatel406@gatech.edu::89eebba9-d428-40b5-91eb-13049a1e6473" providerId="AD" clId="Web-{11ABBC9F-C024-0000-B1C5-5E50E17927CA}" dt="2021-04-09T21:23:05.150" v="4"/>
      <pc:docMkLst>
        <pc:docMk/>
      </pc:docMkLst>
      <pc:sldChg chg="del">
        <pc:chgData name="Patel, Dhruv V" userId="S::dpatel406@gatech.edu::89eebba9-d428-40b5-91eb-13049a1e6473" providerId="AD" clId="Web-{11ABBC9F-C024-0000-B1C5-5E50E17927CA}" dt="2021-04-09T21:23:04.650" v="3"/>
        <pc:sldMkLst>
          <pc:docMk/>
          <pc:sldMk cId="122992603" sldId="259"/>
        </pc:sldMkLst>
      </pc:sldChg>
      <pc:sldChg chg="del">
        <pc:chgData name="Patel, Dhruv V" userId="S::dpatel406@gatech.edu::89eebba9-d428-40b5-91eb-13049a1e6473" providerId="AD" clId="Web-{11ABBC9F-C024-0000-B1C5-5E50E17927CA}" dt="2021-04-09T21:23:05.150" v="4"/>
        <pc:sldMkLst>
          <pc:docMk/>
          <pc:sldMk cId="3764093475" sldId="267"/>
        </pc:sldMkLst>
      </pc:sldChg>
      <pc:sldChg chg="modSp">
        <pc:chgData name="Patel, Dhruv V" userId="S::dpatel406@gatech.edu::89eebba9-d428-40b5-91eb-13049a1e6473" providerId="AD" clId="Web-{11ABBC9F-C024-0000-B1C5-5E50E17927CA}" dt="2021-04-09T21:23:03.400" v="2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11ABBC9F-C024-0000-B1C5-5E50E17927CA}" dt="2021-04-09T21:23:03.400" v="2" actId="20577"/>
          <ac:spMkLst>
            <pc:docMk/>
            <pc:sldMk cId="1426340387" sldId="30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E33ABD9F-C081-0000-B1C5-581ED474C9AA}"/>
    <pc:docChg chg="modSld">
      <pc:chgData name="Patel, Dhruv V" userId="S::dpatel406@gatech.edu::89eebba9-d428-40b5-91eb-13049a1e6473" providerId="AD" clId="Web-{E33ABD9F-C081-0000-B1C5-581ED474C9AA}" dt="2021-04-11T15:18:28.491" v="13" actId="20577"/>
      <pc:docMkLst>
        <pc:docMk/>
      </pc:docMkLst>
      <pc:sldChg chg="modSp">
        <pc:chgData name="Patel, Dhruv V" userId="S::dpatel406@gatech.edu::89eebba9-d428-40b5-91eb-13049a1e6473" providerId="AD" clId="Web-{E33ABD9F-C081-0000-B1C5-581ED474C9AA}" dt="2021-04-11T15:18:28.491" v="13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E33ABD9F-C081-0000-B1C5-581ED474C9AA}" dt="2021-04-11T15:18:28.491" v="13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Gregory, Nathaniel R" userId="S::ngregory7@gatech.edu::def4e7e5-2af6-471b-8345-8d5250bf99a4" providerId="AD" clId="Web-{CFD0AC2E-CAA5-4639-BA72-633CDDBB4F42}"/>
    <pc:docChg chg="modSld">
      <pc:chgData name="Gregory, Nathaniel R" userId="S::ngregory7@gatech.edu::def4e7e5-2af6-471b-8345-8d5250bf99a4" providerId="AD" clId="Web-{CFD0AC2E-CAA5-4639-BA72-633CDDBB4F42}" dt="2020-10-23T17:21:51.327" v="56" actId="20577"/>
      <pc:docMkLst>
        <pc:docMk/>
      </pc:docMkLst>
      <pc:sldChg chg="modSp">
        <pc:chgData name="Gregory, Nathaniel R" userId="S::ngregory7@gatech.edu::def4e7e5-2af6-471b-8345-8d5250bf99a4" providerId="AD" clId="Web-{CFD0AC2E-CAA5-4639-BA72-633CDDBB4F42}" dt="2020-10-23T17:21:51.327" v="56" actId="20577"/>
        <pc:sldMkLst>
          <pc:docMk/>
          <pc:sldMk cId="3437611467" sldId="264"/>
        </pc:sldMkLst>
        <pc:spChg chg="mod">
          <ac:chgData name="Gregory, Nathaniel R" userId="S::ngregory7@gatech.edu::def4e7e5-2af6-471b-8345-8d5250bf99a4" providerId="AD" clId="Web-{CFD0AC2E-CAA5-4639-BA72-633CDDBB4F42}" dt="2020-10-23T17:21:51.327" v="56" actId="20577"/>
          <ac:spMkLst>
            <pc:docMk/>
            <pc:sldMk cId="3437611467" sldId="264"/>
            <ac:spMk id="76" creationId="{00000000-0000-0000-0000-000000000000}"/>
          </ac:spMkLst>
        </pc:spChg>
      </pc:sldChg>
    </pc:docChg>
  </pc:docChgLst>
  <pc:docChgLst>
    <pc:chgData name="Cho, Hyungyeon" userId="93fa68c5-6624-43b0-9912-f3eba7cd48e6" providerId="ADAL" clId="{FCDBA1BF-9B27-9D42-A160-687EC56140D9}"/>
    <pc:docChg chg="undo custSel modSld">
      <pc:chgData name="Cho, Hyungyeon" userId="93fa68c5-6624-43b0-9912-f3eba7cd48e6" providerId="ADAL" clId="{FCDBA1BF-9B27-9D42-A160-687EC56140D9}" dt="2020-10-27T22:16:50.535" v="5" actId="1076"/>
      <pc:docMkLst>
        <pc:docMk/>
      </pc:docMkLst>
      <pc:sldChg chg="modSp mod">
        <pc:chgData name="Cho, Hyungyeon" userId="93fa68c5-6624-43b0-9912-f3eba7cd48e6" providerId="ADAL" clId="{FCDBA1BF-9B27-9D42-A160-687EC56140D9}" dt="2020-10-27T22:16:50.535" v="5" actId="1076"/>
        <pc:sldMkLst>
          <pc:docMk/>
          <pc:sldMk cId="313696915" sldId="285"/>
        </pc:sldMkLst>
        <pc:spChg chg="mod">
          <ac:chgData name="Cho, Hyungyeon" userId="93fa68c5-6624-43b0-9912-f3eba7cd48e6" providerId="ADAL" clId="{FCDBA1BF-9B27-9D42-A160-687EC56140D9}" dt="2020-10-27T22:16:50.535" v="5" actId="1076"/>
          <ac:spMkLst>
            <pc:docMk/>
            <pc:sldMk cId="313696915" sldId="285"/>
            <ac:spMk id="77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7BC506B-C632-7B1F-B7AF-6DA8C31BC238}"/>
    <pc:docChg chg="delSld">
      <pc:chgData name="Patel, Dhruv V" userId="S::dpatel406@gatech.edu::89eebba9-d428-40b5-91eb-13049a1e6473" providerId="AD" clId="Web-{27BC506B-C632-7B1F-B7AF-6DA8C31BC238}" dt="2021-04-09T15:51:32.447" v="0"/>
      <pc:docMkLst>
        <pc:docMk/>
      </pc:docMkLst>
      <pc:sldChg chg="del">
        <pc:chgData name="Patel, Dhruv V" userId="S::dpatel406@gatech.edu::89eebba9-d428-40b5-91eb-13049a1e6473" providerId="AD" clId="Web-{27BC506B-C632-7B1F-B7AF-6DA8C31BC238}" dt="2021-04-09T15:51:32.447" v="0"/>
        <pc:sldMkLst>
          <pc:docMk/>
          <pc:sldMk cId="323344176" sldId="287"/>
        </pc:sldMkLst>
      </pc:sldChg>
    </pc:docChg>
  </pc:docChgLst>
  <pc:docChgLst>
    <pc:chgData name="Madelyn Scandlen" userId="24df6134-447f-4e43-81d0-b30ad13c2633" providerId="ADAL" clId="{0941E8D7-0DE7-1849-B290-E56CE0F671ED}"/>
    <pc:docChg chg="undo custSel modSld">
      <pc:chgData name="Madelyn Scandlen" userId="24df6134-447f-4e43-81d0-b30ad13c2633" providerId="ADAL" clId="{0941E8D7-0DE7-1849-B290-E56CE0F671ED}" dt="2020-10-27T18:56:47.649" v="545" actId="20577"/>
      <pc:docMkLst>
        <pc:docMk/>
      </pc:docMkLst>
      <pc:sldChg chg="modSp mod">
        <pc:chgData name="Madelyn Scandlen" userId="24df6134-447f-4e43-81d0-b30ad13c2633" providerId="ADAL" clId="{0941E8D7-0DE7-1849-B290-E56CE0F671ED}" dt="2020-10-27T18:56:47.649" v="545" actId="20577"/>
        <pc:sldMkLst>
          <pc:docMk/>
          <pc:sldMk cId="323344176" sldId="287"/>
        </pc:sldMkLst>
        <pc:spChg chg="mod">
          <ac:chgData name="Madelyn Scandlen" userId="24df6134-447f-4e43-81d0-b30ad13c2633" providerId="ADAL" clId="{0941E8D7-0DE7-1849-B290-E56CE0F671ED}" dt="2020-10-27T18:56:47.649" v="545" actId="20577"/>
          <ac:spMkLst>
            <pc:docMk/>
            <pc:sldMk cId="323344176" sldId="287"/>
            <ac:spMk id="11" creationId="{D315C4E5-C9EB-4D3D-9F7E-D7DE67817BFA}"/>
          </ac:spMkLst>
        </pc:spChg>
      </pc:sldChg>
    </pc:docChg>
  </pc:docChgLst>
  <pc:docChgLst>
    <pc:chgData name="Gregory, Nathaniel R" userId="S::ngregory7@gatech.edu::def4e7e5-2af6-471b-8345-8d5250bf99a4" providerId="AD" clId="Web-{671E9F5F-6D62-4713-B1DC-F5159E471828}"/>
    <pc:docChg chg="addSld modSld">
      <pc:chgData name="Gregory, Nathaniel R" userId="S::ngregory7@gatech.edu::def4e7e5-2af6-471b-8345-8d5250bf99a4" providerId="AD" clId="Web-{671E9F5F-6D62-4713-B1DC-F5159E471828}" dt="2020-10-24T19:49:27.273" v="301"/>
      <pc:docMkLst>
        <pc:docMk/>
      </pc:docMkLst>
      <pc:sldChg chg="modSp addCm delCm">
        <pc:chgData name="Gregory, Nathaniel R" userId="S::ngregory7@gatech.edu::def4e7e5-2af6-471b-8345-8d5250bf99a4" providerId="AD" clId="Web-{671E9F5F-6D62-4713-B1DC-F5159E471828}" dt="2020-10-24T19:40:39.945" v="74"/>
        <pc:sldMkLst>
          <pc:docMk/>
          <pc:sldMk cId="122992603" sldId="259"/>
        </pc:sldMkLst>
        <pc:spChg chg="mod">
          <ac:chgData name="Gregory, Nathaniel R" userId="S::ngregory7@gatech.edu::def4e7e5-2af6-471b-8345-8d5250bf99a4" providerId="AD" clId="Web-{671E9F5F-6D62-4713-B1DC-F5159E471828}" dt="2020-10-24T19:35:19.420" v="41" actId="20577"/>
          <ac:spMkLst>
            <pc:docMk/>
            <pc:sldMk cId="122992603" sldId="259"/>
            <ac:spMk id="76" creationId="{00000000-0000-0000-0000-000000000000}"/>
          </ac:spMkLst>
        </pc:spChg>
      </pc:sldChg>
      <pc:sldChg chg="addSp modSp">
        <pc:chgData name="Gregory, Nathaniel R" userId="S::ngregory7@gatech.edu::def4e7e5-2af6-471b-8345-8d5250bf99a4" providerId="AD" clId="Web-{671E9F5F-6D62-4713-B1DC-F5159E471828}" dt="2020-10-24T19:37:27.783" v="62" actId="14100"/>
        <pc:sldMkLst>
          <pc:docMk/>
          <pc:sldMk cId="3764093475" sldId="267"/>
        </pc:sldMkLst>
        <pc:spChg chg="add mod">
          <ac:chgData name="Gregory, Nathaniel R" userId="S::ngregory7@gatech.edu::def4e7e5-2af6-471b-8345-8d5250bf99a4" providerId="AD" clId="Web-{671E9F5F-6D62-4713-B1DC-F5159E471828}" dt="2020-10-24T19:37:07.970" v="55"/>
          <ac:spMkLst>
            <pc:docMk/>
            <pc:sldMk cId="3764093475" sldId="267"/>
            <ac:spMk id="3" creationId="{01B5B5C2-FC09-40EA-9002-D04B0A958812}"/>
          </ac:spMkLst>
        </pc:spChg>
        <pc:spChg chg="add mod">
          <ac:chgData name="Gregory, Nathaniel R" userId="S::ngregory7@gatech.edu::def4e7e5-2af6-471b-8345-8d5250bf99a4" providerId="AD" clId="Web-{671E9F5F-6D62-4713-B1DC-F5159E471828}" dt="2020-10-24T19:37:27.783" v="62" actId="14100"/>
          <ac:spMkLst>
            <pc:docMk/>
            <pc:sldMk cId="3764093475" sldId="267"/>
            <ac:spMk id="8" creationId="{82620488-6924-4605-A07F-A7E1D106DE81}"/>
          </ac:spMkLst>
        </pc:spChg>
        <pc:picChg chg="mod">
          <ac:chgData name="Gregory, Nathaniel R" userId="S::ngregory7@gatech.edu::def4e7e5-2af6-471b-8345-8d5250bf99a4" providerId="AD" clId="Web-{671E9F5F-6D62-4713-B1DC-F5159E471828}" dt="2020-10-24T19:37:19.939" v="59" actId="1076"/>
          <ac:picMkLst>
            <pc:docMk/>
            <pc:sldMk cId="3764093475" sldId="267"/>
            <ac:picMk id="2" creationId="{EF51FF42-8D31-4C21-A79A-71E05F1EACC8}"/>
          </ac:picMkLst>
        </pc:picChg>
      </pc:sldChg>
      <pc:sldChg chg="addSp modSp addCm">
        <pc:chgData name="Gregory, Nathaniel R" userId="S::ngregory7@gatech.edu::def4e7e5-2af6-471b-8345-8d5250bf99a4" providerId="AD" clId="Web-{671E9F5F-6D62-4713-B1DC-F5159E471828}" dt="2020-10-24T19:40:18.476" v="73"/>
        <pc:sldMkLst>
          <pc:docMk/>
          <pc:sldMk cId="902978189" sldId="269"/>
        </pc:sldMkLst>
        <pc:picChg chg="mod">
          <ac:chgData name="Gregory, Nathaniel R" userId="S::ngregory7@gatech.edu::def4e7e5-2af6-471b-8345-8d5250bf99a4" providerId="AD" clId="Web-{671E9F5F-6D62-4713-B1DC-F5159E471828}" dt="2020-10-24T19:39:43.475" v="72" actId="1076"/>
          <ac:picMkLst>
            <pc:docMk/>
            <pc:sldMk cId="902978189" sldId="269"/>
            <ac:picMk id="2" creationId="{FBED49FF-E0D2-48A8-A181-DA4EBD4594BB}"/>
          </ac:picMkLst>
        </pc:picChg>
        <pc:picChg chg="add mod">
          <ac:chgData name="Gregory, Nathaniel R" userId="S::ngregory7@gatech.edu::def4e7e5-2af6-471b-8345-8d5250bf99a4" providerId="AD" clId="Web-{671E9F5F-6D62-4713-B1DC-F5159E471828}" dt="2020-10-24T19:39:39.818" v="71" actId="1076"/>
          <ac:picMkLst>
            <pc:docMk/>
            <pc:sldMk cId="902978189" sldId="269"/>
            <ac:picMk id="3" creationId="{FD0F3D73-DFED-469E-8C90-9873ACD0E883}"/>
          </ac:picMkLst>
        </pc:picChg>
      </pc:sldChg>
      <pc:sldChg chg="addSp modSp add replId modNotes">
        <pc:chgData name="Gregory, Nathaniel R" userId="S::ngregory7@gatech.edu::def4e7e5-2af6-471b-8345-8d5250bf99a4" providerId="AD" clId="Web-{671E9F5F-6D62-4713-B1DC-F5159E471828}" dt="2020-10-24T19:49:27.273" v="301"/>
        <pc:sldMkLst>
          <pc:docMk/>
          <pc:sldMk cId="313696915" sldId="285"/>
        </pc:sldMkLst>
        <pc:spChg chg="mod">
          <ac:chgData name="Gregory, Nathaniel R" userId="S::ngregory7@gatech.edu::def4e7e5-2af6-471b-8345-8d5250bf99a4" providerId="AD" clId="Web-{671E9F5F-6D62-4713-B1DC-F5159E471828}" dt="2020-10-24T19:48:50.897" v="278" actId="20577"/>
          <ac:spMkLst>
            <pc:docMk/>
            <pc:sldMk cId="313696915" sldId="285"/>
            <ac:spMk id="7" creationId="{3A3069FE-2387-430B-A444-72CEDC3045E5}"/>
          </ac:spMkLst>
        </pc:spChg>
        <pc:picChg chg="add mod modCrop">
          <ac:chgData name="Gregory, Nathaniel R" userId="S::ngregory7@gatech.edu::def4e7e5-2af6-471b-8345-8d5250bf99a4" providerId="AD" clId="Web-{671E9F5F-6D62-4713-B1DC-F5159E471828}" dt="2020-10-24T19:47:16.051" v="193"/>
          <ac:picMkLst>
            <pc:docMk/>
            <pc:sldMk cId="313696915" sldId="285"/>
            <ac:picMk id="2" creationId="{AAB5EE32-15FA-4ED7-A038-D09CCC95C714}"/>
          </ac:picMkLst>
        </pc:picChg>
      </pc:sldChg>
    </pc:docChg>
  </pc:docChgLst>
  <pc:docChgLst>
    <pc:chgData name="Gregory, Nathaniel R" userId="def4e7e5-2af6-471b-8345-8d5250bf99a4" providerId="ADAL" clId="{47CD3858-E7FF-42C1-B124-DBA5BE5945F2}"/>
    <pc:docChg chg="undo custSel addSld delSld modSld sldOrd">
      <pc:chgData name="Gregory, Nathaniel R" userId="def4e7e5-2af6-471b-8345-8d5250bf99a4" providerId="ADAL" clId="{47CD3858-E7FF-42C1-B124-DBA5BE5945F2}" dt="2020-10-26T14:08:44.991" v="7607" actId="20577"/>
      <pc:docMkLst>
        <pc:docMk/>
      </pc:docMkLst>
      <pc:sldChg chg="modSp mod">
        <pc:chgData name="Gregory, Nathaniel R" userId="def4e7e5-2af6-471b-8345-8d5250bf99a4" providerId="ADAL" clId="{47CD3858-E7FF-42C1-B124-DBA5BE5945F2}" dt="2020-10-26T14:08:44.991" v="7607" actId="20577"/>
        <pc:sldMkLst>
          <pc:docMk/>
          <pc:sldMk cId="1024158782" sldId="258"/>
        </pc:sldMkLst>
        <pc:spChg chg="mod">
          <ac:chgData name="Gregory, Nathaniel R" userId="def4e7e5-2af6-471b-8345-8d5250bf99a4" providerId="ADAL" clId="{47CD3858-E7FF-42C1-B124-DBA5BE5945F2}" dt="2020-10-20T23:32:24.715" v="102" actId="20577"/>
          <ac:spMkLst>
            <pc:docMk/>
            <pc:sldMk cId="1024158782" sldId="258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8:44.991" v="7607" actId="20577"/>
          <ac:spMkLst>
            <pc:docMk/>
            <pc:sldMk cId="1024158782" sldId="258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30:03.111" v="2182" actId="1076"/>
        <pc:sldMkLst>
          <pc:docMk/>
          <pc:sldMk cId="122992603" sldId="259"/>
        </pc:sldMkLst>
        <pc:spChg chg="mod">
          <ac:chgData name="Gregory, Nathaniel R" userId="def4e7e5-2af6-471b-8345-8d5250bf99a4" providerId="ADAL" clId="{47CD3858-E7FF-42C1-B124-DBA5BE5945F2}" dt="2020-10-20T23:27:23.130" v="31" actId="20577"/>
          <ac:spMkLst>
            <pc:docMk/>
            <pc:sldMk cId="122992603" sldId="259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29:57.724" v="2181" actId="20577"/>
          <ac:spMkLst>
            <pc:docMk/>
            <pc:sldMk cId="122992603" sldId="259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00:30:03.111" v="2182" actId="1076"/>
          <ac:picMkLst>
            <pc:docMk/>
            <pc:sldMk cId="122992603" sldId="259"/>
            <ac:picMk id="3" creationId="{54DC39F1-C3E7-4386-B1B1-5A8F58F621CC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3:26:35.505" v="3454" actId="5793"/>
        <pc:sldMkLst>
          <pc:docMk/>
          <pc:sldMk cId="2507366032" sldId="260"/>
        </pc:sldMkLst>
        <pc:spChg chg="mod">
          <ac:chgData name="Gregory, Nathaniel R" userId="def4e7e5-2af6-471b-8345-8d5250bf99a4" providerId="ADAL" clId="{47CD3858-E7FF-42C1-B124-DBA5BE5945F2}" dt="2020-10-21T13:21:23.996" v="3068" actId="20577"/>
          <ac:spMkLst>
            <pc:docMk/>
            <pc:sldMk cId="2507366032" sldId="260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3:26:35.505" v="3454" actId="5793"/>
          <ac:spMkLst>
            <pc:docMk/>
            <pc:sldMk cId="2507366032" sldId="260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18:35.045" v="6455" actId="20577"/>
        <pc:sldMkLst>
          <pc:docMk/>
          <pc:sldMk cId="4029284867" sldId="261"/>
        </pc:sldMkLst>
        <pc:spChg chg="add mod">
          <ac:chgData name="Gregory, Nathaniel R" userId="def4e7e5-2af6-471b-8345-8d5250bf99a4" providerId="ADAL" clId="{47CD3858-E7FF-42C1-B124-DBA5BE5945F2}" dt="2020-10-21T17:18:35.045" v="6455" actId="20577"/>
          <ac:spMkLst>
            <pc:docMk/>
            <pc:sldMk cId="4029284867" sldId="261"/>
            <ac:spMk id="5" creationId="{59C2D0B2-1DC0-4767-A0B4-B6CFCB4676DF}"/>
          </ac:spMkLst>
        </pc:spChg>
        <pc:spChg chg="mod">
          <ac:chgData name="Gregory, Nathaniel R" userId="def4e7e5-2af6-471b-8345-8d5250bf99a4" providerId="ADAL" clId="{47CD3858-E7FF-42C1-B124-DBA5BE5945F2}" dt="2020-10-21T00:54:43.567" v="2777" actId="20577"/>
          <ac:spMkLst>
            <pc:docMk/>
            <pc:sldMk cId="4029284867" sldId="261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8:27.059" v="6453" actId="1076"/>
          <ac:spMkLst>
            <pc:docMk/>
            <pc:sldMk cId="4029284867" sldId="261"/>
            <ac:spMk id="76" creationId="{00000000-0000-0000-0000-000000000000}"/>
          </ac:spMkLst>
        </pc:spChg>
      </pc:sldChg>
      <pc:sldChg chg="modSp add mod">
        <pc:chgData name="Gregory, Nathaniel R" userId="def4e7e5-2af6-471b-8345-8d5250bf99a4" providerId="ADAL" clId="{47CD3858-E7FF-42C1-B124-DBA5BE5945F2}" dt="2020-10-21T17:05:11.025" v="5342" actId="255"/>
        <pc:sldMkLst>
          <pc:docMk/>
          <pc:sldMk cId="563054053" sldId="262"/>
        </pc:sldMkLst>
        <pc:spChg chg="mod">
          <ac:chgData name="Gregory, Nathaniel R" userId="def4e7e5-2af6-471b-8345-8d5250bf99a4" providerId="ADAL" clId="{47CD3858-E7FF-42C1-B124-DBA5BE5945F2}" dt="2020-10-21T01:01:34.583" v="2957" actId="20577"/>
          <ac:spMkLst>
            <pc:docMk/>
            <pc:sldMk cId="563054053" sldId="262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5:11.025" v="5342" actId="255"/>
          <ac:spMkLst>
            <pc:docMk/>
            <pc:sldMk cId="563054053" sldId="262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17:33.899" v="1603" actId="1076"/>
        <pc:sldMkLst>
          <pc:docMk/>
          <pc:sldMk cId="2927396212" sldId="263"/>
        </pc:sldMkLst>
        <pc:spChg chg="mod">
          <ac:chgData name="Gregory, Nathaniel R" userId="def4e7e5-2af6-471b-8345-8d5250bf99a4" providerId="ADAL" clId="{47CD3858-E7FF-42C1-B124-DBA5BE5945F2}" dt="2020-10-20T23:37:19.569" v="355" actId="20577"/>
          <ac:spMkLst>
            <pc:docMk/>
            <pc:sldMk cId="2927396212" sldId="26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0T23:50:12.694" v="543" actId="14100"/>
          <ac:spMkLst>
            <pc:docMk/>
            <pc:sldMk cId="2927396212" sldId="263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0T23:49:35.942" v="534" actId="1076"/>
          <ac:picMkLst>
            <pc:docMk/>
            <pc:sldMk cId="2927396212" sldId="263"/>
            <ac:picMk id="3" creationId="{B386F4CD-DA6C-4297-9886-4D28EDBD361C}"/>
          </ac:picMkLst>
        </pc:picChg>
        <pc:picChg chg="add mod modCrop">
          <ac:chgData name="Gregory, Nathaniel R" userId="def4e7e5-2af6-471b-8345-8d5250bf99a4" providerId="ADAL" clId="{47CD3858-E7FF-42C1-B124-DBA5BE5945F2}" dt="2020-10-20T23:51:06.969" v="555" actId="14100"/>
          <ac:picMkLst>
            <pc:docMk/>
            <pc:sldMk cId="2927396212" sldId="263"/>
            <ac:picMk id="5" creationId="{8733315C-2F3E-4105-BFD2-3D119D74F744}"/>
          </ac:picMkLst>
        </pc:picChg>
        <pc:picChg chg="add mod modCrop">
          <ac:chgData name="Gregory, Nathaniel R" userId="def4e7e5-2af6-471b-8345-8d5250bf99a4" providerId="ADAL" clId="{47CD3858-E7FF-42C1-B124-DBA5BE5945F2}" dt="2020-10-21T00:17:32.403" v="1602" actId="1076"/>
          <ac:picMkLst>
            <pc:docMk/>
            <pc:sldMk cId="2927396212" sldId="263"/>
            <ac:picMk id="7" creationId="{98C7A04B-0DB1-475B-87B5-9E2A43AC8067}"/>
          </ac:picMkLst>
        </pc:picChg>
        <pc:picChg chg="add mod modCrop">
          <ac:chgData name="Gregory, Nathaniel R" userId="def4e7e5-2af6-471b-8345-8d5250bf99a4" providerId="ADAL" clId="{47CD3858-E7FF-42C1-B124-DBA5BE5945F2}" dt="2020-10-21T00:17:33.899" v="1603" actId="1076"/>
          <ac:picMkLst>
            <pc:docMk/>
            <pc:sldMk cId="2927396212" sldId="263"/>
            <ac:picMk id="9" creationId="{B0BBC394-998F-43C0-9EA3-614E1C711E49}"/>
          </ac:picMkLst>
        </pc:picChg>
      </pc:sldChg>
      <pc:sldChg chg="modSp add mod ord">
        <pc:chgData name="Gregory, Nathaniel R" userId="def4e7e5-2af6-471b-8345-8d5250bf99a4" providerId="ADAL" clId="{47CD3858-E7FF-42C1-B124-DBA5BE5945F2}" dt="2020-10-21T00:05:37.086" v="1137" actId="20577"/>
        <pc:sldMkLst>
          <pc:docMk/>
          <pc:sldMk cId="3437611467" sldId="264"/>
        </pc:sldMkLst>
        <pc:spChg chg="mod">
          <ac:chgData name="Gregory, Nathaniel R" userId="def4e7e5-2af6-471b-8345-8d5250bf99a4" providerId="ADAL" clId="{47CD3858-E7FF-42C1-B124-DBA5BE5945F2}" dt="2020-10-20T23:51:39.353" v="570" actId="20577"/>
          <ac:spMkLst>
            <pc:docMk/>
            <pc:sldMk cId="3437611467" sldId="264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05:37.086" v="1137" actId="20577"/>
          <ac:spMkLst>
            <pc:docMk/>
            <pc:sldMk cId="3437611467" sldId="264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00:08:35.836" v="1155" actId="1076"/>
        <pc:sldMkLst>
          <pc:docMk/>
          <pc:sldMk cId="240007291" sldId="265"/>
        </pc:sldMkLst>
        <pc:spChg chg="mod">
          <ac:chgData name="Gregory, Nathaniel R" userId="def4e7e5-2af6-471b-8345-8d5250bf99a4" providerId="ADAL" clId="{47CD3858-E7FF-42C1-B124-DBA5BE5945F2}" dt="2020-10-21T00:05:50.076" v="1140" actId="5793"/>
          <ac:spMkLst>
            <pc:docMk/>
            <pc:sldMk cId="240007291" sldId="265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00:08:01.413" v="1148" actId="14100"/>
          <ac:picMkLst>
            <pc:docMk/>
            <pc:sldMk cId="240007291" sldId="265"/>
            <ac:picMk id="3" creationId="{1F4A565E-B419-4633-AB32-65AD805E56F9}"/>
          </ac:picMkLst>
        </pc:picChg>
        <pc:picChg chg="add mod modCrop">
          <ac:chgData name="Gregory, Nathaniel R" userId="def4e7e5-2af6-471b-8345-8d5250bf99a4" providerId="ADAL" clId="{47CD3858-E7FF-42C1-B124-DBA5BE5945F2}" dt="2020-10-21T00:08:35.836" v="1155" actId="1076"/>
          <ac:picMkLst>
            <pc:docMk/>
            <pc:sldMk cId="240007291" sldId="265"/>
            <ac:picMk id="5" creationId="{F0484802-D5D8-4356-B2FE-721CD0E3C0AF}"/>
          </ac:picMkLst>
        </pc:picChg>
      </pc:sldChg>
      <pc:sldChg chg="addSp delSp modSp add mod">
        <pc:chgData name="Gregory, Nathaniel R" userId="def4e7e5-2af6-471b-8345-8d5250bf99a4" providerId="ADAL" clId="{47CD3858-E7FF-42C1-B124-DBA5BE5945F2}" dt="2020-10-21T00:15:15.186" v="1591" actId="403"/>
        <pc:sldMkLst>
          <pc:docMk/>
          <pc:sldMk cId="2490220131" sldId="266"/>
        </pc:sldMkLst>
        <pc:spChg chg="add mod">
          <ac:chgData name="Gregory, Nathaniel R" userId="def4e7e5-2af6-471b-8345-8d5250bf99a4" providerId="ADAL" clId="{47CD3858-E7FF-42C1-B124-DBA5BE5945F2}" dt="2020-10-21T00:15:15.186" v="1591" actId="403"/>
          <ac:spMkLst>
            <pc:docMk/>
            <pc:sldMk cId="2490220131" sldId="266"/>
            <ac:spMk id="7" creationId="{3A3069FE-2387-430B-A444-72CEDC3045E5}"/>
          </ac:spMkLst>
        </pc:spChg>
        <pc:spChg chg="mod">
          <ac:chgData name="Gregory, Nathaniel R" userId="def4e7e5-2af6-471b-8345-8d5250bf99a4" providerId="ADAL" clId="{47CD3858-E7FF-42C1-B124-DBA5BE5945F2}" dt="2020-10-21T00:10:32.281" v="1167" actId="20577"/>
          <ac:spMkLst>
            <pc:docMk/>
            <pc:sldMk cId="2490220131" sldId="266"/>
            <ac:spMk id="75" creationId="{00000000-0000-0000-0000-000000000000}"/>
          </ac:spMkLst>
        </pc:spChg>
        <pc:spChg chg="del mod">
          <ac:chgData name="Gregory, Nathaniel R" userId="def4e7e5-2af6-471b-8345-8d5250bf99a4" providerId="ADAL" clId="{47CD3858-E7FF-42C1-B124-DBA5BE5945F2}" dt="2020-10-21T00:11:10.840" v="1177" actId="478"/>
          <ac:spMkLst>
            <pc:docMk/>
            <pc:sldMk cId="2490220131" sldId="266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00:10:35.477" v="1169" actId="478"/>
          <ac:picMkLst>
            <pc:docMk/>
            <pc:sldMk cId="2490220131" sldId="266"/>
            <ac:picMk id="3" creationId="{1F4A565E-B419-4633-AB32-65AD805E56F9}"/>
          </ac:picMkLst>
        </pc:picChg>
        <pc:picChg chg="del">
          <ac:chgData name="Gregory, Nathaniel R" userId="def4e7e5-2af6-471b-8345-8d5250bf99a4" providerId="ADAL" clId="{47CD3858-E7FF-42C1-B124-DBA5BE5945F2}" dt="2020-10-21T00:10:34.072" v="1168" actId="478"/>
          <ac:picMkLst>
            <pc:docMk/>
            <pc:sldMk cId="2490220131" sldId="266"/>
            <ac:picMk id="5" creationId="{F0484802-D5D8-4356-B2FE-721CD0E3C0AF}"/>
          </ac:picMkLst>
        </pc:picChg>
      </pc:sldChg>
      <pc:sldChg chg="addSp delSp modSp add mod">
        <pc:chgData name="Gregory, Nathaniel R" userId="def4e7e5-2af6-471b-8345-8d5250bf99a4" providerId="ADAL" clId="{47CD3858-E7FF-42C1-B124-DBA5BE5945F2}" dt="2020-10-21T00:39:24.397" v="2762" actId="14100"/>
        <pc:sldMkLst>
          <pc:docMk/>
          <pc:sldMk cId="3764093475" sldId="267"/>
        </pc:sldMkLst>
        <pc:spChg chg="add del mod">
          <ac:chgData name="Gregory, Nathaniel R" userId="def4e7e5-2af6-471b-8345-8d5250bf99a4" providerId="ADAL" clId="{47CD3858-E7FF-42C1-B124-DBA5BE5945F2}" dt="2020-10-21T00:38:50.724" v="2608" actId="478"/>
          <ac:spMkLst>
            <pc:docMk/>
            <pc:sldMk cId="3764093475" sldId="267"/>
            <ac:spMk id="7" creationId="{578BD219-B7D3-45BF-87D8-CA388D4C706F}"/>
          </ac:spMkLst>
        </pc:spChg>
        <pc:spChg chg="add mod">
          <ac:chgData name="Gregory, Nathaniel R" userId="def4e7e5-2af6-471b-8345-8d5250bf99a4" providerId="ADAL" clId="{47CD3858-E7FF-42C1-B124-DBA5BE5945F2}" dt="2020-10-21T00:39:24.397" v="2762" actId="14100"/>
          <ac:spMkLst>
            <pc:docMk/>
            <pc:sldMk cId="3764093475" sldId="267"/>
            <ac:spMk id="11" creationId="{D315C4E5-C9EB-4D3D-9F7E-D7DE67817BFA}"/>
          </ac:spMkLst>
        </pc:spChg>
        <pc:spChg chg="mod">
          <ac:chgData name="Gregory, Nathaniel R" userId="def4e7e5-2af6-471b-8345-8d5250bf99a4" providerId="ADAL" clId="{47CD3858-E7FF-42C1-B124-DBA5BE5945F2}" dt="2020-10-21T00:30:43.248" v="2193" actId="20577"/>
          <ac:spMkLst>
            <pc:docMk/>
            <pc:sldMk cId="3764093475" sldId="267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00:38:13.954" v="2591" actId="1076"/>
          <ac:spMkLst>
            <pc:docMk/>
            <pc:sldMk cId="3764093475" sldId="267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00:30:45.447" v="2194" actId="478"/>
          <ac:picMkLst>
            <pc:docMk/>
            <pc:sldMk cId="3764093475" sldId="267"/>
            <ac:picMk id="3" creationId="{54DC39F1-C3E7-4386-B1B1-5A8F58F621CC}"/>
          </ac:picMkLst>
        </pc:picChg>
        <pc:picChg chg="add del mod modCrop">
          <ac:chgData name="Gregory, Nathaniel R" userId="def4e7e5-2af6-471b-8345-8d5250bf99a4" providerId="ADAL" clId="{47CD3858-E7FF-42C1-B124-DBA5BE5945F2}" dt="2020-10-21T00:34:28.475" v="2324" actId="478"/>
          <ac:picMkLst>
            <pc:docMk/>
            <pc:sldMk cId="3764093475" sldId="267"/>
            <ac:picMk id="4" creationId="{5B4BAF10-1314-4069-A43A-4B108C9C7D54}"/>
          </ac:picMkLst>
        </pc:picChg>
        <pc:picChg chg="add mod modCrop">
          <ac:chgData name="Gregory, Nathaniel R" userId="def4e7e5-2af6-471b-8345-8d5250bf99a4" providerId="ADAL" clId="{47CD3858-E7FF-42C1-B124-DBA5BE5945F2}" dt="2020-10-21T00:38:18.382" v="2592" actId="1076"/>
          <ac:picMkLst>
            <pc:docMk/>
            <pc:sldMk cId="3764093475" sldId="267"/>
            <ac:picMk id="6" creationId="{672C6DA8-2341-403D-9AA4-3F7CE83CBAC2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7:06:50.371" v="5506" actId="20577"/>
        <pc:sldMkLst>
          <pc:docMk/>
          <pc:sldMk cId="744713940" sldId="268"/>
        </pc:sldMkLst>
        <pc:spChg chg="mod">
          <ac:chgData name="Gregory, Nathaniel R" userId="def4e7e5-2af6-471b-8345-8d5250bf99a4" providerId="ADAL" clId="{47CD3858-E7FF-42C1-B124-DBA5BE5945F2}" dt="2020-10-21T01:01:44.377" v="2983" actId="20577"/>
          <ac:spMkLst>
            <pc:docMk/>
            <pc:sldMk cId="744713940" sldId="268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6:50.371" v="5506" actId="20577"/>
          <ac:spMkLst>
            <pc:docMk/>
            <pc:sldMk cId="744713940" sldId="268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08:27.346" v="5741" actId="1076"/>
        <pc:sldMkLst>
          <pc:docMk/>
          <pc:sldMk cId="902978189" sldId="269"/>
        </pc:sldMkLst>
        <pc:spChg chg="mod">
          <ac:chgData name="Gregory, Nathaniel R" userId="def4e7e5-2af6-471b-8345-8d5250bf99a4" providerId="ADAL" clId="{47CD3858-E7FF-42C1-B124-DBA5BE5945F2}" dt="2020-10-21T01:02:00.647" v="3011" actId="20577"/>
          <ac:spMkLst>
            <pc:docMk/>
            <pc:sldMk cId="902978189" sldId="269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8:14.655" v="5738" actId="20577"/>
          <ac:spMkLst>
            <pc:docMk/>
            <pc:sldMk cId="902978189" sldId="269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08:27.346" v="5741" actId="1076"/>
          <ac:picMkLst>
            <pc:docMk/>
            <pc:sldMk cId="902978189" sldId="269"/>
            <ac:picMk id="2" creationId="{FBED49FF-E0D2-48A8-A181-DA4EBD4594BB}"/>
          </ac:picMkLst>
        </pc:picChg>
      </pc:sldChg>
      <pc:sldChg chg="addSp modSp add mod">
        <pc:chgData name="Gregory, Nathaniel R" userId="def4e7e5-2af6-471b-8345-8d5250bf99a4" providerId="ADAL" clId="{47CD3858-E7FF-42C1-B124-DBA5BE5945F2}" dt="2020-10-21T17:13:25.477" v="6209" actId="14100"/>
        <pc:sldMkLst>
          <pc:docMk/>
          <pc:sldMk cId="3447908012" sldId="270"/>
        </pc:sldMkLst>
        <pc:spChg chg="mod">
          <ac:chgData name="Gregory, Nathaniel R" userId="def4e7e5-2af6-471b-8345-8d5250bf99a4" providerId="ADAL" clId="{47CD3858-E7FF-42C1-B124-DBA5BE5945F2}" dt="2020-10-21T01:02:14.809" v="3026" actId="20577"/>
          <ac:spMkLst>
            <pc:docMk/>
            <pc:sldMk cId="3447908012" sldId="270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3:20.499" v="6206" actId="14100"/>
          <ac:spMkLst>
            <pc:docMk/>
            <pc:sldMk cId="3447908012" sldId="270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13:25.477" v="6209" actId="14100"/>
          <ac:picMkLst>
            <pc:docMk/>
            <pc:sldMk cId="3447908012" sldId="270"/>
            <ac:picMk id="2" creationId="{33D1C819-900B-47ED-BB2C-BB499CF73ABB}"/>
          </ac:picMkLst>
        </pc:picChg>
      </pc:sldChg>
      <pc:sldChg chg="modSp add del mod">
        <pc:chgData name="Gregory, Nathaniel R" userId="def4e7e5-2af6-471b-8345-8d5250bf99a4" providerId="ADAL" clId="{47CD3858-E7FF-42C1-B124-DBA5BE5945F2}" dt="2020-10-21T17:20:05.398" v="6510" actId="47"/>
        <pc:sldMkLst>
          <pc:docMk/>
          <pc:sldMk cId="4154734128" sldId="271"/>
        </pc:sldMkLst>
        <pc:spChg chg="mod">
          <ac:chgData name="Gregory, Nathaniel R" userId="def4e7e5-2af6-471b-8345-8d5250bf99a4" providerId="ADAL" clId="{47CD3858-E7FF-42C1-B124-DBA5BE5945F2}" dt="2020-10-21T17:18:55.732" v="6474" actId="20577"/>
          <ac:spMkLst>
            <pc:docMk/>
            <pc:sldMk cId="4154734128" sldId="271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19:00.605" v="6475" actId="2711"/>
          <ac:spMkLst>
            <pc:docMk/>
            <pc:sldMk cId="4154734128" sldId="271"/>
            <ac:spMk id="76" creationId="{00000000-0000-0000-0000-000000000000}"/>
          </ac:spMkLst>
        </pc:spChg>
      </pc:sldChg>
      <pc:sldChg chg="addSp modSp add mod">
        <pc:chgData name="Gregory, Nathaniel R" userId="def4e7e5-2af6-471b-8345-8d5250bf99a4" providerId="ADAL" clId="{47CD3858-E7FF-42C1-B124-DBA5BE5945F2}" dt="2020-10-21T17:22:57.034" v="6868" actId="732"/>
        <pc:sldMkLst>
          <pc:docMk/>
          <pc:sldMk cId="2281275397" sldId="272"/>
        </pc:sldMkLst>
        <pc:spChg chg="mod">
          <ac:chgData name="Gregory, Nathaniel R" userId="def4e7e5-2af6-471b-8345-8d5250bf99a4" providerId="ADAL" clId="{47CD3858-E7FF-42C1-B124-DBA5BE5945F2}" dt="2020-10-21T01:02:36.269" v="3057" actId="20577"/>
          <ac:spMkLst>
            <pc:docMk/>
            <pc:sldMk cId="2281275397" sldId="272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22:48.444" v="6865" actId="14100"/>
          <ac:spMkLst>
            <pc:docMk/>
            <pc:sldMk cId="2281275397" sldId="272"/>
            <ac:spMk id="76" creationId="{00000000-0000-0000-0000-000000000000}"/>
          </ac:spMkLst>
        </pc:spChg>
        <pc:picChg chg="add mod">
          <ac:chgData name="Gregory, Nathaniel R" userId="def4e7e5-2af6-471b-8345-8d5250bf99a4" providerId="ADAL" clId="{47CD3858-E7FF-42C1-B124-DBA5BE5945F2}" dt="2020-10-21T17:22:57.034" v="6868" actId="732"/>
          <ac:picMkLst>
            <pc:docMk/>
            <pc:sldMk cId="2281275397" sldId="272"/>
            <ac:picMk id="2" creationId="{F84214C9-783C-4546-AEE1-24B979982444}"/>
          </ac:picMkLst>
        </pc:picChg>
      </pc:sldChg>
      <pc:sldChg chg="modSp add mod">
        <pc:chgData name="Gregory, Nathaniel R" userId="def4e7e5-2af6-471b-8345-8d5250bf99a4" providerId="ADAL" clId="{47CD3858-E7FF-42C1-B124-DBA5BE5945F2}" dt="2020-10-21T13:41:07.539" v="3745" actId="20577"/>
        <pc:sldMkLst>
          <pc:docMk/>
          <pc:sldMk cId="1087804845" sldId="273"/>
        </pc:sldMkLst>
        <pc:spChg chg="mod">
          <ac:chgData name="Gregory, Nathaniel R" userId="def4e7e5-2af6-471b-8345-8d5250bf99a4" providerId="ADAL" clId="{47CD3858-E7FF-42C1-B124-DBA5BE5945F2}" dt="2020-10-21T13:21:33.402" v="3077" actId="20577"/>
          <ac:spMkLst>
            <pc:docMk/>
            <pc:sldMk cId="1087804845" sldId="27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3:41:07.539" v="3745" actId="20577"/>
          <ac:spMkLst>
            <pc:docMk/>
            <pc:sldMk cId="1087804845" sldId="273"/>
            <ac:spMk id="76" creationId="{00000000-0000-0000-0000-000000000000}"/>
          </ac:spMkLst>
        </pc:spChg>
      </pc:sldChg>
      <pc:sldChg chg="add del">
        <pc:chgData name="Gregory, Nathaniel R" userId="def4e7e5-2af6-471b-8345-8d5250bf99a4" providerId="ADAL" clId="{47CD3858-E7FF-42C1-B124-DBA5BE5945F2}" dt="2020-10-21T01:02:55.553" v="3059" actId="47"/>
        <pc:sldMkLst>
          <pc:docMk/>
          <pc:sldMk cId="1531596274" sldId="273"/>
        </pc:sldMkLst>
      </pc:sldChg>
      <pc:sldChg chg="addSp modSp add mod">
        <pc:chgData name="Gregory, Nathaniel R" userId="def4e7e5-2af6-471b-8345-8d5250bf99a4" providerId="ADAL" clId="{47CD3858-E7FF-42C1-B124-DBA5BE5945F2}" dt="2020-10-26T14:06:03.312" v="7482" actId="20577"/>
        <pc:sldMkLst>
          <pc:docMk/>
          <pc:sldMk cId="399490187" sldId="274"/>
        </pc:sldMkLst>
        <pc:spChg chg="mod">
          <ac:chgData name="Gregory, Nathaniel R" userId="def4e7e5-2af6-471b-8345-8d5250bf99a4" providerId="ADAL" clId="{47CD3858-E7FF-42C1-B124-DBA5BE5945F2}" dt="2020-10-26T14:06:03.312" v="7482" actId="20577"/>
          <ac:spMkLst>
            <pc:docMk/>
            <pc:sldMk cId="399490187" sldId="274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5:23.987" v="7456" actId="14100"/>
          <ac:spMkLst>
            <pc:docMk/>
            <pc:sldMk cId="399490187" sldId="274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6T14:05:26.249" v="7457" actId="1076"/>
          <ac:picMkLst>
            <pc:docMk/>
            <pc:sldMk cId="399490187" sldId="274"/>
            <ac:picMk id="3" creationId="{9AE06D72-9A56-4723-A135-13F7AA8AA8D9}"/>
          </ac:picMkLst>
        </pc:picChg>
      </pc:sldChg>
      <pc:sldChg chg="addSp delSp modSp add del mod modCm">
        <pc:chgData name="Gregory, Nathaniel R" userId="def4e7e5-2af6-471b-8345-8d5250bf99a4" providerId="ADAL" clId="{47CD3858-E7FF-42C1-B124-DBA5BE5945F2}" dt="2020-10-26T14:05:37.117" v="7458" actId="47"/>
        <pc:sldMkLst>
          <pc:docMk/>
          <pc:sldMk cId="3085213775" sldId="275"/>
        </pc:sldMkLst>
        <pc:spChg chg="mod">
          <ac:chgData name="Gregory, Nathaniel R" userId="def4e7e5-2af6-471b-8345-8d5250bf99a4" providerId="ADAL" clId="{47CD3858-E7FF-42C1-B124-DBA5BE5945F2}" dt="2020-10-21T13:22:18.110" v="3107" actId="20577"/>
          <ac:spMkLst>
            <pc:docMk/>
            <pc:sldMk cId="3085213775" sldId="275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6T14:03:57.626" v="7368" actId="20577"/>
          <ac:spMkLst>
            <pc:docMk/>
            <pc:sldMk cId="3085213775" sldId="275"/>
            <ac:spMk id="76" creationId="{00000000-0000-0000-0000-000000000000}"/>
          </ac:spMkLst>
        </pc:spChg>
        <pc:picChg chg="add del mod modCrop">
          <ac:chgData name="Gregory, Nathaniel R" userId="def4e7e5-2af6-471b-8345-8d5250bf99a4" providerId="ADAL" clId="{47CD3858-E7FF-42C1-B124-DBA5BE5945F2}" dt="2020-10-26T14:03:50.957" v="7365" actId="478"/>
          <ac:picMkLst>
            <pc:docMk/>
            <pc:sldMk cId="3085213775" sldId="275"/>
            <ac:picMk id="3" creationId="{8C6349BD-8DD5-49CC-85D5-F738145DB842}"/>
          </ac:picMkLst>
        </pc:picChg>
        <pc:picChg chg="add del mod modCrop">
          <ac:chgData name="Gregory, Nathaniel R" userId="def4e7e5-2af6-471b-8345-8d5250bf99a4" providerId="ADAL" clId="{47CD3858-E7FF-42C1-B124-DBA5BE5945F2}" dt="2020-10-26T14:03:52.024" v="7366" actId="478"/>
          <ac:picMkLst>
            <pc:docMk/>
            <pc:sldMk cId="3085213775" sldId="275"/>
            <ac:picMk id="5" creationId="{AAE15A74-1C8A-48D8-A8D8-82C89B6FC1AB}"/>
          </ac:picMkLst>
        </pc:picChg>
      </pc:sldChg>
      <pc:sldChg chg="addSp modSp add mod">
        <pc:chgData name="Gregory, Nathaniel R" userId="def4e7e5-2af6-471b-8345-8d5250bf99a4" providerId="ADAL" clId="{47CD3858-E7FF-42C1-B124-DBA5BE5945F2}" dt="2020-10-21T14:08:49.049" v="4391" actId="1076"/>
        <pc:sldMkLst>
          <pc:docMk/>
          <pc:sldMk cId="1001170128" sldId="276"/>
        </pc:sldMkLst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6" creationId="{3C8C64FA-C5D3-43A0-94A3-6AF78E6F5635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7" creationId="{D07315C8-3E43-4A70-AF7B-BC3A71C40F42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8" creationId="{C78FD1E6-F9AD-4DBC-A9A5-4B6448D36994}"/>
          </ac:spMkLst>
        </pc:spChg>
        <pc:spChg chg="add mod">
          <ac:chgData name="Gregory, Nathaniel R" userId="def4e7e5-2af6-471b-8345-8d5250bf99a4" providerId="ADAL" clId="{47CD3858-E7FF-42C1-B124-DBA5BE5945F2}" dt="2020-10-21T14:08:49.049" v="4391" actId="1076"/>
          <ac:spMkLst>
            <pc:docMk/>
            <pc:sldMk cId="1001170128" sldId="276"/>
            <ac:spMk id="9" creationId="{AF3DC425-867F-4963-B75C-EA9B15C42B0E}"/>
          </ac:spMkLst>
        </pc:spChg>
        <pc:spChg chg="mod">
          <ac:chgData name="Gregory, Nathaniel R" userId="def4e7e5-2af6-471b-8345-8d5250bf99a4" providerId="ADAL" clId="{47CD3858-E7FF-42C1-B124-DBA5BE5945F2}" dt="2020-10-21T13:22:28.201" v="3133" actId="20577"/>
          <ac:spMkLst>
            <pc:docMk/>
            <pc:sldMk cId="1001170128" sldId="276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4:08:45.921" v="4390" actId="1076"/>
          <ac:spMkLst>
            <pc:docMk/>
            <pc:sldMk cId="1001170128" sldId="276"/>
            <ac:spMk id="76" creationId="{00000000-0000-0000-0000-000000000000}"/>
          </ac:spMkLst>
        </pc:spChg>
        <pc:picChg chg="add mod modCrop">
          <ac:chgData name="Gregory, Nathaniel R" userId="def4e7e5-2af6-471b-8345-8d5250bf99a4" providerId="ADAL" clId="{47CD3858-E7FF-42C1-B124-DBA5BE5945F2}" dt="2020-10-21T14:05:13.151" v="4306" actId="1076"/>
          <ac:picMkLst>
            <pc:docMk/>
            <pc:sldMk cId="1001170128" sldId="276"/>
            <ac:picMk id="3" creationId="{2500B38E-4AE3-47E8-B330-7158BFA10682}"/>
          </ac:picMkLst>
        </pc:picChg>
        <pc:picChg chg="add mod modCrop">
          <ac:chgData name="Gregory, Nathaniel R" userId="def4e7e5-2af6-471b-8345-8d5250bf99a4" providerId="ADAL" clId="{47CD3858-E7FF-42C1-B124-DBA5BE5945F2}" dt="2020-10-21T14:05:37.526" v="4313" actId="1076"/>
          <ac:picMkLst>
            <pc:docMk/>
            <pc:sldMk cId="1001170128" sldId="276"/>
            <ac:picMk id="5" creationId="{B6E17337-ED22-44B6-ADBF-98C8E7026AC8}"/>
          </ac:picMkLst>
        </pc:picChg>
      </pc:sldChg>
      <pc:sldChg chg="delSp modSp add mod">
        <pc:chgData name="Gregory, Nathaniel R" userId="def4e7e5-2af6-471b-8345-8d5250bf99a4" providerId="ADAL" clId="{47CD3858-E7FF-42C1-B124-DBA5BE5945F2}" dt="2020-10-21T17:08:39.210" v="5752" actId="20577"/>
        <pc:sldMkLst>
          <pc:docMk/>
          <pc:sldMk cId="1509580482" sldId="277"/>
        </pc:sldMkLst>
        <pc:spChg chg="mod">
          <ac:chgData name="Gregory, Nathaniel R" userId="def4e7e5-2af6-471b-8345-8d5250bf99a4" providerId="ADAL" clId="{47CD3858-E7FF-42C1-B124-DBA5BE5945F2}" dt="2020-10-21T17:08:39.210" v="5752" actId="20577"/>
          <ac:spMkLst>
            <pc:docMk/>
            <pc:sldMk cId="1509580482" sldId="277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08:35.870" v="5744" actId="6549"/>
          <ac:spMkLst>
            <pc:docMk/>
            <pc:sldMk cId="1509580482" sldId="277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17:08:33.621" v="5743" actId="478"/>
          <ac:picMkLst>
            <pc:docMk/>
            <pc:sldMk cId="1509580482" sldId="277"/>
            <ac:picMk id="2" creationId="{FBED49FF-E0D2-48A8-A181-DA4EBD4594BB}"/>
          </ac:picMkLst>
        </pc:picChg>
      </pc:sldChg>
      <pc:sldChg chg="new del">
        <pc:chgData name="Gregory, Nathaniel R" userId="def4e7e5-2af6-471b-8345-8d5250bf99a4" providerId="ADAL" clId="{47CD3858-E7FF-42C1-B124-DBA5BE5945F2}" dt="2020-10-21T13:56:20.829" v="4159" actId="2696"/>
        <pc:sldMkLst>
          <pc:docMk/>
          <pc:sldMk cId="2093398576" sldId="277"/>
        </pc:sldMkLst>
      </pc:sldChg>
      <pc:sldChg chg="modSp add del mod">
        <pc:chgData name="Gregory, Nathaniel R" userId="def4e7e5-2af6-471b-8345-8d5250bf99a4" providerId="ADAL" clId="{47CD3858-E7FF-42C1-B124-DBA5BE5945F2}" dt="2020-10-21T17:20:28.187" v="6531" actId="47"/>
        <pc:sldMkLst>
          <pc:docMk/>
          <pc:sldMk cId="1527430995" sldId="278"/>
        </pc:sldMkLst>
        <pc:spChg chg="mod">
          <ac:chgData name="Gregory, Nathaniel R" userId="def4e7e5-2af6-471b-8345-8d5250bf99a4" providerId="ADAL" clId="{47CD3858-E7FF-42C1-B124-DBA5BE5945F2}" dt="2020-10-21T17:19:11.991" v="6492" actId="20577"/>
          <ac:spMkLst>
            <pc:docMk/>
            <pc:sldMk cId="1527430995" sldId="278"/>
            <ac:spMk id="75" creationId="{00000000-0000-0000-0000-000000000000}"/>
          </ac:spMkLst>
        </pc:spChg>
      </pc:sldChg>
      <pc:sldChg chg="modSp add del mod">
        <pc:chgData name="Gregory, Nathaniel R" userId="def4e7e5-2af6-471b-8345-8d5250bf99a4" providerId="ADAL" clId="{47CD3858-E7FF-42C1-B124-DBA5BE5945F2}" dt="2020-10-21T17:20:51.810" v="6544" actId="47"/>
        <pc:sldMkLst>
          <pc:docMk/>
          <pc:sldMk cId="3002612836" sldId="279"/>
        </pc:sldMkLst>
        <pc:spChg chg="mod">
          <ac:chgData name="Gregory, Nathaniel R" userId="def4e7e5-2af6-471b-8345-8d5250bf99a4" providerId="ADAL" clId="{47CD3858-E7FF-42C1-B124-DBA5BE5945F2}" dt="2020-10-21T17:19:17.676" v="6509" actId="20577"/>
          <ac:spMkLst>
            <pc:docMk/>
            <pc:sldMk cId="3002612836" sldId="279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12.677" v="6530" actId="20577"/>
        <pc:sldMkLst>
          <pc:docMk/>
          <pc:sldMk cId="918731383" sldId="280"/>
        </pc:sldMkLst>
        <pc:spChg chg="mod">
          <ac:chgData name="Gregory, Nathaniel R" userId="def4e7e5-2af6-471b-8345-8d5250bf99a4" providerId="ADAL" clId="{47CD3858-E7FF-42C1-B124-DBA5BE5945F2}" dt="2020-10-21T17:20:12.677" v="6530" actId="20577"/>
          <ac:spMkLst>
            <pc:docMk/>
            <pc:sldMk cId="918731383" sldId="280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35.263" v="6543" actId="20577"/>
        <pc:sldMkLst>
          <pc:docMk/>
          <pc:sldMk cId="4224163054" sldId="281"/>
        </pc:sldMkLst>
        <pc:spChg chg="mod">
          <ac:chgData name="Gregory, Nathaniel R" userId="def4e7e5-2af6-471b-8345-8d5250bf99a4" providerId="ADAL" clId="{47CD3858-E7FF-42C1-B124-DBA5BE5945F2}" dt="2020-10-21T17:20:35.263" v="6543" actId="20577"/>
          <ac:spMkLst>
            <pc:docMk/>
            <pc:sldMk cId="4224163054" sldId="281"/>
            <ac:spMk id="75" creationId="{00000000-0000-0000-0000-000000000000}"/>
          </ac:spMkLst>
        </pc:spChg>
      </pc:sldChg>
      <pc:sldChg chg="modSp mod">
        <pc:chgData name="Gregory, Nathaniel R" userId="def4e7e5-2af6-471b-8345-8d5250bf99a4" providerId="ADAL" clId="{47CD3858-E7FF-42C1-B124-DBA5BE5945F2}" dt="2020-10-21T17:20:58.350" v="6554" actId="20577"/>
        <pc:sldMkLst>
          <pc:docMk/>
          <pc:sldMk cId="1708511988" sldId="282"/>
        </pc:sldMkLst>
        <pc:spChg chg="mod">
          <ac:chgData name="Gregory, Nathaniel R" userId="def4e7e5-2af6-471b-8345-8d5250bf99a4" providerId="ADAL" clId="{47CD3858-E7FF-42C1-B124-DBA5BE5945F2}" dt="2020-10-21T17:20:58.350" v="6554" actId="20577"/>
          <ac:spMkLst>
            <pc:docMk/>
            <pc:sldMk cId="1708511988" sldId="282"/>
            <ac:spMk id="75" creationId="{00000000-0000-0000-0000-000000000000}"/>
          </ac:spMkLst>
        </pc:spChg>
      </pc:sldChg>
      <pc:sldChg chg="addSp delSp modSp add mod">
        <pc:chgData name="Gregory, Nathaniel R" userId="def4e7e5-2af6-471b-8345-8d5250bf99a4" providerId="ADAL" clId="{47CD3858-E7FF-42C1-B124-DBA5BE5945F2}" dt="2020-10-21T17:50:18.817" v="7360" actId="1076"/>
        <pc:sldMkLst>
          <pc:docMk/>
          <pc:sldMk cId="2666297027" sldId="283"/>
        </pc:sldMkLst>
        <pc:spChg chg="mod">
          <ac:chgData name="Gregory, Nathaniel R" userId="def4e7e5-2af6-471b-8345-8d5250bf99a4" providerId="ADAL" clId="{47CD3858-E7FF-42C1-B124-DBA5BE5945F2}" dt="2020-10-21T17:23:21.661" v="6880" actId="20577"/>
          <ac:spMkLst>
            <pc:docMk/>
            <pc:sldMk cId="2666297027" sldId="283"/>
            <ac:spMk id="75" creationId="{00000000-0000-0000-0000-000000000000}"/>
          </ac:spMkLst>
        </pc:spChg>
        <pc:spChg chg="mod">
          <ac:chgData name="Gregory, Nathaniel R" userId="def4e7e5-2af6-471b-8345-8d5250bf99a4" providerId="ADAL" clId="{47CD3858-E7FF-42C1-B124-DBA5BE5945F2}" dt="2020-10-21T17:50:02.597" v="7355" actId="20577"/>
          <ac:spMkLst>
            <pc:docMk/>
            <pc:sldMk cId="2666297027" sldId="283"/>
            <ac:spMk id="76" creationId="{00000000-0000-0000-0000-000000000000}"/>
          </ac:spMkLst>
        </pc:spChg>
        <pc:picChg chg="del">
          <ac:chgData name="Gregory, Nathaniel R" userId="def4e7e5-2af6-471b-8345-8d5250bf99a4" providerId="ADAL" clId="{47CD3858-E7FF-42C1-B124-DBA5BE5945F2}" dt="2020-10-21T17:23:24.031" v="6881" actId="478"/>
          <ac:picMkLst>
            <pc:docMk/>
            <pc:sldMk cId="2666297027" sldId="283"/>
            <ac:picMk id="2" creationId="{F84214C9-783C-4546-AEE1-24B979982444}"/>
          </ac:picMkLst>
        </pc:picChg>
        <pc:picChg chg="add mod">
          <ac:chgData name="Gregory, Nathaniel R" userId="def4e7e5-2af6-471b-8345-8d5250bf99a4" providerId="ADAL" clId="{47CD3858-E7FF-42C1-B124-DBA5BE5945F2}" dt="2020-10-21T17:50:08.186" v="7357" actId="1076"/>
          <ac:picMkLst>
            <pc:docMk/>
            <pc:sldMk cId="2666297027" sldId="283"/>
            <ac:picMk id="3" creationId="{A42BC6E5-2F90-46F5-B767-DF9CF39DEC38}"/>
          </ac:picMkLst>
        </pc:picChg>
        <pc:picChg chg="add mod">
          <ac:chgData name="Gregory, Nathaniel R" userId="def4e7e5-2af6-471b-8345-8d5250bf99a4" providerId="ADAL" clId="{47CD3858-E7FF-42C1-B124-DBA5BE5945F2}" dt="2020-10-21T17:50:18.817" v="7360" actId="1076"/>
          <ac:picMkLst>
            <pc:docMk/>
            <pc:sldMk cId="2666297027" sldId="283"/>
            <ac:picMk id="4" creationId="{B89C1DE0-6295-4687-9587-CF3395CD702C}"/>
          </ac:picMkLst>
        </pc:picChg>
      </pc:sldChg>
    </pc:docChg>
  </pc:docChgLst>
  <pc:docChgLst>
    <pc:chgData name="Lahoti, Ishuma K" userId="b2a89de7-893a-4408-aa2f-0fb9e8411b93" providerId="ADAL" clId="{45619434-D638-EE49-A88C-40910F45773B}"/>
    <pc:docChg chg="undo custSel modSld">
      <pc:chgData name="Lahoti, Ishuma K" userId="b2a89de7-893a-4408-aa2f-0fb9e8411b93" providerId="ADAL" clId="{45619434-D638-EE49-A88C-40910F45773B}" dt="2021-11-03T19:31:50.663" v="174"/>
      <pc:docMkLst>
        <pc:docMk/>
      </pc:docMkLst>
      <pc:sldChg chg="addSp modSp mod modAnim">
        <pc:chgData name="Lahoti, Ishuma K" userId="b2a89de7-893a-4408-aa2f-0fb9e8411b93" providerId="ADAL" clId="{45619434-D638-EE49-A88C-40910F45773B}" dt="2021-11-03T19:31:50.663" v="174"/>
        <pc:sldMkLst>
          <pc:docMk/>
          <pc:sldMk cId="1878772499" sldId="324"/>
        </pc:sldMkLst>
        <pc:spChg chg="add mod">
          <ac:chgData name="Lahoti, Ishuma K" userId="b2a89de7-893a-4408-aa2f-0fb9e8411b93" providerId="ADAL" clId="{45619434-D638-EE49-A88C-40910F45773B}" dt="2021-11-03T19:30:11.426" v="64" actId="2711"/>
          <ac:spMkLst>
            <pc:docMk/>
            <pc:sldMk cId="1878772499" sldId="324"/>
            <ac:spMk id="2" creationId="{5841F103-DFDD-2844-969E-A07E46BB872F}"/>
          </ac:spMkLst>
        </pc:spChg>
        <pc:spChg chg="add mod">
          <ac:chgData name="Lahoti, Ishuma K" userId="b2a89de7-893a-4408-aa2f-0fb9e8411b93" providerId="ADAL" clId="{45619434-D638-EE49-A88C-40910F45773B}" dt="2021-11-03T19:30:37.777" v="98" actId="20577"/>
          <ac:spMkLst>
            <pc:docMk/>
            <pc:sldMk cId="1878772499" sldId="324"/>
            <ac:spMk id="6" creationId="{C5E92CFB-64E0-5843-A6A4-57468C50E390}"/>
          </ac:spMkLst>
        </pc:spChg>
        <pc:spChg chg="add mod">
          <ac:chgData name="Lahoti, Ishuma K" userId="b2a89de7-893a-4408-aa2f-0fb9e8411b93" providerId="ADAL" clId="{45619434-D638-EE49-A88C-40910F45773B}" dt="2021-11-03T19:31:25.246" v="167" actId="20577"/>
          <ac:spMkLst>
            <pc:docMk/>
            <pc:sldMk cId="1878772499" sldId="324"/>
            <ac:spMk id="7" creationId="{A1B3C031-F9FD-1A46-964D-6AF23805B8B9}"/>
          </ac:spMkLst>
        </pc:spChg>
        <pc:spChg chg="mod">
          <ac:chgData name="Lahoti, Ishuma K" userId="b2a89de7-893a-4408-aa2f-0fb9e8411b93" providerId="ADAL" clId="{45619434-D638-EE49-A88C-40910F45773B}" dt="2021-11-03T19:31:33.188" v="171" actId="20577"/>
          <ac:spMkLst>
            <pc:docMk/>
            <pc:sldMk cId="1878772499" sldId="324"/>
            <ac:spMk id="76" creationId="{00000000-0000-0000-0000-000000000000}"/>
          </ac:spMkLst>
        </pc:spChg>
      </pc:sldChg>
    </pc:docChg>
  </pc:docChgLst>
  <pc:docChgLst>
    <pc:chgData name="Gregory, Nathaniel R" userId="S::ngregory7@gatech.edu::def4e7e5-2af6-471b-8345-8d5250bf99a4" providerId="AD" clId="Web-{22BB1E1B-6193-481A-9628-1DCFBF5A37D1}"/>
    <pc:docChg chg="modSld">
      <pc:chgData name="Gregory, Nathaniel R" userId="S::ngregory7@gatech.edu::def4e7e5-2af6-471b-8345-8d5250bf99a4" providerId="AD" clId="Web-{22BB1E1B-6193-481A-9628-1DCFBF5A37D1}" dt="2020-10-27T17:27:18.519" v="7" actId="20577"/>
      <pc:docMkLst>
        <pc:docMk/>
      </pc:docMkLst>
      <pc:sldChg chg="modSp">
        <pc:chgData name="Gregory, Nathaniel R" userId="S::ngregory7@gatech.edu::def4e7e5-2af6-471b-8345-8d5250bf99a4" providerId="AD" clId="Web-{22BB1E1B-6193-481A-9628-1DCFBF5A37D1}" dt="2020-10-27T17:27:18.519" v="7" actId="20577"/>
        <pc:sldMkLst>
          <pc:docMk/>
          <pc:sldMk cId="4029284867" sldId="261"/>
        </pc:sldMkLst>
        <pc:spChg chg="mod">
          <ac:chgData name="Gregory, Nathaniel R" userId="S::ngregory7@gatech.edu::def4e7e5-2af6-471b-8345-8d5250bf99a4" providerId="AD" clId="Web-{22BB1E1B-6193-481A-9628-1DCFBF5A37D1}" dt="2020-10-27T17:27:18.519" v="7" actId="20577"/>
          <ac:spMkLst>
            <pc:docMk/>
            <pc:sldMk cId="4029284867" sldId="261"/>
            <ac:spMk id="76" creationId="{00000000-0000-0000-0000-000000000000}"/>
          </ac:spMkLst>
        </pc:spChg>
      </pc:sldChg>
    </pc:docChg>
  </pc:docChgLst>
  <pc:docChgLst>
    <pc:chgData name="Rajamadam Pradeep, Tejas" userId="S::tpradeep8@gatech.edu::660196b1-81f0-4592-878d-de39480388f1" providerId="AD" clId="Web-{775876A6-2BD2-4CE9-904A-BDE020794F5B}"/>
    <pc:docChg chg="modSld">
      <pc:chgData name="Rajamadam Pradeep, Tejas" userId="S::tpradeep8@gatech.edu::660196b1-81f0-4592-878d-de39480388f1" providerId="AD" clId="Web-{775876A6-2BD2-4CE9-904A-BDE020794F5B}" dt="2021-04-13T23:41:47.449" v="0" actId="1076"/>
      <pc:docMkLst>
        <pc:docMk/>
      </pc:docMkLst>
      <pc:sldChg chg="modSp">
        <pc:chgData name="Rajamadam Pradeep, Tejas" userId="S::tpradeep8@gatech.edu::660196b1-81f0-4592-878d-de39480388f1" providerId="AD" clId="Web-{775876A6-2BD2-4CE9-904A-BDE020794F5B}" dt="2021-04-13T23:41:47.449" v="0" actId="1076"/>
        <pc:sldMkLst>
          <pc:docMk/>
          <pc:sldMk cId="911427832" sldId="291"/>
        </pc:sldMkLst>
        <pc:picChg chg="mod">
          <ac:chgData name="Rajamadam Pradeep, Tejas" userId="S::tpradeep8@gatech.edu::660196b1-81f0-4592-878d-de39480388f1" providerId="AD" clId="Web-{775876A6-2BD2-4CE9-904A-BDE020794F5B}" dt="2021-04-13T23:41:47.449" v="0" actId="1076"/>
          <ac:picMkLst>
            <pc:docMk/>
            <pc:sldMk cId="911427832" sldId="291"/>
            <ac:picMk id="2" creationId="{E9BEA35C-57A9-4F61-B559-4CD3431BA8C0}"/>
          </ac:picMkLst>
        </pc:picChg>
      </pc:sldChg>
    </pc:docChg>
  </pc:docChgLst>
  <pc:docChgLst>
    <pc:chgData name="Gregory, Nathaniel R" userId="S::ngregory7@gatech.edu::def4e7e5-2af6-471b-8345-8d5250bf99a4" providerId="AD" clId="Web-{D8839E76-7099-495E-B167-630449699C07}"/>
    <pc:docChg chg="modSld">
      <pc:chgData name="Gregory, Nathaniel R" userId="S::ngregory7@gatech.edu::def4e7e5-2af6-471b-8345-8d5250bf99a4" providerId="AD" clId="Web-{D8839E76-7099-495E-B167-630449699C07}" dt="2020-10-26T04:41:13.362" v="91"/>
      <pc:docMkLst>
        <pc:docMk/>
      </pc:docMkLst>
      <pc:sldChg chg="addSp delSp modSp">
        <pc:chgData name="Gregory, Nathaniel R" userId="S::ngregory7@gatech.edu::def4e7e5-2af6-471b-8345-8d5250bf99a4" providerId="AD" clId="Web-{D8839E76-7099-495E-B167-630449699C07}" dt="2020-10-26T04:40:14.907" v="90" actId="20577"/>
        <pc:sldMkLst>
          <pc:docMk/>
          <pc:sldMk cId="902978189" sldId="269"/>
        </pc:sldMkLst>
        <pc:spChg chg="add del mod">
          <ac:chgData name="Gregory, Nathaniel R" userId="S::ngregory7@gatech.edu::def4e7e5-2af6-471b-8345-8d5250bf99a4" providerId="AD" clId="Web-{D8839E76-7099-495E-B167-630449699C07}" dt="2020-10-26T04:38:51.466" v="11"/>
          <ac:spMkLst>
            <pc:docMk/>
            <pc:sldMk cId="902978189" sldId="269"/>
            <ac:spMk id="4" creationId="{F7C75908-E494-4909-A0D9-856376C28CA7}"/>
          </ac:spMkLst>
        </pc:spChg>
        <pc:spChg chg="add del">
          <ac:chgData name="Gregory, Nathaniel R" userId="S::ngregory7@gatech.edu::def4e7e5-2af6-471b-8345-8d5250bf99a4" providerId="AD" clId="Web-{D8839E76-7099-495E-B167-630449699C07}" dt="2020-10-26T04:37:50.324" v="5"/>
          <ac:spMkLst>
            <pc:docMk/>
            <pc:sldMk cId="902978189" sldId="269"/>
            <ac:spMk id="5" creationId="{30177F56-9572-4850-8F4D-B03405917B41}"/>
          </ac:spMkLst>
        </pc:spChg>
        <pc:spChg chg="add mod">
          <ac:chgData name="Gregory, Nathaniel R" userId="S::ngregory7@gatech.edu::def4e7e5-2af6-471b-8345-8d5250bf99a4" providerId="AD" clId="Web-{D8839E76-7099-495E-B167-630449699C07}" dt="2020-10-26T04:40:14.907" v="90" actId="20577"/>
          <ac:spMkLst>
            <pc:docMk/>
            <pc:sldMk cId="902978189" sldId="269"/>
            <ac:spMk id="6" creationId="{95CFA1F4-3AA4-44D0-9815-BB544071DB86}"/>
          </ac:spMkLst>
        </pc:spChg>
        <pc:spChg chg="mod">
          <ac:chgData name="Gregory, Nathaniel R" userId="S::ngregory7@gatech.edu::def4e7e5-2af6-471b-8345-8d5250bf99a4" providerId="AD" clId="Web-{D8839E76-7099-495E-B167-630449699C07}" dt="2020-10-26T04:37:22.323" v="2" actId="14100"/>
          <ac:spMkLst>
            <pc:docMk/>
            <pc:sldMk cId="902978189" sldId="269"/>
            <ac:spMk id="76" creationId="{00000000-0000-0000-0000-000000000000}"/>
          </ac:spMkLst>
        </pc:spChg>
        <pc:picChg chg="del">
          <ac:chgData name="Gregory, Nathaniel R" userId="S::ngregory7@gatech.edu::def4e7e5-2af6-471b-8345-8d5250bf99a4" providerId="AD" clId="Web-{D8839E76-7099-495E-B167-630449699C07}" dt="2020-10-26T04:37:10.823" v="0"/>
          <ac:picMkLst>
            <pc:docMk/>
            <pc:sldMk cId="902978189" sldId="269"/>
            <ac:picMk id="3" creationId="{FD0F3D73-DFED-469E-8C90-9873ACD0E883}"/>
          </ac:picMkLst>
        </pc:picChg>
      </pc:sldChg>
      <pc:sldChg chg="addCm">
        <pc:chgData name="Gregory, Nathaniel R" userId="S::ngregory7@gatech.edu::def4e7e5-2af6-471b-8345-8d5250bf99a4" providerId="AD" clId="Web-{D8839E76-7099-495E-B167-630449699C07}" dt="2020-10-26T04:41:13.362" v="91"/>
        <pc:sldMkLst>
          <pc:docMk/>
          <pc:sldMk cId="3085213775" sldId="275"/>
        </pc:sldMkLst>
      </pc:sldChg>
    </pc:docChg>
  </pc:docChgLst>
  <pc:docChgLst>
    <pc:chgData name="Touchstone, William" userId="S::wtouchstone3@gatech.edu::682388bf-f96c-4605-8878-5bdbbdfe871b" providerId="AD" clId="Web-{2C2361C3-3CEE-480E-B929-44D8490447CF}"/>
    <pc:docChg chg="modSld">
      <pc:chgData name="Touchstone, William" userId="S::wtouchstone3@gatech.edu::682388bf-f96c-4605-8878-5bdbbdfe871b" providerId="AD" clId="Web-{2C2361C3-3CEE-480E-B929-44D8490447CF}" dt="2020-10-27T20:38:42.991" v="1" actId="1076"/>
      <pc:docMkLst>
        <pc:docMk/>
      </pc:docMkLst>
      <pc:sldChg chg="modSp">
        <pc:chgData name="Touchstone, William" userId="S::wtouchstone3@gatech.edu::682388bf-f96c-4605-8878-5bdbbdfe871b" providerId="AD" clId="Web-{2C2361C3-3CEE-480E-B929-44D8490447CF}" dt="2020-10-27T20:38:42.991" v="1" actId="1076"/>
        <pc:sldMkLst>
          <pc:docMk/>
          <pc:sldMk cId="0" sldId="256"/>
        </pc:sldMkLst>
        <pc:picChg chg="mod">
          <ac:chgData name="Touchstone, William" userId="S::wtouchstone3@gatech.edu::682388bf-f96c-4605-8878-5bdbbdfe871b" providerId="AD" clId="Web-{2C2361C3-3CEE-480E-B929-44D8490447CF}" dt="2020-10-27T20:38:42.991" v="1" actId="1076"/>
          <ac:picMkLst>
            <pc:docMk/>
            <pc:sldMk cId="0" sldId="256"/>
            <ac:picMk id="67" creationId="{00000000-0000-0000-0000-000000000000}"/>
          </ac:picMkLst>
        </pc:picChg>
      </pc:sldChg>
    </pc:docChg>
  </pc:docChgLst>
  <pc:docChgLst>
    <pc:chgData name="Patel, Dhruv V" userId="S::dpatel406@gatech.edu::89eebba9-d428-40b5-91eb-13049a1e6473" providerId="AD" clId="Web-{FA9C6BF0-A23B-46C1-A482-D456148F587B}"/>
    <pc:docChg chg="addSld delSld modSld">
      <pc:chgData name="Patel, Dhruv V" userId="S::dpatel406@gatech.edu::89eebba9-d428-40b5-91eb-13049a1e6473" providerId="AD" clId="Web-{FA9C6BF0-A23B-46C1-A482-D456148F587B}" dt="2021-11-03T13:20:40.765" v="122" actId="20577"/>
      <pc:docMkLst>
        <pc:docMk/>
      </pc:docMkLst>
      <pc:sldChg chg="modSp">
        <pc:chgData name="Patel, Dhruv V" userId="S::dpatel406@gatech.edu::89eebba9-d428-40b5-91eb-13049a1e6473" providerId="AD" clId="Web-{FA9C6BF0-A23B-46C1-A482-D456148F587B}" dt="2021-11-03T13:16:49.915" v="33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FA9C6BF0-A23B-46C1-A482-D456148F587B}" dt="2021-11-03T13:16:49.915" v="33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A9C6BF0-A23B-46C1-A482-D456148F587B}" dt="2021-11-03T13:17:26.666" v="56"/>
        <pc:sldMkLst>
          <pc:docMk/>
          <pc:sldMk cId="1180103731" sldId="289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7"/>
        <pc:sldMkLst>
          <pc:docMk/>
          <pc:sldMk cId="3950991186" sldId="290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8"/>
        <pc:sldMkLst>
          <pc:docMk/>
          <pc:sldMk cId="911427832" sldId="291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9"/>
        <pc:sldMkLst>
          <pc:docMk/>
          <pc:sldMk cId="947439090" sldId="292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0"/>
        <pc:sldMkLst>
          <pc:docMk/>
          <pc:sldMk cId="1948662439" sldId="293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1"/>
        <pc:sldMkLst>
          <pc:docMk/>
          <pc:sldMk cId="2307494204" sldId="294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62"/>
        <pc:sldMkLst>
          <pc:docMk/>
          <pc:sldMk cId="2367617790" sldId="295"/>
        </pc:sldMkLst>
      </pc:sldChg>
      <pc:sldChg chg="del">
        <pc:chgData name="Patel, Dhruv V" userId="S::dpatel406@gatech.edu::89eebba9-d428-40b5-91eb-13049a1e6473" providerId="AD" clId="Web-{FA9C6BF0-A23B-46C1-A482-D456148F587B}" dt="2021-11-03T13:15:31.179" v="0"/>
        <pc:sldMkLst>
          <pc:docMk/>
          <pc:sldMk cId="4024399353" sldId="306"/>
        </pc:sldMkLst>
      </pc:sldChg>
      <pc:sldChg chg="modSp">
        <pc:chgData name="Patel, Dhruv V" userId="S::dpatel406@gatech.edu::89eebba9-d428-40b5-91eb-13049a1e6473" providerId="AD" clId="Web-{FA9C6BF0-A23B-46C1-A482-D456148F587B}" dt="2021-11-03T13:20:40.765" v="122" actId="20577"/>
        <pc:sldMkLst>
          <pc:docMk/>
          <pc:sldMk cId="1426340387" sldId="308"/>
        </pc:sldMkLst>
        <pc:spChg chg="mod">
          <ac:chgData name="Patel, Dhruv V" userId="S::dpatel406@gatech.edu::89eebba9-d428-40b5-91eb-13049a1e6473" providerId="AD" clId="Web-{FA9C6BF0-A23B-46C1-A482-D456148F587B}" dt="2021-11-03T13:20:40.765" v="122" actId="20577"/>
          <ac:spMkLst>
            <pc:docMk/>
            <pc:sldMk cId="1426340387" sldId="308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A9C6BF0-A23B-46C1-A482-D456148F587B}" dt="2021-11-03T13:17:26.651" v="50"/>
        <pc:sldMkLst>
          <pc:docMk/>
          <pc:sldMk cId="2754711978" sldId="309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1"/>
        <pc:sldMkLst>
          <pc:docMk/>
          <pc:sldMk cId="2462218399" sldId="310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2"/>
        <pc:sldMkLst>
          <pc:docMk/>
          <pc:sldMk cId="4000734148" sldId="311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53"/>
        <pc:sldMkLst>
          <pc:docMk/>
          <pc:sldMk cId="3427244618" sldId="312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4"/>
        <pc:sldMkLst>
          <pc:docMk/>
          <pc:sldMk cId="3261510021" sldId="313"/>
        </pc:sldMkLst>
      </pc:sldChg>
      <pc:sldChg chg="del">
        <pc:chgData name="Patel, Dhruv V" userId="S::dpatel406@gatech.edu::89eebba9-d428-40b5-91eb-13049a1e6473" providerId="AD" clId="Web-{FA9C6BF0-A23B-46C1-A482-D456148F587B}" dt="2021-11-03T13:17:26.666" v="55"/>
        <pc:sldMkLst>
          <pc:docMk/>
          <pc:sldMk cId="2191483734" sldId="314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2"/>
        <pc:sldMkLst>
          <pc:docMk/>
          <pc:sldMk cId="317926128" sldId="315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3"/>
        <pc:sldMkLst>
          <pc:docMk/>
          <pc:sldMk cId="3483033927" sldId="316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4"/>
        <pc:sldMkLst>
          <pc:docMk/>
          <pc:sldMk cId="201408233" sldId="317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5"/>
        <pc:sldMkLst>
          <pc:docMk/>
          <pc:sldMk cId="2197964213" sldId="318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6"/>
        <pc:sldMkLst>
          <pc:docMk/>
          <pc:sldMk cId="1897728555" sldId="319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7"/>
        <pc:sldMkLst>
          <pc:docMk/>
          <pc:sldMk cId="81148096" sldId="320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8"/>
        <pc:sldMkLst>
          <pc:docMk/>
          <pc:sldMk cId="1176115975" sldId="321"/>
        </pc:sldMkLst>
      </pc:sldChg>
      <pc:sldChg chg="del">
        <pc:chgData name="Patel, Dhruv V" userId="S::dpatel406@gatech.edu::89eebba9-d428-40b5-91eb-13049a1e6473" providerId="AD" clId="Web-{FA9C6BF0-A23B-46C1-A482-D456148F587B}" dt="2021-11-03T13:17:26.651" v="49"/>
        <pc:sldMkLst>
          <pc:docMk/>
          <pc:sldMk cId="4052830869" sldId="322"/>
        </pc:sldMkLst>
      </pc:sldChg>
      <pc:sldChg chg="modSp add replId">
        <pc:chgData name="Patel, Dhruv V" userId="S::dpatel406@gatech.edu::89eebba9-d428-40b5-91eb-13049a1e6473" providerId="AD" clId="Web-{FA9C6BF0-A23B-46C1-A482-D456148F587B}" dt="2021-11-03T13:16:55.244" v="36" actId="20577"/>
        <pc:sldMkLst>
          <pc:docMk/>
          <pc:sldMk cId="3328024254" sldId="323"/>
        </pc:sldMkLst>
        <pc:spChg chg="mod">
          <ac:chgData name="Patel, Dhruv V" userId="S::dpatel406@gatech.edu::89eebba9-d428-40b5-91eb-13049a1e6473" providerId="AD" clId="Web-{FA9C6BF0-A23B-46C1-A482-D456148F587B}" dt="2021-11-03T13:16:17.274" v="6" actId="20577"/>
          <ac:spMkLst>
            <pc:docMk/>
            <pc:sldMk cId="3328024254" sldId="323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FA9C6BF0-A23B-46C1-A482-D456148F587B}" dt="2021-11-03T13:16:55.244" v="36" actId="20577"/>
          <ac:spMkLst>
            <pc:docMk/>
            <pc:sldMk cId="3328024254" sldId="323"/>
            <ac:spMk id="76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FA9C6BF0-A23B-46C1-A482-D456148F587B}" dt="2021-11-03T13:16:56.713" v="37"/>
        <pc:sldMkLst>
          <pc:docMk/>
          <pc:sldMk cId="1878772499" sldId="324"/>
        </pc:sldMkLst>
      </pc:sldChg>
      <pc:sldChg chg="modSp add replId">
        <pc:chgData name="Patel, Dhruv V" userId="S::dpatel406@gatech.edu::89eebba9-d428-40b5-91eb-13049a1e6473" providerId="AD" clId="Web-{FA9C6BF0-A23B-46C1-A482-D456148F587B}" dt="2021-11-03T13:20:28.656" v="121" actId="20577"/>
        <pc:sldMkLst>
          <pc:docMk/>
          <pc:sldMk cId="7334839" sldId="325"/>
        </pc:sldMkLst>
        <pc:spChg chg="mod">
          <ac:chgData name="Patel, Dhruv V" userId="S::dpatel406@gatech.edu::89eebba9-d428-40b5-91eb-13049a1e6473" providerId="AD" clId="Web-{FA9C6BF0-A23B-46C1-A482-D456148F587B}" dt="2021-11-03T13:19:40.014" v="69" actId="20577"/>
          <ac:spMkLst>
            <pc:docMk/>
            <pc:sldMk cId="7334839" sldId="325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FA9C6BF0-A23B-46C1-A482-D456148F587B}" dt="2021-11-03T13:20:28.656" v="121" actId="20577"/>
          <ac:spMkLst>
            <pc:docMk/>
            <pc:sldMk cId="7334839" sldId="325"/>
            <ac:spMk id="76" creationId="{00000000-0000-0000-0000-000000000000}"/>
          </ac:spMkLst>
        </pc:spChg>
      </pc:sldChg>
      <pc:sldChg chg="add del replId">
        <pc:chgData name="Patel, Dhruv V" userId="S::dpatel406@gatech.edu::89eebba9-d428-40b5-91eb-13049a1e6473" providerId="AD" clId="Web-{FA9C6BF0-A23B-46C1-A482-D456148F587B}" dt="2021-11-03T13:19:33.076" v="64"/>
        <pc:sldMkLst>
          <pc:docMk/>
          <pc:sldMk cId="2916899351" sldId="325"/>
        </pc:sldMkLst>
      </pc:sldChg>
    </pc:docChg>
  </pc:docChgLst>
  <pc:docChgLst>
    <pc:chgData name="Patel, Dhruv V" userId="S::dpatel406@gatech.edu::89eebba9-d428-40b5-91eb-13049a1e6473" providerId="AD" clId="Web-{3303D8EA-8339-41D2-8A58-ABD08B367C44}"/>
    <pc:docChg chg="">
      <pc:chgData name="Patel, Dhruv V" userId="S::dpatel406@gatech.edu::89eebba9-d428-40b5-91eb-13049a1e6473" providerId="AD" clId="Web-{3303D8EA-8339-41D2-8A58-ABD08B367C44}" dt="2020-10-23T12:46:25.751" v="3"/>
      <pc:docMkLst>
        <pc:docMk/>
      </pc:docMkLst>
      <pc:sldChg chg="modCm">
        <pc:chgData name="Patel, Dhruv V" userId="S::dpatel406@gatech.edu::89eebba9-d428-40b5-91eb-13049a1e6473" providerId="AD" clId="Web-{3303D8EA-8339-41D2-8A58-ABD08B367C44}" dt="2020-10-23T12:46:25.751" v="3"/>
        <pc:sldMkLst>
          <pc:docMk/>
          <pc:sldMk cId="1024158782" sldId="258"/>
        </pc:sldMkLst>
      </pc:sldChg>
      <pc:sldChg chg="addCm">
        <pc:chgData name="Patel, Dhruv V" userId="S::dpatel406@gatech.edu::89eebba9-d428-40b5-91eb-13049a1e6473" providerId="AD" clId="Web-{3303D8EA-8339-41D2-8A58-ABD08B367C44}" dt="2020-10-23T12:43:47.388" v="0"/>
        <pc:sldMkLst>
          <pc:docMk/>
          <pc:sldMk cId="122992603" sldId="259"/>
        </pc:sldMkLst>
      </pc:sldChg>
      <pc:sldChg chg="addCm">
        <pc:chgData name="Patel, Dhruv V" userId="S::dpatel406@gatech.edu::89eebba9-d428-40b5-91eb-13049a1e6473" providerId="AD" clId="Web-{3303D8EA-8339-41D2-8A58-ABD08B367C44}" dt="2020-10-23T12:46:11.407" v="2"/>
        <pc:sldMkLst>
          <pc:docMk/>
          <pc:sldMk cId="3437611467" sldId="264"/>
        </pc:sldMkLst>
      </pc:sldChg>
      <pc:sldChg chg="addCm">
        <pc:chgData name="Patel, Dhruv V" userId="S::dpatel406@gatech.edu::89eebba9-d428-40b5-91eb-13049a1e6473" providerId="AD" clId="Web-{3303D8EA-8339-41D2-8A58-ABD08B367C44}" dt="2020-10-23T12:45:51.125" v="1"/>
        <pc:sldMkLst>
          <pc:docMk/>
          <pc:sldMk cId="376409347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66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96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6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92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59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9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9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78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0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7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3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95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5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fx.io/javadoc/1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6377" y="3120575"/>
            <a:ext cx="9139304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2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12 </a:t>
            </a:r>
            <a:r>
              <a:rPr lang="en" sz="82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lang="en-US" sz="8200">
              <a:solidFill>
                <a:srgbClr val="F3F3F3"/>
              </a:solidFill>
              <a:latin typeface="Roboto Slab"/>
              <a:ea typeface="Roboto Slab"/>
              <a:cs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Shapes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3676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Subclass of Node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Abstract base class for all Shapes</a:t>
            </a:r>
            <a:endParaRPr lang="en-US">
              <a:latin typeface="Roboto"/>
              <a:ea typeface="Roboto"/>
              <a:cs typeface="Consolas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Have fill, stroke, and strokewidth properties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Examples: Circle, Rectangle, Line, Arc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00B38E-4AE3-47E8-B330-7158BFA10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5" t="53778" r="19625" b="38667"/>
          <a:stretch/>
        </p:blipFill>
        <p:spPr>
          <a:xfrm>
            <a:off x="311700" y="3778718"/>
            <a:ext cx="7001211" cy="101727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E17337-ED22-44B6-ADBF-98C8E7026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50" t="56222" r="31500" b="38889"/>
          <a:stretch/>
        </p:blipFill>
        <p:spPr>
          <a:xfrm>
            <a:off x="311700" y="3088927"/>
            <a:ext cx="5219723" cy="659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8C64FA-C5D3-43A0-94A3-6AF78E6F5635}"/>
              </a:ext>
            </a:extLst>
          </p:cNvPr>
          <p:cNvSpPr/>
          <p:nvPr/>
        </p:nvSpPr>
        <p:spPr>
          <a:xfrm>
            <a:off x="7091170" y="1606350"/>
            <a:ext cx="992121" cy="11792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15C8-3E43-4A70-AF7B-BC3A71C40F42}"/>
              </a:ext>
            </a:extLst>
          </p:cNvPr>
          <p:cNvSpPr txBox="1"/>
          <p:nvPr/>
        </p:nvSpPr>
        <p:spPr>
          <a:xfrm>
            <a:off x="5474971" y="1354519"/>
            <a:ext cx="16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(x, y) = (400, 300)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FD1E6-F9AD-4DBC-A9A5-4B6448D36994}"/>
              </a:ext>
            </a:extLst>
          </p:cNvPr>
          <p:cNvSpPr txBox="1"/>
          <p:nvPr/>
        </p:nvSpPr>
        <p:spPr>
          <a:xfrm>
            <a:off x="7091170" y="1308596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 Length =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DC425-867F-4963-B75C-EA9B15C42B0E}"/>
              </a:ext>
            </a:extLst>
          </p:cNvPr>
          <p:cNvSpPr txBox="1"/>
          <p:nvPr/>
        </p:nvSpPr>
        <p:spPr>
          <a:xfrm>
            <a:off x="5795010" y="2015995"/>
            <a:ext cx="129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 Length = 30</a:t>
            </a:r>
          </a:p>
        </p:txBody>
      </p:sp>
      <p:pic>
        <p:nvPicPr>
          <p:cNvPr id="2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FA24DD1-CA69-45E1-87B2-EEE912C56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050" y="1016976"/>
            <a:ext cx="3509127" cy="200189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DE123B8-9B8D-4EA3-BA14-754B2CB7615F}"/>
              </a:ext>
            </a:extLst>
          </p:cNvPr>
          <p:cNvSpPr/>
          <p:nvPr/>
        </p:nvSpPr>
        <p:spPr>
          <a:xfrm flipH="1">
            <a:off x="6850543" y="1694143"/>
            <a:ext cx="44223" cy="4082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Colors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Java class with constructor:</a:t>
            </a:r>
            <a:endParaRPr lang="en-US"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Consolas"/>
              </a:rPr>
              <a:t>Color(double r, double g, double b, double opacity)</a:t>
            </a:r>
            <a:endParaRPr lang="en-US">
              <a:latin typeface="Roboto"/>
            </a:endParaRPr>
          </a:p>
          <a:p>
            <a:pPr lvl="1">
              <a:lnSpc>
                <a:spcPct val="100000"/>
              </a:lnSpc>
              <a:buSzPts val="1800"/>
            </a:pPr>
            <a:r>
              <a:rPr lang="en-US">
                <a:latin typeface="Roboto"/>
                <a:ea typeface="Roboto"/>
                <a:cs typeface="Consolas"/>
              </a:rPr>
              <a:t>Double can be represented by a double value in the range of 0.0 - 1.0 or 0 - 255</a:t>
            </a:r>
          </a:p>
          <a:p>
            <a:pPr>
              <a:lnSpc>
                <a:spcPct val="200000"/>
              </a:lnSpc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Color class also has predefined constants</a:t>
            </a:r>
            <a:endParaRPr lang="en-US">
              <a:latin typeface="Roboto"/>
              <a:ea typeface="Roboto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Examples: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Color.RED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,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Color.GREEN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,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Color.DEEPSKYBLUE</a:t>
            </a:r>
            <a:endParaRPr lang="en-US">
              <a:latin typeface="Roboto"/>
              <a:ea typeface="Roboto"/>
              <a:cs typeface="Consolas"/>
            </a:endParaRPr>
          </a:p>
          <a:p>
            <a:pPr marL="596900" lvl="1" indent="0" algn="l">
              <a:lnSpc>
                <a:spcPct val="114999"/>
              </a:lnSpc>
              <a:spcAft>
                <a:spcPts val="0"/>
              </a:spcAft>
              <a:buNone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</a:endParaRPr>
          </a:p>
          <a:p>
            <a:pPr>
              <a:buFont typeface="Roboto"/>
              <a:buChar char="●"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29F5A7A-9750-46A8-B81C-7BCEA94B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4" y="3740865"/>
            <a:ext cx="7892591" cy="9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Images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  <a:sym typeface="Consolas"/>
              </a:rPr>
              <a:t>Image: class that is an abstract representation of an image from a file</a:t>
            </a:r>
            <a:endParaRPr lang="en-US">
              <a:latin typeface="Roboto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Roboto"/>
                <a:sym typeface="Consolas"/>
              </a:rPr>
              <a:t>To show an image in the JavaFX GUI, you m</a:t>
            </a:r>
            <a:r>
              <a:rPr lang="en-US">
                <a:latin typeface="Roboto"/>
                <a:ea typeface="Roboto"/>
                <a:sym typeface="Consolas"/>
              </a:rPr>
              <a:t>ust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create an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ImageView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object with the passed in Image object (similar to File &amp;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FileReader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)</a:t>
            </a:r>
            <a:endParaRPr lang="en-US">
              <a:latin typeface="Roboto"/>
              <a:ea typeface="Roboto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Consolas"/>
              </a:rPr>
              <a:t>Example:</a:t>
            </a:r>
          </a:p>
          <a:p>
            <a:pPr>
              <a:buFont typeface="Roboto"/>
              <a:buChar char="●"/>
            </a:pPr>
            <a:endParaRPr lang="en-US">
              <a:latin typeface="Roboto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A05ED81-B52D-454C-ADF7-BD59F44F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44" y="3382267"/>
            <a:ext cx="6379368" cy="6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Labels/Buttons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0602" y="1257709"/>
            <a:ext cx="8303088" cy="260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"/>
                <a:ea typeface="Roboto"/>
                <a:sym typeface="Consolas"/>
              </a:rPr>
              <a:t>Label: a non-editable text label with font, </a:t>
            </a: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>
                <a:latin typeface="Roboto"/>
                <a:ea typeface="Roboto"/>
                <a:sym typeface="Consolas"/>
              </a:rPr>
              <a:t>     direction, alignment, etc. attributes</a:t>
            </a:r>
            <a:endParaRPr lang="en-US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Roboto"/>
                <a:sym typeface="Consolas"/>
              </a:rPr>
              <a:t>Button: a labeled button, applications can</a:t>
            </a:r>
            <a:endParaRPr lang="en-US">
              <a:latin typeface="Roboto"/>
              <a:ea typeface="Roboto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>
                <a:latin typeface="Roboto"/>
                <a:sym typeface="Consolas"/>
              </a:rPr>
              <a:t>     cause some action to occur when button </a:t>
            </a:r>
            <a:endParaRPr lang="en-US">
              <a:latin typeface="Roboto"/>
              <a:ea typeface="Roboto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>
                <a:latin typeface="Roboto"/>
                <a:sym typeface="Consolas"/>
              </a:rPr>
              <a:t>     is pushed (event handling)</a:t>
            </a:r>
            <a:endParaRPr lang="en-US">
              <a:latin typeface="Roboto"/>
              <a:ea typeface="Roboto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Roboto"/>
              </a:rPr>
              <a:t>There are many more UI Controls (for example: TextField,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>
                <a:latin typeface="Roboto"/>
              </a:rPr>
              <a:t>       </a:t>
            </a:r>
            <a:r>
              <a:rPr lang="en-US" err="1">
                <a:latin typeface="Roboto"/>
              </a:rPr>
              <a:t>CheckBox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ToggleButton</a:t>
            </a:r>
            <a:r>
              <a:rPr lang="en-US">
                <a:latin typeface="Roboto"/>
              </a:rPr>
              <a:t>, Tab, etc.): 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>
                <a:solidFill>
                  <a:schemeClr val="bg1"/>
                </a:solidFill>
                <a:latin typeface="Robot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      </a:t>
            </a:r>
            <a:r>
              <a:rPr lang="en-US">
                <a:latin typeface="Robot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https://docs.oracle.com/javafx/2/ui_controls/jfxpub-ui_controls.htm</a:t>
            </a:r>
            <a:endParaRPr lang="en-US">
              <a:latin typeface="Roboto"/>
            </a:endParaRPr>
          </a:p>
          <a:p>
            <a:pPr lvl="1">
              <a:lnSpc>
                <a:spcPct val="150000"/>
              </a:lnSpc>
            </a:pPr>
            <a:endParaRPr lang="en-US">
              <a:latin typeface="Roboto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>
              <a:latin typeface="Roboto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67A5AA-C13A-426E-88DF-C83181D7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05" y="1378699"/>
            <a:ext cx="2960370" cy="1706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BC231-1AC6-455B-9A9C-F93192DF0D61}"/>
              </a:ext>
            </a:extLst>
          </p:cNvPr>
          <p:cNvSpPr txBox="1"/>
          <p:nvPr/>
        </p:nvSpPr>
        <p:spPr>
          <a:xfrm>
            <a:off x="7384291" y="995434"/>
            <a:ext cx="65338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7C0C5-B446-41DE-B727-B3D25E59110C}"/>
              </a:ext>
            </a:extLst>
          </p:cNvPr>
          <p:cNvSpPr txBox="1"/>
          <p:nvPr/>
        </p:nvSpPr>
        <p:spPr>
          <a:xfrm>
            <a:off x="7852920" y="3430024"/>
            <a:ext cx="93913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TextField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51183-8046-47F6-9E4A-FC693A0D0405}"/>
              </a:ext>
            </a:extLst>
          </p:cNvPr>
          <p:cNvSpPr txBox="1"/>
          <p:nvPr/>
        </p:nvSpPr>
        <p:spPr>
          <a:xfrm>
            <a:off x="6527040" y="3452884"/>
            <a:ext cx="721968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Button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19E983-04FA-4F3D-AD91-3B6FE0231012}"/>
              </a:ext>
            </a:extLst>
          </p:cNvPr>
          <p:cNvCxnSpPr/>
          <p:nvPr/>
        </p:nvCxnSpPr>
        <p:spPr>
          <a:xfrm flipH="1">
            <a:off x="6949440" y="1274445"/>
            <a:ext cx="622935" cy="8801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E4DB6D-0AB3-4FA8-8F4C-F1D1DFC44104}"/>
              </a:ext>
            </a:extLst>
          </p:cNvPr>
          <p:cNvCxnSpPr/>
          <p:nvPr/>
        </p:nvCxnSpPr>
        <p:spPr>
          <a:xfrm flipV="1">
            <a:off x="6829425" y="2703195"/>
            <a:ext cx="68580" cy="7658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23737B-8977-4331-A91C-2909DEE67E36}"/>
              </a:ext>
            </a:extLst>
          </p:cNvPr>
          <p:cNvCxnSpPr/>
          <p:nvPr/>
        </p:nvCxnSpPr>
        <p:spPr>
          <a:xfrm flipH="1" flipV="1">
            <a:off x="7698105" y="2343150"/>
            <a:ext cx="502920" cy="11144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4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Layout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  <a:sym typeface="Consolas"/>
              </a:rPr>
              <a:t>Panes act as GUI "Managers," they control where all the components go</a:t>
            </a:r>
            <a:endParaRPr lang="en-US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Roboto"/>
                <a:sym typeface="Consolas"/>
              </a:rPr>
              <a:t>Pane is a base class for other layout panes: </a:t>
            </a:r>
            <a:r>
              <a:rPr lang="en-US" err="1">
                <a:latin typeface="Roboto"/>
                <a:sym typeface="Consolas"/>
              </a:rPr>
              <a:t>StackPane</a:t>
            </a:r>
            <a:r>
              <a:rPr lang="en-US">
                <a:latin typeface="Roboto"/>
                <a:sym typeface="Consolas"/>
              </a:rPr>
              <a:t>, </a:t>
            </a:r>
            <a:r>
              <a:rPr lang="en-US" err="1">
                <a:latin typeface="Roboto"/>
                <a:sym typeface="Consolas"/>
              </a:rPr>
              <a:t>FlowPane</a:t>
            </a:r>
            <a:r>
              <a:rPr lang="en-US">
                <a:latin typeface="Roboto"/>
                <a:sym typeface="Consolas"/>
              </a:rPr>
              <a:t>, </a:t>
            </a:r>
            <a:r>
              <a:rPr lang="en-US" err="1">
                <a:latin typeface="Roboto"/>
                <a:sym typeface="Consolas"/>
              </a:rPr>
              <a:t>GridPane</a:t>
            </a:r>
            <a:r>
              <a:rPr lang="en-US">
                <a:latin typeface="Roboto"/>
                <a:sym typeface="Consolas"/>
              </a:rPr>
              <a:t>, </a:t>
            </a:r>
            <a:r>
              <a:rPr lang="en-US" err="1">
                <a:latin typeface="Roboto"/>
                <a:sym typeface="Consolas"/>
              </a:rPr>
              <a:t>BorderPane</a:t>
            </a:r>
            <a:r>
              <a:rPr lang="en-US">
                <a:latin typeface="Roboto"/>
                <a:sym typeface="Consolas"/>
              </a:rPr>
              <a:t>, </a:t>
            </a:r>
            <a:r>
              <a:rPr lang="en-US" err="1">
                <a:latin typeface="Roboto"/>
                <a:sym typeface="Consolas"/>
              </a:rPr>
              <a:t>HBox</a:t>
            </a:r>
            <a:r>
              <a:rPr lang="en-US">
                <a:latin typeface="Roboto"/>
                <a:sym typeface="Consolas"/>
              </a:rPr>
              <a:t>, </a:t>
            </a:r>
            <a:r>
              <a:rPr lang="en-US" err="1">
                <a:latin typeface="Roboto"/>
                <a:sym typeface="Consolas"/>
              </a:rPr>
              <a:t>VBox</a:t>
            </a:r>
            <a:r>
              <a:rPr lang="en-US">
                <a:latin typeface="Roboto"/>
                <a:sym typeface="Consolas"/>
              </a:rPr>
              <a:t>, etc.</a:t>
            </a:r>
            <a:endParaRPr lang="en-US">
              <a:latin typeface="Roboto"/>
              <a:ea typeface="Roboto"/>
              <a:cs typeface="Consolas"/>
            </a:endParaRPr>
          </a:p>
          <a:p>
            <a:pPr marL="114300" indent="0">
              <a:buNone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FE26804-257C-4D89-BBE3-143C85E5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32" y="2571750"/>
            <a:ext cx="4547935" cy="22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2497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Layout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A39B85-083D-4103-A5FB-C719933C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3694"/>
              </p:ext>
            </p:extLst>
          </p:nvPr>
        </p:nvGraphicFramePr>
        <p:xfrm>
          <a:off x="504349" y="1243870"/>
          <a:ext cx="8124366" cy="3606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val="2953209376"/>
                    </a:ext>
                  </a:extLst>
                </a:gridCol>
                <a:gridCol w="6438441">
                  <a:extLst>
                    <a:ext uri="{9D8B030D-6E8A-4147-A177-3AD203B41FA5}">
                      <a16:colId xmlns:a16="http://schemas.microsoft.com/office/drawing/2014/main" val="3858513316"/>
                    </a:ext>
                  </a:extLst>
                </a:gridCol>
              </a:tblGrid>
              <a:tr h="4411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11944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Base class for layout panes. It contains the getChildren() method for returning a list of nodes in the pane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49620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StackPane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on top of each other in the center of the Pane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92187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FlowPane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row-by-row horizontally or column-by-column vertically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22366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GridPane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in the cells in a two-dimensional 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27779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BorderPane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in the top, right, bottom, left, and center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52132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HBox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in a single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85122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VBox</a:t>
                      </a:r>
                      <a:endParaRPr lang="en-US" err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Places the nodes in a single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4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Java FX – Memorize Classes?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There are a lot, lot, lot, lot, and a lot of Java FX classes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Consult the API for all the different classes you can use and the methods associated with them</a:t>
            </a:r>
          </a:p>
          <a:p>
            <a:pPr>
              <a:lnSpc>
                <a:spcPct val="100000"/>
              </a:lnSpc>
            </a:pPr>
            <a:r>
              <a:rPr lang="en-US">
                <a:hlinkClick r:id="rId3"/>
              </a:rPr>
              <a:t>https://openjfx.io/javadoc/11/</a:t>
            </a:r>
            <a:endParaRPr lang="en-US">
              <a:latin typeface="Roboto"/>
              <a:ea typeface="Roboto"/>
            </a:endParaRPr>
          </a:p>
          <a:p>
            <a:pPr>
              <a:lnSpc>
                <a:spcPct val="100000"/>
              </a:lnSpc>
            </a:pPr>
            <a:endParaRPr lang="en-US" b="1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A picture containing indoor, person, photo, person&#10;&#10;Description automatically generated">
            <a:extLst>
              <a:ext uri="{FF2B5EF4-FFF2-40B4-BE49-F238E27FC236}">
                <a16:creationId xmlns:a16="http://schemas.microsoft.com/office/drawing/2014/main" id="{266F4F39-0624-4962-B443-01855ECCC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08" y="2272002"/>
            <a:ext cx="4369323" cy="23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HW07 due this Thursday (11/11)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HW08 released this Friday (11/12) and due next Thursday (11/18)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/>
              <a:t>How was Exam 3?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Topic Trivia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(True/False) In JavaFX, stages are placed within a scene.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What method from the Application class must be </a:t>
            </a:r>
            <a:r>
              <a:rPr lang="en-US" dirty="0" err="1">
                <a:ea typeface="Roboto"/>
                <a:cs typeface="Roboto"/>
              </a:rPr>
              <a:t>overriden</a:t>
            </a:r>
            <a:r>
              <a:rPr lang="en-US" dirty="0">
                <a:ea typeface="Roboto"/>
                <a:cs typeface="Roboto"/>
              </a:rPr>
              <a:t> in a JavaFX class?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What does the following code create: Rectangle rec = new Rectangle(0, 50, 75, 30)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(True/False) To create an image, you must pass a File object referencing the image file into the Image constructor.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If we wanted to display 5 UI elements with one in the center and one on each edge of that, what Pane should we use? 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dirty="0">
                <a:ea typeface="Roboto"/>
                <a:cs typeface="Roboto"/>
              </a:rPr>
              <a:t>(True/False) Pane has concrete child classes </a:t>
            </a:r>
            <a:r>
              <a:rPr lang="en-US" dirty="0" err="1">
                <a:ea typeface="Roboto"/>
                <a:cs typeface="Roboto"/>
              </a:rPr>
              <a:t>BorderPane</a:t>
            </a:r>
            <a:r>
              <a:rPr lang="en-US" dirty="0">
                <a:ea typeface="Roboto"/>
                <a:cs typeface="Roboto"/>
              </a:rPr>
              <a:t>, </a:t>
            </a:r>
            <a:r>
              <a:rPr lang="en-US" dirty="0" err="1">
                <a:ea typeface="Roboto"/>
                <a:cs typeface="Roboto"/>
              </a:rPr>
              <a:t>FlowPane</a:t>
            </a:r>
            <a:r>
              <a:rPr lang="en-US" dirty="0">
                <a:ea typeface="Roboto"/>
                <a:cs typeface="Roboto"/>
              </a:rPr>
              <a:t>, </a:t>
            </a:r>
            <a:r>
              <a:rPr lang="en-US" dirty="0" err="1">
                <a:ea typeface="Roboto"/>
                <a:cs typeface="Roboto"/>
              </a:rPr>
              <a:t>StackPane</a:t>
            </a:r>
            <a:r>
              <a:rPr lang="en-US" dirty="0">
                <a:ea typeface="Roboto"/>
                <a:cs typeface="Roboto"/>
              </a:rPr>
              <a:t>, but not </a:t>
            </a:r>
            <a:r>
              <a:rPr lang="en-US" dirty="0" err="1">
                <a:ea typeface="Roboto"/>
                <a:cs typeface="Roboto"/>
              </a:rPr>
              <a:t>HBox</a:t>
            </a:r>
            <a:r>
              <a:rPr lang="en-US" dirty="0">
                <a:ea typeface="Roboto"/>
                <a:cs typeface="Roboto"/>
              </a:rPr>
              <a:t> and </a:t>
            </a:r>
            <a:r>
              <a:rPr lang="en-US" dirty="0" err="1">
                <a:ea typeface="Roboto"/>
                <a:cs typeface="Roboto"/>
              </a:rPr>
              <a:t>VBox</a:t>
            </a:r>
            <a:r>
              <a:rPr lang="en-US" dirty="0">
                <a:ea typeface="Roboto"/>
                <a:cs typeface="Roboto"/>
              </a:rPr>
              <a:t>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 dirty="0"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Topic Trivia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0853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(True/False) In JavaFX, stage(s) are placed within a scene. 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What method from the Application class must be </a:t>
            </a:r>
            <a:r>
              <a:rPr lang="en-US" dirty="0" err="1"/>
              <a:t>overriden</a:t>
            </a:r>
            <a:r>
              <a:rPr lang="en-US" dirty="0"/>
              <a:t> in a JavaFX class?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What does the following code create: Rectangle rec = new Rectangle(0, 50, 75, 30)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(True/False) To create an image, you must pass a File object referencing the image file into the Image constructor.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If we wanted to display 5 UI elements with one in the center and one on each edge of that, what Pane should we use? 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-US" dirty="0"/>
              <a:t>(True/False) Pane has concrete child classes </a:t>
            </a:r>
            <a:r>
              <a:rPr lang="en-US" dirty="0" err="1"/>
              <a:t>BorderPane</a:t>
            </a:r>
            <a:r>
              <a:rPr lang="en-US" dirty="0"/>
              <a:t>, </a:t>
            </a:r>
            <a:r>
              <a:rPr lang="en-US" dirty="0" err="1"/>
              <a:t>FlowPane</a:t>
            </a:r>
            <a:r>
              <a:rPr lang="en-US" dirty="0"/>
              <a:t>, </a:t>
            </a:r>
            <a:r>
              <a:rPr lang="en-US" dirty="0" err="1"/>
              <a:t>StackPane</a:t>
            </a:r>
            <a:r>
              <a:rPr lang="en-US" dirty="0"/>
              <a:t>, but not </a:t>
            </a:r>
            <a:r>
              <a:rPr lang="en-US" dirty="0" err="1"/>
              <a:t>HBox</a:t>
            </a:r>
            <a:r>
              <a:rPr lang="en-US" dirty="0"/>
              <a:t> and </a:t>
            </a:r>
            <a:r>
              <a:rPr lang="en-US" dirty="0" err="1"/>
              <a:t>VBox</a:t>
            </a:r>
            <a:r>
              <a:rPr lang="en-US" dirty="0"/>
              <a:t>.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endParaRPr lang="en-US" dirty="0"/>
          </a:p>
          <a:p>
            <a:pPr>
              <a:lnSpc>
                <a:spcPct val="114999"/>
              </a:lnSpc>
              <a:buFont typeface="Roboto,Sans-Serif"/>
              <a:buChar char="●"/>
            </a:pPr>
            <a:endParaRPr lang="en-US" dirty="0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1F103-DFDD-2844-969E-A07E46BB872F}"/>
              </a:ext>
            </a:extLst>
          </p:cNvPr>
          <p:cNvSpPr txBox="1"/>
          <p:nvPr/>
        </p:nvSpPr>
        <p:spPr>
          <a:xfrm>
            <a:off x="6862527" y="13761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2CFB-64E0-5843-A6A4-57468C50E390}"/>
              </a:ext>
            </a:extLst>
          </p:cNvPr>
          <p:cNvSpPr txBox="1"/>
          <p:nvPr/>
        </p:nvSpPr>
        <p:spPr>
          <a:xfrm>
            <a:off x="2569676" y="1963094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anose="030F0902030302020204" pitchFamily="66" charset="0"/>
              </a:rPr>
              <a:t>start(Stage </a:t>
            </a:r>
            <a:r>
              <a:rPr lang="en-US" err="1">
                <a:solidFill>
                  <a:srgbClr val="FF0000"/>
                </a:solidFill>
                <a:latin typeface="Comic Sans MS" panose="030F0902030302020204" pitchFamily="66" charset="0"/>
              </a:rPr>
              <a:t>primaryStage</a:t>
            </a:r>
            <a:r>
              <a:rPr lang="en-US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3C031-F9FD-1A46-964D-6AF23805B8B9}"/>
              </a:ext>
            </a:extLst>
          </p:cNvPr>
          <p:cNvSpPr txBox="1"/>
          <p:nvPr/>
        </p:nvSpPr>
        <p:spPr>
          <a:xfrm>
            <a:off x="1988745" y="2609898"/>
            <a:ext cx="5472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anose="030F0902030302020204" pitchFamily="66" charset="0"/>
              </a:rPr>
              <a:t>A rectangle shape at position (0, 50) of width 75 and height 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558E0-45C9-4215-8189-ABB28FDF7070}"/>
              </a:ext>
            </a:extLst>
          </p:cNvPr>
          <p:cNvSpPr txBox="1"/>
          <p:nvPr/>
        </p:nvSpPr>
        <p:spPr>
          <a:xfrm>
            <a:off x="5371083" y="3224635"/>
            <a:ext cx="159050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</a:rPr>
              <a:t>False, use 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9CC94-3D64-43CD-85A8-0DE9E9973F48}"/>
              </a:ext>
            </a:extLst>
          </p:cNvPr>
          <p:cNvSpPr txBox="1"/>
          <p:nvPr/>
        </p:nvSpPr>
        <p:spPr>
          <a:xfrm>
            <a:off x="5793179" y="3743052"/>
            <a:ext cx="114646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/>
              </a:rPr>
              <a:t>BorderPane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71F2F-11A5-4BA4-9E45-C490E80F2AF3}"/>
              </a:ext>
            </a:extLst>
          </p:cNvPr>
          <p:cNvSpPr txBox="1"/>
          <p:nvPr/>
        </p:nvSpPr>
        <p:spPr>
          <a:xfrm>
            <a:off x="4752921" y="4147597"/>
            <a:ext cx="215956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</a:rPr>
              <a:t>False, despite the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JavaFX1 : Concepts, graphics, shapes</a:t>
            </a:r>
            <a:endParaRPr lang="en-US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</a:rPr>
              <a:t>JavaFX1.5 : Layout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Java FX Installation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latin typeface="Roboto"/>
                <a:ea typeface="Roboto"/>
              </a:rPr>
              <a:t>TAs will now walk through the JavaFX installation guide available on Canvas in Modules under "JavaFX Setup Resources" for Watson-Phillips and "JavaFX Tutorials and Links" for Landry.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- Basics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195965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JavaFX classes extend </a:t>
            </a: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Application</a:t>
            </a:r>
            <a:endParaRPr lang="en-US">
              <a:latin typeface="Courier New" panose="02070309020205020404" pitchFamily="49" charset="0"/>
              <a:ea typeface="Roboto"/>
              <a:cs typeface="Courier New" panose="02070309020205020404" pitchFamily="49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Must override the </a:t>
            </a: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start()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method</a:t>
            </a:r>
            <a:endParaRPr lang="en-US">
              <a:latin typeface="Roboto"/>
              <a:ea typeface="Roboto"/>
              <a:cs typeface="Consolas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Sets up objects in GUI</a:t>
            </a:r>
            <a:endParaRPr lang="en-US" sz="1600">
              <a:latin typeface="Roboto"/>
              <a:ea typeface="Roboto"/>
              <a:cs typeface="Consolas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Takes in a stage object</a:t>
            </a:r>
            <a:endParaRPr lang="en-US" sz="1600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launch() 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method goes in </a:t>
            </a: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main() 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to create GUI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Consolas"/>
              </a:rPr>
              <a:t>Must make imports from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javafx</a:t>
            </a:r>
            <a:endParaRPr lang="en-US">
              <a:latin typeface="Roboto"/>
              <a:ea typeface="Roboto"/>
              <a:cs typeface="Consolas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import </a:t>
            </a:r>
            <a:r>
              <a:rPr lang="en-US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javafx.application.Application</a:t>
            </a:r>
            <a:r>
              <a:rPr lang="en-US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;</a:t>
            </a:r>
            <a:endParaRPr lang="en-US">
              <a:latin typeface="Courier New" panose="02070309020205020404" pitchFamily="49" charset="0"/>
              <a:ea typeface="Roboto"/>
              <a:cs typeface="Courier New" panose="02070309020205020404" pitchFamily="49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endParaRPr lang="en-US" sz="1400">
              <a:latin typeface="Roboto" panose="020B0604020202020204" charset="0"/>
              <a:ea typeface="Roboto" panose="020B0604020202020204" charset="0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52BAECB-4167-4B78-8E3B-89790C88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11" y="1346005"/>
            <a:ext cx="3646053" cy="25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Stages/Scenes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699" y="1246617"/>
            <a:ext cx="5950877" cy="365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u="sng">
                <a:latin typeface="Roboto"/>
                <a:ea typeface="Roboto"/>
                <a:cs typeface="Consolas"/>
                <a:sym typeface="Consolas"/>
              </a:rPr>
              <a:t>Stage: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window which holds all other components you create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Primary stage will be passed into the start method</a:t>
            </a:r>
            <a:endParaRPr lang="en-US">
              <a:latin typeface="Roboto"/>
              <a:ea typeface="Roboto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u="sng">
                <a:latin typeface="Roboto"/>
                <a:ea typeface="Roboto"/>
                <a:cs typeface="Consolas"/>
                <a:sym typeface="Consolas"/>
              </a:rPr>
              <a:t>Scene: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contains the objects for the GUI in a scene graph</a:t>
            </a:r>
            <a:endParaRPr lang="en-US">
              <a:latin typeface="Roboto"/>
              <a:ea typeface="Roboto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Placed within the primary stage</a:t>
            </a:r>
            <a:endParaRPr lang="en-US">
              <a:latin typeface="Roboto"/>
              <a:ea typeface="Roboto"/>
              <a:cs typeface="Consolas"/>
              <a:sym typeface="Consola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Contains root Node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u="sng">
                <a:latin typeface="Roboto"/>
                <a:ea typeface="Roboto"/>
                <a:cs typeface="Consolas"/>
                <a:sym typeface="Consolas"/>
              </a:rPr>
              <a:t>Pane: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area within the scene for putting GUI Objects</a:t>
            </a:r>
            <a:endParaRPr lang="en-US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u="sng">
                <a:latin typeface="Roboto"/>
                <a:ea typeface="Roboto"/>
                <a:cs typeface="Consolas"/>
                <a:sym typeface="Consolas"/>
              </a:rPr>
              <a:t>Node: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 Visual components such as shapes, </a:t>
            </a:r>
            <a:r>
              <a:rPr lang="en-US" err="1">
                <a:latin typeface="Roboto"/>
                <a:ea typeface="Roboto"/>
                <a:cs typeface="Consolas"/>
                <a:sym typeface="Consolas"/>
              </a:rPr>
              <a:t>ImageView</a:t>
            </a:r>
            <a:r>
              <a:rPr lang="en-US">
                <a:latin typeface="Roboto"/>
                <a:ea typeface="Roboto"/>
                <a:cs typeface="Consolas"/>
                <a:sym typeface="Consolas"/>
              </a:rPr>
              <a:t>, UI controls, etc.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Consolas"/>
              </a:rPr>
              <a:t>Each Node has its own properties (style, rotate, fill, etc.)</a:t>
            </a:r>
            <a:endParaRPr lang="en-US" sz="1600">
              <a:latin typeface="Roboto"/>
              <a:ea typeface="Roboto"/>
              <a:cs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endParaRPr lang="en-US" sz="1600" u="sng">
              <a:latin typeface="Roboto" panose="020B0604020202020204" charset="0"/>
              <a:ea typeface="Roboto" panose="020B0604020202020204" charset="0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endParaRPr lang="en-US">
              <a:latin typeface="Roboto" panose="020B0604020202020204" charset="0"/>
              <a:ea typeface="Roboto" panose="020B0604020202020204" charset="0"/>
              <a:cs typeface="Consolas"/>
              <a:sym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E06D72-9A56-4723-A135-13F7AA8AA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4" t="27570" r="40626" b="31541"/>
          <a:stretch/>
        </p:blipFill>
        <p:spPr>
          <a:xfrm>
            <a:off x="6058852" y="1266324"/>
            <a:ext cx="2986088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77410" y="39930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 FX – Class Hierarchy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11" descr="Diagram&#10;&#10;Description automatically generated">
            <a:extLst>
              <a:ext uri="{FF2B5EF4-FFF2-40B4-BE49-F238E27FC236}">
                <a16:creationId xmlns:a16="http://schemas.microsoft.com/office/drawing/2014/main" id="{99D36712-6D41-4930-8EDB-97FFF274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23" y="1405626"/>
            <a:ext cx="7824068" cy="28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600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DCDEA-60C9-46D6-95C3-3DE0C68E6FD4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F0CA7-DB88-4CF0-AA4F-4E81EC98791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Tropic</vt:lpstr>
      <vt:lpstr>Recitation 12 /////</vt:lpstr>
      <vt:lpstr>Announcements</vt:lpstr>
      <vt:lpstr>Topic Trivia</vt:lpstr>
      <vt:lpstr>Topic Trivia</vt:lpstr>
      <vt:lpstr>Topics</vt:lpstr>
      <vt:lpstr>Java FX Installation</vt:lpstr>
      <vt:lpstr>Java FX - Basics</vt:lpstr>
      <vt:lpstr>Java FX – Stages/Scenes</vt:lpstr>
      <vt:lpstr>Java FX – Class Hierarchy</vt:lpstr>
      <vt:lpstr>Java FX – Shapes</vt:lpstr>
      <vt:lpstr>Java FX – Colors</vt:lpstr>
      <vt:lpstr>Java FX – Images</vt:lpstr>
      <vt:lpstr>Java FX – Labels/Buttons</vt:lpstr>
      <vt:lpstr>Java FX – Layout</vt:lpstr>
      <vt:lpstr>Java FX – Layout</vt:lpstr>
      <vt:lpstr>Java FX – Memorize Classes?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11 /////</dc:title>
  <cp:revision>33</cp:revision>
  <dcterms:modified xsi:type="dcterms:W3CDTF">2021-11-08T14:48:10Z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100600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