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57" r:id="rId6"/>
    <p:sldId id="347" r:id="rId7"/>
    <p:sldId id="325" r:id="rId8"/>
    <p:sldId id="308" r:id="rId9"/>
    <p:sldId id="346" r:id="rId10"/>
    <p:sldId id="345" r:id="rId11"/>
    <p:sldId id="344" r:id="rId12"/>
    <p:sldId id="343" r:id="rId13"/>
    <p:sldId id="342" r:id="rId14"/>
    <p:sldId id="341" r:id="rId15"/>
    <p:sldId id="340" r:id="rId16"/>
    <p:sldId id="333" r:id="rId17"/>
    <p:sldId id="332" r:id="rId18"/>
    <p:sldId id="331" r:id="rId19"/>
    <p:sldId id="330" r:id="rId20"/>
    <p:sldId id="329" r:id="rId21"/>
    <p:sldId id="328" r:id="rId22"/>
    <p:sldId id="327" r:id="rId23"/>
    <p:sldId id="339" r:id="rId24"/>
    <p:sldId id="338" r:id="rId25"/>
    <p:sldId id="337" r:id="rId26"/>
    <p:sldId id="336" r:id="rId27"/>
    <p:sldId id="335" r:id="rId28"/>
    <p:sldId id="334" r:id="rId29"/>
    <p:sldId id="326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  <p:embeddedFont>
      <p:font typeface="PT Sans Narrow" panose="020B0604020202020204" charset="0"/>
      <p:regular r:id="rId40"/>
      <p:bold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  <p:embeddedFont>
      <p:font typeface="Roboto Slab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, Dhruv V" initials="PV" lastIdx="4" clrIdx="0">
    <p:extLst>
      <p:ext uri="{19B8F6BF-5375-455C-9EA6-DF929625EA0E}">
        <p15:presenceInfo xmlns:p15="http://schemas.microsoft.com/office/powerpoint/2012/main" userId="S::dpatel406@gatech.edu::89eebba9-d428-40b5-91eb-13049a1e6473" providerId="AD"/>
      </p:ext>
    </p:extLst>
  </p:cmAuthor>
  <p:cmAuthor id="2" name="Nakazawa, Allison M" initials="NAM" lastIdx="10" clrIdx="1">
    <p:extLst>
      <p:ext uri="{19B8F6BF-5375-455C-9EA6-DF929625EA0E}">
        <p15:presenceInfo xmlns:p15="http://schemas.microsoft.com/office/powerpoint/2012/main" userId="S::anakazawa7@gatech.edu::434e347d-bc06-4936-8f1a-589032403e0e" providerId="AD"/>
      </p:ext>
    </p:extLst>
  </p:cmAuthor>
  <p:cmAuthor id="3" name="Gregory, Nathaniel R" initials="GR" lastIdx="4" clrIdx="2">
    <p:extLst>
      <p:ext uri="{19B8F6BF-5375-455C-9EA6-DF929625EA0E}">
        <p15:presenceInfo xmlns:p15="http://schemas.microsoft.com/office/powerpoint/2012/main" userId="S::ngregory7@gatech.edu::def4e7e5-2af6-471b-8345-8d5250bf99a4" providerId="AD"/>
      </p:ext>
    </p:extLst>
  </p:cmAuthor>
  <p:cmAuthor id="4" name="Watson-Phillips, Susan G" initials="WG" lastIdx="2" clrIdx="3">
    <p:extLst>
      <p:ext uri="{19B8F6BF-5375-455C-9EA6-DF929625EA0E}">
        <p15:presenceInfo xmlns:p15="http://schemas.microsoft.com/office/powerpoint/2012/main" userId="S::swatson38@gatech.edu::d1c8a26b-ebad-4505-9834-551d188187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23435-E39E-4F33-8648-C9E741794F48}" v="180" dt="2021-11-16T16:34:20.460"/>
    <p1510:client id="{5B7093B4-7F1D-4A74-9567-B1F0321B5B4C}" v="6" dt="2021-11-16T22:06:51.613"/>
    <p1510:client id="{6B5B78EB-C1CF-4626-8CA3-A0B4E4601FF3}" v="5" dt="2021-11-14T03:51:44.065"/>
    <p1510:client id="{B01BD5B0-F020-4280-88FB-C6B92E948EE8}" v="19" dt="2021-11-14T15:46:32.725"/>
    <p1510:client id="{CED86DDF-1DE5-460D-B28A-1196F1451069}" v="5" dt="2021-11-15T23:20:21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6.xml"/><Relationship Id="rId41" Type="http://schemas.openxmlformats.org/officeDocument/2006/relationships/font" Target="fonts/font10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andlen, Madelyn A" userId="S::mscandlen3@gatech.edu::24df6134-447f-4e43-81d0-b30ad13c2633" providerId="AD" clId="Web-{6145964B-E960-4257-B04E-798481038081}"/>
    <pc:docChg chg="modSld">
      <pc:chgData name="Scandlen, Madelyn A" userId="S::mscandlen3@gatech.edu::24df6134-447f-4e43-81d0-b30ad13c2633" providerId="AD" clId="Web-{6145964B-E960-4257-B04E-798481038081}" dt="2020-10-25T03:10:01.080" v="9" actId="20577"/>
      <pc:docMkLst>
        <pc:docMk/>
      </pc:docMkLst>
      <pc:sldChg chg="modSp">
        <pc:chgData name="Scandlen, Madelyn A" userId="S::mscandlen3@gatech.edu::24df6134-447f-4e43-81d0-b30ad13c2633" providerId="AD" clId="Web-{6145964B-E960-4257-B04E-798481038081}" dt="2020-10-25T03:10:01.080" v="9" actId="20577"/>
        <pc:sldMkLst>
          <pc:docMk/>
          <pc:sldMk cId="1307942504" sldId="284"/>
        </pc:sldMkLst>
        <pc:spChg chg="mod">
          <ac:chgData name="Scandlen, Madelyn A" userId="S::mscandlen3@gatech.edu::24df6134-447f-4e43-81d0-b30ad13c2633" providerId="AD" clId="Web-{6145964B-E960-4257-B04E-798481038081}" dt="2020-10-25T03:10:01.080" v="9" actId="20577"/>
          <ac:spMkLst>
            <pc:docMk/>
            <pc:sldMk cId="1307942504" sldId="284"/>
            <ac:spMk id="76" creationId="{00000000-0000-0000-0000-000000000000}"/>
          </ac:spMkLst>
        </pc:spChg>
      </pc:sldChg>
    </pc:docChg>
  </pc:docChgLst>
  <pc:docChgLst>
    <pc:chgData name="Nakazawa, Allison M" userId="434e347d-bc06-4936-8f1a-589032403e0e" providerId="ADAL" clId="{4CE4D37A-9F1D-D243-933F-136376872856}"/>
    <pc:docChg chg="undo custSel addSld delSld modSld">
      <pc:chgData name="Nakazawa, Allison M" userId="434e347d-bc06-4936-8f1a-589032403e0e" providerId="ADAL" clId="{4CE4D37A-9F1D-D243-933F-136376872856}" dt="2020-10-27T22:23:56.158" v="646" actId="20577"/>
      <pc:docMkLst>
        <pc:docMk/>
      </pc:docMkLst>
      <pc:sldChg chg="modSp mod">
        <pc:chgData name="Nakazawa, Allison M" userId="434e347d-bc06-4936-8f1a-589032403e0e" providerId="ADAL" clId="{4CE4D37A-9F1D-D243-933F-136376872856}" dt="2020-10-19T14:57:34.048" v="2" actId="20577"/>
        <pc:sldMkLst>
          <pc:docMk/>
          <pc:sldMk cId="0" sldId="256"/>
        </pc:sldMkLst>
        <pc:spChg chg="mod">
          <ac:chgData name="Nakazawa, Allison M" userId="434e347d-bc06-4936-8f1a-589032403e0e" providerId="ADAL" clId="{4CE4D37A-9F1D-D243-933F-136376872856}" dt="2020-10-19T14:57:34.048" v="2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 add del mod">
        <pc:chgData name="Nakazawa, Allison M" userId="434e347d-bc06-4936-8f1a-589032403e0e" providerId="ADAL" clId="{4CE4D37A-9F1D-D243-933F-136376872856}" dt="2020-10-27T15:15:15.080" v="627" actId="255"/>
        <pc:sldMkLst>
          <pc:docMk/>
          <pc:sldMk cId="0" sldId="257"/>
        </pc:sldMkLst>
        <pc:spChg chg="mod">
          <ac:chgData name="Nakazawa, Allison M" userId="434e347d-bc06-4936-8f1a-589032403e0e" providerId="ADAL" clId="{4CE4D37A-9F1D-D243-933F-136376872856}" dt="2020-10-19T14:57:45.583" v="18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4CE4D37A-9F1D-D243-933F-136376872856}" dt="2020-10-27T15:15:15.080" v="627" actId="255"/>
          <ac:spMkLst>
            <pc:docMk/>
            <pc:sldMk cId="0" sldId="257"/>
            <ac:spMk id="76" creationId="{00000000-0000-0000-0000-000000000000}"/>
          </ac:spMkLst>
        </pc:spChg>
      </pc:sldChg>
      <pc:sldChg chg="modSp add mod delCm">
        <pc:chgData name="Nakazawa, Allison M" userId="434e347d-bc06-4936-8f1a-589032403e0e" providerId="ADAL" clId="{4CE4D37A-9F1D-D243-933F-136376872856}" dt="2020-10-27T21:06:37.557" v="631" actId="20577"/>
        <pc:sldMkLst>
          <pc:docMk/>
          <pc:sldMk cId="1024158782" sldId="258"/>
        </pc:sldMkLst>
        <pc:spChg chg="mod">
          <ac:chgData name="Nakazawa, Allison M" userId="434e347d-bc06-4936-8f1a-589032403e0e" providerId="ADAL" clId="{4CE4D37A-9F1D-D243-933F-136376872856}" dt="2020-10-27T21:06:37.557" v="631" actId="20577"/>
          <ac:spMkLst>
            <pc:docMk/>
            <pc:sldMk cId="1024158782" sldId="258"/>
            <ac:spMk id="76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4CE4D37A-9F1D-D243-933F-136376872856}" dt="2020-10-26T04:22:22.891" v="488" actId="14100"/>
        <pc:sldMkLst>
          <pc:docMk/>
          <pc:sldMk cId="122992603" sldId="259"/>
        </pc:sldMkLst>
        <pc:spChg chg="mod">
          <ac:chgData name="Nakazawa, Allison M" userId="434e347d-bc06-4936-8f1a-589032403e0e" providerId="ADAL" clId="{4CE4D37A-9F1D-D243-933F-136376872856}" dt="2020-10-26T04:22:22.891" v="488" actId="14100"/>
          <ac:spMkLst>
            <pc:docMk/>
            <pc:sldMk cId="122992603" sldId="259"/>
            <ac:spMk id="76" creationId="{00000000-0000-0000-0000-000000000000}"/>
          </ac:spMkLst>
        </pc:spChg>
        <pc:picChg chg="mod">
          <ac:chgData name="Nakazawa, Allison M" userId="434e347d-bc06-4936-8f1a-589032403e0e" providerId="ADAL" clId="{4CE4D37A-9F1D-D243-933F-136376872856}" dt="2020-10-24T02:48:51.086" v="409"/>
          <ac:picMkLst>
            <pc:docMk/>
            <pc:sldMk cId="122992603" sldId="259"/>
            <ac:picMk id="3" creationId="{54DC39F1-C3E7-4386-B1B1-5A8F58F621CC}"/>
          </ac:picMkLst>
        </pc:picChg>
      </pc:sldChg>
      <pc:sldChg chg="del">
        <pc:chgData name="Nakazawa, Allison M" userId="434e347d-bc06-4936-8f1a-589032403e0e" providerId="ADAL" clId="{4CE4D37A-9F1D-D243-933F-136376872856}" dt="2020-10-27T14:47:47.415" v="535" actId="2696"/>
        <pc:sldMkLst>
          <pc:docMk/>
          <pc:sldMk cId="2507366032" sldId="260"/>
        </pc:sldMkLst>
      </pc:sldChg>
      <pc:sldChg chg="modSp mod">
        <pc:chgData name="Nakazawa, Allison M" userId="434e347d-bc06-4936-8f1a-589032403e0e" providerId="ADAL" clId="{4CE4D37A-9F1D-D243-933F-136376872856}" dt="2020-10-24T03:00:03.657" v="470" actId="948"/>
        <pc:sldMkLst>
          <pc:docMk/>
          <pc:sldMk cId="4029284867" sldId="261"/>
        </pc:sldMkLst>
        <pc:spChg chg="mod">
          <ac:chgData name="Nakazawa, Allison M" userId="434e347d-bc06-4936-8f1a-589032403e0e" providerId="ADAL" clId="{4CE4D37A-9F1D-D243-933F-136376872856}" dt="2020-10-24T03:00:03.657" v="470" actId="948"/>
          <ac:spMkLst>
            <pc:docMk/>
            <pc:sldMk cId="4029284867" sldId="261"/>
            <ac:spMk id="5" creationId="{59C2D0B2-1DC0-4767-A0B4-B6CFCB4676DF}"/>
          </ac:spMkLst>
        </pc:spChg>
        <pc:spChg chg="mod">
          <ac:chgData name="Nakazawa, Allison M" userId="434e347d-bc06-4936-8f1a-589032403e0e" providerId="ADAL" clId="{4CE4D37A-9F1D-D243-933F-136376872856}" dt="2020-10-24T02:59:33.481" v="467" actId="20577"/>
          <ac:spMkLst>
            <pc:docMk/>
            <pc:sldMk cId="4029284867" sldId="261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4CE4D37A-9F1D-D243-933F-136376872856}" dt="2020-10-24T03:00:44.094" v="473" actId="2711"/>
        <pc:sldMkLst>
          <pc:docMk/>
          <pc:sldMk cId="563054053" sldId="262"/>
        </pc:sldMkLst>
        <pc:spChg chg="mod">
          <ac:chgData name="Nakazawa, Allison M" userId="434e347d-bc06-4936-8f1a-589032403e0e" providerId="ADAL" clId="{4CE4D37A-9F1D-D243-933F-136376872856}" dt="2020-10-24T03:00:44.094" v="473" actId="2711"/>
          <ac:spMkLst>
            <pc:docMk/>
            <pc:sldMk cId="563054053" sldId="262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4CE4D37A-9F1D-D243-933F-136376872856}" dt="2020-10-26T04:21:07.786" v="482" actId="255"/>
        <pc:sldMkLst>
          <pc:docMk/>
          <pc:sldMk cId="3437611467" sldId="264"/>
        </pc:sldMkLst>
        <pc:spChg chg="mod">
          <ac:chgData name="Nakazawa, Allison M" userId="434e347d-bc06-4936-8f1a-589032403e0e" providerId="ADAL" clId="{4CE4D37A-9F1D-D243-933F-136376872856}" dt="2020-10-26T04:21:07.786" v="482" actId="255"/>
          <ac:spMkLst>
            <pc:docMk/>
            <pc:sldMk cId="3437611467" sldId="264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4CE4D37A-9F1D-D243-933F-136376872856}" dt="2020-10-26T04:21:28.112" v="484" actId="255"/>
        <pc:sldMkLst>
          <pc:docMk/>
          <pc:sldMk cId="2490220131" sldId="266"/>
        </pc:sldMkLst>
        <pc:spChg chg="mod">
          <ac:chgData name="Nakazawa, Allison M" userId="434e347d-bc06-4936-8f1a-589032403e0e" providerId="ADAL" clId="{4CE4D37A-9F1D-D243-933F-136376872856}" dt="2020-10-26T04:21:28.112" v="484" actId="255"/>
          <ac:spMkLst>
            <pc:docMk/>
            <pc:sldMk cId="2490220131" sldId="266"/>
            <ac:spMk id="7" creationId="{3A3069FE-2387-430B-A444-72CEDC3045E5}"/>
          </ac:spMkLst>
        </pc:spChg>
      </pc:sldChg>
      <pc:sldChg chg="modSp mod addCm delCm">
        <pc:chgData name="Nakazawa, Allison M" userId="434e347d-bc06-4936-8f1a-589032403e0e" providerId="ADAL" clId="{4CE4D37A-9F1D-D243-933F-136376872856}" dt="2020-10-26T04:28:43.391" v="489" actId="1592"/>
        <pc:sldMkLst>
          <pc:docMk/>
          <pc:sldMk cId="3764093475" sldId="267"/>
        </pc:sldMkLst>
        <pc:spChg chg="mod">
          <ac:chgData name="Nakazawa, Allison M" userId="434e347d-bc06-4936-8f1a-589032403e0e" providerId="ADAL" clId="{4CE4D37A-9F1D-D243-933F-136376872856}" dt="2020-10-24T02:50:38.923" v="422" actId="20577"/>
          <ac:spMkLst>
            <pc:docMk/>
            <pc:sldMk cId="3764093475" sldId="267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4CE4D37A-9F1D-D243-933F-136376872856}" dt="2020-10-27T22:23:28.913" v="636" actId="20577"/>
        <pc:sldMkLst>
          <pc:docMk/>
          <pc:sldMk cId="744713940" sldId="268"/>
        </pc:sldMkLst>
        <pc:spChg chg="mod">
          <ac:chgData name="Nakazawa, Allison M" userId="434e347d-bc06-4936-8f1a-589032403e0e" providerId="ADAL" clId="{4CE4D37A-9F1D-D243-933F-136376872856}" dt="2020-10-27T22:23:28.913" v="636" actId="20577"/>
          <ac:spMkLst>
            <pc:docMk/>
            <pc:sldMk cId="744713940" sldId="268"/>
            <ac:spMk id="76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4CE4D37A-9F1D-D243-933F-136376872856}" dt="2020-10-26T13:56:47.288" v="494" actId="1592"/>
        <pc:sldMkLst>
          <pc:docMk/>
          <pc:sldMk cId="902978189" sldId="269"/>
        </pc:sldMkLst>
        <pc:spChg chg="mod">
          <ac:chgData name="Nakazawa, Allison M" userId="434e347d-bc06-4936-8f1a-589032403e0e" providerId="ADAL" clId="{4CE4D37A-9F1D-D243-933F-136376872856}" dt="2020-10-26T13:56:41.927" v="493" actId="20577"/>
          <ac:spMkLst>
            <pc:docMk/>
            <pc:sldMk cId="902978189" sldId="269"/>
            <ac:spMk id="6" creationId="{95CFA1F4-3AA4-44D0-9815-BB544071DB86}"/>
          </ac:spMkLst>
        </pc:spChg>
      </pc:sldChg>
      <pc:sldChg chg="modSp del mod">
        <pc:chgData name="Nakazawa, Allison M" userId="434e347d-bc06-4936-8f1a-589032403e0e" providerId="ADAL" clId="{4CE4D37A-9F1D-D243-933F-136376872856}" dt="2020-10-27T14:47:09.469" v="532" actId="2696"/>
        <pc:sldMkLst>
          <pc:docMk/>
          <pc:sldMk cId="1087804845" sldId="273"/>
        </pc:sldMkLst>
        <pc:spChg chg="mod">
          <ac:chgData name="Nakazawa, Allison M" userId="434e347d-bc06-4936-8f1a-589032403e0e" providerId="ADAL" clId="{4CE4D37A-9F1D-D243-933F-136376872856}" dt="2020-10-24T02:56:12.337" v="447" actId="255"/>
          <ac:spMkLst>
            <pc:docMk/>
            <pc:sldMk cId="1087804845" sldId="273"/>
            <ac:spMk id="76" creationId="{00000000-0000-0000-0000-000000000000}"/>
          </ac:spMkLst>
        </pc:spChg>
      </pc:sldChg>
      <pc:sldChg chg="modSp del mod">
        <pc:chgData name="Nakazawa, Allison M" userId="434e347d-bc06-4936-8f1a-589032403e0e" providerId="ADAL" clId="{4CE4D37A-9F1D-D243-933F-136376872856}" dt="2020-10-27T14:47:09.485" v="533" actId="2696"/>
        <pc:sldMkLst>
          <pc:docMk/>
          <pc:sldMk cId="399490187" sldId="274"/>
        </pc:sldMkLst>
        <pc:spChg chg="mod">
          <ac:chgData name="Nakazawa, Allison M" userId="434e347d-bc06-4936-8f1a-589032403e0e" providerId="ADAL" clId="{4CE4D37A-9F1D-D243-933F-136376872856}" dt="2020-10-24T02:56:17.166" v="448" actId="255"/>
          <ac:spMkLst>
            <pc:docMk/>
            <pc:sldMk cId="399490187" sldId="274"/>
            <ac:spMk id="76" creationId="{00000000-0000-0000-0000-000000000000}"/>
          </ac:spMkLst>
        </pc:spChg>
      </pc:sldChg>
      <pc:sldChg chg="addCm modCm">
        <pc:chgData name="Nakazawa, Allison M" userId="434e347d-bc06-4936-8f1a-589032403e0e" providerId="ADAL" clId="{4CE4D37A-9F1D-D243-933F-136376872856}" dt="2020-10-26T13:41:10.201" v="491" actId="1589"/>
        <pc:sldMkLst>
          <pc:docMk/>
          <pc:sldMk cId="3085213775" sldId="275"/>
        </pc:sldMkLst>
      </pc:sldChg>
      <pc:sldChg chg="del">
        <pc:chgData name="Nakazawa, Allison M" userId="434e347d-bc06-4936-8f1a-589032403e0e" providerId="ADAL" clId="{4CE4D37A-9F1D-D243-933F-136376872856}" dt="2020-10-27T14:47:09.515" v="534" actId="2696"/>
        <pc:sldMkLst>
          <pc:docMk/>
          <pc:sldMk cId="1001170128" sldId="276"/>
        </pc:sldMkLst>
      </pc:sldChg>
      <pc:sldChg chg="modSp mod">
        <pc:chgData name="Nakazawa, Allison M" userId="434e347d-bc06-4936-8f1a-589032403e0e" providerId="ADAL" clId="{4CE4D37A-9F1D-D243-933F-136376872856}" dt="2020-10-27T22:23:56.158" v="646" actId="20577"/>
        <pc:sldMkLst>
          <pc:docMk/>
          <pc:sldMk cId="1708511988" sldId="282"/>
        </pc:sldMkLst>
        <pc:spChg chg="mod">
          <ac:chgData name="Nakazawa, Allison M" userId="434e347d-bc06-4936-8f1a-589032403e0e" providerId="ADAL" clId="{4CE4D37A-9F1D-D243-933F-136376872856}" dt="2020-10-27T22:23:56.158" v="646" actId="20577"/>
          <ac:spMkLst>
            <pc:docMk/>
            <pc:sldMk cId="1708511988" sldId="282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4CE4D37A-9F1D-D243-933F-136376872856}" dt="2020-10-24T03:02:41.627" v="480" actId="255"/>
        <pc:sldMkLst>
          <pc:docMk/>
          <pc:sldMk cId="2666297027" sldId="283"/>
        </pc:sldMkLst>
        <pc:spChg chg="mod">
          <ac:chgData name="Nakazawa, Allison M" userId="434e347d-bc06-4936-8f1a-589032403e0e" providerId="ADAL" clId="{4CE4D37A-9F1D-D243-933F-136376872856}" dt="2020-10-24T03:02:41.627" v="480" actId="255"/>
          <ac:spMkLst>
            <pc:docMk/>
            <pc:sldMk cId="2666297027" sldId="283"/>
            <ac:spMk id="76" creationId="{00000000-0000-0000-0000-000000000000}"/>
          </ac:spMkLst>
        </pc:spChg>
      </pc:sldChg>
      <pc:sldChg chg="del addCm">
        <pc:chgData name="Nakazawa, Allison M" userId="434e347d-bc06-4936-8f1a-589032403e0e" providerId="ADAL" clId="{4CE4D37A-9F1D-D243-933F-136376872856}" dt="2020-10-24T02:48:31.027" v="407" actId="2696"/>
        <pc:sldMkLst>
          <pc:docMk/>
          <pc:sldMk cId="268821259" sldId="284"/>
        </pc:sldMkLst>
      </pc:sldChg>
      <pc:sldChg chg="modSp add mod delCm">
        <pc:chgData name="Nakazawa, Allison M" userId="434e347d-bc06-4936-8f1a-589032403e0e" providerId="ADAL" clId="{4CE4D37A-9F1D-D243-933F-136376872856}" dt="2020-10-27T14:39:47.635" v="531" actId="1076"/>
        <pc:sldMkLst>
          <pc:docMk/>
          <pc:sldMk cId="847280011" sldId="286"/>
        </pc:sldMkLst>
        <pc:spChg chg="mod">
          <ac:chgData name="Nakazawa, Allison M" userId="434e347d-bc06-4936-8f1a-589032403e0e" providerId="ADAL" clId="{4CE4D37A-9F1D-D243-933F-136376872856}" dt="2020-10-27T14:39:46.207" v="530" actId="20577"/>
          <ac:spMkLst>
            <pc:docMk/>
            <pc:sldMk cId="847280011" sldId="286"/>
            <ac:spMk id="89" creationId="{00000000-0000-0000-0000-000000000000}"/>
          </ac:spMkLst>
        </pc:spChg>
        <pc:grpChg chg="mod">
          <ac:chgData name="Nakazawa, Allison M" userId="434e347d-bc06-4936-8f1a-589032403e0e" providerId="ADAL" clId="{4CE4D37A-9F1D-D243-933F-136376872856}" dt="2020-10-27T14:39:47.635" v="531" actId="1076"/>
          <ac:grpSpMkLst>
            <pc:docMk/>
            <pc:sldMk cId="847280011" sldId="286"/>
            <ac:grpSpMk id="2" creationId="{324827F0-BAF2-4D3D-B468-E9E65D8B1575}"/>
          </ac:grpSpMkLst>
        </pc:grpChg>
      </pc:sldChg>
      <pc:sldChg chg="delSp modSp add mod">
        <pc:chgData name="Nakazawa, Allison M" userId="434e347d-bc06-4936-8f1a-589032403e0e" providerId="ADAL" clId="{4CE4D37A-9F1D-D243-933F-136376872856}" dt="2020-10-27T19:05:18.395" v="630" actId="478"/>
        <pc:sldMkLst>
          <pc:docMk/>
          <pc:sldMk cId="323344176" sldId="287"/>
        </pc:sldMkLst>
        <pc:spChg chg="del">
          <ac:chgData name="Nakazawa, Allison M" userId="434e347d-bc06-4936-8f1a-589032403e0e" providerId="ADAL" clId="{4CE4D37A-9F1D-D243-933F-136376872856}" dt="2020-10-27T19:05:18.395" v="630" actId="478"/>
          <ac:spMkLst>
            <pc:docMk/>
            <pc:sldMk cId="323344176" sldId="287"/>
            <ac:spMk id="3" creationId="{01B5B5C2-FC09-40EA-9002-D04B0A958812}"/>
          </ac:spMkLst>
        </pc:spChg>
        <pc:spChg chg="mod">
          <ac:chgData name="Nakazawa, Allison M" userId="434e347d-bc06-4936-8f1a-589032403e0e" providerId="ADAL" clId="{4CE4D37A-9F1D-D243-933F-136376872856}" dt="2020-10-27T19:05:16.289" v="629" actId="1076"/>
          <ac:spMkLst>
            <pc:docMk/>
            <pc:sldMk cId="323344176" sldId="287"/>
            <ac:spMk id="11" creationId="{D315C4E5-C9EB-4D3D-9F7E-D7DE67817BFA}"/>
          </ac:spMkLst>
        </pc:spChg>
        <pc:spChg chg="mod">
          <ac:chgData name="Nakazawa, Allison M" userId="434e347d-bc06-4936-8f1a-589032403e0e" providerId="ADAL" clId="{4CE4D37A-9F1D-D243-933F-136376872856}" dt="2020-10-27T14:48:43.992" v="554" actId="20577"/>
          <ac:spMkLst>
            <pc:docMk/>
            <pc:sldMk cId="323344176" sldId="287"/>
            <ac:spMk id="75" creationId="{00000000-0000-0000-0000-000000000000}"/>
          </ac:spMkLst>
        </pc:spChg>
        <pc:spChg chg="del mod">
          <ac:chgData name="Nakazawa, Allison M" userId="434e347d-bc06-4936-8f1a-589032403e0e" providerId="ADAL" clId="{4CE4D37A-9F1D-D243-933F-136376872856}" dt="2020-10-27T14:48:28.214" v="539" actId="478"/>
          <ac:spMkLst>
            <pc:docMk/>
            <pc:sldMk cId="323344176" sldId="287"/>
            <ac:spMk id="76" creationId="{00000000-0000-0000-0000-000000000000}"/>
          </ac:spMkLst>
        </pc:spChg>
        <pc:picChg chg="del">
          <ac:chgData name="Nakazawa, Allison M" userId="434e347d-bc06-4936-8f1a-589032403e0e" providerId="ADAL" clId="{4CE4D37A-9F1D-D243-933F-136376872856}" dt="2020-10-27T14:48:21.638" v="537" actId="478"/>
          <ac:picMkLst>
            <pc:docMk/>
            <pc:sldMk cId="323344176" sldId="287"/>
            <ac:picMk id="2" creationId="{EF51FF42-8D31-4C21-A79A-71E05F1EACC8}"/>
          </ac:picMkLst>
        </pc:picChg>
      </pc:sldChg>
    </pc:docChg>
  </pc:docChgLst>
  <pc:docChgLst>
    <pc:chgData name="Patel, Dhruv V" userId="S::dpatel406@gatech.edu::89eebba9-d428-40b5-91eb-13049a1e6473" providerId="AD" clId="Web-{9B7D2AB5-F14F-4F2D-AA88-E0A7BE41274F}"/>
    <pc:docChg chg="addSld delSld modSld">
      <pc:chgData name="Patel, Dhruv V" userId="S::dpatel406@gatech.edu::89eebba9-d428-40b5-91eb-13049a1e6473" providerId="AD" clId="Web-{9B7D2AB5-F14F-4F2D-AA88-E0A7BE41274F}" dt="2021-04-06T15:07:12.650" v="75"/>
      <pc:docMkLst>
        <pc:docMk/>
      </pc:docMkLst>
      <pc:sldChg chg="modSp">
        <pc:chgData name="Patel, Dhruv V" userId="S::dpatel406@gatech.edu::89eebba9-d428-40b5-91eb-13049a1e6473" providerId="AD" clId="Web-{9B7D2AB5-F14F-4F2D-AA88-E0A7BE41274F}" dt="2021-04-06T15:04:17.787" v="2" actId="14100"/>
        <pc:sldMkLst>
          <pc:docMk/>
          <pc:sldMk cId="0" sldId="256"/>
        </pc:sldMkLst>
        <pc:spChg chg="mod">
          <ac:chgData name="Patel, Dhruv V" userId="S::dpatel406@gatech.edu::89eebba9-d428-40b5-91eb-13049a1e6473" providerId="AD" clId="Web-{9B7D2AB5-F14F-4F2D-AA88-E0A7BE41274F}" dt="2021-04-06T15:04:17.787" v="2" actId="14100"/>
          <ac:spMkLst>
            <pc:docMk/>
            <pc:sldMk cId="0" sldId="256"/>
            <ac:spMk id="6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9B7D2AB5-F14F-4F2D-AA88-E0A7BE41274F}" dt="2021-04-06T15:04:58.194" v="46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9B7D2AB5-F14F-4F2D-AA88-E0A7BE41274F}" dt="2021-04-06T15:04:58.194" v="46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9B7D2AB5-F14F-4F2D-AA88-E0A7BE41274F}" dt="2021-04-06T15:04:20.943" v="10"/>
        <pc:sldMkLst>
          <pc:docMk/>
          <pc:sldMk cId="847280011" sldId="286"/>
        </pc:sldMkLst>
      </pc:sldChg>
      <pc:sldChg chg="modSp del">
        <pc:chgData name="Patel, Dhruv V" userId="S::dpatel406@gatech.edu::89eebba9-d428-40b5-91eb-13049a1e6473" providerId="AD" clId="Web-{9B7D2AB5-F14F-4F2D-AA88-E0A7BE41274F}" dt="2021-04-06T15:04:20.615" v="6"/>
        <pc:sldMkLst>
          <pc:docMk/>
          <pc:sldMk cId="485989997" sldId="288"/>
        </pc:sldMkLst>
        <pc:spChg chg="mod">
          <ac:chgData name="Patel, Dhruv V" userId="S::dpatel406@gatech.edu::89eebba9-d428-40b5-91eb-13049a1e6473" providerId="AD" clId="Web-{9B7D2AB5-F14F-4F2D-AA88-E0A7BE41274F}" dt="2021-04-06T15:04:20.428" v="5" actId="20577"/>
          <ac:spMkLst>
            <pc:docMk/>
            <pc:sldMk cId="485989997" sldId="288"/>
            <ac:spMk id="7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9B7D2AB5-F14F-4F2D-AA88-E0A7BE41274F}" dt="2021-04-06T15:04:20.865" v="9" actId="20577"/>
        <pc:sldMkLst>
          <pc:docMk/>
          <pc:sldMk cId="4024399353" sldId="306"/>
        </pc:sldMkLst>
        <pc:spChg chg="mod">
          <ac:chgData name="Patel, Dhruv V" userId="S::dpatel406@gatech.edu::89eebba9-d428-40b5-91eb-13049a1e6473" providerId="AD" clId="Web-{9B7D2AB5-F14F-4F2D-AA88-E0A7BE41274F}" dt="2021-04-06T15:04:20.771" v="8" actId="20577"/>
          <ac:spMkLst>
            <pc:docMk/>
            <pc:sldMk cId="4024399353" sldId="306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9B7D2AB5-F14F-4F2D-AA88-E0A7BE41274F}" dt="2021-04-06T15:04:20.865" v="9" actId="20577"/>
          <ac:spMkLst>
            <pc:docMk/>
            <pc:sldMk cId="4024399353" sldId="306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9B7D2AB5-F14F-4F2D-AA88-E0A7BE41274F}" dt="2021-04-06T15:07:12.650" v="75"/>
        <pc:sldMkLst>
          <pc:docMk/>
          <pc:sldMk cId="2633447979" sldId="307"/>
        </pc:sldMkLst>
      </pc:sldChg>
      <pc:sldChg chg="modSp add replId">
        <pc:chgData name="Patel, Dhruv V" userId="S::dpatel406@gatech.edu::89eebba9-d428-40b5-91eb-13049a1e6473" providerId="AD" clId="Web-{9B7D2AB5-F14F-4F2D-AA88-E0A7BE41274F}" dt="2021-04-06T15:06:23.008" v="60" actId="20577"/>
        <pc:sldMkLst>
          <pc:docMk/>
          <pc:sldMk cId="1426340387" sldId="308"/>
        </pc:sldMkLst>
        <pc:spChg chg="mod">
          <ac:chgData name="Patel, Dhruv V" userId="S::dpatel406@gatech.edu::89eebba9-d428-40b5-91eb-13049a1e6473" providerId="AD" clId="Web-{9B7D2AB5-F14F-4F2D-AA88-E0A7BE41274F}" dt="2021-04-06T15:06:23.008" v="60" actId="20577"/>
          <ac:spMkLst>
            <pc:docMk/>
            <pc:sldMk cId="1426340387" sldId="308"/>
            <ac:spMk id="76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9B7D2AB5-F14F-4F2D-AA88-E0A7BE41274F}" dt="2021-04-06T15:06:24.305" v="61"/>
        <pc:sldMkLst>
          <pc:docMk/>
          <pc:sldMk cId="2754711978" sldId="309"/>
        </pc:sldMkLst>
      </pc:sldChg>
      <pc:sldChg chg="add">
        <pc:chgData name="Patel, Dhruv V" userId="S::dpatel406@gatech.edu::89eebba9-d428-40b5-91eb-13049a1e6473" providerId="AD" clId="Web-{9B7D2AB5-F14F-4F2D-AA88-E0A7BE41274F}" dt="2021-04-06T15:06:24.415" v="62"/>
        <pc:sldMkLst>
          <pc:docMk/>
          <pc:sldMk cId="2462218399" sldId="310"/>
        </pc:sldMkLst>
      </pc:sldChg>
      <pc:sldChg chg="add">
        <pc:chgData name="Patel, Dhruv V" userId="S::dpatel406@gatech.edu::89eebba9-d428-40b5-91eb-13049a1e6473" providerId="AD" clId="Web-{9B7D2AB5-F14F-4F2D-AA88-E0A7BE41274F}" dt="2021-04-06T15:06:24.540" v="63"/>
        <pc:sldMkLst>
          <pc:docMk/>
          <pc:sldMk cId="4000734148" sldId="311"/>
        </pc:sldMkLst>
      </pc:sldChg>
      <pc:sldChg chg="add">
        <pc:chgData name="Patel, Dhruv V" userId="S::dpatel406@gatech.edu::89eebba9-d428-40b5-91eb-13049a1e6473" providerId="AD" clId="Web-{9B7D2AB5-F14F-4F2D-AA88-E0A7BE41274F}" dt="2021-04-06T15:06:24.696" v="64"/>
        <pc:sldMkLst>
          <pc:docMk/>
          <pc:sldMk cId="3427244618" sldId="312"/>
        </pc:sldMkLst>
      </pc:sldChg>
      <pc:sldChg chg="add">
        <pc:chgData name="Patel, Dhruv V" userId="S::dpatel406@gatech.edu::89eebba9-d428-40b5-91eb-13049a1e6473" providerId="AD" clId="Web-{9B7D2AB5-F14F-4F2D-AA88-E0A7BE41274F}" dt="2021-04-06T15:06:24.821" v="65"/>
        <pc:sldMkLst>
          <pc:docMk/>
          <pc:sldMk cId="3261510021" sldId="313"/>
        </pc:sldMkLst>
      </pc:sldChg>
      <pc:sldChg chg="add">
        <pc:chgData name="Patel, Dhruv V" userId="S::dpatel406@gatech.edu::89eebba9-d428-40b5-91eb-13049a1e6473" providerId="AD" clId="Web-{9B7D2AB5-F14F-4F2D-AA88-E0A7BE41274F}" dt="2021-04-06T15:06:24.961" v="66"/>
        <pc:sldMkLst>
          <pc:docMk/>
          <pc:sldMk cId="2191483734" sldId="314"/>
        </pc:sldMkLst>
      </pc:sldChg>
      <pc:sldChg chg="add">
        <pc:chgData name="Patel, Dhruv V" userId="S::dpatel406@gatech.edu::89eebba9-d428-40b5-91eb-13049a1e6473" providerId="AD" clId="Web-{9B7D2AB5-F14F-4F2D-AA88-E0A7BE41274F}" dt="2021-04-06T15:07:00.728" v="67"/>
        <pc:sldMkLst>
          <pc:docMk/>
          <pc:sldMk cId="317926128" sldId="315"/>
        </pc:sldMkLst>
      </pc:sldChg>
      <pc:sldChg chg="add">
        <pc:chgData name="Patel, Dhruv V" userId="S::dpatel406@gatech.edu::89eebba9-d428-40b5-91eb-13049a1e6473" providerId="AD" clId="Web-{9B7D2AB5-F14F-4F2D-AA88-E0A7BE41274F}" dt="2021-04-06T15:07:00.884" v="68"/>
        <pc:sldMkLst>
          <pc:docMk/>
          <pc:sldMk cId="3483033927" sldId="316"/>
        </pc:sldMkLst>
      </pc:sldChg>
      <pc:sldChg chg="add">
        <pc:chgData name="Patel, Dhruv V" userId="S::dpatel406@gatech.edu::89eebba9-d428-40b5-91eb-13049a1e6473" providerId="AD" clId="Web-{9B7D2AB5-F14F-4F2D-AA88-E0A7BE41274F}" dt="2021-04-06T15:07:01.040" v="69"/>
        <pc:sldMkLst>
          <pc:docMk/>
          <pc:sldMk cId="201408233" sldId="317"/>
        </pc:sldMkLst>
      </pc:sldChg>
      <pc:sldChg chg="add">
        <pc:chgData name="Patel, Dhruv V" userId="S::dpatel406@gatech.edu::89eebba9-d428-40b5-91eb-13049a1e6473" providerId="AD" clId="Web-{9B7D2AB5-F14F-4F2D-AA88-E0A7BE41274F}" dt="2021-04-06T15:07:01.197" v="70"/>
        <pc:sldMkLst>
          <pc:docMk/>
          <pc:sldMk cId="2197964213" sldId="318"/>
        </pc:sldMkLst>
      </pc:sldChg>
      <pc:sldChg chg="add">
        <pc:chgData name="Patel, Dhruv V" userId="S::dpatel406@gatech.edu::89eebba9-d428-40b5-91eb-13049a1e6473" providerId="AD" clId="Web-{9B7D2AB5-F14F-4F2D-AA88-E0A7BE41274F}" dt="2021-04-06T15:07:01.322" v="71"/>
        <pc:sldMkLst>
          <pc:docMk/>
          <pc:sldMk cId="1897728555" sldId="319"/>
        </pc:sldMkLst>
      </pc:sldChg>
      <pc:sldChg chg="add">
        <pc:chgData name="Patel, Dhruv V" userId="S::dpatel406@gatech.edu::89eebba9-d428-40b5-91eb-13049a1e6473" providerId="AD" clId="Web-{9B7D2AB5-F14F-4F2D-AA88-E0A7BE41274F}" dt="2021-04-06T15:07:01.431" v="72"/>
        <pc:sldMkLst>
          <pc:docMk/>
          <pc:sldMk cId="81148096" sldId="320"/>
        </pc:sldMkLst>
      </pc:sldChg>
      <pc:sldChg chg="add">
        <pc:chgData name="Patel, Dhruv V" userId="S::dpatel406@gatech.edu::89eebba9-d428-40b5-91eb-13049a1e6473" providerId="AD" clId="Web-{9B7D2AB5-F14F-4F2D-AA88-E0A7BE41274F}" dt="2021-04-06T15:07:01.572" v="73"/>
        <pc:sldMkLst>
          <pc:docMk/>
          <pc:sldMk cId="1176115975" sldId="321"/>
        </pc:sldMkLst>
      </pc:sldChg>
      <pc:sldChg chg="add">
        <pc:chgData name="Patel, Dhruv V" userId="S::dpatel406@gatech.edu::89eebba9-d428-40b5-91eb-13049a1e6473" providerId="AD" clId="Web-{9B7D2AB5-F14F-4F2D-AA88-E0A7BE41274F}" dt="2021-04-06T15:07:01.681" v="74"/>
        <pc:sldMkLst>
          <pc:docMk/>
          <pc:sldMk cId="4052830869" sldId="322"/>
        </pc:sldMkLst>
      </pc:sldChg>
    </pc:docChg>
  </pc:docChgLst>
  <pc:docChgLst>
    <pc:chgData name="Nakazawa, Allison M" userId="434e347d-bc06-4936-8f1a-589032403e0e" providerId="ADAL" clId="{1A7450F0-C291-D740-973D-446174B5EA85}"/>
    <pc:docChg chg="undo custSel modSld">
      <pc:chgData name="Nakazawa, Allison M" userId="434e347d-bc06-4936-8f1a-589032403e0e" providerId="ADAL" clId="{1A7450F0-C291-D740-973D-446174B5EA85}" dt="2020-11-21T20:00:14.231" v="33" actId="15"/>
      <pc:docMkLst>
        <pc:docMk/>
      </pc:docMkLst>
      <pc:sldChg chg="modSp mod">
        <pc:chgData name="Nakazawa, Allison M" userId="434e347d-bc06-4936-8f1a-589032403e0e" providerId="ADAL" clId="{1A7450F0-C291-D740-973D-446174B5EA85}" dt="2020-11-21T20:00:14.231" v="33" actId="15"/>
        <pc:sldMkLst>
          <pc:docMk/>
          <pc:sldMk cId="1024158782" sldId="258"/>
        </pc:sldMkLst>
        <pc:spChg chg="mod">
          <ac:chgData name="Nakazawa, Allison M" userId="434e347d-bc06-4936-8f1a-589032403e0e" providerId="ADAL" clId="{1A7450F0-C291-D740-973D-446174B5EA85}" dt="2020-11-21T20:00:14.231" v="33" actId="15"/>
          <ac:spMkLst>
            <pc:docMk/>
            <pc:sldMk cId="1024158782" sldId="258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1A7450F0-C291-D740-973D-446174B5EA85}" dt="2020-11-21T19:52:29.459" v="13" actId="20577"/>
        <pc:sldMkLst>
          <pc:docMk/>
          <pc:sldMk cId="918731383" sldId="280"/>
        </pc:sldMkLst>
        <pc:spChg chg="mod">
          <ac:chgData name="Nakazawa, Allison M" userId="434e347d-bc06-4936-8f1a-589032403e0e" providerId="ADAL" clId="{1A7450F0-C291-D740-973D-446174B5EA85}" dt="2020-11-21T19:52:29.459" v="13" actId="20577"/>
          <ac:spMkLst>
            <pc:docMk/>
            <pc:sldMk cId="918731383" sldId="280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1A7450F0-C291-D740-973D-446174B5EA85}" dt="2020-11-21T19:52:27.663" v="10" actId="1076"/>
        <pc:sldMkLst>
          <pc:docMk/>
          <pc:sldMk cId="1708511988" sldId="282"/>
        </pc:sldMkLst>
        <pc:spChg chg="mod">
          <ac:chgData name="Nakazawa, Allison M" userId="434e347d-bc06-4936-8f1a-589032403e0e" providerId="ADAL" clId="{1A7450F0-C291-D740-973D-446174B5EA85}" dt="2020-11-21T19:52:27.663" v="10" actId="1076"/>
          <ac:spMkLst>
            <pc:docMk/>
            <pc:sldMk cId="1708511988" sldId="282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1BABBC9F-603E-0000-C3D8-7B8583ED4FC7}"/>
    <pc:docChg chg="modSld">
      <pc:chgData name="Patel, Dhruv V" userId="S::dpatel406@gatech.edu::89eebba9-d428-40b5-91eb-13049a1e6473" providerId="AD" clId="Web-{1BABBC9F-603E-0000-C3D8-7B8583ED4FC7}" dt="2021-04-09T21:23:49.384" v="3" actId="20577"/>
      <pc:docMkLst>
        <pc:docMk/>
      </pc:docMkLst>
      <pc:sldChg chg="modSp">
        <pc:chgData name="Patel, Dhruv V" userId="S::dpatel406@gatech.edu::89eebba9-d428-40b5-91eb-13049a1e6473" providerId="AD" clId="Web-{1BABBC9F-603E-0000-C3D8-7B8583ED4FC7}" dt="2021-04-09T21:23:49.384" v="3" actId="20577"/>
        <pc:sldMkLst>
          <pc:docMk/>
          <pc:sldMk cId="0" sldId="256"/>
        </pc:sldMkLst>
        <pc:spChg chg="mod">
          <ac:chgData name="Patel, Dhruv V" userId="S::dpatel406@gatech.edu::89eebba9-d428-40b5-91eb-13049a1e6473" providerId="AD" clId="Web-{1BABBC9F-603E-0000-C3D8-7B8583ED4FC7}" dt="2021-04-09T21:23:49.384" v="3" actId="20577"/>
          <ac:spMkLst>
            <pc:docMk/>
            <pc:sldMk cId="0" sldId="256"/>
            <ac:spMk id="66" creationId="{00000000-0000-0000-0000-000000000000}"/>
          </ac:spMkLst>
        </pc:spChg>
      </pc:sldChg>
    </pc:docChg>
  </pc:docChgLst>
  <pc:docChgLst>
    <pc:chgData name="Patel, Dhruv V" userId="89eebba9-d428-40b5-91eb-13049a1e6473" providerId="ADAL" clId="{360A6DFA-C356-8747-B37E-D670C98C34C8}"/>
    <pc:docChg chg="undo custSel modSld">
      <pc:chgData name="Patel, Dhruv V" userId="89eebba9-d428-40b5-91eb-13049a1e6473" providerId="ADAL" clId="{360A6DFA-C356-8747-B37E-D670C98C34C8}" dt="2021-04-03T15:27:23.846" v="372" actId="1076"/>
      <pc:docMkLst>
        <pc:docMk/>
      </pc:docMkLst>
      <pc:sldChg chg="modSp">
        <pc:chgData name="Patel, Dhruv V" userId="89eebba9-d428-40b5-91eb-13049a1e6473" providerId="ADAL" clId="{360A6DFA-C356-8747-B37E-D670C98C34C8}" dt="2021-04-03T15:24:21.806" v="3" actId="1076"/>
        <pc:sldMkLst>
          <pc:docMk/>
          <pc:sldMk cId="0" sldId="256"/>
        </pc:sldMkLst>
        <pc:spChg chg="mod">
          <ac:chgData name="Patel, Dhruv V" userId="89eebba9-d428-40b5-91eb-13049a1e6473" providerId="ADAL" clId="{360A6DFA-C356-8747-B37E-D670C98C34C8}" dt="2021-04-03T15:24:20.997" v="2" actId="1076"/>
          <ac:spMkLst>
            <pc:docMk/>
            <pc:sldMk cId="0" sldId="256"/>
            <ac:spMk id="66" creationId="{00000000-0000-0000-0000-000000000000}"/>
          </ac:spMkLst>
        </pc:spChg>
        <pc:cxnChg chg="mod">
          <ac:chgData name="Patel, Dhruv V" userId="89eebba9-d428-40b5-91eb-13049a1e6473" providerId="ADAL" clId="{360A6DFA-C356-8747-B37E-D670C98C34C8}" dt="2021-04-03T15:24:21.806" v="3" actId="1076"/>
          <ac:cxnSpMkLst>
            <pc:docMk/>
            <pc:sldMk cId="0" sldId="256"/>
            <ac:cxnSpMk id="68" creationId="{00000000-0000-0000-0000-000000000000}"/>
          </ac:cxnSpMkLst>
        </pc:cxnChg>
      </pc:sldChg>
      <pc:sldChg chg="modSp">
        <pc:chgData name="Patel, Dhruv V" userId="89eebba9-d428-40b5-91eb-13049a1e6473" providerId="ADAL" clId="{360A6DFA-C356-8747-B37E-D670C98C34C8}" dt="2021-04-03T15:27:23.846" v="372" actId="1076"/>
        <pc:sldMkLst>
          <pc:docMk/>
          <pc:sldMk cId="485989997" sldId="288"/>
        </pc:sldMkLst>
        <pc:spChg chg="mod">
          <ac:chgData name="Patel, Dhruv V" userId="89eebba9-d428-40b5-91eb-13049a1e6473" providerId="ADAL" clId="{360A6DFA-C356-8747-B37E-D670C98C34C8}" dt="2021-04-03T15:27:23.846" v="372" actId="1076"/>
          <ac:spMkLst>
            <pc:docMk/>
            <pc:sldMk cId="485989997" sldId="288"/>
            <ac:spMk id="75" creationId="{00000000-0000-0000-0000-000000000000}"/>
          </ac:spMkLst>
        </pc:spChg>
        <pc:spChg chg="mod">
          <ac:chgData name="Patel, Dhruv V" userId="89eebba9-d428-40b5-91eb-13049a1e6473" providerId="ADAL" clId="{360A6DFA-C356-8747-B37E-D670C98C34C8}" dt="2021-04-03T15:27:19.887" v="370" actId="20577"/>
          <ac:spMkLst>
            <pc:docMk/>
            <pc:sldMk cId="485989997" sldId="288"/>
            <ac:spMk id="76" creationId="{00000000-0000-0000-0000-000000000000}"/>
          </ac:spMkLst>
        </pc:spChg>
      </pc:sldChg>
    </pc:docChg>
  </pc:docChgLst>
  <pc:docChgLst>
    <pc:chgData name="Lahoti, Ishuma K" userId="S::ilahoti3@gatech.edu::b2a89de7-893a-4408-aa2f-0fb9e8411b93" providerId="AD" clId="Web-{6A47FB32-E2C5-43A9-903D-1CFE37D8D80F}"/>
    <pc:docChg chg="modSld">
      <pc:chgData name="Lahoti, Ishuma K" userId="S::ilahoti3@gatech.edu::b2a89de7-893a-4408-aa2f-0fb9e8411b93" providerId="AD" clId="Web-{6A47FB32-E2C5-43A9-903D-1CFE37D8D80F}" dt="2021-11-03T19:27:57.597" v="141" actId="20577"/>
      <pc:docMkLst>
        <pc:docMk/>
      </pc:docMkLst>
      <pc:sldChg chg="modSp">
        <pc:chgData name="Lahoti, Ishuma K" userId="S::ilahoti3@gatech.edu::b2a89de7-893a-4408-aa2f-0fb9e8411b93" providerId="AD" clId="Web-{6A47FB32-E2C5-43A9-903D-1CFE37D8D80F}" dt="2021-11-03T19:27:36.737" v="134" actId="20577"/>
        <pc:sldMkLst>
          <pc:docMk/>
          <pc:sldMk cId="3328024254" sldId="323"/>
        </pc:sldMkLst>
        <pc:spChg chg="mod">
          <ac:chgData name="Lahoti, Ishuma K" userId="S::ilahoti3@gatech.edu::b2a89de7-893a-4408-aa2f-0fb9e8411b93" providerId="AD" clId="Web-{6A47FB32-E2C5-43A9-903D-1CFE37D8D80F}" dt="2021-11-03T19:27:36.737" v="134" actId="20577"/>
          <ac:spMkLst>
            <pc:docMk/>
            <pc:sldMk cId="3328024254" sldId="323"/>
            <ac:spMk id="76" creationId="{00000000-0000-0000-0000-000000000000}"/>
          </ac:spMkLst>
        </pc:spChg>
      </pc:sldChg>
      <pc:sldChg chg="modSp">
        <pc:chgData name="Lahoti, Ishuma K" userId="S::ilahoti3@gatech.edu::b2a89de7-893a-4408-aa2f-0fb9e8411b93" providerId="AD" clId="Web-{6A47FB32-E2C5-43A9-903D-1CFE37D8D80F}" dt="2021-11-03T19:27:57.597" v="141" actId="20577"/>
        <pc:sldMkLst>
          <pc:docMk/>
          <pc:sldMk cId="1878772499" sldId="324"/>
        </pc:sldMkLst>
        <pc:spChg chg="mod">
          <ac:chgData name="Lahoti, Ishuma K" userId="S::ilahoti3@gatech.edu::b2a89de7-893a-4408-aa2f-0fb9e8411b93" providerId="AD" clId="Web-{6A47FB32-E2C5-43A9-903D-1CFE37D8D80F}" dt="2021-11-03T19:27:57.597" v="141" actId="20577"/>
          <ac:spMkLst>
            <pc:docMk/>
            <pc:sldMk cId="1878772499" sldId="324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6EFCA82E-9F43-4DF2-9050-29CED48E3C24}"/>
    <pc:docChg chg="">
      <pc:chgData name="Patel, Dhruv V" userId="S::dpatel406@gatech.edu::89eebba9-d428-40b5-91eb-13049a1e6473" providerId="AD" clId="Web-{6EFCA82E-9F43-4DF2-9050-29CED48E3C24}" dt="2020-10-23T12:28:46.504" v="0"/>
      <pc:docMkLst>
        <pc:docMk/>
      </pc:docMkLst>
      <pc:sldChg chg="addCm">
        <pc:chgData name="Patel, Dhruv V" userId="S::dpatel406@gatech.edu::89eebba9-d428-40b5-91eb-13049a1e6473" providerId="AD" clId="Web-{6EFCA82E-9F43-4DF2-9050-29CED48E3C24}" dt="2020-10-23T12:28:46.504" v="0"/>
        <pc:sldMkLst>
          <pc:docMk/>
          <pc:sldMk cId="1024158782" sldId="258"/>
        </pc:sldMkLst>
      </pc:sldChg>
    </pc:docChg>
  </pc:docChgLst>
  <pc:docChgLst>
    <pc:chgData name="Patel, Dhruv V" userId="S::dpatel406@gatech.edu::89eebba9-d428-40b5-91eb-13049a1e6473" providerId="AD" clId="Web-{71BE1A59-CBE2-4E5D-B511-4CF2EA5BC6D2}"/>
    <pc:docChg chg="">
      <pc:chgData name="Patel, Dhruv V" userId="S::dpatel406@gatech.edu::89eebba9-d428-40b5-91eb-13049a1e6473" providerId="AD" clId="Web-{71BE1A59-CBE2-4E5D-B511-4CF2EA5BC6D2}" dt="2020-10-23T12:48:41.881" v="0"/>
      <pc:docMkLst>
        <pc:docMk/>
      </pc:docMkLst>
      <pc:sldChg chg="delCm">
        <pc:chgData name="Patel, Dhruv V" userId="S::dpatel406@gatech.edu::89eebba9-d428-40b5-91eb-13049a1e6473" providerId="AD" clId="Web-{71BE1A59-CBE2-4E5D-B511-4CF2EA5BC6D2}" dt="2020-10-23T12:48:41.881" v="0"/>
        <pc:sldMkLst>
          <pc:docMk/>
          <pc:sldMk cId="3437611467" sldId="264"/>
        </pc:sldMkLst>
      </pc:sldChg>
    </pc:docChg>
  </pc:docChgLst>
  <pc:docChgLst>
    <pc:chgData name="Patel, Dhruv V" userId="S::dpatel406@gatech.edu::89eebba9-d428-40b5-91eb-13049a1e6473" providerId="AD" clId="Web-{5B7093B4-7F1D-4A74-9567-B1F0321B5B4C}"/>
    <pc:docChg chg="modSld">
      <pc:chgData name="Patel, Dhruv V" userId="S::dpatel406@gatech.edu::89eebba9-d428-40b5-91eb-13049a1e6473" providerId="AD" clId="Web-{5B7093B4-7F1D-4A74-9567-B1F0321B5B4C}" dt="2021-11-16T22:06:51.472" v="4" actId="20577"/>
      <pc:docMkLst>
        <pc:docMk/>
      </pc:docMkLst>
      <pc:sldChg chg="modSp">
        <pc:chgData name="Patel, Dhruv V" userId="S::dpatel406@gatech.edu::89eebba9-d428-40b5-91eb-13049a1e6473" providerId="AD" clId="Web-{5B7093B4-7F1D-4A74-9567-B1F0321B5B4C}" dt="2021-11-16T22:06:51.472" v="4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5B7093B4-7F1D-4A74-9567-B1F0321B5B4C}" dt="2021-11-16T22:06:51.472" v="4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Patel, Dhruv V" userId="89eebba9-d428-40b5-91eb-13049a1e6473" providerId="ADAL" clId="{292CB797-8DDE-344F-A9D6-EA5D52BE924D}"/>
    <pc:docChg chg="undo custSel modSld">
      <pc:chgData name="Patel, Dhruv V" userId="89eebba9-d428-40b5-91eb-13049a1e6473" providerId="ADAL" clId="{292CB797-8DDE-344F-A9D6-EA5D52BE924D}" dt="2021-04-11T14:37:54.525" v="46" actId="1076"/>
      <pc:docMkLst>
        <pc:docMk/>
      </pc:docMkLst>
      <pc:sldChg chg="modSp">
        <pc:chgData name="Patel, Dhruv V" userId="89eebba9-d428-40b5-91eb-13049a1e6473" providerId="ADAL" clId="{292CB797-8DDE-344F-A9D6-EA5D52BE924D}" dt="2021-04-11T14:37:54.525" v="46" actId="1076"/>
        <pc:sldMkLst>
          <pc:docMk/>
          <pc:sldMk cId="0" sldId="257"/>
        </pc:sldMkLst>
        <pc:spChg chg="mod">
          <ac:chgData name="Patel, Dhruv V" userId="89eebba9-d428-40b5-91eb-13049a1e6473" providerId="ADAL" clId="{292CB797-8DDE-344F-A9D6-EA5D52BE924D}" dt="2021-04-11T14:37:54.525" v="46" actId="1076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Touchstone, William" userId="S::wtouchstone3@gatech.edu::682388bf-f96c-4605-8878-5bdbbdfe871b" providerId="AD" clId="Web-{F9DC49EA-6201-4238-BE58-D0F82A04FA6B}"/>
    <pc:docChg chg="modSld">
      <pc:chgData name="Touchstone, William" userId="S::wtouchstone3@gatech.edu::682388bf-f96c-4605-8878-5bdbbdfe871b" providerId="AD" clId="Web-{F9DC49EA-6201-4238-BE58-D0F82A04FA6B}" dt="2021-11-08T14:48:06.253" v="1" actId="20577"/>
      <pc:docMkLst>
        <pc:docMk/>
      </pc:docMkLst>
      <pc:sldChg chg="modSp">
        <pc:chgData name="Touchstone, William" userId="S::wtouchstone3@gatech.edu::682388bf-f96c-4605-8878-5bdbbdfe871b" providerId="AD" clId="Web-{F9DC49EA-6201-4238-BE58-D0F82A04FA6B}" dt="2021-11-08T14:48:06.253" v="1" actId="20577"/>
        <pc:sldMkLst>
          <pc:docMk/>
          <pc:sldMk cId="1878772499" sldId="324"/>
        </pc:sldMkLst>
        <pc:spChg chg="mod">
          <ac:chgData name="Touchstone, William" userId="S::wtouchstone3@gatech.edu::682388bf-f96c-4605-8878-5bdbbdfe871b" providerId="AD" clId="Web-{F9DC49EA-6201-4238-BE58-D0F82A04FA6B}" dt="2021-11-08T14:48:06.253" v="1" actId="20577"/>
          <ac:spMkLst>
            <pc:docMk/>
            <pc:sldMk cId="1878772499" sldId="324"/>
            <ac:spMk id="5" creationId="{C0971F2F-11A5-4BA4-9E45-C490E80F2AF3}"/>
          </ac:spMkLst>
        </pc:spChg>
      </pc:sldChg>
    </pc:docChg>
  </pc:docChgLst>
  <pc:docChgLst>
    <pc:chgData name="Patel, Dhruv V" userId="S::dpatel406@gatech.edu::89eebba9-d428-40b5-91eb-13049a1e6473" providerId="AD" clId="Web-{1A2D5CB9-BF12-448D-9456-24391365CAEB}"/>
    <pc:docChg chg="delSld modSld">
      <pc:chgData name="Patel, Dhruv V" userId="S::dpatel406@gatech.edu::89eebba9-d428-40b5-91eb-13049a1e6473" providerId="AD" clId="Web-{1A2D5CB9-BF12-448D-9456-24391365CAEB}" dt="2021-11-10T14:30:36.961" v="72"/>
      <pc:docMkLst>
        <pc:docMk/>
      </pc:docMkLst>
      <pc:sldChg chg="modSp">
        <pc:chgData name="Patel, Dhruv V" userId="S::dpatel406@gatech.edu::89eebba9-d428-40b5-91eb-13049a1e6473" providerId="AD" clId="Web-{1A2D5CB9-BF12-448D-9456-24391365CAEB}" dt="2021-11-10T14:28:23.255" v="0" actId="20577"/>
        <pc:sldMkLst>
          <pc:docMk/>
          <pc:sldMk cId="0" sldId="256"/>
        </pc:sldMkLst>
        <pc:spChg chg="mod">
          <ac:chgData name="Patel, Dhruv V" userId="S::dpatel406@gatech.edu::89eebba9-d428-40b5-91eb-13049a1e6473" providerId="AD" clId="Web-{1A2D5CB9-BF12-448D-9456-24391365CAEB}" dt="2021-11-10T14:28:23.255" v="0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1A2D5CB9-BF12-448D-9456-24391365CAEB}" dt="2021-11-10T14:29:39.069" v="38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1A2D5CB9-BF12-448D-9456-24391365CAEB}" dt="2021-11-10T14:29:39.069" v="38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1A2D5CB9-BF12-448D-9456-24391365CAEB}" dt="2021-11-10T14:30:36.946" v="62"/>
        <pc:sldMkLst>
          <pc:docMk/>
          <pc:sldMk cId="1436423020" sldId="296"/>
        </pc:sldMkLst>
      </pc:sldChg>
      <pc:sldChg chg="del">
        <pc:chgData name="Patel, Dhruv V" userId="S::dpatel406@gatech.edu::89eebba9-d428-40b5-91eb-13049a1e6473" providerId="AD" clId="Web-{1A2D5CB9-BF12-448D-9456-24391365CAEB}" dt="2021-11-10T14:30:36.946" v="63"/>
        <pc:sldMkLst>
          <pc:docMk/>
          <pc:sldMk cId="452145598" sldId="297"/>
        </pc:sldMkLst>
      </pc:sldChg>
      <pc:sldChg chg="del">
        <pc:chgData name="Patel, Dhruv V" userId="S::dpatel406@gatech.edu::89eebba9-d428-40b5-91eb-13049a1e6473" providerId="AD" clId="Web-{1A2D5CB9-BF12-448D-9456-24391365CAEB}" dt="2021-11-10T14:30:36.946" v="64"/>
        <pc:sldMkLst>
          <pc:docMk/>
          <pc:sldMk cId="982908532" sldId="298"/>
        </pc:sldMkLst>
      </pc:sldChg>
      <pc:sldChg chg="del">
        <pc:chgData name="Patel, Dhruv V" userId="S::dpatel406@gatech.edu::89eebba9-d428-40b5-91eb-13049a1e6473" providerId="AD" clId="Web-{1A2D5CB9-BF12-448D-9456-24391365CAEB}" dt="2021-11-10T14:30:36.946" v="65"/>
        <pc:sldMkLst>
          <pc:docMk/>
          <pc:sldMk cId="3872549818" sldId="299"/>
        </pc:sldMkLst>
      </pc:sldChg>
      <pc:sldChg chg="del">
        <pc:chgData name="Patel, Dhruv V" userId="S::dpatel406@gatech.edu::89eebba9-d428-40b5-91eb-13049a1e6473" providerId="AD" clId="Web-{1A2D5CB9-BF12-448D-9456-24391365CAEB}" dt="2021-11-10T14:30:36.946" v="66"/>
        <pc:sldMkLst>
          <pc:docMk/>
          <pc:sldMk cId="2968184943" sldId="300"/>
        </pc:sldMkLst>
      </pc:sldChg>
      <pc:sldChg chg="del">
        <pc:chgData name="Patel, Dhruv V" userId="S::dpatel406@gatech.edu::89eebba9-d428-40b5-91eb-13049a1e6473" providerId="AD" clId="Web-{1A2D5CB9-BF12-448D-9456-24391365CAEB}" dt="2021-11-10T14:30:36.961" v="67"/>
        <pc:sldMkLst>
          <pc:docMk/>
          <pc:sldMk cId="4103429251" sldId="301"/>
        </pc:sldMkLst>
      </pc:sldChg>
      <pc:sldChg chg="del">
        <pc:chgData name="Patel, Dhruv V" userId="S::dpatel406@gatech.edu::89eebba9-d428-40b5-91eb-13049a1e6473" providerId="AD" clId="Web-{1A2D5CB9-BF12-448D-9456-24391365CAEB}" dt="2021-11-10T14:30:36.961" v="68"/>
        <pc:sldMkLst>
          <pc:docMk/>
          <pc:sldMk cId="52447485" sldId="302"/>
        </pc:sldMkLst>
      </pc:sldChg>
      <pc:sldChg chg="del">
        <pc:chgData name="Patel, Dhruv V" userId="S::dpatel406@gatech.edu::89eebba9-d428-40b5-91eb-13049a1e6473" providerId="AD" clId="Web-{1A2D5CB9-BF12-448D-9456-24391365CAEB}" dt="2021-11-10T14:30:36.961" v="69"/>
        <pc:sldMkLst>
          <pc:docMk/>
          <pc:sldMk cId="3199306008" sldId="303"/>
        </pc:sldMkLst>
      </pc:sldChg>
      <pc:sldChg chg="del">
        <pc:chgData name="Patel, Dhruv V" userId="S::dpatel406@gatech.edu::89eebba9-d428-40b5-91eb-13049a1e6473" providerId="AD" clId="Web-{1A2D5CB9-BF12-448D-9456-24391365CAEB}" dt="2021-11-10T14:30:36.961" v="70"/>
        <pc:sldMkLst>
          <pc:docMk/>
          <pc:sldMk cId="147225170" sldId="304"/>
        </pc:sldMkLst>
      </pc:sldChg>
      <pc:sldChg chg="del">
        <pc:chgData name="Patel, Dhruv V" userId="S::dpatel406@gatech.edu::89eebba9-d428-40b5-91eb-13049a1e6473" providerId="AD" clId="Web-{1A2D5CB9-BF12-448D-9456-24391365CAEB}" dt="2021-11-10T14:30:36.961" v="71"/>
        <pc:sldMkLst>
          <pc:docMk/>
          <pc:sldMk cId="2893540888" sldId="305"/>
        </pc:sldMkLst>
      </pc:sldChg>
      <pc:sldChg chg="modSp">
        <pc:chgData name="Patel, Dhruv V" userId="S::dpatel406@gatech.edu::89eebba9-d428-40b5-91eb-13049a1e6473" providerId="AD" clId="Web-{1A2D5CB9-BF12-448D-9456-24391365CAEB}" dt="2021-11-10T14:30:29.211" v="61" actId="20577"/>
        <pc:sldMkLst>
          <pc:docMk/>
          <pc:sldMk cId="1426340387" sldId="308"/>
        </pc:sldMkLst>
        <pc:spChg chg="mod">
          <ac:chgData name="Patel, Dhruv V" userId="S::dpatel406@gatech.edu::89eebba9-d428-40b5-91eb-13049a1e6473" providerId="AD" clId="Web-{1A2D5CB9-BF12-448D-9456-24391365CAEB}" dt="2021-11-10T14:30:29.211" v="61" actId="20577"/>
          <ac:spMkLst>
            <pc:docMk/>
            <pc:sldMk cId="1426340387" sldId="308"/>
            <ac:spMk id="7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1A2D5CB9-BF12-448D-9456-24391365CAEB}" dt="2021-11-10T14:29:43.476" v="39" actId="20577"/>
        <pc:sldMkLst>
          <pc:docMk/>
          <pc:sldMk cId="3328024254" sldId="323"/>
        </pc:sldMkLst>
        <pc:spChg chg="mod">
          <ac:chgData name="Patel, Dhruv V" userId="S::dpatel406@gatech.edu::89eebba9-d428-40b5-91eb-13049a1e6473" providerId="AD" clId="Web-{1A2D5CB9-BF12-448D-9456-24391365CAEB}" dt="2021-11-10T14:29:43.476" v="39" actId="20577"/>
          <ac:spMkLst>
            <pc:docMk/>
            <pc:sldMk cId="3328024254" sldId="323"/>
            <ac:spMk id="76" creationId="{00000000-0000-0000-0000-000000000000}"/>
          </ac:spMkLst>
        </pc:spChg>
      </pc:sldChg>
      <pc:sldChg chg="delSp modSp delAnim">
        <pc:chgData name="Patel, Dhruv V" userId="S::dpatel406@gatech.edu::89eebba9-d428-40b5-91eb-13049a1e6473" providerId="AD" clId="Web-{1A2D5CB9-BF12-448D-9456-24391365CAEB}" dt="2021-11-10T14:29:50.804" v="46"/>
        <pc:sldMkLst>
          <pc:docMk/>
          <pc:sldMk cId="1878772499" sldId="324"/>
        </pc:sldMkLst>
        <pc:spChg chg="del">
          <ac:chgData name="Patel, Dhruv V" userId="S::dpatel406@gatech.edu::89eebba9-d428-40b5-91eb-13049a1e6473" providerId="AD" clId="Web-{1A2D5CB9-BF12-448D-9456-24391365CAEB}" dt="2021-11-10T14:29:47.148" v="41"/>
          <ac:spMkLst>
            <pc:docMk/>
            <pc:sldMk cId="1878772499" sldId="324"/>
            <ac:spMk id="2" creationId="{5841F103-DFDD-2844-969E-A07E46BB872F}"/>
          </ac:spMkLst>
        </pc:spChg>
        <pc:spChg chg="del">
          <ac:chgData name="Patel, Dhruv V" userId="S::dpatel406@gatech.edu::89eebba9-d428-40b5-91eb-13049a1e6473" providerId="AD" clId="Web-{1A2D5CB9-BF12-448D-9456-24391365CAEB}" dt="2021-11-10T14:29:49.101" v="44"/>
          <ac:spMkLst>
            <pc:docMk/>
            <pc:sldMk cId="1878772499" sldId="324"/>
            <ac:spMk id="3" creationId="{168558E0-45C9-4215-8189-ABB28FDF7070}"/>
          </ac:spMkLst>
        </pc:spChg>
        <pc:spChg chg="del">
          <ac:chgData name="Patel, Dhruv V" userId="S::dpatel406@gatech.edu::89eebba9-d428-40b5-91eb-13049a1e6473" providerId="AD" clId="Web-{1A2D5CB9-BF12-448D-9456-24391365CAEB}" dt="2021-11-10T14:29:49.960" v="45"/>
          <ac:spMkLst>
            <pc:docMk/>
            <pc:sldMk cId="1878772499" sldId="324"/>
            <ac:spMk id="4" creationId="{9ED9CC94-3D64-43CD-85A8-0DE9E9973F48}"/>
          </ac:spMkLst>
        </pc:spChg>
        <pc:spChg chg="del">
          <ac:chgData name="Patel, Dhruv V" userId="S::dpatel406@gatech.edu::89eebba9-d428-40b5-91eb-13049a1e6473" providerId="AD" clId="Web-{1A2D5CB9-BF12-448D-9456-24391365CAEB}" dt="2021-11-10T14:29:50.804" v="46"/>
          <ac:spMkLst>
            <pc:docMk/>
            <pc:sldMk cId="1878772499" sldId="324"/>
            <ac:spMk id="5" creationId="{C0971F2F-11A5-4BA4-9E45-C490E80F2AF3}"/>
          </ac:spMkLst>
        </pc:spChg>
        <pc:spChg chg="del">
          <ac:chgData name="Patel, Dhruv V" userId="S::dpatel406@gatech.edu::89eebba9-d428-40b5-91eb-13049a1e6473" providerId="AD" clId="Web-{1A2D5CB9-BF12-448D-9456-24391365CAEB}" dt="2021-11-10T14:29:47.851" v="42"/>
          <ac:spMkLst>
            <pc:docMk/>
            <pc:sldMk cId="1878772499" sldId="324"/>
            <ac:spMk id="6" creationId="{C5E92CFB-64E0-5843-A6A4-57468C50E390}"/>
          </ac:spMkLst>
        </pc:spChg>
        <pc:spChg chg="del">
          <ac:chgData name="Patel, Dhruv V" userId="S::dpatel406@gatech.edu::89eebba9-d428-40b5-91eb-13049a1e6473" providerId="AD" clId="Web-{1A2D5CB9-BF12-448D-9456-24391365CAEB}" dt="2021-11-10T14:29:48.413" v="43"/>
          <ac:spMkLst>
            <pc:docMk/>
            <pc:sldMk cId="1878772499" sldId="324"/>
            <ac:spMk id="7" creationId="{A1B3C031-F9FD-1A46-964D-6AF23805B8B9}"/>
          </ac:spMkLst>
        </pc:spChg>
        <pc:spChg chg="mod">
          <ac:chgData name="Patel, Dhruv V" userId="S::dpatel406@gatech.edu::89eebba9-d428-40b5-91eb-13049a1e6473" providerId="AD" clId="Web-{1A2D5CB9-BF12-448D-9456-24391365CAEB}" dt="2021-11-10T14:29:46.085" v="40" actId="20577"/>
          <ac:spMkLst>
            <pc:docMk/>
            <pc:sldMk cId="1878772499" sldId="324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1A2D5CB9-BF12-448D-9456-24391365CAEB}" dt="2021-11-10T14:30:36.961" v="72"/>
        <pc:sldMkLst>
          <pc:docMk/>
          <pc:sldMk cId="7334839" sldId="325"/>
        </pc:sldMkLst>
      </pc:sldChg>
    </pc:docChg>
  </pc:docChgLst>
  <pc:docChgLst>
    <pc:chgData name="Patel, Dhruv V" userId="S::dpatel406@gatech.edu::89eebba9-d428-40b5-91eb-13049a1e6473" providerId="AD" clId="Web-{48C23435-E39E-4F33-8648-C9E741794F48}"/>
    <pc:docChg chg="addSld modSld">
      <pc:chgData name="Patel, Dhruv V" userId="S::dpatel406@gatech.edu::89eebba9-d428-40b5-91eb-13049a1e6473" providerId="AD" clId="Web-{48C23435-E39E-4F33-8648-C9E741794F48}" dt="2021-11-16T16:34:20.319" v="176" actId="20577"/>
      <pc:docMkLst>
        <pc:docMk/>
      </pc:docMkLst>
      <pc:sldChg chg="modSp add replId">
        <pc:chgData name="Patel, Dhruv V" userId="S::dpatel406@gatech.edu::89eebba9-d428-40b5-91eb-13049a1e6473" providerId="AD" clId="Web-{48C23435-E39E-4F33-8648-C9E741794F48}" dt="2021-11-16T16:34:20.319" v="176" actId="20577"/>
        <pc:sldMkLst>
          <pc:docMk/>
          <pc:sldMk cId="2637819547" sldId="347"/>
        </pc:sldMkLst>
        <pc:spChg chg="mod">
          <ac:chgData name="Patel, Dhruv V" userId="S::dpatel406@gatech.edu::89eebba9-d428-40b5-91eb-13049a1e6473" providerId="AD" clId="Web-{48C23435-E39E-4F33-8648-C9E741794F48}" dt="2021-11-16T16:32:51.208" v="5" actId="20577"/>
          <ac:spMkLst>
            <pc:docMk/>
            <pc:sldMk cId="2637819547" sldId="347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48C23435-E39E-4F33-8648-C9E741794F48}" dt="2021-11-16T16:34:20.319" v="176" actId="20577"/>
          <ac:spMkLst>
            <pc:docMk/>
            <pc:sldMk cId="2637819547" sldId="347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B01BD5B0-F020-4280-88FB-C6B92E948EE8}"/>
    <pc:docChg chg="modSld">
      <pc:chgData name="Patel, Dhruv V" userId="S::dpatel406@gatech.edu::89eebba9-d428-40b5-91eb-13049a1e6473" providerId="AD" clId="Web-{B01BD5B0-F020-4280-88FB-C6B92E948EE8}" dt="2021-11-14T15:46:32.475" v="17" actId="20577"/>
      <pc:docMkLst>
        <pc:docMk/>
      </pc:docMkLst>
      <pc:sldChg chg="modSp">
        <pc:chgData name="Patel, Dhruv V" userId="S::dpatel406@gatech.edu::89eebba9-d428-40b5-91eb-13049a1e6473" providerId="AD" clId="Web-{B01BD5B0-F020-4280-88FB-C6B92E948EE8}" dt="2021-11-14T15:46:32.475" v="17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B01BD5B0-F020-4280-88FB-C6B92E948EE8}" dt="2021-11-14T15:46:32.475" v="17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4DD34FE8-69DF-4272-A9C1-7C14A8C4D4FF}"/>
    <pc:docChg chg="modSld">
      <pc:chgData name="Patel, Dhruv V" userId="S::dpatel406@gatech.edu::89eebba9-d428-40b5-91eb-13049a1e6473" providerId="AD" clId="Web-{4DD34FE8-69DF-4272-A9C1-7C14A8C4D4FF}" dt="2021-04-13T14:13:09.067" v="25" actId="20577"/>
      <pc:docMkLst>
        <pc:docMk/>
      </pc:docMkLst>
      <pc:sldChg chg="modSp">
        <pc:chgData name="Patel, Dhruv V" userId="S::dpatel406@gatech.edu::89eebba9-d428-40b5-91eb-13049a1e6473" providerId="AD" clId="Web-{4DD34FE8-69DF-4272-A9C1-7C14A8C4D4FF}" dt="2021-04-13T14:13:09.067" v="25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4DD34FE8-69DF-4272-A9C1-7C14A8C4D4FF}" dt="2021-04-13T14:13:09.067" v="25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42DF731B-6D91-45E4-A5CF-B9F7EB8BB5F8}"/>
    <pc:docChg chg="addSld modSld">
      <pc:chgData name="Nakazawa, Allison M" userId="S::anakazawa7@gatech.edu::434e347d-bc06-4936-8f1a-589032403e0e" providerId="AD" clId="Web-{42DF731B-6D91-45E4-A5CF-B9F7EB8BB5F8}" dt="2020-10-24T03:04:46.902" v="8" actId="14100"/>
      <pc:docMkLst>
        <pc:docMk/>
      </pc:docMkLst>
      <pc:sldChg chg="delSp modSp add replId">
        <pc:chgData name="Nakazawa, Allison M" userId="S::anakazawa7@gatech.edu::434e347d-bc06-4936-8f1a-589032403e0e" providerId="AD" clId="Web-{42DF731B-6D91-45E4-A5CF-B9F7EB8BB5F8}" dt="2020-10-24T03:04:46.902" v="8" actId="14100"/>
        <pc:sldMkLst>
          <pc:docMk/>
          <pc:sldMk cId="1307942504" sldId="284"/>
        </pc:sldMkLst>
        <pc:spChg chg="mod">
          <ac:chgData name="Nakazawa, Allison M" userId="S::anakazawa7@gatech.edu::434e347d-bc06-4936-8f1a-589032403e0e" providerId="AD" clId="Web-{42DF731B-6D91-45E4-A5CF-B9F7EB8BB5F8}" dt="2020-10-24T03:04:40.090" v="3" actId="20577"/>
          <ac:spMkLst>
            <pc:docMk/>
            <pc:sldMk cId="1307942504" sldId="284"/>
            <ac:spMk id="75" creationId="{00000000-0000-0000-0000-000000000000}"/>
          </ac:spMkLst>
        </pc:spChg>
        <pc:spChg chg="mod">
          <ac:chgData name="Nakazawa, Allison M" userId="S::anakazawa7@gatech.edu::434e347d-bc06-4936-8f1a-589032403e0e" providerId="AD" clId="Web-{42DF731B-6D91-45E4-A5CF-B9F7EB8BB5F8}" dt="2020-10-24T03:04:46.902" v="8" actId="14100"/>
          <ac:spMkLst>
            <pc:docMk/>
            <pc:sldMk cId="1307942504" sldId="284"/>
            <ac:spMk id="76" creationId="{00000000-0000-0000-0000-000000000000}"/>
          </ac:spMkLst>
        </pc:spChg>
        <pc:picChg chg="del">
          <ac:chgData name="Nakazawa, Allison M" userId="S::anakazawa7@gatech.edu::434e347d-bc06-4936-8f1a-589032403e0e" providerId="AD" clId="Web-{42DF731B-6D91-45E4-A5CF-B9F7EB8BB5F8}" dt="2020-10-24T03:04:43.230" v="6"/>
          <ac:picMkLst>
            <pc:docMk/>
            <pc:sldMk cId="1307942504" sldId="284"/>
            <ac:picMk id="3" creationId="{A42BC6E5-2F90-46F5-B767-DF9CF39DEC38}"/>
          </ac:picMkLst>
        </pc:picChg>
        <pc:picChg chg="del">
          <ac:chgData name="Nakazawa, Allison M" userId="S::anakazawa7@gatech.edu::434e347d-bc06-4936-8f1a-589032403e0e" providerId="AD" clId="Web-{42DF731B-6D91-45E4-A5CF-B9F7EB8BB5F8}" dt="2020-10-24T03:04:44.199" v="7"/>
          <ac:picMkLst>
            <pc:docMk/>
            <pc:sldMk cId="1307942504" sldId="284"/>
            <ac:picMk id="4" creationId="{B89C1DE0-6295-4687-9587-CF3395CD702C}"/>
          </ac:picMkLst>
        </pc:picChg>
      </pc:sldChg>
    </pc:docChg>
  </pc:docChgLst>
  <pc:docChgLst>
    <pc:chgData name="Touchstone, William" userId="S::wtouchstone3@gatech.edu::682388bf-f96c-4605-8878-5bdbbdfe871b" providerId="AD" clId="Web-{2DB17270-B341-4A54-9128-154B386F34BA}"/>
    <pc:docChg chg="modSld">
      <pc:chgData name="Touchstone, William" userId="S::wtouchstone3@gatech.edu::682388bf-f96c-4605-8878-5bdbbdfe871b" providerId="AD" clId="Web-{2DB17270-B341-4A54-9128-154B386F34BA}" dt="2021-11-08T03:09:29.136" v="198" actId="20577"/>
      <pc:docMkLst>
        <pc:docMk/>
      </pc:docMkLst>
      <pc:sldChg chg="modSp">
        <pc:chgData name="Touchstone, William" userId="S::wtouchstone3@gatech.edu::682388bf-f96c-4605-8878-5bdbbdfe871b" providerId="AD" clId="Web-{2DB17270-B341-4A54-9128-154B386F34BA}" dt="2021-11-08T03:07:19.367" v="156" actId="20577"/>
        <pc:sldMkLst>
          <pc:docMk/>
          <pc:sldMk cId="3328024254" sldId="323"/>
        </pc:sldMkLst>
        <pc:spChg chg="mod">
          <ac:chgData name="Touchstone, William" userId="S::wtouchstone3@gatech.edu::682388bf-f96c-4605-8878-5bdbbdfe871b" providerId="AD" clId="Web-{2DB17270-B341-4A54-9128-154B386F34BA}" dt="2021-11-08T03:07:19.367" v="156" actId="20577"/>
          <ac:spMkLst>
            <pc:docMk/>
            <pc:sldMk cId="3328024254" sldId="323"/>
            <ac:spMk id="76" creationId="{00000000-0000-0000-0000-000000000000}"/>
          </ac:spMkLst>
        </pc:spChg>
      </pc:sldChg>
      <pc:sldChg chg="addSp modSp addAnim delAnim">
        <pc:chgData name="Touchstone, William" userId="S::wtouchstone3@gatech.edu::682388bf-f96c-4605-8878-5bdbbdfe871b" providerId="AD" clId="Web-{2DB17270-B341-4A54-9128-154B386F34BA}" dt="2021-11-08T03:09:29.136" v="198" actId="20577"/>
        <pc:sldMkLst>
          <pc:docMk/>
          <pc:sldMk cId="1878772499" sldId="324"/>
        </pc:sldMkLst>
        <pc:spChg chg="add mod">
          <ac:chgData name="Touchstone, William" userId="S::wtouchstone3@gatech.edu::682388bf-f96c-4605-8878-5bdbbdfe871b" providerId="AD" clId="Web-{2DB17270-B341-4A54-9128-154B386F34BA}" dt="2021-11-08T03:09:29.136" v="198" actId="20577"/>
          <ac:spMkLst>
            <pc:docMk/>
            <pc:sldMk cId="1878772499" sldId="324"/>
            <ac:spMk id="3" creationId="{168558E0-45C9-4215-8189-ABB28FDF7070}"/>
          </ac:spMkLst>
        </pc:spChg>
        <pc:spChg chg="add mod">
          <ac:chgData name="Touchstone, William" userId="S::wtouchstone3@gatech.edu::682388bf-f96c-4605-8878-5bdbbdfe871b" providerId="AD" clId="Web-{2DB17270-B341-4A54-9128-154B386F34BA}" dt="2021-11-08T03:07:58.118" v="173" actId="1076"/>
          <ac:spMkLst>
            <pc:docMk/>
            <pc:sldMk cId="1878772499" sldId="324"/>
            <ac:spMk id="4" creationId="{9ED9CC94-3D64-43CD-85A8-0DE9E9973F48}"/>
          </ac:spMkLst>
        </pc:spChg>
        <pc:spChg chg="add mod">
          <ac:chgData name="Touchstone, William" userId="S::wtouchstone3@gatech.edu::682388bf-f96c-4605-8878-5bdbbdfe871b" providerId="AD" clId="Web-{2DB17270-B341-4A54-9128-154B386F34BA}" dt="2021-11-08T03:08:20.572" v="194" actId="20577"/>
          <ac:spMkLst>
            <pc:docMk/>
            <pc:sldMk cId="1878772499" sldId="324"/>
            <ac:spMk id="5" creationId="{C0971F2F-11A5-4BA4-9E45-C490E80F2AF3}"/>
          </ac:spMkLst>
        </pc:spChg>
        <pc:spChg chg="mod">
          <ac:chgData name="Touchstone, William" userId="S::wtouchstone3@gatech.edu::682388bf-f96c-4605-8878-5bdbbdfe871b" providerId="AD" clId="Web-{2DB17270-B341-4A54-9128-154B386F34BA}" dt="2021-11-08T03:08:06.556" v="176" actId="20577"/>
          <ac:spMkLst>
            <pc:docMk/>
            <pc:sldMk cId="1878772499" sldId="324"/>
            <ac:spMk id="76" creationId="{00000000-0000-0000-0000-000000000000}"/>
          </ac:spMkLst>
        </pc:spChg>
      </pc:sldChg>
    </pc:docChg>
  </pc:docChgLst>
  <pc:docChgLst>
    <pc:chgData name="Gregory, Nathaniel R" userId="S::ngregory7@gatech.edu::def4e7e5-2af6-471b-8345-8d5250bf99a4" providerId="AD" clId="Web-{4DC32F6E-1614-4B91-9F90-54B8FB7AE1EC}"/>
    <pc:docChg chg="">
      <pc:chgData name="Gregory, Nathaniel R" userId="S::ngregory7@gatech.edu::def4e7e5-2af6-471b-8345-8d5250bf99a4" providerId="AD" clId="Web-{4DC32F6E-1614-4B91-9F90-54B8FB7AE1EC}" dt="2020-10-26T13:45:06.155" v="0"/>
      <pc:docMkLst>
        <pc:docMk/>
      </pc:docMkLst>
      <pc:sldChg chg="addCm">
        <pc:chgData name="Gregory, Nathaniel R" userId="S::ngregory7@gatech.edu::def4e7e5-2af6-471b-8345-8d5250bf99a4" providerId="AD" clId="Web-{4DC32F6E-1614-4B91-9F90-54B8FB7AE1EC}" dt="2020-10-26T13:45:06.155" v="0"/>
        <pc:sldMkLst>
          <pc:docMk/>
          <pc:sldMk cId="3085213775" sldId="275"/>
        </pc:sldMkLst>
      </pc:sldChg>
    </pc:docChg>
  </pc:docChgLst>
  <pc:docChgLst>
    <pc:chgData name="Patel, Dhruv V" userId="S::dpatel406@gatech.edu::89eebba9-d428-40b5-91eb-13049a1e6473" providerId="AD" clId="Web-{204D0B3F-D0BE-432C-AC83-D89A081F8648}"/>
    <pc:docChg chg="addSld delSld modSld sldOrd">
      <pc:chgData name="Patel, Dhruv V" userId="S::dpatel406@gatech.edu::89eebba9-d428-40b5-91eb-13049a1e6473" providerId="AD" clId="Web-{204D0B3F-D0BE-432C-AC83-D89A081F8648}" dt="2021-11-10T14:33:59.489" v="45" actId="20577"/>
      <pc:docMkLst>
        <pc:docMk/>
      </pc:docMkLst>
      <pc:sldChg chg="modSp">
        <pc:chgData name="Patel, Dhruv V" userId="S::dpatel406@gatech.edu::89eebba9-d428-40b5-91eb-13049a1e6473" providerId="AD" clId="Web-{204D0B3F-D0BE-432C-AC83-D89A081F8648}" dt="2021-11-10T14:33:59.489" v="45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204D0B3F-D0BE-432C-AC83-D89A081F8648}" dt="2021-11-10T14:33:59.489" v="45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204D0B3F-D0BE-432C-AC83-D89A081F8648}" dt="2021-11-10T14:32:07.126" v="5"/>
        <pc:sldMkLst>
          <pc:docMk/>
          <pc:sldMk cId="3328024254" sldId="323"/>
        </pc:sldMkLst>
      </pc:sldChg>
      <pc:sldChg chg="del">
        <pc:chgData name="Patel, Dhruv V" userId="S::dpatel406@gatech.edu::89eebba9-d428-40b5-91eb-13049a1e6473" providerId="AD" clId="Web-{204D0B3F-D0BE-432C-AC83-D89A081F8648}" dt="2021-11-10T14:32:08.110" v="6"/>
        <pc:sldMkLst>
          <pc:docMk/>
          <pc:sldMk cId="1878772499" sldId="324"/>
        </pc:sldMkLst>
      </pc:sldChg>
      <pc:sldChg chg="modSp add replId">
        <pc:chgData name="Patel, Dhruv V" userId="S::dpatel406@gatech.edu::89eebba9-d428-40b5-91eb-13049a1e6473" providerId="AD" clId="Web-{204D0B3F-D0BE-432C-AC83-D89A081F8648}" dt="2021-11-10T14:31:53.282" v="4" actId="20577"/>
        <pc:sldMkLst>
          <pc:docMk/>
          <pc:sldMk cId="2851806412" sldId="325"/>
        </pc:sldMkLst>
        <pc:spChg chg="mod">
          <ac:chgData name="Patel, Dhruv V" userId="S::dpatel406@gatech.edu::89eebba9-d428-40b5-91eb-13049a1e6473" providerId="AD" clId="Web-{204D0B3F-D0BE-432C-AC83-D89A081F8648}" dt="2021-11-10T14:31:42.657" v="1" actId="20577"/>
          <ac:spMkLst>
            <pc:docMk/>
            <pc:sldMk cId="2851806412" sldId="325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204D0B3F-D0BE-432C-AC83-D89A081F8648}" dt="2021-11-10T14:31:53.282" v="4" actId="20577"/>
          <ac:spMkLst>
            <pc:docMk/>
            <pc:sldMk cId="2851806412" sldId="325"/>
            <ac:spMk id="76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204D0B3F-D0BE-432C-AC83-D89A081F8648}" dt="2021-11-10T14:32:24.033" v="7"/>
        <pc:sldMkLst>
          <pc:docMk/>
          <pc:sldMk cId="3053858647" sldId="326"/>
        </pc:sldMkLst>
      </pc:sldChg>
      <pc:sldChg chg="add ord">
        <pc:chgData name="Patel, Dhruv V" userId="S::dpatel406@gatech.edu::89eebba9-d428-40b5-91eb-13049a1e6473" providerId="AD" clId="Web-{204D0B3F-D0BE-432C-AC83-D89A081F8648}" dt="2021-11-10T14:32:56.815" v="28"/>
        <pc:sldMkLst>
          <pc:docMk/>
          <pc:sldMk cId="3636309746" sldId="327"/>
        </pc:sldMkLst>
      </pc:sldChg>
      <pc:sldChg chg="add ord">
        <pc:chgData name="Patel, Dhruv V" userId="S::dpatel406@gatech.edu::89eebba9-d428-40b5-91eb-13049a1e6473" providerId="AD" clId="Web-{204D0B3F-D0BE-432C-AC83-D89A081F8648}" dt="2021-11-10T14:32:56.831" v="29"/>
        <pc:sldMkLst>
          <pc:docMk/>
          <pc:sldMk cId="4204361827" sldId="328"/>
        </pc:sldMkLst>
      </pc:sldChg>
      <pc:sldChg chg="add ord">
        <pc:chgData name="Patel, Dhruv V" userId="S::dpatel406@gatech.edu::89eebba9-d428-40b5-91eb-13049a1e6473" providerId="AD" clId="Web-{204D0B3F-D0BE-432C-AC83-D89A081F8648}" dt="2021-11-10T14:32:56.831" v="30"/>
        <pc:sldMkLst>
          <pc:docMk/>
          <pc:sldMk cId="2333797773" sldId="329"/>
        </pc:sldMkLst>
      </pc:sldChg>
      <pc:sldChg chg="add ord">
        <pc:chgData name="Patel, Dhruv V" userId="S::dpatel406@gatech.edu::89eebba9-d428-40b5-91eb-13049a1e6473" providerId="AD" clId="Web-{204D0B3F-D0BE-432C-AC83-D89A081F8648}" dt="2021-11-10T14:32:56.831" v="31"/>
        <pc:sldMkLst>
          <pc:docMk/>
          <pc:sldMk cId="226448694" sldId="330"/>
        </pc:sldMkLst>
      </pc:sldChg>
      <pc:sldChg chg="add ord">
        <pc:chgData name="Patel, Dhruv V" userId="S::dpatel406@gatech.edu::89eebba9-d428-40b5-91eb-13049a1e6473" providerId="AD" clId="Web-{204D0B3F-D0BE-432C-AC83-D89A081F8648}" dt="2021-11-10T14:32:56.831" v="32"/>
        <pc:sldMkLst>
          <pc:docMk/>
          <pc:sldMk cId="1015370771" sldId="331"/>
        </pc:sldMkLst>
      </pc:sldChg>
      <pc:sldChg chg="add ord">
        <pc:chgData name="Patel, Dhruv V" userId="S::dpatel406@gatech.edu::89eebba9-d428-40b5-91eb-13049a1e6473" providerId="AD" clId="Web-{204D0B3F-D0BE-432C-AC83-D89A081F8648}" dt="2021-11-10T14:32:56.831" v="33"/>
        <pc:sldMkLst>
          <pc:docMk/>
          <pc:sldMk cId="3787270005" sldId="332"/>
        </pc:sldMkLst>
      </pc:sldChg>
      <pc:sldChg chg="add ord">
        <pc:chgData name="Patel, Dhruv V" userId="S::dpatel406@gatech.edu::89eebba9-d428-40b5-91eb-13049a1e6473" providerId="AD" clId="Web-{204D0B3F-D0BE-432C-AC83-D89A081F8648}" dt="2021-11-10T14:32:56.831" v="34"/>
        <pc:sldMkLst>
          <pc:docMk/>
          <pc:sldMk cId="3108363969" sldId="333"/>
        </pc:sldMkLst>
      </pc:sldChg>
      <pc:sldChg chg="add">
        <pc:chgData name="Patel, Dhruv V" userId="S::dpatel406@gatech.edu::89eebba9-d428-40b5-91eb-13049a1e6473" providerId="AD" clId="Web-{204D0B3F-D0BE-432C-AC83-D89A081F8648}" dt="2021-11-10T14:32:24.814" v="15"/>
        <pc:sldMkLst>
          <pc:docMk/>
          <pc:sldMk cId="994399322" sldId="334"/>
        </pc:sldMkLst>
      </pc:sldChg>
      <pc:sldChg chg="add">
        <pc:chgData name="Patel, Dhruv V" userId="S::dpatel406@gatech.edu::89eebba9-d428-40b5-91eb-13049a1e6473" providerId="AD" clId="Web-{204D0B3F-D0BE-432C-AC83-D89A081F8648}" dt="2021-11-10T14:32:24.923" v="16"/>
        <pc:sldMkLst>
          <pc:docMk/>
          <pc:sldMk cId="2511204366" sldId="335"/>
        </pc:sldMkLst>
      </pc:sldChg>
      <pc:sldChg chg="add">
        <pc:chgData name="Patel, Dhruv V" userId="S::dpatel406@gatech.edu::89eebba9-d428-40b5-91eb-13049a1e6473" providerId="AD" clId="Web-{204D0B3F-D0BE-432C-AC83-D89A081F8648}" dt="2021-11-10T14:32:25.033" v="17"/>
        <pc:sldMkLst>
          <pc:docMk/>
          <pc:sldMk cId="4170264172" sldId="336"/>
        </pc:sldMkLst>
      </pc:sldChg>
      <pc:sldChg chg="add">
        <pc:chgData name="Patel, Dhruv V" userId="S::dpatel406@gatech.edu::89eebba9-d428-40b5-91eb-13049a1e6473" providerId="AD" clId="Web-{204D0B3F-D0BE-432C-AC83-D89A081F8648}" dt="2021-11-10T14:32:25.142" v="18"/>
        <pc:sldMkLst>
          <pc:docMk/>
          <pc:sldMk cId="2949282423" sldId="337"/>
        </pc:sldMkLst>
      </pc:sldChg>
      <pc:sldChg chg="add">
        <pc:chgData name="Patel, Dhruv V" userId="S::dpatel406@gatech.edu::89eebba9-d428-40b5-91eb-13049a1e6473" providerId="AD" clId="Web-{204D0B3F-D0BE-432C-AC83-D89A081F8648}" dt="2021-11-10T14:32:25.252" v="19"/>
        <pc:sldMkLst>
          <pc:docMk/>
          <pc:sldMk cId="96873268" sldId="338"/>
        </pc:sldMkLst>
      </pc:sldChg>
      <pc:sldChg chg="add">
        <pc:chgData name="Patel, Dhruv V" userId="S::dpatel406@gatech.edu::89eebba9-d428-40b5-91eb-13049a1e6473" providerId="AD" clId="Web-{204D0B3F-D0BE-432C-AC83-D89A081F8648}" dt="2021-11-10T14:32:25.345" v="20"/>
        <pc:sldMkLst>
          <pc:docMk/>
          <pc:sldMk cId="2698279166" sldId="339"/>
        </pc:sldMkLst>
      </pc:sldChg>
      <pc:sldChg chg="add">
        <pc:chgData name="Patel, Dhruv V" userId="S::dpatel406@gatech.edu::89eebba9-d428-40b5-91eb-13049a1e6473" providerId="AD" clId="Web-{204D0B3F-D0BE-432C-AC83-D89A081F8648}" dt="2021-11-10T14:32:25.517" v="21"/>
        <pc:sldMkLst>
          <pc:docMk/>
          <pc:sldMk cId="2479661440" sldId="340"/>
        </pc:sldMkLst>
      </pc:sldChg>
      <pc:sldChg chg="add">
        <pc:chgData name="Patel, Dhruv V" userId="S::dpatel406@gatech.edu::89eebba9-d428-40b5-91eb-13049a1e6473" providerId="AD" clId="Web-{204D0B3F-D0BE-432C-AC83-D89A081F8648}" dt="2021-11-10T14:32:25.627" v="22"/>
        <pc:sldMkLst>
          <pc:docMk/>
          <pc:sldMk cId="3166525472" sldId="341"/>
        </pc:sldMkLst>
      </pc:sldChg>
      <pc:sldChg chg="add">
        <pc:chgData name="Patel, Dhruv V" userId="S::dpatel406@gatech.edu::89eebba9-d428-40b5-91eb-13049a1e6473" providerId="AD" clId="Web-{204D0B3F-D0BE-432C-AC83-D89A081F8648}" dt="2021-11-10T14:32:25.752" v="23"/>
        <pc:sldMkLst>
          <pc:docMk/>
          <pc:sldMk cId="2928113445" sldId="342"/>
        </pc:sldMkLst>
      </pc:sldChg>
      <pc:sldChg chg="add">
        <pc:chgData name="Patel, Dhruv V" userId="S::dpatel406@gatech.edu::89eebba9-d428-40b5-91eb-13049a1e6473" providerId="AD" clId="Web-{204D0B3F-D0BE-432C-AC83-D89A081F8648}" dt="2021-11-10T14:32:25.830" v="24"/>
        <pc:sldMkLst>
          <pc:docMk/>
          <pc:sldMk cId="3282042710" sldId="343"/>
        </pc:sldMkLst>
      </pc:sldChg>
      <pc:sldChg chg="add">
        <pc:chgData name="Patel, Dhruv V" userId="S::dpatel406@gatech.edu::89eebba9-d428-40b5-91eb-13049a1e6473" providerId="AD" clId="Web-{204D0B3F-D0BE-432C-AC83-D89A081F8648}" dt="2021-11-10T14:32:25.908" v="25"/>
        <pc:sldMkLst>
          <pc:docMk/>
          <pc:sldMk cId="533604107" sldId="344"/>
        </pc:sldMkLst>
      </pc:sldChg>
      <pc:sldChg chg="add">
        <pc:chgData name="Patel, Dhruv V" userId="S::dpatel406@gatech.edu::89eebba9-d428-40b5-91eb-13049a1e6473" providerId="AD" clId="Web-{204D0B3F-D0BE-432C-AC83-D89A081F8648}" dt="2021-11-10T14:32:26.002" v="26"/>
        <pc:sldMkLst>
          <pc:docMk/>
          <pc:sldMk cId="1046687589" sldId="345"/>
        </pc:sldMkLst>
      </pc:sldChg>
      <pc:sldChg chg="add">
        <pc:chgData name="Patel, Dhruv V" userId="S::dpatel406@gatech.edu::89eebba9-d428-40b5-91eb-13049a1e6473" providerId="AD" clId="Web-{204D0B3F-D0BE-432C-AC83-D89A081F8648}" dt="2021-11-10T14:32:26.095" v="27"/>
        <pc:sldMkLst>
          <pc:docMk/>
          <pc:sldMk cId="4135521491" sldId="346"/>
        </pc:sldMkLst>
      </pc:sldChg>
    </pc:docChg>
  </pc:docChgLst>
  <pc:docChgLst>
    <pc:chgData name="McLeod, Ian A" userId="S::imcleod3@gatech.edu::272c22d8-4a77-4ef4-a0bb-fadb89c9f7d8" providerId="AD" clId="Web-{818645A7-54F4-734A-0291-84C60026835B}"/>
    <pc:docChg chg="modSld">
      <pc:chgData name="McLeod, Ian A" userId="S::imcleod3@gatech.edu::272c22d8-4a77-4ef4-a0bb-fadb89c9f7d8" providerId="AD" clId="Web-{818645A7-54F4-734A-0291-84C60026835B}" dt="2021-03-31T18:46:23.975" v="9" actId="20577"/>
      <pc:docMkLst>
        <pc:docMk/>
      </pc:docMkLst>
      <pc:sldChg chg="modSp">
        <pc:chgData name="McLeod, Ian A" userId="S::imcleod3@gatech.edu::272c22d8-4a77-4ef4-a0bb-fadb89c9f7d8" providerId="AD" clId="Web-{818645A7-54F4-734A-0291-84C60026835B}" dt="2021-03-31T18:46:23.975" v="9" actId="20577"/>
        <pc:sldMkLst>
          <pc:docMk/>
          <pc:sldMk cId="485989997" sldId="288"/>
        </pc:sldMkLst>
        <pc:spChg chg="mod">
          <ac:chgData name="McLeod, Ian A" userId="S::imcleod3@gatech.edu::272c22d8-4a77-4ef4-a0bb-fadb89c9f7d8" providerId="AD" clId="Web-{818645A7-54F4-734A-0291-84C60026835B}" dt="2021-03-31T18:46:23.975" v="9" actId="20577"/>
          <ac:spMkLst>
            <pc:docMk/>
            <pc:sldMk cId="485989997" sldId="288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1E5BB99F-F05F-0000-A004-0691523499A0}"/>
    <pc:docChg chg="addSld delSld modSld sldOrd">
      <pc:chgData name="Patel, Dhruv V" userId="S::dpatel406@gatech.edu::89eebba9-d428-40b5-91eb-13049a1e6473" providerId="AD" clId="Web-{1E5BB99F-F05F-0000-A004-0691523499A0}" dt="2021-03-30T14:29:44.627" v="142" actId="20577"/>
      <pc:docMkLst>
        <pc:docMk/>
      </pc:docMkLst>
      <pc:sldChg chg="modSp">
        <pc:chgData name="Patel, Dhruv V" userId="S::dpatel406@gatech.edu::89eebba9-d428-40b5-91eb-13049a1e6473" providerId="AD" clId="Web-{1E5BB99F-F05F-0000-A004-0691523499A0}" dt="2021-03-30T14:25:54.636" v="44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1E5BB99F-F05F-0000-A004-0691523499A0}" dt="2021-03-30T14:25:54.636" v="44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1E5BB99F-F05F-0000-A004-0691523499A0}" dt="2021-03-30T14:27:36.858" v="110"/>
        <pc:sldMkLst>
          <pc:docMk/>
          <pc:sldMk cId="1024158782" sldId="258"/>
        </pc:sldMkLst>
      </pc:sldChg>
      <pc:sldChg chg="del">
        <pc:chgData name="Patel, Dhruv V" userId="S::dpatel406@gatech.edu::89eebba9-d428-40b5-91eb-13049a1e6473" providerId="AD" clId="Web-{1E5BB99F-F05F-0000-A004-0691523499A0}" dt="2021-03-30T14:27:53.905" v="120"/>
        <pc:sldMkLst>
          <pc:docMk/>
          <pc:sldMk cId="4029284867" sldId="261"/>
        </pc:sldMkLst>
      </pc:sldChg>
      <pc:sldChg chg="del">
        <pc:chgData name="Patel, Dhruv V" userId="S::dpatel406@gatech.edu::89eebba9-d428-40b5-91eb-13049a1e6473" providerId="AD" clId="Web-{1E5BB99F-F05F-0000-A004-0691523499A0}" dt="2021-03-30T14:27:53.905" v="119"/>
        <pc:sldMkLst>
          <pc:docMk/>
          <pc:sldMk cId="563054053" sldId="262"/>
        </pc:sldMkLst>
      </pc:sldChg>
      <pc:sldChg chg="del">
        <pc:chgData name="Patel, Dhruv V" userId="S::dpatel406@gatech.edu::89eebba9-d428-40b5-91eb-13049a1e6473" providerId="AD" clId="Web-{1E5BB99F-F05F-0000-A004-0691523499A0}" dt="2021-03-30T14:27:36.858" v="109"/>
        <pc:sldMkLst>
          <pc:docMk/>
          <pc:sldMk cId="2927396212" sldId="263"/>
        </pc:sldMkLst>
      </pc:sldChg>
      <pc:sldChg chg="del">
        <pc:chgData name="Patel, Dhruv V" userId="S::dpatel406@gatech.edu::89eebba9-d428-40b5-91eb-13049a1e6473" providerId="AD" clId="Web-{1E5BB99F-F05F-0000-A004-0691523499A0}" dt="2021-03-30T14:27:36.858" v="108"/>
        <pc:sldMkLst>
          <pc:docMk/>
          <pc:sldMk cId="3437611467" sldId="264"/>
        </pc:sldMkLst>
      </pc:sldChg>
      <pc:sldChg chg="del">
        <pc:chgData name="Patel, Dhruv V" userId="S::dpatel406@gatech.edu::89eebba9-d428-40b5-91eb-13049a1e6473" providerId="AD" clId="Web-{1E5BB99F-F05F-0000-A004-0691523499A0}" dt="2021-03-30T14:27:36.858" v="107"/>
        <pc:sldMkLst>
          <pc:docMk/>
          <pc:sldMk cId="240007291" sldId="265"/>
        </pc:sldMkLst>
      </pc:sldChg>
      <pc:sldChg chg="del">
        <pc:chgData name="Patel, Dhruv V" userId="S::dpatel406@gatech.edu::89eebba9-d428-40b5-91eb-13049a1e6473" providerId="AD" clId="Web-{1E5BB99F-F05F-0000-A004-0691523499A0}" dt="2021-03-30T14:27:36.858" v="106"/>
        <pc:sldMkLst>
          <pc:docMk/>
          <pc:sldMk cId="2490220131" sldId="266"/>
        </pc:sldMkLst>
      </pc:sldChg>
      <pc:sldChg chg="del">
        <pc:chgData name="Patel, Dhruv V" userId="S::dpatel406@gatech.edu::89eebba9-d428-40b5-91eb-13049a1e6473" providerId="AD" clId="Web-{1E5BB99F-F05F-0000-A004-0691523499A0}" dt="2021-03-30T14:27:53.905" v="118"/>
        <pc:sldMkLst>
          <pc:docMk/>
          <pc:sldMk cId="744713940" sldId="268"/>
        </pc:sldMkLst>
      </pc:sldChg>
      <pc:sldChg chg="del">
        <pc:chgData name="Patel, Dhruv V" userId="S::dpatel406@gatech.edu::89eebba9-d428-40b5-91eb-13049a1e6473" providerId="AD" clId="Web-{1E5BB99F-F05F-0000-A004-0691523499A0}" dt="2021-03-30T14:27:53.905" v="117"/>
        <pc:sldMkLst>
          <pc:docMk/>
          <pc:sldMk cId="902978189" sldId="269"/>
        </pc:sldMkLst>
      </pc:sldChg>
      <pc:sldChg chg="del">
        <pc:chgData name="Patel, Dhruv V" userId="S::dpatel406@gatech.edu::89eebba9-d428-40b5-91eb-13049a1e6473" providerId="AD" clId="Web-{1E5BB99F-F05F-0000-A004-0691523499A0}" dt="2021-03-30T14:27:53.905" v="116"/>
        <pc:sldMkLst>
          <pc:docMk/>
          <pc:sldMk cId="3447908012" sldId="270"/>
        </pc:sldMkLst>
      </pc:sldChg>
      <pc:sldChg chg="del">
        <pc:chgData name="Patel, Dhruv V" userId="S::dpatel406@gatech.edu::89eebba9-d428-40b5-91eb-13049a1e6473" providerId="AD" clId="Web-{1E5BB99F-F05F-0000-A004-0691523499A0}" dt="2021-03-30T14:27:53.889" v="112"/>
        <pc:sldMkLst>
          <pc:docMk/>
          <pc:sldMk cId="2281275397" sldId="272"/>
        </pc:sldMkLst>
      </pc:sldChg>
      <pc:sldChg chg="del">
        <pc:chgData name="Patel, Dhruv V" userId="S::dpatel406@gatech.edu::89eebba9-d428-40b5-91eb-13049a1e6473" providerId="AD" clId="Web-{1E5BB99F-F05F-0000-A004-0691523499A0}" dt="2021-03-30T14:27:53.889" v="115"/>
        <pc:sldMkLst>
          <pc:docMk/>
          <pc:sldMk cId="918731383" sldId="280"/>
        </pc:sldMkLst>
      </pc:sldChg>
      <pc:sldChg chg="del">
        <pc:chgData name="Patel, Dhruv V" userId="S::dpatel406@gatech.edu::89eebba9-d428-40b5-91eb-13049a1e6473" providerId="AD" clId="Web-{1E5BB99F-F05F-0000-A004-0691523499A0}" dt="2021-03-30T14:27:53.889" v="114"/>
        <pc:sldMkLst>
          <pc:docMk/>
          <pc:sldMk cId="4224163054" sldId="281"/>
        </pc:sldMkLst>
      </pc:sldChg>
      <pc:sldChg chg="del">
        <pc:chgData name="Patel, Dhruv V" userId="S::dpatel406@gatech.edu::89eebba9-d428-40b5-91eb-13049a1e6473" providerId="AD" clId="Web-{1E5BB99F-F05F-0000-A004-0691523499A0}" dt="2021-03-30T14:27:53.889" v="113"/>
        <pc:sldMkLst>
          <pc:docMk/>
          <pc:sldMk cId="1708511988" sldId="282"/>
        </pc:sldMkLst>
      </pc:sldChg>
      <pc:sldChg chg="del">
        <pc:chgData name="Patel, Dhruv V" userId="S::dpatel406@gatech.edu::89eebba9-d428-40b5-91eb-13049a1e6473" providerId="AD" clId="Web-{1E5BB99F-F05F-0000-A004-0691523499A0}" dt="2021-03-30T14:27:53.889" v="111"/>
        <pc:sldMkLst>
          <pc:docMk/>
          <pc:sldMk cId="2666297027" sldId="283"/>
        </pc:sldMkLst>
      </pc:sldChg>
      <pc:sldChg chg="del">
        <pc:chgData name="Patel, Dhruv V" userId="S::dpatel406@gatech.edu::89eebba9-d428-40b5-91eb-13049a1e6473" providerId="AD" clId="Web-{1E5BB99F-F05F-0000-A004-0691523499A0}" dt="2021-03-30T14:24:13.836" v="0"/>
        <pc:sldMkLst>
          <pc:docMk/>
          <pc:sldMk cId="1307942504" sldId="284"/>
        </pc:sldMkLst>
      </pc:sldChg>
      <pc:sldChg chg="del">
        <pc:chgData name="Patel, Dhruv V" userId="S::dpatel406@gatech.edu::89eebba9-d428-40b5-91eb-13049a1e6473" providerId="AD" clId="Web-{1E5BB99F-F05F-0000-A004-0691523499A0}" dt="2021-03-30T14:27:36.858" v="105"/>
        <pc:sldMkLst>
          <pc:docMk/>
          <pc:sldMk cId="313696915" sldId="285"/>
        </pc:sldMkLst>
      </pc:sldChg>
      <pc:sldChg chg="modSp add ord replId">
        <pc:chgData name="Patel, Dhruv V" userId="S::dpatel406@gatech.edu::89eebba9-d428-40b5-91eb-13049a1e6473" providerId="AD" clId="Web-{1E5BB99F-F05F-0000-A004-0691523499A0}" dt="2021-03-30T14:29:44.627" v="142" actId="20577"/>
        <pc:sldMkLst>
          <pc:docMk/>
          <pc:sldMk cId="485989997" sldId="288"/>
        </pc:sldMkLst>
        <pc:spChg chg="mod">
          <ac:chgData name="Patel, Dhruv V" userId="S::dpatel406@gatech.edu::89eebba9-d428-40b5-91eb-13049a1e6473" providerId="AD" clId="Web-{1E5BB99F-F05F-0000-A004-0691523499A0}" dt="2021-03-30T14:29:42.049" v="141" actId="20577"/>
          <ac:spMkLst>
            <pc:docMk/>
            <pc:sldMk cId="485989997" sldId="288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1E5BB99F-F05F-0000-A004-0691523499A0}" dt="2021-03-30T14:29:44.627" v="142" actId="20577"/>
          <ac:spMkLst>
            <pc:docMk/>
            <pc:sldMk cId="485989997" sldId="288"/>
            <ac:spMk id="76" creationId="{00000000-0000-0000-0000-000000000000}"/>
          </ac:spMkLst>
        </pc:spChg>
      </pc:sldChg>
      <pc:sldChg chg="add del replId">
        <pc:chgData name="Patel, Dhruv V" userId="S::dpatel406@gatech.edu::89eebba9-d428-40b5-91eb-13049a1e6473" providerId="AD" clId="Web-{1E5BB99F-F05F-0000-A004-0691523499A0}" dt="2021-03-30T14:26:07.011" v="46"/>
        <pc:sldMkLst>
          <pc:docMk/>
          <pc:sldMk cId="1526784119" sldId="288"/>
        </pc:sldMkLst>
      </pc:sldChg>
      <pc:sldChg chg="add">
        <pc:chgData name="Patel, Dhruv V" userId="S::dpatel406@gatech.edu::89eebba9-d428-40b5-91eb-13049a1e6473" providerId="AD" clId="Web-{1E5BB99F-F05F-0000-A004-0691523499A0}" dt="2021-03-30T14:28:54.626" v="121"/>
        <pc:sldMkLst>
          <pc:docMk/>
          <pc:sldMk cId="1180103731" sldId="289"/>
        </pc:sldMkLst>
      </pc:sldChg>
      <pc:sldChg chg="add">
        <pc:chgData name="Patel, Dhruv V" userId="S::dpatel406@gatech.edu::89eebba9-d428-40b5-91eb-13049a1e6473" providerId="AD" clId="Web-{1E5BB99F-F05F-0000-A004-0691523499A0}" dt="2021-03-30T14:28:54.704" v="122"/>
        <pc:sldMkLst>
          <pc:docMk/>
          <pc:sldMk cId="3950991186" sldId="290"/>
        </pc:sldMkLst>
      </pc:sldChg>
      <pc:sldChg chg="add">
        <pc:chgData name="Patel, Dhruv V" userId="S::dpatel406@gatech.edu::89eebba9-d428-40b5-91eb-13049a1e6473" providerId="AD" clId="Web-{1E5BB99F-F05F-0000-A004-0691523499A0}" dt="2021-03-30T14:28:54.813" v="123"/>
        <pc:sldMkLst>
          <pc:docMk/>
          <pc:sldMk cId="911427832" sldId="291"/>
        </pc:sldMkLst>
      </pc:sldChg>
      <pc:sldChg chg="add">
        <pc:chgData name="Patel, Dhruv V" userId="S::dpatel406@gatech.edu::89eebba9-d428-40b5-91eb-13049a1e6473" providerId="AD" clId="Web-{1E5BB99F-F05F-0000-A004-0691523499A0}" dt="2021-03-30T14:28:54.907" v="124"/>
        <pc:sldMkLst>
          <pc:docMk/>
          <pc:sldMk cId="947439090" sldId="292"/>
        </pc:sldMkLst>
      </pc:sldChg>
      <pc:sldChg chg="add">
        <pc:chgData name="Patel, Dhruv V" userId="S::dpatel406@gatech.edu::89eebba9-d428-40b5-91eb-13049a1e6473" providerId="AD" clId="Web-{1E5BB99F-F05F-0000-A004-0691523499A0}" dt="2021-03-30T14:28:54.985" v="125"/>
        <pc:sldMkLst>
          <pc:docMk/>
          <pc:sldMk cId="1948662439" sldId="293"/>
        </pc:sldMkLst>
      </pc:sldChg>
      <pc:sldChg chg="add">
        <pc:chgData name="Patel, Dhruv V" userId="S::dpatel406@gatech.edu::89eebba9-d428-40b5-91eb-13049a1e6473" providerId="AD" clId="Web-{1E5BB99F-F05F-0000-A004-0691523499A0}" dt="2021-03-30T14:28:55.110" v="126"/>
        <pc:sldMkLst>
          <pc:docMk/>
          <pc:sldMk cId="2307494204" sldId="294"/>
        </pc:sldMkLst>
      </pc:sldChg>
      <pc:sldChg chg="add">
        <pc:chgData name="Patel, Dhruv V" userId="S::dpatel406@gatech.edu::89eebba9-d428-40b5-91eb-13049a1e6473" providerId="AD" clId="Web-{1E5BB99F-F05F-0000-A004-0691523499A0}" dt="2021-03-30T14:28:55.204" v="127"/>
        <pc:sldMkLst>
          <pc:docMk/>
          <pc:sldMk cId="2367617790" sldId="295"/>
        </pc:sldMkLst>
      </pc:sldChg>
      <pc:sldChg chg="add">
        <pc:chgData name="Patel, Dhruv V" userId="S::dpatel406@gatech.edu::89eebba9-d428-40b5-91eb-13049a1e6473" providerId="AD" clId="Web-{1E5BB99F-F05F-0000-A004-0691523499A0}" dt="2021-03-30T14:28:55.297" v="128"/>
        <pc:sldMkLst>
          <pc:docMk/>
          <pc:sldMk cId="1436423020" sldId="296"/>
        </pc:sldMkLst>
      </pc:sldChg>
      <pc:sldChg chg="add">
        <pc:chgData name="Patel, Dhruv V" userId="S::dpatel406@gatech.edu::89eebba9-d428-40b5-91eb-13049a1e6473" providerId="AD" clId="Web-{1E5BB99F-F05F-0000-A004-0691523499A0}" dt="2021-03-30T14:28:55.391" v="129"/>
        <pc:sldMkLst>
          <pc:docMk/>
          <pc:sldMk cId="452145598" sldId="297"/>
        </pc:sldMkLst>
      </pc:sldChg>
      <pc:sldChg chg="add">
        <pc:chgData name="Patel, Dhruv V" userId="S::dpatel406@gatech.edu::89eebba9-d428-40b5-91eb-13049a1e6473" providerId="AD" clId="Web-{1E5BB99F-F05F-0000-A004-0691523499A0}" dt="2021-03-30T14:28:55.501" v="130"/>
        <pc:sldMkLst>
          <pc:docMk/>
          <pc:sldMk cId="982908532" sldId="298"/>
        </pc:sldMkLst>
      </pc:sldChg>
      <pc:sldChg chg="add">
        <pc:chgData name="Patel, Dhruv V" userId="S::dpatel406@gatech.edu::89eebba9-d428-40b5-91eb-13049a1e6473" providerId="AD" clId="Web-{1E5BB99F-F05F-0000-A004-0691523499A0}" dt="2021-03-30T14:28:55.610" v="131"/>
        <pc:sldMkLst>
          <pc:docMk/>
          <pc:sldMk cId="3872549818" sldId="299"/>
        </pc:sldMkLst>
      </pc:sldChg>
      <pc:sldChg chg="add">
        <pc:chgData name="Patel, Dhruv V" userId="S::dpatel406@gatech.edu::89eebba9-d428-40b5-91eb-13049a1e6473" providerId="AD" clId="Web-{1E5BB99F-F05F-0000-A004-0691523499A0}" dt="2021-03-30T14:28:55.704" v="132"/>
        <pc:sldMkLst>
          <pc:docMk/>
          <pc:sldMk cId="2968184943" sldId="300"/>
        </pc:sldMkLst>
      </pc:sldChg>
      <pc:sldChg chg="add">
        <pc:chgData name="Patel, Dhruv V" userId="S::dpatel406@gatech.edu::89eebba9-d428-40b5-91eb-13049a1e6473" providerId="AD" clId="Web-{1E5BB99F-F05F-0000-A004-0691523499A0}" dt="2021-03-30T14:28:55.782" v="133"/>
        <pc:sldMkLst>
          <pc:docMk/>
          <pc:sldMk cId="4103429251" sldId="301"/>
        </pc:sldMkLst>
      </pc:sldChg>
      <pc:sldChg chg="add">
        <pc:chgData name="Patel, Dhruv V" userId="S::dpatel406@gatech.edu::89eebba9-d428-40b5-91eb-13049a1e6473" providerId="AD" clId="Web-{1E5BB99F-F05F-0000-A004-0691523499A0}" dt="2021-03-30T14:28:55.938" v="134"/>
        <pc:sldMkLst>
          <pc:docMk/>
          <pc:sldMk cId="52447485" sldId="302"/>
        </pc:sldMkLst>
      </pc:sldChg>
      <pc:sldChg chg="add">
        <pc:chgData name="Patel, Dhruv V" userId="S::dpatel406@gatech.edu::89eebba9-d428-40b5-91eb-13049a1e6473" providerId="AD" clId="Web-{1E5BB99F-F05F-0000-A004-0691523499A0}" dt="2021-03-30T14:28:56.063" v="135"/>
        <pc:sldMkLst>
          <pc:docMk/>
          <pc:sldMk cId="3199306008" sldId="303"/>
        </pc:sldMkLst>
      </pc:sldChg>
      <pc:sldChg chg="add">
        <pc:chgData name="Patel, Dhruv V" userId="S::dpatel406@gatech.edu::89eebba9-d428-40b5-91eb-13049a1e6473" providerId="AD" clId="Web-{1E5BB99F-F05F-0000-A004-0691523499A0}" dt="2021-03-30T14:28:56.204" v="136"/>
        <pc:sldMkLst>
          <pc:docMk/>
          <pc:sldMk cId="147225170" sldId="304"/>
        </pc:sldMkLst>
      </pc:sldChg>
      <pc:sldChg chg="add">
        <pc:chgData name="Patel, Dhruv V" userId="S::dpatel406@gatech.edu::89eebba9-d428-40b5-91eb-13049a1e6473" providerId="AD" clId="Web-{1E5BB99F-F05F-0000-A004-0691523499A0}" dt="2021-03-30T14:28:56.297" v="137"/>
        <pc:sldMkLst>
          <pc:docMk/>
          <pc:sldMk cId="2893540888" sldId="305"/>
        </pc:sldMkLst>
      </pc:sldChg>
      <pc:sldChg chg="add replId">
        <pc:chgData name="Patel, Dhruv V" userId="S::dpatel406@gatech.edu::89eebba9-d428-40b5-91eb-13049a1e6473" providerId="AD" clId="Web-{1E5BB99F-F05F-0000-A004-0691523499A0}" dt="2021-03-30T14:29:37.377" v="138"/>
        <pc:sldMkLst>
          <pc:docMk/>
          <pc:sldMk cId="4024399353" sldId="306"/>
        </pc:sldMkLst>
      </pc:sldChg>
    </pc:docChg>
  </pc:docChgLst>
  <pc:docChgLst>
    <pc:chgData name="Patel, Dhruv V" userId="S::dpatel406@gatech.edu::89eebba9-d428-40b5-91eb-13049a1e6473" providerId="AD" clId="Web-{B1DD354B-ED8E-4863-8C5B-72112766D412}"/>
    <pc:docChg chg="addSld modSld">
      <pc:chgData name="Patel, Dhruv V" userId="S::dpatel406@gatech.edu::89eebba9-d428-40b5-91eb-13049a1e6473" providerId="AD" clId="Web-{B1DD354B-ED8E-4863-8C5B-72112766D412}" dt="2021-04-03T15:55:35.238" v="201" actId="20577"/>
      <pc:docMkLst>
        <pc:docMk/>
      </pc:docMkLst>
      <pc:sldChg chg="addSp modSp addAnim modAnim">
        <pc:chgData name="Patel, Dhruv V" userId="S::dpatel406@gatech.edu::89eebba9-d428-40b5-91eb-13049a1e6473" providerId="AD" clId="Web-{B1DD354B-ED8E-4863-8C5B-72112766D412}" dt="2021-04-03T15:50:59.716" v="142"/>
        <pc:sldMkLst>
          <pc:docMk/>
          <pc:sldMk cId="485989997" sldId="288"/>
        </pc:sldMkLst>
        <pc:spChg chg="add mod">
          <ac:chgData name="Patel, Dhruv V" userId="S::dpatel406@gatech.edu::89eebba9-d428-40b5-91eb-13049a1e6473" providerId="AD" clId="Web-{B1DD354B-ED8E-4863-8C5B-72112766D412}" dt="2021-04-03T15:48:39.416" v="44" actId="1076"/>
          <ac:spMkLst>
            <pc:docMk/>
            <pc:sldMk cId="485989997" sldId="288"/>
            <ac:spMk id="2" creationId="{19567A8F-FDBB-4E5B-8ED4-646A2BDC9B18}"/>
          </ac:spMkLst>
        </pc:spChg>
        <pc:spChg chg="add mod">
          <ac:chgData name="Patel, Dhruv V" userId="S::dpatel406@gatech.edu::89eebba9-d428-40b5-91eb-13049a1e6473" providerId="AD" clId="Web-{B1DD354B-ED8E-4863-8C5B-72112766D412}" dt="2021-04-03T15:49:04.917" v="54" actId="1076"/>
          <ac:spMkLst>
            <pc:docMk/>
            <pc:sldMk cId="485989997" sldId="288"/>
            <ac:spMk id="6" creationId="{EB168D28-31E7-4042-8915-D2E111D50AAB}"/>
          </ac:spMkLst>
        </pc:spChg>
        <pc:spChg chg="add mod">
          <ac:chgData name="Patel, Dhruv V" userId="S::dpatel406@gatech.edu::89eebba9-d428-40b5-91eb-13049a1e6473" providerId="AD" clId="Web-{B1DD354B-ED8E-4863-8C5B-72112766D412}" dt="2021-04-03T15:49:31.949" v="78" actId="1076"/>
          <ac:spMkLst>
            <pc:docMk/>
            <pc:sldMk cId="485989997" sldId="288"/>
            <ac:spMk id="7" creationId="{ECE8E876-32A2-4BE4-BAF2-5C8B7CFCC329}"/>
          </ac:spMkLst>
        </pc:spChg>
        <pc:spChg chg="add mod">
          <ac:chgData name="Patel, Dhruv V" userId="S::dpatel406@gatech.edu::89eebba9-d428-40b5-91eb-13049a1e6473" providerId="AD" clId="Web-{B1DD354B-ED8E-4863-8C5B-72112766D412}" dt="2021-04-03T15:50:11.809" v="110" actId="1076"/>
          <ac:spMkLst>
            <pc:docMk/>
            <pc:sldMk cId="485989997" sldId="288"/>
            <ac:spMk id="8" creationId="{E2A13002-5154-44EC-ADC4-E628F783A452}"/>
          </ac:spMkLst>
        </pc:spChg>
        <pc:spChg chg="add mod">
          <ac:chgData name="Patel, Dhruv V" userId="S::dpatel406@gatech.edu::89eebba9-d428-40b5-91eb-13049a1e6473" providerId="AD" clId="Web-{B1DD354B-ED8E-4863-8C5B-72112766D412}" dt="2021-04-03T15:50:38.544" v="132" actId="1076"/>
          <ac:spMkLst>
            <pc:docMk/>
            <pc:sldMk cId="485989997" sldId="288"/>
            <ac:spMk id="9" creationId="{776F1330-33FF-40C0-BF70-8379A08039B1}"/>
          </ac:spMkLst>
        </pc:spChg>
        <pc:spChg chg="mod">
          <ac:chgData name="Patel, Dhruv V" userId="S::dpatel406@gatech.edu::89eebba9-d428-40b5-91eb-13049a1e6473" providerId="AD" clId="Web-{B1DD354B-ED8E-4863-8C5B-72112766D412}" dt="2021-04-03T15:50:35.747" v="131" actId="20577"/>
          <ac:spMkLst>
            <pc:docMk/>
            <pc:sldMk cId="485989997" sldId="288"/>
            <ac:spMk id="7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B1DD354B-ED8E-4863-8C5B-72112766D412}" dt="2021-04-03T15:55:35.238" v="201" actId="20577"/>
        <pc:sldMkLst>
          <pc:docMk/>
          <pc:sldMk cId="4024399353" sldId="306"/>
        </pc:sldMkLst>
        <pc:spChg chg="mod">
          <ac:chgData name="Patel, Dhruv V" userId="S::dpatel406@gatech.edu::89eebba9-d428-40b5-91eb-13049a1e6473" providerId="AD" clId="Web-{B1DD354B-ED8E-4863-8C5B-72112766D412}" dt="2021-04-03T15:55:35.238" v="201" actId="20577"/>
          <ac:spMkLst>
            <pc:docMk/>
            <pc:sldMk cId="4024399353" sldId="306"/>
            <ac:spMk id="76" creationId="{00000000-0000-0000-0000-000000000000}"/>
          </ac:spMkLst>
        </pc:spChg>
      </pc:sldChg>
      <pc:sldChg chg="delSp modSp add replId">
        <pc:chgData name="Patel, Dhruv V" userId="S::dpatel406@gatech.edu::89eebba9-d428-40b5-91eb-13049a1e6473" providerId="AD" clId="Web-{B1DD354B-ED8E-4863-8C5B-72112766D412}" dt="2021-04-03T15:52:07.265" v="199" actId="20577"/>
        <pc:sldMkLst>
          <pc:docMk/>
          <pc:sldMk cId="2633447979" sldId="307"/>
        </pc:sldMkLst>
        <pc:spChg chg="del mod">
          <ac:chgData name="Patel, Dhruv V" userId="S::dpatel406@gatech.edu::89eebba9-d428-40b5-91eb-13049a1e6473" providerId="AD" clId="Web-{B1DD354B-ED8E-4863-8C5B-72112766D412}" dt="2021-04-03T15:51:40.733" v="156"/>
          <ac:spMkLst>
            <pc:docMk/>
            <pc:sldMk cId="2633447979" sldId="307"/>
            <ac:spMk id="4" creationId="{C060E53E-0422-452B-AE51-252F4A78DEC0}"/>
          </ac:spMkLst>
        </pc:spChg>
        <pc:spChg chg="mod">
          <ac:chgData name="Patel, Dhruv V" userId="S::dpatel406@gatech.edu::89eebba9-d428-40b5-91eb-13049a1e6473" providerId="AD" clId="Web-{B1DD354B-ED8E-4863-8C5B-72112766D412}" dt="2021-04-03T15:51:36.717" v="153" actId="20577"/>
          <ac:spMkLst>
            <pc:docMk/>
            <pc:sldMk cId="2633447979" sldId="307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B1DD354B-ED8E-4863-8C5B-72112766D412}" dt="2021-04-03T15:52:07.265" v="199" actId="20577"/>
          <ac:spMkLst>
            <pc:docMk/>
            <pc:sldMk cId="2633447979" sldId="307"/>
            <ac:spMk id="76" creationId="{00000000-0000-0000-0000-000000000000}"/>
          </ac:spMkLst>
        </pc:spChg>
        <pc:picChg chg="del">
          <ac:chgData name="Patel, Dhruv V" userId="S::dpatel406@gatech.edu::89eebba9-d428-40b5-91eb-13049a1e6473" providerId="AD" clId="Web-{B1DD354B-ED8E-4863-8C5B-72112766D412}" dt="2021-04-03T15:51:37.951" v="154"/>
          <ac:picMkLst>
            <pc:docMk/>
            <pc:sldMk cId="2633447979" sldId="307"/>
            <ac:picMk id="2" creationId="{F0604B35-90C1-45D7-AA80-21347A1CCEF6}"/>
          </ac:picMkLst>
        </pc:picChg>
        <pc:cxnChg chg="del">
          <ac:chgData name="Patel, Dhruv V" userId="S::dpatel406@gatech.edu::89eebba9-d428-40b5-91eb-13049a1e6473" providerId="AD" clId="Web-{B1DD354B-ED8E-4863-8C5B-72112766D412}" dt="2021-04-03T15:51:42.405" v="157"/>
          <ac:cxnSpMkLst>
            <pc:docMk/>
            <pc:sldMk cId="2633447979" sldId="307"/>
            <ac:cxnSpMk id="5" creationId="{273F92AE-5C26-4708-BB5C-3FE47FA4C523}"/>
          </ac:cxnSpMkLst>
        </pc:cxnChg>
      </pc:sldChg>
    </pc:docChg>
  </pc:docChgLst>
  <pc:docChgLst>
    <pc:chgData name="Gregory, Nathaniel R" userId="S::ngregory7@gatech.edu::def4e7e5-2af6-471b-8345-8d5250bf99a4" providerId="AD" clId="Web-{C1805783-36B0-4F62-B149-A263B9D40B26}"/>
    <pc:docChg chg="addSld delSld modSld">
      <pc:chgData name="Gregory, Nathaniel R" userId="S::ngregory7@gatech.edu::def4e7e5-2af6-471b-8345-8d5250bf99a4" providerId="AD" clId="Web-{C1805783-36B0-4F62-B149-A263B9D40B26}" dt="2020-10-23T17:17:31.065" v="138"/>
      <pc:docMkLst>
        <pc:docMk/>
      </pc:docMkLst>
      <pc:sldChg chg="modSp">
        <pc:chgData name="Gregory, Nathaniel R" userId="S::ngregory7@gatech.edu::def4e7e5-2af6-471b-8345-8d5250bf99a4" providerId="AD" clId="Web-{C1805783-36B0-4F62-B149-A263B9D40B26}" dt="2020-10-23T17:09:51.864" v="1" actId="20577"/>
        <pc:sldMkLst>
          <pc:docMk/>
          <pc:sldMk cId="1024158782" sldId="258"/>
        </pc:sldMkLst>
        <pc:spChg chg="mod">
          <ac:chgData name="Gregory, Nathaniel R" userId="S::ngregory7@gatech.edu::def4e7e5-2af6-471b-8345-8d5250bf99a4" providerId="AD" clId="Web-{C1805783-36B0-4F62-B149-A263B9D40B26}" dt="2020-10-23T17:09:51.864" v="1" actId="20577"/>
          <ac:spMkLst>
            <pc:docMk/>
            <pc:sldMk cId="1024158782" sldId="258"/>
            <ac:spMk id="76" creationId="{00000000-0000-0000-0000-000000000000}"/>
          </ac:spMkLst>
        </pc:spChg>
      </pc:sldChg>
      <pc:sldChg chg="modSp">
        <pc:chgData name="Gregory, Nathaniel R" userId="S::ngregory7@gatech.edu::def4e7e5-2af6-471b-8345-8d5250bf99a4" providerId="AD" clId="Web-{C1805783-36B0-4F62-B149-A263B9D40B26}" dt="2020-10-23T17:11:14.038" v="2" actId="14100"/>
        <pc:sldMkLst>
          <pc:docMk/>
          <pc:sldMk cId="122992603" sldId="259"/>
        </pc:sldMkLst>
        <pc:spChg chg="mod">
          <ac:chgData name="Gregory, Nathaniel R" userId="S::ngregory7@gatech.edu::def4e7e5-2af6-471b-8345-8d5250bf99a4" providerId="AD" clId="Web-{C1805783-36B0-4F62-B149-A263B9D40B26}" dt="2020-10-23T17:11:14.038" v="2" actId="14100"/>
          <ac:spMkLst>
            <pc:docMk/>
            <pc:sldMk cId="122992603" sldId="259"/>
            <ac:spMk id="76" creationId="{00000000-0000-0000-0000-000000000000}"/>
          </ac:spMkLst>
        </pc:spChg>
      </pc:sldChg>
      <pc:sldChg chg="addSp delSp modSp">
        <pc:chgData name="Gregory, Nathaniel R" userId="S::ngregory7@gatech.edu::def4e7e5-2af6-471b-8345-8d5250bf99a4" providerId="AD" clId="Web-{C1805783-36B0-4F62-B149-A263B9D40B26}" dt="2020-10-23T17:16:30.688" v="137" actId="20577"/>
        <pc:sldMkLst>
          <pc:docMk/>
          <pc:sldMk cId="3764093475" sldId="267"/>
        </pc:sldMkLst>
        <pc:spChg chg="mod">
          <ac:chgData name="Gregory, Nathaniel R" userId="S::ngregory7@gatech.edu::def4e7e5-2af6-471b-8345-8d5250bf99a4" providerId="AD" clId="Web-{C1805783-36B0-4F62-B149-A263B9D40B26}" dt="2020-10-23T17:16:30.688" v="137" actId="20577"/>
          <ac:spMkLst>
            <pc:docMk/>
            <pc:sldMk cId="3764093475" sldId="267"/>
            <ac:spMk id="11" creationId="{D315C4E5-C9EB-4D3D-9F7E-D7DE67817BFA}"/>
          </ac:spMkLst>
        </pc:spChg>
        <pc:picChg chg="add mod modCrop">
          <ac:chgData name="Gregory, Nathaniel R" userId="S::ngregory7@gatech.edu::def4e7e5-2af6-471b-8345-8d5250bf99a4" providerId="AD" clId="Web-{C1805783-36B0-4F62-B149-A263B9D40B26}" dt="2020-10-23T17:15:54.203" v="104" actId="1076"/>
          <ac:picMkLst>
            <pc:docMk/>
            <pc:sldMk cId="3764093475" sldId="267"/>
            <ac:picMk id="2" creationId="{EF51FF42-8D31-4C21-A79A-71E05F1EACC8}"/>
          </ac:picMkLst>
        </pc:picChg>
        <pc:picChg chg="del">
          <ac:chgData name="Gregory, Nathaniel R" userId="S::ngregory7@gatech.edu::def4e7e5-2af6-471b-8345-8d5250bf99a4" providerId="AD" clId="Web-{C1805783-36B0-4F62-B149-A263B9D40B26}" dt="2020-10-23T17:15:10.045" v="95"/>
          <ac:picMkLst>
            <pc:docMk/>
            <pc:sldMk cId="3764093475" sldId="267"/>
            <ac:picMk id="6" creationId="{672C6DA8-2341-403D-9AA4-3F7CE83CBAC2}"/>
          </ac:picMkLst>
        </pc:picChg>
      </pc:sldChg>
      <pc:sldChg chg="del">
        <pc:chgData name="Gregory, Nathaniel R" userId="S::ngregory7@gatech.edu::def4e7e5-2af6-471b-8345-8d5250bf99a4" providerId="AD" clId="Web-{C1805783-36B0-4F62-B149-A263B9D40B26}" dt="2020-10-23T17:17:31.065" v="138"/>
        <pc:sldMkLst>
          <pc:docMk/>
          <pc:sldMk cId="1509580482" sldId="277"/>
        </pc:sldMkLst>
      </pc:sldChg>
      <pc:sldChg chg="modSp add replId">
        <pc:chgData name="Gregory, Nathaniel R" userId="S::ngregory7@gatech.edu::def4e7e5-2af6-471b-8345-8d5250bf99a4" providerId="AD" clId="Web-{C1805783-36B0-4F62-B149-A263B9D40B26}" dt="2020-10-23T17:13:37.777" v="94" actId="20577"/>
        <pc:sldMkLst>
          <pc:docMk/>
          <pc:sldMk cId="268821259" sldId="284"/>
        </pc:sldMkLst>
        <pc:spChg chg="mod">
          <ac:chgData name="Gregory, Nathaniel R" userId="S::ngregory7@gatech.edu::def4e7e5-2af6-471b-8345-8d5250bf99a4" providerId="AD" clId="Web-{C1805783-36B0-4F62-B149-A263B9D40B26}" dt="2020-10-23T17:13:37.777" v="94" actId="20577"/>
          <ac:spMkLst>
            <pc:docMk/>
            <pc:sldMk cId="268821259" sldId="284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283DBD9F-E0B5-0000-C3D8-7C0C929F1A21}"/>
    <pc:docChg chg="modSld">
      <pc:chgData name="Patel, Dhruv V" userId="S::dpatel406@gatech.edu::89eebba9-d428-40b5-91eb-13049a1e6473" providerId="AD" clId="Web-{283DBD9F-E0B5-0000-C3D8-7C0C929F1A21}" dt="2021-04-11T15:56:20.684" v="1" actId="20577"/>
      <pc:docMkLst>
        <pc:docMk/>
      </pc:docMkLst>
      <pc:sldChg chg="modSp">
        <pc:chgData name="Patel, Dhruv V" userId="S::dpatel406@gatech.edu::89eebba9-d428-40b5-91eb-13049a1e6473" providerId="AD" clId="Web-{283DBD9F-E0B5-0000-C3D8-7C0C929F1A21}" dt="2021-04-11T15:56:20.684" v="1" actId="20577"/>
        <pc:sldMkLst>
          <pc:docMk/>
          <pc:sldMk cId="4024399353" sldId="306"/>
        </pc:sldMkLst>
        <pc:spChg chg="mod">
          <ac:chgData name="Patel, Dhruv V" userId="S::dpatel406@gatech.edu::89eebba9-d428-40b5-91eb-13049a1e6473" providerId="AD" clId="Web-{283DBD9F-E0B5-0000-C3D8-7C0C929F1A21}" dt="2021-04-11T15:56:20.684" v="1" actId="20577"/>
          <ac:spMkLst>
            <pc:docMk/>
            <pc:sldMk cId="4024399353" sldId="306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11ABBC9F-C024-0000-B1C5-5E50E17927CA}"/>
    <pc:docChg chg="delSld modSld">
      <pc:chgData name="Patel, Dhruv V" userId="S::dpatel406@gatech.edu::89eebba9-d428-40b5-91eb-13049a1e6473" providerId="AD" clId="Web-{11ABBC9F-C024-0000-B1C5-5E50E17927CA}" dt="2021-04-09T21:23:05.150" v="4"/>
      <pc:docMkLst>
        <pc:docMk/>
      </pc:docMkLst>
      <pc:sldChg chg="del">
        <pc:chgData name="Patel, Dhruv V" userId="S::dpatel406@gatech.edu::89eebba9-d428-40b5-91eb-13049a1e6473" providerId="AD" clId="Web-{11ABBC9F-C024-0000-B1C5-5E50E17927CA}" dt="2021-04-09T21:23:04.650" v="3"/>
        <pc:sldMkLst>
          <pc:docMk/>
          <pc:sldMk cId="122992603" sldId="259"/>
        </pc:sldMkLst>
      </pc:sldChg>
      <pc:sldChg chg="del">
        <pc:chgData name="Patel, Dhruv V" userId="S::dpatel406@gatech.edu::89eebba9-d428-40b5-91eb-13049a1e6473" providerId="AD" clId="Web-{11ABBC9F-C024-0000-B1C5-5E50E17927CA}" dt="2021-04-09T21:23:05.150" v="4"/>
        <pc:sldMkLst>
          <pc:docMk/>
          <pc:sldMk cId="3764093475" sldId="267"/>
        </pc:sldMkLst>
      </pc:sldChg>
      <pc:sldChg chg="modSp">
        <pc:chgData name="Patel, Dhruv V" userId="S::dpatel406@gatech.edu::89eebba9-d428-40b5-91eb-13049a1e6473" providerId="AD" clId="Web-{11ABBC9F-C024-0000-B1C5-5E50E17927CA}" dt="2021-04-09T21:23:03.400" v="2" actId="20577"/>
        <pc:sldMkLst>
          <pc:docMk/>
          <pc:sldMk cId="1426340387" sldId="308"/>
        </pc:sldMkLst>
        <pc:spChg chg="mod">
          <ac:chgData name="Patel, Dhruv V" userId="S::dpatel406@gatech.edu::89eebba9-d428-40b5-91eb-13049a1e6473" providerId="AD" clId="Web-{11ABBC9F-C024-0000-B1C5-5E50E17927CA}" dt="2021-04-09T21:23:03.400" v="2" actId="20577"/>
          <ac:spMkLst>
            <pc:docMk/>
            <pc:sldMk cId="1426340387" sldId="308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350CEA84-340F-46CA-BB55-202ADF46BEF2}"/>
    <pc:docChg chg="modSld">
      <pc:chgData name="Patel, Dhruv V" userId="S::dpatel406@gatech.edu::89eebba9-d428-40b5-91eb-13049a1e6473" providerId="AD" clId="Web-{350CEA84-340F-46CA-BB55-202ADF46BEF2}" dt="2021-04-06T14:26:23.027" v="19" actId="1076"/>
      <pc:docMkLst>
        <pc:docMk/>
      </pc:docMkLst>
      <pc:sldChg chg="modSp">
        <pc:chgData name="Patel, Dhruv V" userId="S::dpatel406@gatech.edu::89eebba9-d428-40b5-91eb-13049a1e6473" providerId="AD" clId="Web-{350CEA84-340F-46CA-BB55-202ADF46BEF2}" dt="2021-04-06T14:26:23.027" v="19" actId="1076"/>
        <pc:sldMkLst>
          <pc:docMk/>
          <pc:sldMk cId="323344176" sldId="287"/>
        </pc:sldMkLst>
        <pc:spChg chg="mod">
          <ac:chgData name="Patel, Dhruv V" userId="S::dpatel406@gatech.edu::89eebba9-d428-40b5-91eb-13049a1e6473" providerId="AD" clId="Web-{350CEA84-340F-46CA-BB55-202ADF46BEF2}" dt="2021-04-06T14:26:23.027" v="19" actId="1076"/>
          <ac:spMkLst>
            <pc:docMk/>
            <pc:sldMk cId="323344176" sldId="287"/>
            <ac:spMk id="11" creationId="{D315C4E5-C9EB-4D3D-9F7E-D7DE67817BFA}"/>
          </ac:spMkLst>
        </pc:spChg>
      </pc:sldChg>
    </pc:docChg>
  </pc:docChgLst>
  <pc:docChgLst>
    <pc:chgData name="Patel, Dhruv V" userId="S::dpatel406@gatech.edu::89eebba9-d428-40b5-91eb-13049a1e6473" providerId="AD" clId="Web-{E33ABD9F-C081-0000-B1C5-581ED474C9AA}"/>
    <pc:docChg chg="modSld">
      <pc:chgData name="Patel, Dhruv V" userId="S::dpatel406@gatech.edu::89eebba9-d428-40b5-91eb-13049a1e6473" providerId="AD" clId="Web-{E33ABD9F-C081-0000-B1C5-581ED474C9AA}" dt="2021-04-11T15:18:28.491" v="13" actId="20577"/>
      <pc:docMkLst>
        <pc:docMk/>
      </pc:docMkLst>
      <pc:sldChg chg="modSp">
        <pc:chgData name="Patel, Dhruv V" userId="S::dpatel406@gatech.edu::89eebba9-d428-40b5-91eb-13049a1e6473" providerId="AD" clId="Web-{E33ABD9F-C081-0000-B1C5-581ED474C9AA}" dt="2021-04-11T15:18:28.491" v="13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E33ABD9F-C081-0000-B1C5-581ED474C9AA}" dt="2021-04-11T15:18:28.491" v="13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27BC506B-C632-7B1F-B7AF-6DA8C31BC238}"/>
    <pc:docChg chg="delSld">
      <pc:chgData name="Patel, Dhruv V" userId="S::dpatel406@gatech.edu::89eebba9-d428-40b5-91eb-13049a1e6473" providerId="AD" clId="Web-{27BC506B-C632-7B1F-B7AF-6DA8C31BC238}" dt="2021-04-09T15:51:32.447" v="0"/>
      <pc:docMkLst>
        <pc:docMk/>
      </pc:docMkLst>
      <pc:sldChg chg="del">
        <pc:chgData name="Patel, Dhruv V" userId="S::dpatel406@gatech.edu::89eebba9-d428-40b5-91eb-13049a1e6473" providerId="AD" clId="Web-{27BC506B-C632-7B1F-B7AF-6DA8C31BC238}" dt="2021-04-09T15:51:32.447" v="0"/>
        <pc:sldMkLst>
          <pc:docMk/>
          <pc:sldMk cId="323344176" sldId="287"/>
        </pc:sldMkLst>
      </pc:sldChg>
    </pc:docChg>
  </pc:docChgLst>
  <pc:docChgLst>
    <pc:chgData name="Gregory, Nathaniel R" userId="S::ngregory7@gatech.edu::def4e7e5-2af6-471b-8345-8d5250bf99a4" providerId="AD" clId="Web-{CFD0AC2E-CAA5-4639-BA72-633CDDBB4F42}"/>
    <pc:docChg chg="modSld">
      <pc:chgData name="Gregory, Nathaniel R" userId="S::ngregory7@gatech.edu::def4e7e5-2af6-471b-8345-8d5250bf99a4" providerId="AD" clId="Web-{CFD0AC2E-CAA5-4639-BA72-633CDDBB4F42}" dt="2020-10-23T17:21:51.327" v="56" actId="20577"/>
      <pc:docMkLst>
        <pc:docMk/>
      </pc:docMkLst>
      <pc:sldChg chg="modSp">
        <pc:chgData name="Gregory, Nathaniel R" userId="S::ngregory7@gatech.edu::def4e7e5-2af6-471b-8345-8d5250bf99a4" providerId="AD" clId="Web-{CFD0AC2E-CAA5-4639-BA72-633CDDBB4F42}" dt="2020-10-23T17:21:51.327" v="56" actId="20577"/>
        <pc:sldMkLst>
          <pc:docMk/>
          <pc:sldMk cId="3437611467" sldId="264"/>
        </pc:sldMkLst>
        <pc:spChg chg="mod">
          <ac:chgData name="Gregory, Nathaniel R" userId="S::ngregory7@gatech.edu::def4e7e5-2af6-471b-8345-8d5250bf99a4" providerId="AD" clId="Web-{CFD0AC2E-CAA5-4639-BA72-633CDDBB4F42}" dt="2020-10-23T17:21:51.327" v="56" actId="20577"/>
          <ac:spMkLst>
            <pc:docMk/>
            <pc:sldMk cId="3437611467" sldId="264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CED86DDF-1DE5-460D-B28A-1196F1451069}"/>
    <pc:docChg chg="modSld">
      <pc:chgData name="Patel, Dhruv V" userId="S::dpatel406@gatech.edu::89eebba9-d428-40b5-91eb-13049a1e6473" providerId="AD" clId="Web-{CED86DDF-1DE5-460D-B28A-1196F1451069}" dt="2021-11-15T23:20:21.849" v="4" actId="20577"/>
      <pc:docMkLst>
        <pc:docMk/>
      </pc:docMkLst>
      <pc:sldChg chg="modSp">
        <pc:chgData name="Patel, Dhruv V" userId="S::dpatel406@gatech.edu::89eebba9-d428-40b5-91eb-13049a1e6473" providerId="AD" clId="Web-{CED86DDF-1DE5-460D-B28A-1196F1451069}" dt="2021-11-15T23:20:21.849" v="4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CED86DDF-1DE5-460D-B28A-1196F1451069}" dt="2021-11-15T23:20:21.849" v="4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Cho, Hyungyeon" userId="93fa68c5-6624-43b0-9912-f3eba7cd48e6" providerId="ADAL" clId="{FCDBA1BF-9B27-9D42-A160-687EC56140D9}"/>
    <pc:docChg chg="undo custSel modSld">
      <pc:chgData name="Cho, Hyungyeon" userId="93fa68c5-6624-43b0-9912-f3eba7cd48e6" providerId="ADAL" clId="{FCDBA1BF-9B27-9D42-A160-687EC56140D9}" dt="2020-10-27T22:16:50.535" v="5" actId="1076"/>
      <pc:docMkLst>
        <pc:docMk/>
      </pc:docMkLst>
      <pc:sldChg chg="modSp mod">
        <pc:chgData name="Cho, Hyungyeon" userId="93fa68c5-6624-43b0-9912-f3eba7cd48e6" providerId="ADAL" clId="{FCDBA1BF-9B27-9D42-A160-687EC56140D9}" dt="2020-10-27T22:16:50.535" v="5" actId="1076"/>
        <pc:sldMkLst>
          <pc:docMk/>
          <pc:sldMk cId="313696915" sldId="285"/>
        </pc:sldMkLst>
        <pc:spChg chg="mod">
          <ac:chgData name="Cho, Hyungyeon" userId="93fa68c5-6624-43b0-9912-f3eba7cd48e6" providerId="ADAL" clId="{FCDBA1BF-9B27-9D42-A160-687EC56140D9}" dt="2020-10-27T22:16:50.535" v="5" actId="1076"/>
          <ac:spMkLst>
            <pc:docMk/>
            <pc:sldMk cId="313696915" sldId="285"/>
            <ac:spMk id="77" creationId="{00000000-0000-0000-0000-000000000000}"/>
          </ac:spMkLst>
        </pc:spChg>
      </pc:sldChg>
    </pc:docChg>
  </pc:docChgLst>
  <pc:docChgLst>
    <pc:chgData name="Madelyn Scandlen" userId="24df6134-447f-4e43-81d0-b30ad13c2633" providerId="ADAL" clId="{0941E8D7-0DE7-1849-B290-E56CE0F671ED}"/>
    <pc:docChg chg="undo custSel modSld">
      <pc:chgData name="Madelyn Scandlen" userId="24df6134-447f-4e43-81d0-b30ad13c2633" providerId="ADAL" clId="{0941E8D7-0DE7-1849-B290-E56CE0F671ED}" dt="2020-10-27T18:56:47.649" v="545" actId="20577"/>
      <pc:docMkLst>
        <pc:docMk/>
      </pc:docMkLst>
      <pc:sldChg chg="modSp mod">
        <pc:chgData name="Madelyn Scandlen" userId="24df6134-447f-4e43-81d0-b30ad13c2633" providerId="ADAL" clId="{0941E8D7-0DE7-1849-B290-E56CE0F671ED}" dt="2020-10-27T18:56:47.649" v="545" actId="20577"/>
        <pc:sldMkLst>
          <pc:docMk/>
          <pc:sldMk cId="323344176" sldId="287"/>
        </pc:sldMkLst>
        <pc:spChg chg="mod">
          <ac:chgData name="Madelyn Scandlen" userId="24df6134-447f-4e43-81d0-b30ad13c2633" providerId="ADAL" clId="{0941E8D7-0DE7-1849-B290-E56CE0F671ED}" dt="2020-10-27T18:56:47.649" v="545" actId="20577"/>
          <ac:spMkLst>
            <pc:docMk/>
            <pc:sldMk cId="323344176" sldId="287"/>
            <ac:spMk id="11" creationId="{D315C4E5-C9EB-4D3D-9F7E-D7DE67817BFA}"/>
          </ac:spMkLst>
        </pc:spChg>
      </pc:sldChg>
    </pc:docChg>
  </pc:docChgLst>
  <pc:docChgLst>
    <pc:chgData name="Gregory, Nathaniel R" userId="S::ngregory7@gatech.edu::def4e7e5-2af6-471b-8345-8d5250bf99a4" providerId="AD" clId="Web-{671E9F5F-6D62-4713-B1DC-F5159E471828}"/>
    <pc:docChg chg="addSld modSld">
      <pc:chgData name="Gregory, Nathaniel R" userId="S::ngregory7@gatech.edu::def4e7e5-2af6-471b-8345-8d5250bf99a4" providerId="AD" clId="Web-{671E9F5F-6D62-4713-B1DC-F5159E471828}" dt="2020-10-24T19:49:27.273" v="301"/>
      <pc:docMkLst>
        <pc:docMk/>
      </pc:docMkLst>
      <pc:sldChg chg="modSp addCm delCm">
        <pc:chgData name="Gregory, Nathaniel R" userId="S::ngregory7@gatech.edu::def4e7e5-2af6-471b-8345-8d5250bf99a4" providerId="AD" clId="Web-{671E9F5F-6D62-4713-B1DC-F5159E471828}" dt="2020-10-24T19:40:39.945" v="74"/>
        <pc:sldMkLst>
          <pc:docMk/>
          <pc:sldMk cId="122992603" sldId="259"/>
        </pc:sldMkLst>
        <pc:spChg chg="mod">
          <ac:chgData name="Gregory, Nathaniel R" userId="S::ngregory7@gatech.edu::def4e7e5-2af6-471b-8345-8d5250bf99a4" providerId="AD" clId="Web-{671E9F5F-6D62-4713-B1DC-F5159E471828}" dt="2020-10-24T19:35:19.420" v="41" actId="20577"/>
          <ac:spMkLst>
            <pc:docMk/>
            <pc:sldMk cId="122992603" sldId="259"/>
            <ac:spMk id="76" creationId="{00000000-0000-0000-0000-000000000000}"/>
          </ac:spMkLst>
        </pc:spChg>
      </pc:sldChg>
      <pc:sldChg chg="addSp modSp">
        <pc:chgData name="Gregory, Nathaniel R" userId="S::ngregory7@gatech.edu::def4e7e5-2af6-471b-8345-8d5250bf99a4" providerId="AD" clId="Web-{671E9F5F-6D62-4713-B1DC-F5159E471828}" dt="2020-10-24T19:37:27.783" v="62" actId="14100"/>
        <pc:sldMkLst>
          <pc:docMk/>
          <pc:sldMk cId="3764093475" sldId="267"/>
        </pc:sldMkLst>
        <pc:spChg chg="add mod">
          <ac:chgData name="Gregory, Nathaniel R" userId="S::ngregory7@gatech.edu::def4e7e5-2af6-471b-8345-8d5250bf99a4" providerId="AD" clId="Web-{671E9F5F-6D62-4713-B1DC-F5159E471828}" dt="2020-10-24T19:37:07.970" v="55"/>
          <ac:spMkLst>
            <pc:docMk/>
            <pc:sldMk cId="3764093475" sldId="267"/>
            <ac:spMk id="3" creationId="{01B5B5C2-FC09-40EA-9002-D04B0A958812}"/>
          </ac:spMkLst>
        </pc:spChg>
        <pc:spChg chg="add mod">
          <ac:chgData name="Gregory, Nathaniel R" userId="S::ngregory7@gatech.edu::def4e7e5-2af6-471b-8345-8d5250bf99a4" providerId="AD" clId="Web-{671E9F5F-6D62-4713-B1DC-F5159E471828}" dt="2020-10-24T19:37:27.783" v="62" actId="14100"/>
          <ac:spMkLst>
            <pc:docMk/>
            <pc:sldMk cId="3764093475" sldId="267"/>
            <ac:spMk id="8" creationId="{82620488-6924-4605-A07F-A7E1D106DE81}"/>
          </ac:spMkLst>
        </pc:spChg>
        <pc:picChg chg="mod">
          <ac:chgData name="Gregory, Nathaniel R" userId="S::ngregory7@gatech.edu::def4e7e5-2af6-471b-8345-8d5250bf99a4" providerId="AD" clId="Web-{671E9F5F-6D62-4713-B1DC-F5159E471828}" dt="2020-10-24T19:37:19.939" v="59" actId="1076"/>
          <ac:picMkLst>
            <pc:docMk/>
            <pc:sldMk cId="3764093475" sldId="267"/>
            <ac:picMk id="2" creationId="{EF51FF42-8D31-4C21-A79A-71E05F1EACC8}"/>
          </ac:picMkLst>
        </pc:picChg>
      </pc:sldChg>
      <pc:sldChg chg="addSp modSp addCm">
        <pc:chgData name="Gregory, Nathaniel R" userId="S::ngregory7@gatech.edu::def4e7e5-2af6-471b-8345-8d5250bf99a4" providerId="AD" clId="Web-{671E9F5F-6D62-4713-B1DC-F5159E471828}" dt="2020-10-24T19:40:18.476" v="73"/>
        <pc:sldMkLst>
          <pc:docMk/>
          <pc:sldMk cId="902978189" sldId="269"/>
        </pc:sldMkLst>
        <pc:picChg chg="mod">
          <ac:chgData name="Gregory, Nathaniel R" userId="S::ngregory7@gatech.edu::def4e7e5-2af6-471b-8345-8d5250bf99a4" providerId="AD" clId="Web-{671E9F5F-6D62-4713-B1DC-F5159E471828}" dt="2020-10-24T19:39:43.475" v="72" actId="1076"/>
          <ac:picMkLst>
            <pc:docMk/>
            <pc:sldMk cId="902978189" sldId="269"/>
            <ac:picMk id="2" creationId="{FBED49FF-E0D2-48A8-A181-DA4EBD4594BB}"/>
          </ac:picMkLst>
        </pc:picChg>
        <pc:picChg chg="add mod">
          <ac:chgData name="Gregory, Nathaniel R" userId="S::ngregory7@gatech.edu::def4e7e5-2af6-471b-8345-8d5250bf99a4" providerId="AD" clId="Web-{671E9F5F-6D62-4713-B1DC-F5159E471828}" dt="2020-10-24T19:39:39.818" v="71" actId="1076"/>
          <ac:picMkLst>
            <pc:docMk/>
            <pc:sldMk cId="902978189" sldId="269"/>
            <ac:picMk id="3" creationId="{FD0F3D73-DFED-469E-8C90-9873ACD0E883}"/>
          </ac:picMkLst>
        </pc:picChg>
      </pc:sldChg>
      <pc:sldChg chg="addSp modSp add replId modNotes">
        <pc:chgData name="Gregory, Nathaniel R" userId="S::ngregory7@gatech.edu::def4e7e5-2af6-471b-8345-8d5250bf99a4" providerId="AD" clId="Web-{671E9F5F-6D62-4713-B1DC-F5159E471828}" dt="2020-10-24T19:49:27.273" v="301"/>
        <pc:sldMkLst>
          <pc:docMk/>
          <pc:sldMk cId="313696915" sldId="285"/>
        </pc:sldMkLst>
        <pc:spChg chg="mod">
          <ac:chgData name="Gregory, Nathaniel R" userId="S::ngregory7@gatech.edu::def4e7e5-2af6-471b-8345-8d5250bf99a4" providerId="AD" clId="Web-{671E9F5F-6D62-4713-B1DC-F5159E471828}" dt="2020-10-24T19:48:50.897" v="278" actId="20577"/>
          <ac:spMkLst>
            <pc:docMk/>
            <pc:sldMk cId="313696915" sldId="285"/>
            <ac:spMk id="7" creationId="{3A3069FE-2387-430B-A444-72CEDC3045E5}"/>
          </ac:spMkLst>
        </pc:spChg>
        <pc:picChg chg="add mod modCrop">
          <ac:chgData name="Gregory, Nathaniel R" userId="S::ngregory7@gatech.edu::def4e7e5-2af6-471b-8345-8d5250bf99a4" providerId="AD" clId="Web-{671E9F5F-6D62-4713-B1DC-F5159E471828}" dt="2020-10-24T19:47:16.051" v="193"/>
          <ac:picMkLst>
            <pc:docMk/>
            <pc:sldMk cId="313696915" sldId="285"/>
            <ac:picMk id="2" creationId="{AAB5EE32-15FA-4ED7-A038-D09CCC95C714}"/>
          </ac:picMkLst>
        </pc:picChg>
      </pc:sldChg>
    </pc:docChg>
  </pc:docChgLst>
  <pc:docChgLst>
    <pc:chgData name="Gregory, Nathaniel R" userId="def4e7e5-2af6-471b-8345-8d5250bf99a4" providerId="ADAL" clId="{47CD3858-E7FF-42C1-B124-DBA5BE5945F2}"/>
    <pc:docChg chg="undo custSel addSld delSld modSld sldOrd">
      <pc:chgData name="Gregory, Nathaniel R" userId="def4e7e5-2af6-471b-8345-8d5250bf99a4" providerId="ADAL" clId="{47CD3858-E7FF-42C1-B124-DBA5BE5945F2}" dt="2020-10-26T14:08:44.991" v="7607" actId="20577"/>
      <pc:docMkLst>
        <pc:docMk/>
      </pc:docMkLst>
      <pc:sldChg chg="modSp mod">
        <pc:chgData name="Gregory, Nathaniel R" userId="def4e7e5-2af6-471b-8345-8d5250bf99a4" providerId="ADAL" clId="{47CD3858-E7FF-42C1-B124-DBA5BE5945F2}" dt="2020-10-26T14:08:44.991" v="7607" actId="20577"/>
        <pc:sldMkLst>
          <pc:docMk/>
          <pc:sldMk cId="1024158782" sldId="258"/>
        </pc:sldMkLst>
        <pc:spChg chg="mod">
          <ac:chgData name="Gregory, Nathaniel R" userId="def4e7e5-2af6-471b-8345-8d5250bf99a4" providerId="ADAL" clId="{47CD3858-E7FF-42C1-B124-DBA5BE5945F2}" dt="2020-10-20T23:32:24.715" v="102" actId="20577"/>
          <ac:spMkLst>
            <pc:docMk/>
            <pc:sldMk cId="1024158782" sldId="258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6T14:08:44.991" v="7607" actId="20577"/>
          <ac:spMkLst>
            <pc:docMk/>
            <pc:sldMk cId="1024158782" sldId="258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00:30:03.111" v="2182" actId="1076"/>
        <pc:sldMkLst>
          <pc:docMk/>
          <pc:sldMk cId="122992603" sldId="259"/>
        </pc:sldMkLst>
        <pc:spChg chg="mod">
          <ac:chgData name="Gregory, Nathaniel R" userId="def4e7e5-2af6-471b-8345-8d5250bf99a4" providerId="ADAL" clId="{47CD3858-E7FF-42C1-B124-DBA5BE5945F2}" dt="2020-10-20T23:27:23.130" v="31" actId="20577"/>
          <ac:spMkLst>
            <pc:docMk/>
            <pc:sldMk cId="122992603" sldId="259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00:29:57.724" v="2181" actId="20577"/>
          <ac:spMkLst>
            <pc:docMk/>
            <pc:sldMk cId="122992603" sldId="259"/>
            <ac:spMk id="76" creationId="{00000000-0000-0000-0000-000000000000}"/>
          </ac:spMkLst>
        </pc:spChg>
        <pc:picChg chg="add mod modCrop">
          <ac:chgData name="Gregory, Nathaniel R" userId="def4e7e5-2af6-471b-8345-8d5250bf99a4" providerId="ADAL" clId="{47CD3858-E7FF-42C1-B124-DBA5BE5945F2}" dt="2020-10-21T00:30:03.111" v="2182" actId="1076"/>
          <ac:picMkLst>
            <pc:docMk/>
            <pc:sldMk cId="122992603" sldId="259"/>
            <ac:picMk id="3" creationId="{54DC39F1-C3E7-4386-B1B1-5A8F58F621CC}"/>
          </ac:picMkLst>
        </pc:picChg>
      </pc:sldChg>
      <pc:sldChg chg="modSp add mod">
        <pc:chgData name="Gregory, Nathaniel R" userId="def4e7e5-2af6-471b-8345-8d5250bf99a4" providerId="ADAL" clId="{47CD3858-E7FF-42C1-B124-DBA5BE5945F2}" dt="2020-10-21T13:26:35.505" v="3454" actId="5793"/>
        <pc:sldMkLst>
          <pc:docMk/>
          <pc:sldMk cId="2507366032" sldId="260"/>
        </pc:sldMkLst>
        <pc:spChg chg="mod">
          <ac:chgData name="Gregory, Nathaniel R" userId="def4e7e5-2af6-471b-8345-8d5250bf99a4" providerId="ADAL" clId="{47CD3858-E7FF-42C1-B124-DBA5BE5945F2}" dt="2020-10-21T13:21:23.996" v="3068" actId="20577"/>
          <ac:spMkLst>
            <pc:docMk/>
            <pc:sldMk cId="2507366032" sldId="260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3:26:35.505" v="3454" actId="5793"/>
          <ac:spMkLst>
            <pc:docMk/>
            <pc:sldMk cId="2507366032" sldId="260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17:18:35.045" v="6455" actId="20577"/>
        <pc:sldMkLst>
          <pc:docMk/>
          <pc:sldMk cId="4029284867" sldId="261"/>
        </pc:sldMkLst>
        <pc:spChg chg="add mod">
          <ac:chgData name="Gregory, Nathaniel R" userId="def4e7e5-2af6-471b-8345-8d5250bf99a4" providerId="ADAL" clId="{47CD3858-E7FF-42C1-B124-DBA5BE5945F2}" dt="2020-10-21T17:18:35.045" v="6455" actId="20577"/>
          <ac:spMkLst>
            <pc:docMk/>
            <pc:sldMk cId="4029284867" sldId="261"/>
            <ac:spMk id="5" creationId="{59C2D0B2-1DC0-4767-A0B4-B6CFCB4676DF}"/>
          </ac:spMkLst>
        </pc:spChg>
        <pc:spChg chg="mod">
          <ac:chgData name="Gregory, Nathaniel R" userId="def4e7e5-2af6-471b-8345-8d5250bf99a4" providerId="ADAL" clId="{47CD3858-E7FF-42C1-B124-DBA5BE5945F2}" dt="2020-10-21T00:54:43.567" v="2777" actId="20577"/>
          <ac:spMkLst>
            <pc:docMk/>
            <pc:sldMk cId="4029284867" sldId="261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18:27.059" v="6453" actId="1076"/>
          <ac:spMkLst>
            <pc:docMk/>
            <pc:sldMk cId="4029284867" sldId="261"/>
            <ac:spMk id="76" creationId="{00000000-0000-0000-0000-000000000000}"/>
          </ac:spMkLst>
        </pc:spChg>
      </pc:sldChg>
      <pc:sldChg chg="modSp add mod">
        <pc:chgData name="Gregory, Nathaniel R" userId="def4e7e5-2af6-471b-8345-8d5250bf99a4" providerId="ADAL" clId="{47CD3858-E7FF-42C1-B124-DBA5BE5945F2}" dt="2020-10-21T17:05:11.025" v="5342" actId="255"/>
        <pc:sldMkLst>
          <pc:docMk/>
          <pc:sldMk cId="563054053" sldId="262"/>
        </pc:sldMkLst>
        <pc:spChg chg="mod">
          <ac:chgData name="Gregory, Nathaniel R" userId="def4e7e5-2af6-471b-8345-8d5250bf99a4" providerId="ADAL" clId="{47CD3858-E7FF-42C1-B124-DBA5BE5945F2}" dt="2020-10-21T01:01:34.583" v="2957" actId="20577"/>
          <ac:spMkLst>
            <pc:docMk/>
            <pc:sldMk cId="563054053" sldId="262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05:11.025" v="5342" actId="255"/>
          <ac:spMkLst>
            <pc:docMk/>
            <pc:sldMk cId="563054053" sldId="262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00:17:33.899" v="1603" actId="1076"/>
        <pc:sldMkLst>
          <pc:docMk/>
          <pc:sldMk cId="2927396212" sldId="263"/>
        </pc:sldMkLst>
        <pc:spChg chg="mod">
          <ac:chgData name="Gregory, Nathaniel R" userId="def4e7e5-2af6-471b-8345-8d5250bf99a4" providerId="ADAL" clId="{47CD3858-E7FF-42C1-B124-DBA5BE5945F2}" dt="2020-10-20T23:37:19.569" v="355" actId="20577"/>
          <ac:spMkLst>
            <pc:docMk/>
            <pc:sldMk cId="2927396212" sldId="263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0T23:50:12.694" v="543" actId="14100"/>
          <ac:spMkLst>
            <pc:docMk/>
            <pc:sldMk cId="2927396212" sldId="263"/>
            <ac:spMk id="76" creationId="{00000000-0000-0000-0000-000000000000}"/>
          </ac:spMkLst>
        </pc:spChg>
        <pc:picChg chg="add mod modCrop">
          <ac:chgData name="Gregory, Nathaniel R" userId="def4e7e5-2af6-471b-8345-8d5250bf99a4" providerId="ADAL" clId="{47CD3858-E7FF-42C1-B124-DBA5BE5945F2}" dt="2020-10-20T23:49:35.942" v="534" actId="1076"/>
          <ac:picMkLst>
            <pc:docMk/>
            <pc:sldMk cId="2927396212" sldId="263"/>
            <ac:picMk id="3" creationId="{B386F4CD-DA6C-4297-9886-4D28EDBD361C}"/>
          </ac:picMkLst>
        </pc:picChg>
        <pc:picChg chg="add mod modCrop">
          <ac:chgData name="Gregory, Nathaniel R" userId="def4e7e5-2af6-471b-8345-8d5250bf99a4" providerId="ADAL" clId="{47CD3858-E7FF-42C1-B124-DBA5BE5945F2}" dt="2020-10-20T23:51:06.969" v="555" actId="14100"/>
          <ac:picMkLst>
            <pc:docMk/>
            <pc:sldMk cId="2927396212" sldId="263"/>
            <ac:picMk id="5" creationId="{8733315C-2F3E-4105-BFD2-3D119D74F744}"/>
          </ac:picMkLst>
        </pc:picChg>
        <pc:picChg chg="add mod modCrop">
          <ac:chgData name="Gregory, Nathaniel R" userId="def4e7e5-2af6-471b-8345-8d5250bf99a4" providerId="ADAL" clId="{47CD3858-E7FF-42C1-B124-DBA5BE5945F2}" dt="2020-10-21T00:17:32.403" v="1602" actId="1076"/>
          <ac:picMkLst>
            <pc:docMk/>
            <pc:sldMk cId="2927396212" sldId="263"/>
            <ac:picMk id="7" creationId="{98C7A04B-0DB1-475B-87B5-9E2A43AC8067}"/>
          </ac:picMkLst>
        </pc:picChg>
        <pc:picChg chg="add mod modCrop">
          <ac:chgData name="Gregory, Nathaniel R" userId="def4e7e5-2af6-471b-8345-8d5250bf99a4" providerId="ADAL" clId="{47CD3858-E7FF-42C1-B124-DBA5BE5945F2}" dt="2020-10-21T00:17:33.899" v="1603" actId="1076"/>
          <ac:picMkLst>
            <pc:docMk/>
            <pc:sldMk cId="2927396212" sldId="263"/>
            <ac:picMk id="9" creationId="{B0BBC394-998F-43C0-9EA3-614E1C711E49}"/>
          </ac:picMkLst>
        </pc:picChg>
      </pc:sldChg>
      <pc:sldChg chg="modSp add mod ord">
        <pc:chgData name="Gregory, Nathaniel R" userId="def4e7e5-2af6-471b-8345-8d5250bf99a4" providerId="ADAL" clId="{47CD3858-E7FF-42C1-B124-DBA5BE5945F2}" dt="2020-10-21T00:05:37.086" v="1137" actId="20577"/>
        <pc:sldMkLst>
          <pc:docMk/>
          <pc:sldMk cId="3437611467" sldId="264"/>
        </pc:sldMkLst>
        <pc:spChg chg="mod">
          <ac:chgData name="Gregory, Nathaniel R" userId="def4e7e5-2af6-471b-8345-8d5250bf99a4" providerId="ADAL" clId="{47CD3858-E7FF-42C1-B124-DBA5BE5945F2}" dt="2020-10-20T23:51:39.353" v="570" actId="20577"/>
          <ac:spMkLst>
            <pc:docMk/>
            <pc:sldMk cId="3437611467" sldId="264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00:05:37.086" v="1137" actId="20577"/>
          <ac:spMkLst>
            <pc:docMk/>
            <pc:sldMk cId="3437611467" sldId="264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00:08:35.836" v="1155" actId="1076"/>
        <pc:sldMkLst>
          <pc:docMk/>
          <pc:sldMk cId="240007291" sldId="265"/>
        </pc:sldMkLst>
        <pc:spChg chg="mod">
          <ac:chgData name="Gregory, Nathaniel R" userId="def4e7e5-2af6-471b-8345-8d5250bf99a4" providerId="ADAL" clId="{47CD3858-E7FF-42C1-B124-DBA5BE5945F2}" dt="2020-10-21T00:05:50.076" v="1140" actId="5793"/>
          <ac:spMkLst>
            <pc:docMk/>
            <pc:sldMk cId="240007291" sldId="265"/>
            <ac:spMk id="76" creationId="{00000000-0000-0000-0000-000000000000}"/>
          </ac:spMkLst>
        </pc:spChg>
        <pc:picChg chg="add mod modCrop">
          <ac:chgData name="Gregory, Nathaniel R" userId="def4e7e5-2af6-471b-8345-8d5250bf99a4" providerId="ADAL" clId="{47CD3858-E7FF-42C1-B124-DBA5BE5945F2}" dt="2020-10-21T00:08:01.413" v="1148" actId="14100"/>
          <ac:picMkLst>
            <pc:docMk/>
            <pc:sldMk cId="240007291" sldId="265"/>
            <ac:picMk id="3" creationId="{1F4A565E-B419-4633-AB32-65AD805E56F9}"/>
          </ac:picMkLst>
        </pc:picChg>
        <pc:picChg chg="add mod modCrop">
          <ac:chgData name="Gregory, Nathaniel R" userId="def4e7e5-2af6-471b-8345-8d5250bf99a4" providerId="ADAL" clId="{47CD3858-E7FF-42C1-B124-DBA5BE5945F2}" dt="2020-10-21T00:08:35.836" v="1155" actId="1076"/>
          <ac:picMkLst>
            <pc:docMk/>
            <pc:sldMk cId="240007291" sldId="265"/>
            <ac:picMk id="5" creationId="{F0484802-D5D8-4356-B2FE-721CD0E3C0AF}"/>
          </ac:picMkLst>
        </pc:picChg>
      </pc:sldChg>
      <pc:sldChg chg="addSp delSp modSp add mod">
        <pc:chgData name="Gregory, Nathaniel R" userId="def4e7e5-2af6-471b-8345-8d5250bf99a4" providerId="ADAL" clId="{47CD3858-E7FF-42C1-B124-DBA5BE5945F2}" dt="2020-10-21T00:15:15.186" v="1591" actId="403"/>
        <pc:sldMkLst>
          <pc:docMk/>
          <pc:sldMk cId="2490220131" sldId="266"/>
        </pc:sldMkLst>
        <pc:spChg chg="add mod">
          <ac:chgData name="Gregory, Nathaniel R" userId="def4e7e5-2af6-471b-8345-8d5250bf99a4" providerId="ADAL" clId="{47CD3858-E7FF-42C1-B124-DBA5BE5945F2}" dt="2020-10-21T00:15:15.186" v="1591" actId="403"/>
          <ac:spMkLst>
            <pc:docMk/>
            <pc:sldMk cId="2490220131" sldId="266"/>
            <ac:spMk id="7" creationId="{3A3069FE-2387-430B-A444-72CEDC3045E5}"/>
          </ac:spMkLst>
        </pc:spChg>
        <pc:spChg chg="mod">
          <ac:chgData name="Gregory, Nathaniel R" userId="def4e7e5-2af6-471b-8345-8d5250bf99a4" providerId="ADAL" clId="{47CD3858-E7FF-42C1-B124-DBA5BE5945F2}" dt="2020-10-21T00:10:32.281" v="1167" actId="20577"/>
          <ac:spMkLst>
            <pc:docMk/>
            <pc:sldMk cId="2490220131" sldId="266"/>
            <ac:spMk id="75" creationId="{00000000-0000-0000-0000-000000000000}"/>
          </ac:spMkLst>
        </pc:spChg>
        <pc:spChg chg="del mod">
          <ac:chgData name="Gregory, Nathaniel R" userId="def4e7e5-2af6-471b-8345-8d5250bf99a4" providerId="ADAL" clId="{47CD3858-E7FF-42C1-B124-DBA5BE5945F2}" dt="2020-10-21T00:11:10.840" v="1177" actId="478"/>
          <ac:spMkLst>
            <pc:docMk/>
            <pc:sldMk cId="2490220131" sldId="266"/>
            <ac:spMk id="76" creationId="{00000000-0000-0000-0000-000000000000}"/>
          </ac:spMkLst>
        </pc:spChg>
        <pc:picChg chg="del">
          <ac:chgData name="Gregory, Nathaniel R" userId="def4e7e5-2af6-471b-8345-8d5250bf99a4" providerId="ADAL" clId="{47CD3858-E7FF-42C1-B124-DBA5BE5945F2}" dt="2020-10-21T00:10:35.477" v="1169" actId="478"/>
          <ac:picMkLst>
            <pc:docMk/>
            <pc:sldMk cId="2490220131" sldId="266"/>
            <ac:picMk id="3" creationId="{1F4A565E-B419-4633-AB32-65AD805E56F9}"/>
          </ac:picMkLst>
        </pc:picChg>
        <pc:picChg chg="del">
          <ac:chgData name="Gregory, Nathaniel R" userId="def4e7e5-2af6-471b-8345-8d5250bf99a4" providerId="ADAL" clId="{47CD3858-E7FF-42C1-B124-DBA5BE5945F2}" dt="2020-10-21T00:10:34.072" v="1168" actId="478"/>
          <ac:picMkLst>
            <pc:docMk/>
            <pc:sldMk cId="2490220131" sldId="266"/>
            <ac:picMk id="5" creationId="{F0484802-D5D8-4356-B2FE-721CD0E3C0AF}"/>
          </ac:picMkLst>
        </pc:picChg>
      </pc:sldChg>
      <pc:sldChg chg="addSp delSp modSp add mod">
        <pc:chgData name="Gregory, Nathaniel R" userId="def4e7e5-2af6-471b-8345-8d5250bf99a4" providerId="ADAL" clId="{47CD3858-E7FF-42C1-B124-DBA5BE5945F2}" dt="2020-10-21T00:39:24.397" v="2762" actId="14100"/>
        <pc:sldMkLst>
          <pc:docMk/>
          <pc:sldMk cId="3764093475" sldId="267"/>
        </pc:sldMkLst>
        <pc:spChg chg="add del mod">
          <ac:chgData name="Gregory, Nathaniel R" userId="def4e7e5-2af6-471b-8345-8d5250bf99a4" providerId="ADAL" clId="{47CD3858-E7FF-42C1-B124-DBA5BE5945F2}" dt="2020-10-21T00:38:50.724" v="2608" actId="478"/>
          <ac:spMkLst>
            <pc:docMk/>
            <pc:sldMk cId="3764093475" sldId="267"/>
            <ac:spMk id="7" creationId="{578BD219-B7D3-45BF-87D8-CA388D4C706F}"/>
          </ac:spMkLst>
        </pc:spChg>
        <pc:spChg chg="add mod">
          <ac:chgData name="Gregory, Nathaniel R" userId="def4e7e5-2af6-471b-8345-8d5250bf99a4" providerId="ADAL" clId="{47CD3858-E7FF-42C1-B124-DBA5BE5945F2}" dt="2020-10-21T00:39:24.397" v="2762" actId="14100"/>
          <ac:spMkLst>
            <pc:docMk/>
            <pc:sldMk cId="3764093475" sldId="267"/>
            <ac:spMk id="11" creationId="{D315C4E5-C9EB-4D3D-9F7E-D7DE67817BFA}"/>
          </ac:spMkLst>
        </pc:spChg>
        <pc:spChg chg="mod">
          <ac:chgData name="Gregory, Nathaniel R" userId="def4e7e5-2af6-471b-8345-8d5250bf99a4" providerId="ADAL" clId="{47CD3858-E7FF-42C1-B124-DBA5BE5945F2}" dt="2020-10-21T00:30:43.248" v="2193" actId="20577"/>
          <ac:spMkLst>
            <pc:docMk/>
            <pc:sldMk cId="3764093475" sldId="267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00:38:13.954" v="2591" actId="1076"/>
          <ac:spMkLst>
            <pc:docMk/>
            <pc:sldMk cId="3764093475" sldId="267"/>
            <ac:spMk id="76" creationId="{00000000-0000-0000-0000-000000000000}"/>
          </ac:spMkLst>
        </pc:spChg>
        <pc:picChg chg="del">
          <ac:chgData name="Gregory, Nathaniel R" userId="def4e7e5-2af6-471b-8345-8d5250bf99a4" providerId="ADAL" clId="{47CD3858-E7FF-42C1-B124-DBA5BE5945F2}" dt="2020-10-21T00:30:45.447" v="2194" actId="478"/>
          <ac:picMkLst>
            <pc:docMk/>
            <pc:sldMk cId="3764093475" sldId="267"/>
            <ac:picMk id="3" creationId="{54DC39F1-C3E7-4386-B1B1-5A8F58F621CC}"/>
          </ac:picMkLst>
        </pc:picChg>
        <pc:picChg chg="add del mod modCrop">
          <ac:chgData name="Gregory, Nathaniel R" userId="def4e7e5-2af6-471b-8345-8d5250bf99a4" providerId="ADAL" clId="{47CD3858-E7FF-42C1-B124-DBA5BE5945F2}" dt="2020-10-21T00:34:28.475" v="2324" actId="478"/>
          <ac:picMkLst>
            <pc:docMk/>
            <pc:sldMk cId="3764093475" sldId="267"/>
            <ac:picMk id="4" creationId="{5B4BAF10-1314-4069-A43A-4B108C9C7D54}"/>
          </ac:picMkLst>
        </pc:picChg>
        <pc:picChg chg="add mod modCrop">
          <ac:chgData name="Gregory, Nathaniel R" userId="def4e7e5-2af6-471b-8345-8d5250bf99a4" providerId="ADAL" clId="{47CD3858-E7FF-42C1-B124-DBA5BE5945F2}" dt="2020-10-21T00:38:18.382" v="2592" actId="1076"/>
          <ac:picMkLst>
            <pc:docMk/>
            <pc:sldMk cId="3764093475" sldId="267"/>
            <ac:picMk id="6" creationId="{672C6DA8-2341-403D-9AA4-3F7CE83CBAC2}"/>
          </ac:picMkLst>
        </pc:picChg>
      </pc:sldChg>
      <pc:sldChg chg="modSp add mod">
        <pc:chgData name="Gregory, Nathaniel R" userId="def4e7e5-2af6-471b-8345-8d5250bf99a4" providerId="ADAL" clId="{47CD3858-E7FF-42C1-B124-DBA5BE5945F2}" dt="2020-10-21T17:06:50.371" v="5506" actId="20577"/>
        <pc:sldMkLst>
          <pc:docMk/>
          <pc:sldMk cId="744713940" sldId="268"/>
        </pc:sldMkLst>
        <pc:spChg chg="mod">
          <ac:chgData name="Gregory, Nathaniel R" userId="def4e7e5-2af6-471b-8345-8d5250bf99a4" providerId="ADAL" clId="{47CD3858-E7FF-42C1-B124-DBA5BE5945F2}" dt="2020-10-21T01:01:44.377" v="2983" actId="20577"/>
          <ac:spMkLst>
            <pc:docMk/>
            <pc:sldMk cId="744713940" sldId="268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06:50.371" v="5506" actId="20577"/>
          <ac:spMkLst>
            <pc:docMk/>
            <pc:sldMk cId="744713940" sldId="268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17:08:27.346" v="5741" actId="1076"/>
        <pc:sldMkLst>
          <pc:docMk/>
          <pc:sldMk cId="902978189" sldId="269"/>
        </pc:sldMkLst>
        <pc:spChg chg="mod">
          <ac:chgData name="Gregory, Nathaniel R" userId="def4e7e5-2af6-471b-8345-8d5250bf99a4" providerId="ADAL" clId="{47CD3858-E7FF-42C1-B124-DBA5BE5945F2}" dt="2020-10-21T01:02:00.647" v="3011" actId="20577"/>
          <ac:spMkLst>
            <pc:docMk/>
            <pc:sldMk cId="902978189" sldId="269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08:14.655" v="5738" actId="20577"/>
          <ac:spMkLst>
            <pc:docMk/>
            <pc:sldMk cId="902978189" sldId="269"/>
            <ac:spMk id="76" creationId="{00000000-0000-0000-0000-000000000000}"/>
          </ac:spMkLst>
        </pc:spChg>
        <pc:picChg chg="add mod">
          <ac:chgData name="Gregory, Nathaniel R" userId="def4e7e5-2af6-471b-8345-8d5250bf99a4" providerId="ADAL" clId="{47CD3858-E7FF-42C1-B124-DBA5BE5945F2}" dt="2020-10-21T17:08:27.346" v="5741" actId="1076"/>
          <ac:picMkLst>
            <pc:docMk/>
            <pc:sldMk cId="902978189" sldId="269"/>
            <ac:picMk id="2" creationId="{FBED49FF-E0D2-48A8-A181-DA4EBD4594BB}"/>
          </ac:picMkLst>
        </pc:picChg>
      </pc:sldChg>
      <pc:sldChg chg="addSp modSp add mod">
        <pc:chgData name="Gregory, Nathaniel R" userId="def4e7e5-2af6-471b-8345-8d5250bf99a4" providerId="ADAL" clId="{47CD3858-E7FF-42C1-B124-DBA5BE5945F2}" dt="2020-10-21T17:13:25.477" v="6209" actId="14100"/>
        <pc:sldMkLst>
          <pc:docMk/>
          <pc:sldMk cId="3447908012" sldId="270"/>
        </pc:sldMkLst>
        <pc:spChg chg="mod">
          <ac:chgData name="Gregory, Nathaniel R" userId="def4e7e5-2af6-471b-8345-8d5250bf99a4" providerId="ADAL" clId="{47CD3858-E7FF-42C1-B124-DBA5BE5945F2}" dt="2020-10-21T01:02:14.809" v="3026" actId="20577"/>
          <ac:spMkLst>
            <pc:docMk/>
            <pc:sldMk cId="3447908012" sldId="270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13:20.499" v="6206" actId="14100"/>
          <ac:spMkLst>
            <pc:docMk/>
            <pc:sldMk cId="3447908012" sldId="270"/>
            <ac:spMk id="76" creationId="{00000000-0000-0000-0000-000000000000}"/>
          </ac:spMkLst>
        </pc:spChg>
        <pc:picChg chg="add mod">
          <ac:chgData name="Gregory, Nathaniel R" userId="def4e7e5-2af6-471b-8345-8d5250bf99a4" providerId="ADAL" clId="{47CD3858-E7FF-42C1-B124-DBA5BE5945F2}" dt="2020-10-21T17:13:25.477" v="6209" actId="14100"/>
          <ac:picMkLst>
            <pc:docMk/>
            <pc:sldMk cId="3447908012" sldId="270"/>
            <ac:picMk id="2" creationId="{33D1C819-900B-47ED-BB2C-BB499CF73ABB}"/>
          </ac:picMkLst>
        </pc:picChg>
      </pc:sldChg>
      <pc:sldChg chg="modSp add del mod">
        <pc:chgData name="Gregory, Nathaniel R" userId="def4e7e5-2af6-471b-8345-8d5250bf99a4" providerId="ADAL" clId="{47CD3858-E7FF-42C1-B124-DBA5BE5945F2}" dt="2020-10-21T17:20:05.398" v="6510" actId="47"/>
        <pc:sldMkLst>
          <pc:docMk/>
          <pc:sldMk cId="4154734128" sldId="271"/>
        </pc:sldMkLst>
        <pc:spChg chg="mod">
          <ac:chgData name="Gregory, Nathaniel R" userId="def4e7e5-2af6-471b-8345-8d5250bf99a4" providerId="ADAL" clId="{47CD3858-E7FF-42C1-B124-DBA5BE5945F2}" dt="2020-10-21T17:18:55.732" v="6474" actId="20577"/>
          <ac:spMkLst>
            <pc:docMk/>
            <pc:sldMk cId="4154734128" sldId="271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19:00.605" v="6475" actId="2711"/>
          <ac:spMkLst>
            <pc:docMk/>
            <pc:sldMk cId="4154734128" sldId="271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17:22:57.034" v="6868" actId="732"/>
        <pc:sldMkLst>
          <pc:docMk/>
          <pc:sldMk cId="2281275397" sldId="272"/>
        </pc:sldMkLst>
        <pc:spChg chg="mod">
          <ac:chgData name="Gregory, Nathaniel R" userId="def4e7e5-2af6-471b-8345-8d5250bf99a4" providerId="ADAL" clId="{47CD3858-E7FF-42C1-B124-DBA5BE5945F2}" dt="2020-10-21T01:02:36.269" v="3057" actId="20577"/>
          <ac:spMkLst>
            <pc:docMk/>
            <pc:sldMk cId="2281275397" sldId="272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22:48.444" v="6865" actId="14100"/>
          <ac:spMkLst>
            <pc:docMk/>
            <pc:sldMk cId="2281275397" sldId="272"/>
            <ac:spMk id="76" creationId="{00000000-0000-0000-0000-000000000000}"/>
          </ac:spMkLst>
        </pc:spChg>
        <pc:picChg chg="add mod">
          <ac:chgData name="Gregory, Nathaniel R" userId="def4e7e5-2af6-471b-8345-8d5250bf99a4" providerId="ADAL" clId="{47CD3858-E7FF-42C1-B124-DBA5BE5945F2}" dt="2020-10-21T17:22:57.034" v="6868" actId="732"/>
          <ac:picMkLst>
            <pc:docMk/>
            <pc:sldMk cId="2281275397" sldId="272"/>
            <ac:picMk id="2" creationId="{F84214C9-783C-4546-AEE1-24B979982444}"/>
          </ac:picMkLst>
        </pc:picChg>
      </pc:sldChg>
      <pc:sldChg chg="modSp add mod">
        <pc:chgData name="Gregory, Nathaniel R" userId="def4e7e5-2af6-471b-8345-8d5250bf99a4" providerId="ADAL" clId="{47CD3858-E7FF-42C1-B124-DBA5BE5945F2}" dt="2020-10-21T13:41:07.539" v="3745" actId="20577"/>
        <pc:sldMkLst>
          <pc:docMk/>
          <pc:sldMk cId="1087804845" sldId="273"/>
        </pc:sldMkLst>
        <pc:spChg chg="mod">
          <ac:chgData name="Gregory, Nathaniel R" userId="def4e7e5-2af6-471b-8345-8d5250bf99a4" providerId="ADAL" clId="{47CD3858-E7FF-42C1-B124-DBA5BE5945F2}" dt="2020-10-21T13:21:33.402" v="3077" actId="20577"/>
          <ac:spMkLst>
            <pc:docMk/>
            <pc:sldMk cId="1087804845" sldId="273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3:41:07.539" v="3745" actId="20577"/>
          <ac:spMkLst>
            <pc:docMk/>
            <pc:sldMk cId="1087804845" sldId="273"/>
            <ac:spMk id="76" creationId="{00000000-0000-0000-0000-000000000000}"/>
          </ac:spMkLst>
        </pc:spChg>
      </pc:sldChg>
      <pc:sldChg chg="add del">
        <pc:chgData name="Gregory, Nathaniel R" userId="def4e7e5-2af6-471b-8345-8d5250bf99a4" providerId="ADAL" clId="{47CD3858-E7FF-42C1-B124-DBA5BE5945F2}" dt="2020-10-21T01:02:55.553" v="3059" actId="47"/>
        <pc:sldMkLst>
          <pc:docMk/>
          <pc:sldMk cId="1531596274" sldId="273"/>
        </pc:sldMkLst>
      </pc:sldChg>
      <pc:sldChg chg="addSp modSp add mod">
        <pc:chgData name="Gregory, Nathaniel R" userId="def4e7e5-2af6-471b-8345-8d5250bf99a4" providerId="ADAL" clId="{47CD3858-E7FF-42C1-B124-DBA5BE5945F2}" dt="2020-10-26T14:06:03.312" v="7482" actId="20577"/>
        <pc:sldMkLst>
          <pc:docMk/>
          <pc:sldMk cId="399490187" sldId="274"/>
        </pc:sldMkLst>
        <pc:spChg chg="mod">
          <ac:chgData name="Gregory, Nathaniel R" userId="def4e7e5-2af6-471b-8345-8d5250bf99a4" providerId="ADAL" clId="{47CD3858-E7FF-42C1-B124-DBA5BE5945F2}" dt="2020-10-26T14:06:03.312" v="7482" actId="20577"/>
          <ac:spMkLst>
            <pc:docMk/>
            <pc:sldMk cId="399490187" sldId="274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6T14:05:23.987" v="7456" actId="14100"/>
          <ac:spMkLst>
            <pc:docMk/>
            <pc:sldMk cId="399490187" sldId="274"/>
            <ac:spMk id="76" creationId="{00000000-0000-0000-0000-000000000000}"/>
          </ac:spMkLst>
        </pc:spChg>
        <pc:picChg chg="add mod modCrop">
          <ac:chgData name="Gregory, Nathaniel R" userId="def4e7e5-2af6-471b-8345-8d5250bf99a4" providerId="ADAL" clId="{47CD3858-E7FF-42C1-B124-DBA5BE5945F2}" dt="2020-10-26T14:05:26.249" v="7457" actId="1076"/>
          <ac:picMkLst>
            <pc:docMk/>
            <pc:sldMk cId="399490187" sldId="274"/>
            <ac:picMk id="3" creationId="{9AE06D72-9A56-4723-A135-13F7AA8AA8D9}"/>
          </ac:picMkLst>
        </pc:picChg>
      </pc:sldChg>
      <pc:sldChg chg="addSp delSp modSp add del mod modCm">
        <pc:chgData name="Gregory, Nathaniel R" userId="def4e7e5-2af6-471b-8345-8d5250bf99a4" providerId="ADAL" clId="{47CD3858-E7FF-42C1-B124-DBA5BE5945F2}" dt="2020-10-26T14:05:37.117" v="7458" actId="47"/>
        <pc:sldMkLst>
          <pc:docMk/>
          <pc:sldMk cId="3085213775" sldId="275"/>
        </pc:sldMkLst>
        <pc:spChg chg="mod">
          <ac:chgData name="Gregory, Nathaniel R" userId="def4e7e5-2af6-471b-8345-8d5250bf99a4" providerId="ADAL" clId="{47CD3858-E7FF-42C1-B124-DBA5BE5945F2}" dt="2020-10-21T13:22:18.110" v="3107" actId="20577"/>
          <ac:spMkLst>
            <pc:docMk/>
            <pc:sldMk cId="3085213775" sldId="275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6T14:03:57.626" v="7368" actId="20577"/>
          <ac:spMkLst>
            <pc:docMk/>
            <pc:sldMk cId="3085213775" sldId="275"/>
            <ac:spMk id="76" creationId="{00000000-0000-0000-0000-000000000000}"/>
          </ac:spMkLst>
        </pc:spChg>
        <pc:picChg chg="add del mod modCrop">
          <ac:chgData name="Gregory, Nathaniel R" userId="def4e7e5-2af6-471b-8345-8d5250bf99a4" providerId="ADAL" clId="{47CD3858-E7FF-42C1-B124-DBA5BE5945F2}" dt="2020-10-26T14:03:50.957" v="7365" actId="478"/>
          <ac:picMkLst>
            <pc:docMk/>
            <pc:sldMk cId="3085213775" sldId="275"/>
            <ac:picMk id="3" creationId="{8C6349BD-8DD5-49CC-85D5-F738145DB842}"/>
          </ac:picMkLst>
        </pc:picChg>
        <pc:picChg chg="add del mod modCrop">
          <ac:chgData name="Gregory, Nathaniel R" userId="def4e7e5-2af6-471b-8345-8d5250bf99a4" providerId="ADAL" clId="{47CD3858-E7FF-42C1-B124-DBA5BE5945F2}" dt="2020-10-26T14:03:52.024" v="7366" actId="478"/>
          <ac:picMkLst>
            <pc:docMk/>
            <pc:sldMk cId="3085213775" sldId="275"/>
            <ac:picMk id="5" creationId="{AAE15A74-1C8A-48D8-A8D8-82C89B6FC1AB}"/>
          </ac:picMkLst>
        </pc:picChg>
      </pc:sldChg>
      <pc:sldChg chg="addSp modSp add mod">
        <pc:chgData name="Gregory, Nathaniel R" userId="def4e7e5-2af6-471b-8345-8d5250bf99a4" providerId="ADAL" clId="{47CD3858-E7FF-42C1-B124-DBA5BE5945F2}" dt="2020-10-21T14:08:49.049" v="4391" actId="1076"/>
        <pc:sldMkLst>
          <pc:docMk/>
          <pc:sldMk cId="1001170128" sldId="276"/>
        </pc:sldMkLst>
        <pc:spChg chg="add mod">
          <ac:chgData name="Gregory, Nathaniel R" userId="def4e7e5-2af6-471b-8345-8d5250bf99a4" providerId="ADAL" clId="{47CD3858-E7FF-42C1-B124-DBA5BE5945F2}" dt="2020-10-21T14:08:49.049" v="4391" actId="1076"/>
          <ac:spMkLst>
            <pc:docMk/>
            <pc:sldMk cId="1001170128" sldId="276"/>
            <ac:spMk id="6" creationId="{3C8C64FA-C5D3-43A0-94A3-6AF78E6F5635}"/>
          </ac:spMkLst>
        </pc:spChg>
        <pc:spChg chg="add mod">
          <ac:chgData name="Gregory, Nathaniel R" userId="def4e7e5-2af6-471b-8345-8d5250bf99a4" providerId="ADAL" clId="{47CD3858-E7FF-42C1-B124-DBA5BE5945F2}" dt="2020-10-21T14:08:49.049" v="4391" actId="1076"/>
          <ac:spMkLst>
            <pc:docMk/>
            <pc:sldMk cId="1001170128" sldId="276"/>
            <ac:spMk id="7" creationId="{D07315C8-3E43-4A70-AF7B-BC3A71C40F42}"/>
          </ac:spMkLst>
        </pc:spChg>
        <pc:spChg chg="add mod">
          <ac:chgData name="Gregory, Nathaniel R" userId="def4e7e5-2af6-471b-8345-8d5250bf99a4" providerId="ADAL" clId="{47CD3858-E7FF-42C1-B124-DBA5BE5945F2}" dt="2020-10-21T14:08:49.049" v="4391" actId="1076"/>
          <ac:spMkLst>
            <pc:docMk/>
            <pc:sldMk cId="1001170128" sldId="276"/>
            <ac:spMk id="8" creationId="{C78FD1E6-F9AD-4DBC-A9A5-4B6448D36994}"/>
          </ac:spMkLst>
        </pc:spChg>
        <pc:spChg chg="add mod">
          <ac:chgData name="Gregory, Nathaniel R" userId="def4e7e5-2af6-471b-8345-8d5250bf99a4" providerId="ADAL" clId="{47CD3858-E7FF-42C1-B124-DBA5BE5945F2}" dt="2020-10-21T14:08:49.049" v="4391" actId="1076"/>
          <ac:spMkLst>
            <pc:docMk/>
            <pc:sldMk cId="1001170128" sldId="276"/>
            <ac:spMk id="9" creationId="{AF3DC425-867F-4963-B75C-EA9B15C42B0E}"/>
          </ac:spMkLst>
        </pc:spChg>
        <pc:spChg chg="mod">
          <ac:chgData name="Gregory, Nathaniel R" userId="def4e7e5-2af6-471b-8345-8d5250bf99a4" providerId="ADAL" clId="{47CD3858-E7FF-42C1-B124-DBA5BE5945F2}" dt="2020-10-21T13:22:28.201" v="3133" actId="20577"/>
          <ac:spMkLst>
            <pc:docMk/>
            <pc:sldMk cId="1001170128" sldId="276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4:08:45.921" v="4390" actId="1076"/>
          <ac:spMkLst>
            <pc:docMk/>
            <pc:sldMk cId="1001170128" sldId="276"/>
            <ac:spMk id="76" creationId="{00000000-0000-0000-0000-000000000000}"/>
          </ac:spMkLst>
        </pc:spChg>
        <pc:picChg chg="add mod modCrop">
          <ac:chgData name="Gregory, Nathaniel R" userId="def4e7e5-2af6-471b-8345-8d5250bf99a4" providerId="ADAL" clId="{47CD3858-E7FF-42C1-B124-DBA5BE5945F2}" dt="2020-10-21T14:05:13.151" v="4306" actId="1076"/>
          <ac:picMkLst>
            <pc:docMk/>
            <pc:sldMk cId="1001170128" sldId="276"/>
            <ac:picMk id="3" creationId="{2500B38E-4AE3-47E8-B330-7158BFA10682}"/>
          </ac:picMkLst>
        </pc:picChg>
        <pc:picChg chg="add mod modCrop">
          <ac:chgData name="Gregory, Nathaniel R" userId="def4e7e5-2af6-471b-8345-8d5250bf99a4" providerId="ADAL" clId="{47CD3858-E7FF-42C1-B124-DBA5BE5945F2}" dt="2020-10-21T14:05:37.526" v="4313" actId="1076"/>
          <ac:picMkLst>
            <pc:docMk/>
            <pc:sldMk cId="1001170128" sldId="276"/>
            <ac:picMk id="5" creationId="{B6E17337-ED22-44B6-ADBF-98C8E7026AC8}"/>
          </ac:picMkLst>
        </pc:picChg>
      </pc:sldChg>
      <pc:sldChg chg="delSp modSp add mod">
        <pc:chgData name="Gregory, Nathaniel R" userId="def4e7e5-2af6-471b-8345-8d5250bf99a4" providerId="ADAL" clId="{47CD3858-E7FF-42C1-B124-DBA5BE5945F2}" dt="2020-10-21T17:08:39.210" v="5752" actId="20577"/>
        <pc:sldMkLst>
          <pc:docMk/>
          <pc:sldMk cId="1509580482" sldId="277"/>
        </pc:sldMkLst>
        <pc:spChg chg="mod">
          <ac:chgData name="Gregory, Nathaniel R" userId="def4e7e5-2af6-471b-8345-8d5250bf99a4" providerId="ADAL" clId="{47CD3858-E7FF-42C1-B124-DBA5BE5945F2}" dt="2020-10-21T17:08:39.210" v="5752" actId="20577"/>
          <ac:spMkLst>
            <pc:docMk/>
            <pc:sldMk cId="1509580482" sldId="277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08:35.870" v="5744" actId="6549"/>
          <ac:spMkLst>
            <pc:docMk/>
            <pc:sldMk cId="1509580482" sldId="277"/>
            <ac:spMk id="76" creationId="{00000000-0000-0000-0000-000000000000}"/>
          </ac:spMkLst>
        </pc:spChg>
        <pc:picChg chg="del">
          <ac:chgData name="Gregory, Nathaniel R" userId="def4e7e5-2af6-471b-8345-8d5250bf99a4" providerId="ADAL" clId="{47CD3858-E7FF-42C1-B124-DBA5BE5945F2}" dt="2020-10-21T17:08:33.621" v="5743" actId="478"/>
          <ac:picMkLst>
            <pc:docMk/>
            <pc:sldMk cId="1509580482" sldId="277"/>
            <ac:picMk id="2" creationId="{FBED49FF-E0D2-48A8-A181-DA4EBD4594BB}"/>
          </ac:picMkLst>
        </pc:picChg>
      </pc:sldChg>
      <pc:sldChg chg="new del">
        <pc:chgData name="Gregory, Nathaniel R" userId="def4e7e5-2af6-471b-8345-8d5250bf99a4" providerId="ADAL" clId="{47CD3858-E7FF-42C1-B124-DBA5BE5945F2}" dt="2020-10-21T13:56:20.829" v="4159" actId="2696"/>
        <pc:sldMkLst>
          <pc:docMk/>
          <pc:sldMk cId="2093398576" sldId="277"/>
        </pc:sldMkLst>
      </pc:sldChg>
      <pc:sldChg chg="modSp add del mod">
        <pc:chgData name="Gregory, Nathaniel R" userId="def4e7e5-2af6-471b-8345-8d5250bf99a4" providerId="ADAL" clId="{47CD3858-E7FF-42C1-B124-DBA5BE5945F2}" dt="2020-10-21T17:20:28.187" v="6531" actId="47"/>
        <pc:sldMkLst>
          <pc:docMk/>
          <pc:sldMk cId="1527430995" sldId="278"/>
        </pc:sldMkLst>
        <pc:spChg chg="mod">
          <ac:chgData name="Gregory, Nathaniel R" userId="def4e7e5-2af6-471b-8345-8d5250bf99a4" providerId="ADAL" clId="{47CD3858-E7FF-42C1-B124-DBA5BE5945F2}" dt="2020-10-21T17:19:11.991" v="6492" actId="20577"/>
          <ac:spMkLst>
            <pc:docMk/>
            <pc:sldMk cId="1527430995" sldId="278"/>
            <ac:spMk id="75" creationId="{00000000-0000-0000-0000-000000000000}"/>
          </ac:spMkLst>
        </pc:spChg>
      </pc:sldChg>
      <pc:sldChg chg="modSp add del mod">
        <pc:chgData name="Gregory, Nathaniel R" userId="def4e7e5-2af6-471b-8345-8d5250bf99a4" providerId="ADAL" clId="{47CD3858-E7FF-42C1-B124-DBA5BE5945F2}" dt="2020-10-21T17:20:51.810" v="6544" actId="47"/>
        <pc:sldMkLst>
          <pc:docMk/>
          <pc:sldMk cId="3002612836" sldId="279"/>
        </pc:sldMkLst>
        <pc:spChg chg="mod">
          <ac:chgData name="Gregory, Nathaniel R" userId="def4e7e5-2af6-471b-8345-8d5250bf99a4" providerId="ADAL" clId="{47CD3858-E7FF-42C1-B124-DBA5BE5945F2}" dt="2020-10-21T17:19:17.676" v="6509" actId="20577"/>
          <ac:spMkLst>
            <pc:docMk/>
            <pc:sldMk cId="3002612836" sldId="279"/>
            <ac:spMk id="75" creationId="{00000000-0000-0000-0000-000000000000}"/>
          </ac:spMkLst>
        </pc:spChg>
      </pc:sldChg>
      <pc:sldChg chg="modSp mod">
        <pc:chgData name="Gregory, Nathaniel R" userId="def4e7e5-2af6-471b-8345-8d5250bf99a4" providerId="ADAL" clId="{47CD3858-E7FF-42C1-B124-DBA5BE5945F2}" dt="2020-10-21T17:20:12.677" v="6530" actId="20577"/>
        <pc:sldMkLst>
          <pc:docMk/>
          <pc:sldMk cId="918731383" sldId="280"/>
        </pc:sldMkLst>
        <pc:spChg chg="mod">
          <ac:chgData name="Gregory, Nathaniel R" userId="def4e7e5-2af6-471b-8345-8d5250bf99a4" providerId="ADAL" clId="{47CD3858-E7FF-42C1-B124-DBA5BE5945F2}" dt="2020-10-21T17:20:12.677" v="6530" actId="20577"/>
          <ac:spMkLst>
            <pc:docMk/>
            <pc:sldMk cId="918731383" sldId="280"/>
            <ac:spMk id="75" creationId="{00000000-0000-0000-0000-000000000000}"/>
          </ac:spMkLst>
        </pc:spChg>
      </pc:sldChg>
      <pc:sldChg chg="modSp mod">
        <pc:chgData name="Gregory, Nathaniel R" userId="def4e7e5-2af6-471b-8345-8d5250bf99a4" providerId="ADAL" clId="{47CD3858-E7FF-42C1-B124-DBA5BE5945F2}" dt="2020-10-21T17:20:35.263" v="6543" actId="20577"/>
        <pc:sldMkLst>
          <pc:docMk/>
          <pc:sldMk cId="4224163054" sldId="281"/>
        </pc:sldMkLst>
        <pc:spChg chg="mod">
          <ac:chgData name="Gregory, Nathaniel R" userId="def4e7e5-2af6-471b-8345-8d5250bf99a4" providerId="ADAL" clId="{47CD3858-E7FF-42C1-B124-DBA5BE5945F2}" dt="2020-10-21T17:20:35.263" v="6543" actId="20577"/>
          <ac:spMkLst>
            <pc:docMk/>
            <pc:sldMk cId="4224163054" sldId="281"/>
            <ac:spMk id="75" creationId="{00000000-0000-0000-0000-000000000000}"/>
          </ac:spMkLst>
        </pc:spChg>
      </pc:sldChg>
      <pc:sldChg chg="modSp mod">
        <pc:chgData name="Gregory, Nathaniel R" userId="def4e7e5-2af6-471b-8345-8d5250bf99a4" providerId="ADAL" clId="{47CD3858-E7FF-42C1-B124-DBA5BE5945F2}" dt="2020-10-21T17:20:58.350" v="6554" actId="20577"/>
        <pc:sldMkLst>
          <pc:docMk/>
          <pc:sldMk cId="1708511988" sldId="282"/>
        </pc:sldMkLst>
        <pc:spChg chg="mod">
          <ac:chgData name="Gregory, Nathaniel R" userId="def4e7e5-2af6-471b-8345-8d5250bf99a4" providerId="ADAL" clId="{47CD3858-E7FF-42C1-B124-DBA5BE5945F2}" dt="2020-10-21T17:20:58.350" v="6554" actId="20577"/>
          <ac:spMkLst>
            <pc:docMk/>
            <pc:sldMk cId="1708511988" sldId="282"/>
            <ac:spMk id="75" creationId="{00000000-0000-0000-0000-000000000000}"/>
          </ac:spMkLst>
        </pc:spChg>
      </pc:sldChg>
      <pc:sldChg chg="addSp delSp modSp add mod">
        <pc:chgData name="Gregory, Nathaniel R" userId="def4e7e5-2af6-471b-8345-8d5250bf99a4" providerId="ADAL" clId="{47CD3858-E7FF-42C1-B124-DBA5BE5945F2}" dt="2020-10-21T17:50:18.817" v="7360" actId="1076"/>
        <pc:sldMkLst>
          <pc:docMk/>
          <pc:sldMk cId="2666297027" sldId="283"/>
        </pc:sldMkLst>
        <pc:spChg chg="mod">
          <ac:chgData name="Gregory, Nathaniel R" userId="def4e7e5-2af6-471b-8345-8d5250bf99a4" providerId="ADAL" clId="{47CD3858-E7FF-42C1-B124-DBA5BE5945F2}" dt="2020-10-21T17:23:21.661" v="6880" actId="20577"/>
          <ac:spMkLst>
            <pc:docMk/>
            <pc:sldMk cId="2666297027" sldId="283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50:02.597" v="7355" actId="20577"/>
          <ac:spMkLst>
            <pc:docMk/>
            <pc:sldMk cId="2666297027" sldId="283"/>
            <ac:spMk id="76" creationId="{00000000-0000-0000-0000-000000000000}"/>
          </ac:spMkLst>
        </pc:spChg>
        <pc:picChg chg="del">
          <ac:chgData name="Gregory, Nathaniel R" userId="def4e7e5-2af6-471b-8345-8d5250bf99a4" providerId="ADAL" clId="{47CD3858-E7FF-42C1-B124-DBA5BE5945F2}" dt="2020-10-21T17:23:24.031" v="6881" actId="478"/>
          <ac:picMkLst>
            <pc:docMk/>
            <pc:sldMk cId="2666297027" sldId="283"/>
            <ac:picMk id="2" creationId="{F84214C9-783C-4546-AEE1-24B979982444}"/>
          </ac:picMkLst>
        </pc:picChg>
        <pc:picChg chg="add mod">
          <ac:chgData name="Gregory, Nathaniel R" userId="def4e7e5-2af6-471b-8345-8d5250bf99a4" providerId="ADAL" clId="{47CD3858-E7FF-42C1-B124-DBA5BE5945F2}" dt="2020-10-21T17:50:08.186" v="7357" actId="1076"/>
          <ac:picMkLst>
            <pc:docMk/>
            <pc:sldMk cId="2666297027" sldId="283"/>
            <ac:picMk id="3" creationId="{A42BC6E5-2F90-46F5-B767-DF9CF39DEC38}"/>
          </ac:picMkLst>
        </pc:picChg>
        <pc:picChg chg="add mod">
          <ac:chgData name="Gregory, Nathaniel R" userId="def4e7e5-2af6-471b-8345-8d5250bf99a4" providerId="ADAL" clId="{47CD3858-E7FF-42C1-B124-DBA5BE5945F2}" dt="2020-10-21T17:50:18.817" v="7360" actId="1076"/>
          <ac:picMkLst>
            <pc:docMk/>
            <pc:sldMk cId="2666297027" sldId="283"/>
            <ac:picMk id="4" creationId="{B89C1DE0-6295-4687-9587-CF3395CD702C}"/>
          </ac:picMkLst>
        </pc:picChg>
      </pc:sldChg>
    </pc:docChg>
  </pc:docChgLst>
  <pc:docChgLst>
    <pc:chgData name="Lahoti, Ishuma K" userId="b2a89de7-893a-4408-aa2f-0fb9e8411b93" providerId="ADAL" clId="{45619434-D638-EE49-A88C-40910F45773B}"/>
    <pc:docChg chg="undo custSel modSld">
      <pc:chgData name="Lahoti, Ishuma K" userId="b2a89de7-893a-4408-aa2f-0fb9e8411b93" providerId="ADAL" clId="{45619434-D638-EE49-A88C-40910F45773B}" dt="2021-11-03T19:31:50.663" v="174"/>
      <pc:docMkLst>
        <pc:docMk/>
      </pc:docMkLst>
      <pc:sldChg chg="addSp modSp mod modAnim">
        <pc:chgData name="Lahoti, Ishuma K" userId="b2a89de7-893a-4408-aa2f-0fb9e8411b93" providerId="ADAL" clId="{45619434-D638-EE49-A88C-40910F45773B}" dt="2021-11-03T19:31:50.663" v="174"/>
        <pc:sldMkLst>
          <pc:docMk/>
          <pc:sldMk cId="1878772499" sldId="324"/>
        </pc:sldMkLst>
        <pc:spChg chg="add mod">
          <ac:chgData name="Lahoti, Ishuma K" userId="b2a89de7-893a-4408-aa2f-0fb9e8411b93" providerId="ADAL" clId="{45619434-D638-EE49-A88C-40910F45773B}" dt="2021-11-03T19:30:11.426" v="64" actId="2711"/>
          <ac:spMkLst>
            <pc:docMk/>
            <pc:sldMk cId="1878772499" sldId="324"/>
            <ac:spMk id="2" creationId="{5841F103-DFDD-2844-969E-A07E46BB872F}"/>
          </ac:spMkLst>
        </pc:spChg>
        <pc:spChg chg="add mod">
          <ac:chgData name="Lahoti, Ishuma K" userId="b2a89de7-893a-4408-aa2f-0fb9e8411b93" providerId="ADAL" clId="{45619434-D638-EE49-A88C-40910F45773B}" dt="2021-11-03T19:30:37.777" v="98" actId="20577"/>
          <ac:spMkLst>
            <pc:docMk/>
            <pc:sldMk cId="1878772499" sldId="324"/>
            <ac:spMk id="6" creationId="{C5E92CFB-64E0-5843-A6A4-57468C50E390}"/>
          </ac:spMkLst>
        </pc:spChg>
        <pc:spChg chg="add mod">
          <ac:chgData name="Lahoti, Ishuma K" userId="b2a89de7-893a-4408-aa2f-0fb9e8411b93" providerId="ADAL" clId="{45619434-D638-EE49-A88C-40910F45773B}" dt="2021-11-03T19:31:25.246" v="167" actId="20577"/>
          <ac:spMkLst>
            <pc:docMk/>
            <pc:sldMk cId="1878772499" sldId="324"/>
            <ac:spMk id="7" creationId="{A1B3C031-F9FD-1A46-964D-6AF23805B8B9}"/>
          </ac:spMkLst>
        </pc:spChg>
        <pc:spChg chg="mod">
          <ac:chgData name="Lahoti, Ishuma K" userId="b2a89de7-893a-4408-aa2f-0fb9e8411b93" providerId="ADAL" clId="{45619434-D638-EE49-A88C-40910F45773B}" dt="2021-11-03T19:31:33.188" v="171" actId="20577"/>
          <ac:spMkLst>
            <pc:docMk/>
            <pc:sldMk cId="1878772499" sldId="324"/>
            <ac:spMk id="76" creationId="{00000000-0000-0000-0000-000000000000}"/>
          </ac:spMkLst>
        </pc:spChg>
      </pc:sldChg>
    </pc:docChg>
  </pc:docChgLst>
  <pc:docChgLst>
    <pc:chgData name="Gregory, Nathaniel R" userId="def4e7e5-2af6-471b-8345-8d5250bf99a4" providerId="ADAL" clId="{6B5B78EB-C1CF-4626-8CA3-A0B4E4601FF3}"/>
    <pc:docChg chg="custSel modSld">
      <pc:chgData name="Gregory, Nathaniel R" userId="def4e7e5-2af6-471b-8345-8d5250bf99a4" providerId="ADAL" clId="{6B5B78EB-C1CF-4626-8CA3-A0B4E4601FF3}" dt="2021-11-14T03:52:01.775" v="79" actId="1076"/>
      <pc:docMkLst>
        <pc:docMk/>
      </pc:docMkLst>
      <pc:sldChg chg="addSp modSp mod">
        <pc:chgData name="Gregory, Nathaniel R" userId="def4e7e5-2af6-471b-8345-8d5250bf99a4" providerId="ADAL" clId="{6B5B78EB-C1CF-4626-8CA3-A0B4E4601FF3}" dt="2021-11-14T03:52:01.775" v="79" actId="1076"/>
        <pc:sldMkLst>
          <pc:docMk/>
          <pc:sldMk cId="3166525472" sldId="341"/>
        </pc:sldMkLst>
        <pc:spChg chg="add mod">
          <ac:chgData name="Gregory, Nathaniel R" userId="def4e7e5-2af6-471b-8345-8d5250bf99a4" providerId="ADAL" clId="{6B5B78EB-C1CF-4626-8CA3-A0B4E4601FF3}" dt="2021-11-14T03:51:39.651" v="63" actId="2711"/>
          <ac:spMkLst>
            <pc:docMk/>
            <pc:sldMk cId="3166525472" sldId="341"/>
            <ac:spMk id="2" creationId="{562B643D-B9DF-460B-99BE-4B3E09F82686}"/>
          </ac:spMkLst>
        </pc:spChg>
        <pc:spChg chg="add mod">
          <ac:chgData name="Gregory, Nathaniel R" userId="def4e7e5-2af6-471b-8345-8d5250bf99a4" providerId="ADAL" clId="{6B5B78EB-C1CF-4626-8CA3-A0B4E4601FF3}" dt="2021-11-14T03:52:01.775" v="79" actId="1076"/>
          <ac:spMkLst>
            <pc:docMk/>
            <pc:sldMk cId="3166525472" sldId="341"/>
            <ac:spMk id="7" creationId="{E8749D59-ED7F-4E88-980E-B116844012CB}"/>
          </ac:spMkLst>
        </pc:spChg>
        <pc:picChg chg="mod">
          <ac:chgData name="Gregory, Nathaniel R" userId="def4e7e5-2af6-471b-8345-8d5250bf99a4" providerId="ADAL" clId="{6B5B78EB-C1CF-4626-8CA3-A0B4E4601FF3}" dt="2021-11-14T03:51:06.850" v="48" actId="1076"/>
          <ac:picMkLst>
            <pc:docMk/>
            <pc:sldMk cId="3166525472" sldId="341"/>
            <ac:picMk id="4" creationId="{7268E896-C565-4A13-91CB-29786D2189AB}"/>
          </ac:picMkLst>
        </pc:picChg>
      </pc:sldChg>
      <pc:sldChg chg="addSp delSp modSp mod">
        <pc:chgData name="Gregory, Nathaniel R" userId="def4e7e5-2af6-471b-8345-8d5250bf99a4" providerId="ADAL" clId="{6B5B78EB-C1CF-4626-8CA3-A0B4E4601FF3}" dt="2021-11-14T03:50:07.707" v="45" actId="478"/>
        <pc:sldMkLst>
          <pc:docMk/>
          <pc:sldMk cId="533604107" sldId="344"/>
        </pc:sldMkLst>
        <pc:spChg chg="add del mod">
          <ac:chgData name="Gregory, Nathaniel R" userId="def4e7e5-2af6-471b-8345-8d5250bf99a4" providerId="ADAL" clId="{6B5B78EB-C1CF-4626-8CA3-A0B4E4601FF3}" dt="2021-11-14T03:50:07.707" v="45" actId="478"/>
          <ac:spMkLst>
            <pc:docMk/>
            <pc:sldMk cId="533604107" sldId="344"/>
            <ac:spMk id="2" creationId="{AF1488EE-26C3-4AC5-A88A-BEC121D15D4D}"/>
          </ac:spMkLst>
        </pc:spChg>
        <pc:spChg chg="add del mod">
          <ac:chgData name="Gregory, Nathaniel R" userId="def4e7e5-2af6-471b-8345-8d5250bf99a4" providerId="ADAL" clId="{6B5B78EB-C1CF-4626-8CA3-A0B4E4601FF3}" dt="2021-11-14T03:50:06.919" v="44" actId="478"/>
          <ac:spMkLst>
            <pc:docMk/>
            <pc:sldMk cId="533604107" sldId="344"/>
            <ac:spMk id="3" creationId="{D25185A9-4AFF-4C21-84F8-D3F216D88A14}"/>
          </ac:spMkLst>
        </pc:spChg>
        <pc:spChg chg="add del">
          <ac:chgData name="Gregory, Nathaniel R" userId="def4e7e5-2af6-471b-8345-8d5250bf99a4" providerId="ADAL" clId="{6B5B78EB-C1CF-4626-8CA3-A0B4E4601FF3}" dt="2021-11-14T03:50:05.439" v="43" actId="478"/>
          <ac:spMkLst>
            <pc:docMk/>
            <pc:sldMk cId="533604107" sldId="344"/>
            <ac:spMk id="4" creationId="{C69F6ADB-30F6-4A36-AB54-08E5EA9B22A9}"/>
          </ac:spMkLst>
        </pc:spChg>
        <pc:spChg chg="add del mod">
          <ac:chgData name="Gregory, Nathaniel R" userId="def4e7e5-2af6-471b-8345-8d5250bf99a4" providerId="ADAL" clId="{6B5B78EB-C1CF-4626-8CA3-A0B4E4601FF3}" dt="2021-11-14T03:49:45.507" v="21" actId="478"/>
          <ac:spMkLst>
            <pc:docMk/>
            <pc:sldMk cId="533604107" sldId="344"/>
            <ac:spMk id="5" creationId="{C36FD28B-BB89-4F9E-8DB7-FB5C7FA4A289}"/>
          </ac:spMkLst>
        </pc:spChg>
      </pc:sldChg>
    </pc:docChg>
  </pc:docChgLst>
  <pc:docChgLst>
    <pc:chgData name="Gregory, Nathaniel R" userId="S::ngregory7@gatech.edu::def4e7e5-2af6-471b-8345-8d5250bf99a4" providerId="AD" clId="Web-{22BB1E1B-6193-481A-9628-1DCFBF5A37D1}"/>
    <pc:docChg chg="modSld">
      <pc:chgData name="Gregory, Nathaniel R" userId="S::ngregory7@gatech.edu::def4e7e5-2af6-471b-8345-8d5250bf99a4" providerId="AD" clId="Web-{22BB1E1B-6193-481A-9628-1DCFBF5A37D1}" dt="2020-10-27T17:27:18.519" v="7" actId="20577"/>
      <pc:docMkLst>
        <pc:docMk/>
      </pc:docMkLst>
      <pc:sldChg chg="modSp">
        <pc:chgData name="Gregory, Nathaniel R" userId="S::ngregory7@gatech.edu::def4e7e5-2af6-471b-8345-8d5250bf99a4" providerId="AD" clId="Web-{22BB1E1B-6193-481A-9628-1DCFBF5A37D1}" dt="2020-10-27T17:27:18.519" v="7" actId="20577"/>
        <pc:sldMkLst>
          <pc:docMk/>
          <pc:sldMk cId="4029284867" sldId="261"/>
        </pc:sldMkLst>
        <pc:spChg chg="mod">
          <ac:chgData name="Gregory, Nathaniel R" userId="S::ngregory7@gatech.edu::def4e7e5-2af6-471b-8345-8d5250bf99a4" providerId="AD" clId="Web-{22BB1E1B-6193-481A-9628-1DCFBF5A37D1}" dt="2020-10-27T17:27:18.519" v="7" actId="20577"/>
          <ac:spMkLst>
            <pc:docMk/>
            <pc:sldMk cId="4029284867" sldId="261"/>
            <ac:spMk id="76" creationId="{00000000-0000-0000-0000-000000000000}"/>
          </ac:spMkLst>
        </pc:spChg>
      </pc:sldChg>
    </pc:docChg>
  </pc:docChgLst>
  <pc:docChgLst>
    <pc:chgData name="Gregory, Nathaniel R" userId="S::ngregory7@gatech.edu::def4e7e5-2af6-471b-8345-8d5250bf99a4" providerId="AD" clId="Web-{D8839E76-7099-495E-B167-630449699C07}"/>
    <pc:docChg chg="modSld">
      <pc:chgData name="Gregory, Nathaniel R" userId="S::ngregory7@gatech.edu::def4e7e5-2af6-471b-8345-8d5250bf99a4" providerId="AD" clId="Web-{D8839E76-7099-495E-B167-630449699C07}" dt="2020-10-26T04:41:13.362" v="91"/>
      <pc:docMkLst>
        <pc:docMk/>
      </pc:docMkLst>
      <pc:sldChg chg="addSp delSp modSp">
        <pc:chgData name="Gregory, Nathaniel R" userId="S::ngregory7@gatech.edu::def4e7e5-2af6-471b-8345-8d5250bf99a4" providerId="AD" clId="Web-{D8839E76-7099-495E-B167-630449699C07}" dt="2020-10-26T04:40:14.907" v="90" actId="20577"/>
        <pc:sldMkLst>
          <pc:docMk/>
          <pc:sldMk cId="902978189" sldId="269"/>
        </pc:sldMkLst>
        <pc:spChg chg="add del mod">
          <ac:chgData name="Gregory, Nathaniel R" userId="S::ngregory7@gatech.edu::def4e7e5-2af6-471b-8345-8d5250bf99a4" providerId="AD" clId="Web-{D8839E76-7099-495E-B167-630449699C07}" dt="2020-10-26T04:38:51.466" v="11"/>
          <ac:spMkLst>
            <pc:docMk/>
            <pc:sldMk cId="902978189" sldId="269"/>
            <ac:spMk id="4" creationId="{F7C75908-E494-4909-A0D9-856376C28CA7}"/>
          </ac:spMkLst>
        </pc:spChg>
        <pc:spChg chg="add del">
          <ac:chgData name="Gregory, Nathaniel R" userId="S::ngregory7@gatech.edu::def4e7e5-2af6-471b-8345-8d5250bf99a4" providerId="AD" clId="Web-{D8839E76-7099-495E-B167-630449699C07}" dt="2020-10-26T04:37:50.324" v="5"/>
          <ac:spMkLst>
            <pc:docMk/>
            <pc:sldMk cId="902978189" sldId="269"/>
            <ac:spMk id="5" creationId="{30177F56-9572-4850-8F4D-B03405917B41}"/>
          </ac:spMkLst>
        </pc:spChg>
        <pc:spChg chg="add mod">
          <ac:chgData name="Gregory, Nathaniel R" userId="S::ngregory7@gatech.edu::def4e7e5-2af6-471b-8345-8d5250bf99a4" providerId="AD" clId="Web-{D8839E76-7099-495E-B167-630449699C07}" dt="2020-10-26T04:40:14.907" v="90" actId="20577"/>
          <ac:spMkLst>
            <pc:docMk/>
            <pc:sldMk cId="902978189" sldId="269"/>
            <ac:spMk id="6" creationId="{95CFA1F4-3AA4-44D0-9815-BB544071DB86}"/>
          </ac:spMkLst>
        </pc:spChg>
        <pc:spChg chg="mod">
          <ac:chgData name="Gregory, Nathaniel R" userId="S::ngregory7@gatech.edu::def4e7e5-2af6-471b-8345-8d5250bf99a4" providerId="AD" clId="Web-{D8839E76-7099-495E-B167-630449699C07}" dt="2020-10-26T04:37:22.323" v="2" actId="14100"/>
          <ac:spMkLst>
            <pc:docMk/>
            <pc:sldMk cId="902978189" sldId="269"/>
            <ac:spMk id="76" creationId="{00000000-0000-0000-0000-000000000000}"/>
          </ac:spMkLst>
        </pc:spChg>
        <pc:picChg chg="del">
          <ac:chgData name="Gregory, Nathaniel R" userId="S::ngregory7@gatech.edu::def4e7e5-2af6-471b-8345-8d5250bf99a4" providerId="AD" clId="Web-{D8839E76-7099-495E-B167-630449699C07}" dt="2020-10-26T04:37:10.823" v="0"/>
          <ac:picMkLst>
            <pc:docMk/>
            <pc:sldMk cId="902978189" sldId="269"/>
            <ac:picMk id="3" creationId="{FD0F3D73-DFED-469E-8C90-9873ACD0E883}"/>
          </ac:picMkLst>
        </pc:picChg>
      </pc:sldChg>
      <pc:sldChg chg="addCm">
        <pc:chgData name="Gregory, Nathaniel R" userId="S::ngregory7@gatech.edu::def4e7e5-2af6-471b-8345-8d5250bf99a4" providerId="AD" clId="Web-{D8839E76-7099-495E-B167-630449699C07}" dt="2020-10-26T04:41:13.362" v="91"/>
        <pc:sldMkLst>
          <pc:docMk/>
          <pc:sldMk cId="3085213775" sldId="275"/>
        </pc:sldMkLst>
      </pc:sldChg>
    </pc:docChg>
  </pc:docChgLst>
  <pc:docChgLst>
    <pc:chgData name="Rajamadam Pradeep, Tejas" userId="S::tpradeep8@gatech.edu::660196b1-81f0-4592-878d-de39480388f1" providerId="AD" clId="Web-{775876A6-2BD2-4CE9-904A-BDE020794F5B}"/>
    <pc:docChg chg="modSld">
      <pc:chgData name="Rajamadam Pradeep, Tejas" userId="S::tpradeep8@gatech.edu::660196b1-81f0-4592-878d-de39480388f1" providerId="AD" clId="Web-{775876A6-2BD2-4CE9-904A-BDE020794F5B}" dt="2021-04-13T23:41:47.449" v="0" actId="1076"/>
      <pc:docMkLst>
        <pc:docMk/>
      </pc:docMkLst>
      <pc:sldChg chg="modSp">
        <pc:chgData name="Rajamadam Pradeep, Tejas" userId="S::tpradeep8@gatech.edu::660196b1-81f0-4592-878d-de39480388f1" providerId="AD" clId="Web-{775876A6-2BD2-4CE9-904A-BDE020794F5B}" dt="2021-04-13T23:41:47.449" v="0" actId="1076"/>
        <pc:sldMkLst>
          <pc:docMk/>
          <pc:sldMk cId="911427832" sldId="291"/>
        </pc:sldMkLst>
        <pc:picChg chg="mod">
          <ac:chgData name="Rajamadam Pradeep, Tejas" userId="S::tpradeep8@gatech.edu::660196b1-81f0-4592-878d-de39480388f1" providerId="AD" clId="Web-{775876A6-2BD2-4CE9-904A-BDE020794F5B}" dt="2021-04-13T23:41:47.449" v="0" actId="1076"/>
          <ac:picMkLst>
            <pc:docMk/>
            <pc:sldMk cId="911427832" sldId="291"/>
            <ac:picMk id="2" creationId="{E9BEA35C-57A9-4F61-B559-4CD3431BA8C0}"/>
          </ac:picMkLst>
        </pc:picChg>
      </pc:sldChg>
    </pc:docChg>
  </pc:docChgLst>
  <pc:docChgLst>
    <pc:chgData name="Touchstone, William" userId="S::wtouchstone3@gatech.edu::682388bf-f96c-4605-8878-5bdbbdfe871b" providerId="AD" clId="Web-{2C2361C3-3CEE-480E-B929-44D8490447CF}"/>
    <pc:docChg chg="modSld">
      <pc:chgData name="Touchstone, William" userId="S::wtouchstone3@gatech.edu::682388bf-f96c-4605-8878-5bdbbdfe871b" providerId="AD" clId="Web-{2C2361C3-3CEE-480E-B929-44D8490447CF}" dt="2020-10-27T20:38:42.991" v="1" actId="1076"/>
      <pc:docMkLst>
        <pc:docMk/>
      </pc:docMkLst>
      <pc:sldChg chg="modSp">
        <pc:chgData name="Touchstone, William" userId="S::wtouchstone3@gatech.edu::682388bf-f96c-4605-8878-5bdbbdfe871b" providerId="AD" clId="Web-{2C2361C3-3CEE-480E-B929-44D8490447CF}" dt="2020-10-27T20:38:42.991" v="1" actId="1076"/>
        <pc:sldMkLst>
          <pc:docMk/>
          <pc:sldMk cId="0" sldId="256"/>
        </pc:sldMkLst>
        <pc:picChg chg="mod">
          <ac:chgData name="Touchstone, William" userId="S::wtouchstone3@gatech.edu::682388bf-f96c-4605-8878-5bdbbdfe871b" providerId="AD" clId="Web-{2C2361C3-3CEE-480E-B929-44D8490447CF}" dt="2020-10-27T20:38:42.991" v="1" actId="1076"/>
          <ac:picMkLst>
            <pc:docMk/>
            <pc:sldMk cId="0" sldId="256"/>
            <ac:picMk id="67" creationId="{00000000-0000-0000-0000-000000000000}"/>
          </ac:picMkLst>
        </pc:picChg>
      </pc:sldChg>
    </pc:docChg>
  </pc:docChgLst>
  <pc:docChgLst>
    <pc:chgData name="Patel, Dhruv V" userId="S::dpatel406@gatech.edu::89eebba9-d428-40b5-91eb-13049a1e6473" providerId="AD" clId="Web-{FA9C6BF0-A23B-46C1-A482-D456148F587B}"/>
    <pc:docChg chg="addSld delSld modSld">
      <pc:chgData name="Patel, Dhruv V" userId="S::dpatel406@gatech.edu::89eebba9-d428-40b5-91eb-13049a1e6473" providerId="AD" clId="Web-{FA9C6BF0-A23B-46C1-A482-D456148F587B}" dt="2021-11-03T13:20:40.765" v="122" actId="20577"/>
      <pc:docMkLst>
        <pc:docMk/>
      </pc:docMkLst>
      <pc:sldChg chg="modSp">
        <pc:chgData name="Patel, Dhruv V" userId="S::dpatel406@gatech.edu::89eebba9-d428-40b5-91eb-13049a1e6473" providerId="AD" clId="Web-{FA9C6BF0-A23B-46C1-A482-D456148F587B}" dt="2021-11-03T13:16:49.915" v="33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FA9C6BF0-A23B-46C1-A482-D456148F587B}" dt="2021-11-03T13:16:49.915" v="33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FA9C6BF0-A23B-46C1-A482-D456148F587B}" dt="2021-11-03T13:17:26.666" v="56"/>
        <pc:sldMkLst>
          <pc:docMk/>
          <pc:sldMk cId="1180103731" sldId="289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57"/>
        <pc:sldMkLst>
          <pc:docMk/>
          <pc:sldMk cId="3950991186" sldId="290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58"/>
        <pc:sldMkLst>
          <pc:docMk/>
          <pc:sldMk cId="911427832" sldId="291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59"/>
        <pc:sldMkLst>
          <pc:docMk/>
          <pc:sldMk cId="947439090" sldId="292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60"/>
        <pc:sldMkLst>
          <pc:docMk/>
          <pc:sldMk cId="1948662439" sldId="293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61"/>
        <pc:sldMkLst>
          <pc:docMk/>
          <pc:sldMk cId="2307494204" sldId="294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62"/>
        <pc:sldMkLst>
          <pc:docMk/>
          <pc:sldMk cId="2367617790" sldId="295"/>
        </pc:sldMkLst>
      </pc:sldChg>
      <pc:sldChg chg="del">
        <pc:chgData name="Patel, Dhruv V" userId="S::dpatel406@gatech.edu::89eebba9-d428-40b5-91eb-13049a1e6473" providerId="AD" clId="Web-{FA9C6BF0-A23B-46C1-A482-D456148F587B}" dt="2021-11-03T13:15:31.179" v="0"/>
        <pc:sldMkLst>
          <pc:docMk/>
          <pc:sldMk cId="4024399353" sldId="306"/>
        </pc:sldMkLst>
      </pc:sldChg>
      <pc:sldChg chg="modSp">
        <pc:chgData name="Patel, Dhruv V" userId="S::dpatel406@gatech.edu::89eebba9-d428-40b5-91eb-13049a1e6473" providerId="AD" clId="Web-{FA9C6BF0-A23B-46C1-A482-D456148F587B}" dt="2021-11-03T13:20:40.765" v="122" actId="20577"/>
        <pc:sldMkLst>
          <pc:docMk/>
          <pc:sldMk cId="1426340387" sldId="308"/>
        </pc:sldMkLst>
        <pc:spChg chg="mod">
          <ac:chgData name="Patel, Dhruv V" userId="S::dpatel406@gatech.edu::89eebba9-d428-40b5-91eb-13049a1e6473" providerId="AD" clId="Web-{FA9C6BF0-A23B-46C1-A482-D456148F587B}" dt="2021-11-03T13:20:40.765" v="122" actId="20577"/>
          <ac:spMkLst>
            <pc:docMk/>
            <pc:sldMk cId="1426340387" sldId="308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FA9C6BF0-A23B-46C1-A482-D456148F587B}" dt="2021-11-03T13:17:26.651" v="50"/>
        <pc:sldMkLst>
          <pc:docMk/>
          <pc:sldMk cId="2754711978" sldId="309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51"/>
        <pc:sldMkLst>
          <pc:docMk/>
          <pc:sldMk cId="2462218399" sldId="310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52"/>
        <pc:sldMkLst>
          <pc:docMk/>
          <pc:sldMk cId="4000734148" sldId="311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53"/>
        <pc:sldMkLst>
          <pc:docMk/>
          <pc:sldMk cId="3427244618" sldId="312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54"/>
        <pc:sldMkLst>
          <pc:docMk/>
          <pc:sldMk cId="3261510021" sldId="313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55"/>
        <pc:sldMkLst>
          <pc:docMk/>
          <pc:sldMk cId="2191483734" sldId="314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2"/>
        <pc:sldMkLst>
          <pc:docMk/>
          <pc:sldMk cId="317926128" sldId="315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3"/>
        <pc:sldMkLst>
          <pc:docMk/>
          <pc:sldMk cId="3483033927" sldId="316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4"/>
        <pc:sldMkLst>
          <pc:docMk/>
          <pc:sldMk cId="201408233" sldId="317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5"/>
        <pc:sldMkLst>
          <pc:docMk/>
          <pc:sldMk cId="2197964213" sldId="318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6"/>
        <pc:sldMkLst>
          <pc:docMk/>
          <pc:sldMk cId="1897728555" sldId="319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7"/>
        <pc:sldMkLst>
          <pc:docMk/>
          <pc:sldMk cId="81148096" sldId="320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8"/>
        <pc:sldMkLst>
          <pc:docMk/>
          <pc:sldMk cId="1176115975" sldId="321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9"/>
        <pc:sldMkLst>
          <pc:docMk/>
          <pc:sldMk cId="4052830869" sldId="322"/>
        </pc:sldMkLst>
      </pc:sldChg>
      <pc:sldChg chg="modSp add replId">
        <pc:chgData name="Patel, Dhruv V" userId="S::dpatel406@gatech.edu::89eebba9-d428-40b5-91eb-13049a1e6473" providerId="AD" clId="Web-{FA9C6BF0-A23B-46C1-A482-D456148F587B}" dt="2021-11-03T13:16:55.244" v="36" actId="20577"/>
        <pc:sldMkLst>
          <pc:docMk/>
          <pc:sldMk cId="3328024254" sldId="323"/>
        </pc:sldMkLst>
        <pc:spChg chg="mod">
          <ac:chgData name="Patel, Dhruv V" userId="S::dpatel406@gatech.edu::89eebba9-d428-40b5-91eb-13049a1e6473" providerId="AD" clId="Web-{FA9C6BF0-A23B-46C1-A482-D456148F587B}" dt="2021-11-03T13:16:17.274" v="6" actId="20577"/>
          <ac:spMkLst>
            <pc:docMk/>
            <pc:sldMk cId="3328024254" sldId="323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FA9C6BF0-A23B-46C1-A482-D456148F587B}" dt="2021-11-03T13:16:55.244" v="36" actId="20577"/>
          <ac:spMkLst>
            <pc:docMk/>
            <pc:sldMk cId="3328024254" sldId="323"/>
            <ac:spMk id="76" creationId="{00000000-0000-0000-0000-000000000000}"/>
          </ac:spMkLst>
        </pc:spChg>
      </pc:sldChg>
      <pc:sldChg chg="add replId">
        <pc:chgData name="Patel, Dhruv V" userId="S::dpatel406@gatech.edu::89eebba9-d428-40b5-91eb-13049a1e6473" providerId="AD" clId="Web-{FA9C6BF0-A23B-46C1-A482-D456148F587B}" dt="2021-11-03T13:16:56.713" v="37"/>
        <pc:sldMkLst>
          <pc:docMk/>
          <pc:sldMk cId="1878772499" sldId="324"/>
        </pc:sldMkLst>
      </pc:sldChg>
      <pc:sldChg chg="modSp add replId">
        <pc:chgData name="Patel, Dhruv V" userId="S::dpatel406@gatech.edu::89eebba9-d428-40b5-91eb-13049a1e6473" providerId="AD" clId="Web-{FA9C6BF0-A23B-46C1-A482-D456148F587B}" dt="2021-11-03T13:20:28.656" v="121" actId="20577"/>
        <pc:sldMkLst>
          <pc:docMk/>
          <pc:sldMk cId="7334839" sldId="325"/>
        </pc:sldMkLst>
        <pc:spChg chg="mod">
          <ac:chgData name="Patel, Dhruv V" userId="S::dpatel406@gatech.edu::89eebba9-d428-40b5-91eb-13049a1e6473" providerId="AD" clId="Web-{FA9C6BF0-A23B-46C1-A482-D456148F587B}" dt="2021-11-03T13:19:40.014" v="69" actId="20577"/>
          <ac:spMkLst>
            <pc:docMk/>
            <pc:sldMk cId="7334839" sldId="325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FA9C6BF0-A23B-46C1-A482-D456148F587B}" dt="2021-11-03T13:20:28.656" v="121" actId="20577"/>
          <ac:spMkLst>
            <pc:docMk/>
            <pc:sldMk cId="7334839" sldId="325"/>
            <ac:spMk id="76" creationId="{00000000-0000-0000-0000-000000000000}"/>
          </ac:spMkLst>
        </pc:spChg>
      </pc:sldChg>
      <pc:sldChg chg="add del replId">
        <pc:chgData name="Patel, Dhruv V" userId="S::dpatel406@gatech.edu::89eebba9-d428-40b5-91eb-13049a1e6473" providerId="AD" clId="Web-{FA9C6BF0-A23B-46C1-A482-D456148F587B}" dt="2021-11-03T13:19:33.076" v="64"/>
        <pc:sldMkLst>
          <pc:docMk/>
          <pc:sldMk cId="2916899351" sldId="325"/>
        </pc:sldMkLst>
      </pc:sldChg>
    </pc:docChg>
  </pc:docChgLst>
  <pc:docChgLst>
    <pc:chgData name="Patel, Dhruv V" userId="S::dpatel406@gatech.edu::89eebba9-d428-40b5-91eb-13049a1e6473" providerId="AD" clId="Web-{3303D8EA-8339-41D2-8A58-ABD08B367C44}"/>
    <pc:docChg chg="">
      <pc:chgData name="Patel, Dhruv V" userId="S::dpatel406@gatech.edu::89eebba9-d428-40b5-91eb-13049a1e6473" providerId="AD" clId="Web-{3303D8EA-8339-41D2-8A58-ABD08B367C44}" dt="2020-10-23T12:46:25.751" v="3"/>
      <pc:docMkLst>
        <pc:docMk/>
      </pc:docMkLst>
      <pc:sldChg chg="modCm">
        <pc:chgData name="Patel, Dhruv V" userId="S::dpatel406@gatech.edu::89eebba9-d428-40b5-91eb-13049a1e6473" providerId="AD" clId="Web-{3303D8EA-8339-41D2-8A58-ABD08B367C44}" dt="2020-10-23T12:46:25.751" v="3"/>
        <pc:sldMkLst>
          <pc:docMk/>
          <pc:sldMk cId="1024158782" sldId="258"/>
        </pc:sldMkLst>
      </pc:sldChg>
      <pc:sldChg chg="addCm">
        <pc:chgData name="Patel, Dhruv V" userId="S::dpatel406@gatech.edu::89eebba9-d428-40b5-91eb-13049a1e6473" providerId="AD" clId="Web-{3303D8EA-8339-41D2-8A58-ABD08B367C44}" dt="2020-10-23T12:43:47.388" v="0"/>
        <pc:sldMkLst>
          <pc:docMk/>
          <pc:sldMk cId="122992603" sldId="259"/>
        </pc:sldMkLst>
      </pc:sldChg>
      <pc:sldChg chg="addCm">
        <pc:chgData name="Patel, Dhruv V" userId="S::dpatel406@gatech.edu::89eebba9-d428-40b5-91eb-13049a1e6473" providerId="AD" clId="Web-{3303D8EA-8339-41D2-8A58-ABD08B367C44}" dt="2020-10-23T12:46:11.407" v="2"/>
        <pc:sldMkLst>
          <pc:docMk/>
          <pc:sldMk cId="3437611467" sldId="264"/>
        </pc:sldMkLst>
      </pc:sldChg>
      <pc:sldChg chg="addCm">
        <pc:chgData name="Patel, Dhruv V" userId="S::dpatel406@gatech.edu::89eebba9-d428-40b5-91eb-13049a1e6473" providerId="AD" clId="Web-{3303D8EA-8339-41D2-8A58-ABD08B367C44}" dt="2020-10-23T12:45:51.125" v="1"/>
        <pc:sldMkLst>
          <pc:docMk/>
          <pc:sldMk cId="376409347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744f6d5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744f6d5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620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854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81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92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52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137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29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550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03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331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92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300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19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264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034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35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47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6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60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17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46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77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58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fx.io/javadoc/11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-app.cc.gatech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share/quiz-5-review/b5ab5cb0-f2a3-460c-9b38-cde6d737cc0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6377" y="3120575"/>
            <a:ext cx="9139304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200">
                <a:solidFill>
                  <a:srgbClr val="20124D"/>
                </a:solidFill>
                <a:latin typeface="Roboto Slab"/>
                <a:ea typeface="Roboto Slab"/>
                <a:cs typeface="Roboto Slab"/>
                <a:sym typeface="Roboto Slab"/>
              </a:rPr>
              <a:t>Recitation 13 </a:t>
            </a:r>
            <a:r>
              <a:rPr lang="en" sz="82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/////</a:t>
            </a:r>
            <a:endParaRPr lang="en-US" sz="8200">
              <a:solidFill>
                <a:srgbClr val="F3F3F3"/>
              </a:solidFill>
              <a:latin typeface="Roboto Slab"/>
              <a:ea typeface="Roboto Slab"/>
              <a:cs typeface="Roboto Slab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 rot="10800000" flipH="1">
            <a:off x="387725" y="45833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 rot="10800000" flipH="1">
            <a:off x="387725" y="32117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Inner Classes</a:t>
            </a:r>
            <a:endParaRPr lang="en-US" sz="3200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57253"/>
            <a:ext cx="4462950" cy="388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Roboto"/>
              </a:rPr>
              <a:t>Inner nested classes belong to their enclosing classes, therefore, they have access to their private attributes and methods</a:t>
            </a:r>
          </a:p>
          <a:p>
            <a:pPr>
              <a:lnSpc>
                <a:spcPct val="150000"/>
              </a:lnSpc>
            </a:pPr>
            <a:r>
              <a:rPr lang="en-US">
                <a:latin typeface="Roboto"/>
              </a:rPr>
              <a:t>Can do everything a normal class can</a:t>
            </a:r>
          </a:p>
          <a:p>
            <a:pPr>
              <a:lnSpc>
                <a:spcPct val="150000"/>
              </a:lnSpc>
            </a:pPr>
            <a:r>
              <a:rPr lang="en-US">
                <a:latin typeface="Roboto"/>
              </a:rPr>
              <a:t>Are usually private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9BEA35C-57A9-4F61-B559-4CD3431B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66" y="1286911"/>
            <a:ext cx="4031342" cy="326147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92811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Anonymous Inner Classes</a:t>
            </a:r>
            <a:endParaRPr lang="en-US" sz="3200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57253"/>
            <a:ext cx="8520600" cy="388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Roboto"/>
              </a:rPr>
              <a:t>Similar to an inner class, but without a class name (declared and instantiated at the same time)</a:t>
            </a:r>
            <a:endParaRPr lang="en-US"/>
          </a:p>
          <a:p>
            <a:pPr marL="400050" indent="-285750">
              <a:lnSpc>
                <a:spcPct val="150000"/>
              </a:lnSpc>
            </a:pPr>
            <a:r>
              <a:rPr lang="en-US">
                <a:latin typeface="Roboto"/>
              </a:rPr>
              <a:t>Can hinder readability and reuse; often used for a one-time event handler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68E896-C565-4A13-91CB-29786D218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" y="3198888"/>
            <a:ext cx="9038368" cy="16542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B643D-B9DF-460B-99BE-4B3E09F82686}"/>
              </a:ext>
            </a:extLst>
          </p:cNvPr>
          <p:cNvSpPr txBox="1"/>
          <p:nvPr/>
        </p:nvSpPr>
        <p:spPr>
          <a:xfrm>
            <a:off x="125082" y="294017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Inner Class: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49D59-ED7F-4E88-980E-B116844012CB}"/>
              </a:ext>
            </a:extLst>
          </p:cNvPr>
          <p:cNvSpPr txBox="1"/>
          <p:nvPr/>
        </p:nvSpPr>
        <p:spPr>
          <a:xfrm>
            <a:off x="4538050" y="2927427"/>
            <a:ext cx="256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Anonymous Inner Class:</a:t>
            </a:r>
          </a:p>
        </p:txBody>
      </p:sp>
    </p:spTree>
    <p:extLst>
      <p:ext uri="{BB962C8B-B14F-4D97-AF65-F5344CB8AC3E}">
        <p14:creationId xmlns:p14="http://schemas.microsoft.com/office/powerpoint/2010/main" val="316652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Lambda Expressions</a:t>
            </a:r>
            <a:endParaRPr lang="en-US" sz="3200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57253"/>
            <a:ext cx="4084332" cy="388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Roboto"/>
              </a:rPr>
              <a:t>Like anonymous method </a:t>
            </a:r>
            <a:endParaRPr lang="en-US"/>
          </a:p>
          <a:p>
            <a:pPr marL="114300" indent="0">
              <a:lnSpc>
                <a:spcPct val="150000"/>
              </a:lnSpc>
              <a:buNone/>
            </a:pPr>
            <a:r>
              <a:rPr lang="en-US">
                <a:latin typeface="Roboto"/>
              </a:rPr>
              <a:t>     implementations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Roboto"/>
              </a:rPr>
              <a:t>Can only be used to implement an interface with a </a:t>
            </a:r>
            <a:r>
              <a:rPr lang="en-US" b="1" u="sng">
                <a:latin typeface="Roboto"/>
              </a:rPr>
              <a:t>single</a:t>
            </a:r>
            <a:r>
              <a:rPr lang="en-US" b="1">
                <a:latin typeface="Roboto"/>
              </a:rPr>
              <a:t> </a:t>
            </a:r>
            <a:r>
              <a:rPr lang="en-US">
                <a:latin typeface="Roboto"/>
              </a:rPr>
              <a:t>method (a </a:t>
            </a:r>
            <a:r>
              <a:rPr lang="en-US" b="1">
                <a:latin typeface="Roboto"/>
              </a:rPr>
              <a:t>functional interface</a:t>
            </a:r>
            <a:r>
              <a:rPr lang="en-US">
                <a:latin typeface="Roboto"/>
              </a:rPr>
              <a:t>)</a:t>
            </a:r>
            <a:endParaRPr lang="en-US"/>
          </a:p>
          <a:p>
            <a:pPr marL="400050" indent="-285750">
              <a:lnSpc>
                <a:spcPct val="150000"/>
              </a:lnSpc>
            </a:pPr>
            <a:r>
              <a:rPr lang="en-US">
                <a:latin typeface="Roboto"/>
              </a:rPr>
              <a:t>Syntax: 3 parts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>
                <a:latin typeface="Roboto"/>
              </a:rPr>
              <a:t>     </a:t>
            </a:r>
            <a:r>
              <a:rPr lang="en-US" sz="1600">
                <a:latin typeface="Roboto"/>
              </a:rPr>
              <a:t>  1. Argument list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>
                <a:latin typeface="Roboto"/>
              </a:rPr>
              <a:t>        2. Arrow token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>
                <a:latin typeface="Roboto"/>
              </a:rPr>
              <a:t>        3. Body</a:t>
            </a:r>
          </a:p>
          <a:p>
            <a:pPr marL="400050" indent="-285750">
              <a:lnSpc>
                <a:spcPct val="150000"/>
              </a:lnSpc>
            </a:pPr>
            <a:endParaRPr lang="en-US">
              <a:latin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F0604B35-90C1-45D7-AA80-21347A1C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56" y="1332789"/>
            <a:ext cx="4556836" cy="348096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60E53E-0422-452B-AE51-252F4A78DEC0}"/>
              </a:ext>
            </a:extLst>
          </p:cNvPr>
          <p:cNvSpPr txBox="1"/>
          <p:nvPr/>
        </p:nvSpPr>
        <p:spPr>
          <a:xfrm>
            <a:off x="7259215" y="3142083"/>
            <a:ext cx="1728497" cy="5539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Parenthesis can be omitted if there is only 1 parameter without specific data 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3F92AE-5C26-4708-BB5C-3FE47FA4C523}"/>
              </a:ext>
            </a:extLst>
          </p:cNvPr>
          <p:cNvCxnSpPr/>
          <p:nvPr/>
        </p:nvCxnSpPr>
        <p:spPr>
          <a:xfrm flipH="1">
            <a:off x="6070147" y="3324614"/>
            <a:ext cx="1126671" cy="261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6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34898" y="328672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GUI Controls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3" descr="A close up of a calculator&#10;&#10;Description automatically generated">
            <a:extLst>
              <a:ext uri="{FF2B5EF4-FFF2-40B4-BE49-F238E27FC236}">
                <a16:creationId xmlns:a16="http://schemas.microsoft.com/office/drawing/2014/main" id="{5C79DBF0-7DD1-4AA6-904D-1C6A6175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29" y="1036072"/>
            <a:ext cx="4718342" cy="381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6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8342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Labels, Buttons, and TextFields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13758" y="1182421"/>
            <a:ext cx="8303088" cy="2607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 b="1">
                <a:latin typeface="Roboto"/>
                <a:ea typeface="Roboto"/>
                <a:sym typeface="Consolas"/>
              </a:rPr>
              <a:t>Labels</a:t>
            </a:r>
            <a:r>
              <a:rPr lang="en-US" sz="1700">
                <a:latin typeface="Roboto"/>
                <a:ea typeface="Roboto"/>
                <a:sym typeface="Consolas"/>
              </a:rPr>
              <a:t> are non-editable text controls that can contain an image. You c</a:t>
            </a:r>
            <a:r>
              <a:rPr lang="en" sz="1700">
                <a:latin typeface="Roboto"/>
                <a:sym typeface="Consolas"/>
              </a:rPr>
              <a:t>an modify their font, scale, alignment, icon, wrapping, among others.</a:t>
            </a:r>
            <a:endParaRPr lang="en-US" sz="170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1700" b="1">
                <a:latin typeface="Roboto"/>
                <a:sym typeface="Consolas"/>
              </a:rPr>
              <a:t>Buttons</a:t>
            </a:r>
            <a:r>
              <a:rPr lang="en-US" sz="1700">
                <a:latin typeface="Roboto"/>
                <a:sym typeface="Consolas"/>
              </a:rPr>
              <a:t> are actionable elements that can contain text and/or graphics. Event handling allows for a certain action to occur when it is pushed.  </a:t>
            </a:r>
            <a:endParaRPr lang="en-US" sz="1700">
              <a:latin typeface="Roboto"/>
              <a:ea typeface="Roboto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>
                <a:latin typeface="Roboto"/>
              </a:rPr>
              <a:t>The method </a:t>
            </a:r>
            <a:r>
              <a:rPr lang="en-US" sz="1600" err="1">
                <a:latin typeface="Consolas"/>
              </a:rPr>
              <a:t>setOnAction</a:t>
            </a:r>
            <a:r>
              <a:rPr lang="en-US" sz="1600">
                <a:latin typeface="Consolas"/>
              </a:rPr>
              <a:t>(</a:t>
            </a:r>
            <a:r>
              <a:rPr lang="en-US" sz="1600" err="1">
                <a:latin typeface="Consolas"/>
              </a:rPr>
              <a:t>EventHandler</a:t>
            </a:r>
            <a:r>
              <a:rPr lang="en-US" sz="1600">
                <a:latin typeface="Consolas"/>
              </a:rPr>
              <a:t>&lt;</a:t>
            </a:r>
            <a:r>
              <a:rPr lang="en-US" sz="1600" err="1">
                <a:latin typeface="Consolas"/>
              </a:rPr>
              <a:t>ActionEvent</a:t>
            </a:r>
            <a:r>
              <a:rPr lang="en-US" sz="1600">
                <a:latin typeface="Consolas"/>
              </a:rPr>
              <a:t>&gt; handler) </a:t>
            </a:r>
            <a:r>
              <a:rPr lang="en-US" sz="1600">
                <a:latin typeface="Roboto"/>
              </a:rPr>
              <a:t>can be used to handle button presses.</a:t>
            </a:r>
          </a:p>
          <a:p>
            <a:pPr>
              <a:lnSpc>
                <a:spcPct val="150000"/>
              </a:lnSpc>
            </a:pPr>
            <a:r>
              <a:rPr lang="en-US" sz="1700" b="1" err="1">
                <a:latin typeface="Roboto"/>
              </a:rPr>
              <a:t>TextFields</a:t>
            </a:r>
            <a:r>
              <a:rPr lang="en-US" sz="1700">
                <a:latin typeface="Roboto"/>
              </a:rPr>
              <a:t> are text input components which allow for a </a:t>
            </a:r>
            <a:r>
              <a:rPr lang="en-US" sz="1700" b="1">
                <a:latin typeface="Roboto"/>
              </a:rPr>
              <a:t>single</a:t>
            </a:r>
            <a:r>
              <a:rPr lang="en-US" sz="1700">
                <a:latin typeface="Roboto"/>
              </a:rPr>
              <a:t> line of text entry.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>
                <a:latin typeface="Roboto"/>
              </a:rPr>
              <a:t>Note: An </a:t>
            </a:r>
            <a:r>
              <a:rPr lang="en-US" sz="1600" err="1">
                <a:latin typeface="Roboto"/>
              </a:rPr>
              <a:t>ActionEvent</a:t>
            </a:r>
            <a:r>
              <a:rPr lang="en-US" sz="1600">
                <a:latin typeface="Roboto"/>
              </a:rPr>
              <a:t> will fire when the enter key is pressed on the field and is handled similar to a Button.</a:t>
            </a:r>
          </a:p>
          <a:p>
            <a:pPr>
              <a:lnSpc>
                <a:spcPct val="150000"/>
              </a:lnSpc>
            </a:pPr>
            <a:endParaRPr lang="en-US">
              <a:latin typeface="Roboto"/>
            </a:endParaRPr>
          </a:p>
          <a:p>
            <a:pPr>
              <a:lnSpc>
                <a:spcPct val="150000"/>
              </a:lnSpc>
            </a:pPr>
            <a:endParaRPr lang="en-US">
              <a:latin typeface="Roboto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marL="114300" indent="0">
              <a:lnSpc>
                <a:spcPct val="150000"/>
              </a:lnSpc>
              <a:buNone/>
            </a:pP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2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34898" y="328672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A Quick Example...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ECD02-A816-4B6D-A220-AC90A1126872}"/>
              </a:ext>
            </a:extLst>
          </p:cNvPr>
          <p:cNvSpPr txBox="1"/>
          <p:nvPr/>
        </p:nvSpPr>
        <p:spPr>
          <a:xfrm>
            <a:off x="854818" y="2395096"/>
            <a:ext cx="653388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Label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A5342-68E4-462C-AAD9-A5F0720ADAD7}"/>
              </a:ext>
            </a:extLst>
          </p:cNvPr>
          <p:cNvSpPr txBox="1"/>
          <p:nvPr/>
        </p:nvSpPr>
        <p:spPr>
          <a:xfrm>
            <a:off x="7147956" y="2447865"/>
            <a:ext cx="939138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TextField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2CAE9-889B-426E-BE53-9D354E67458E}"/>
              </a:ext>
            </a:extLst>
          </p:cNvPr>
          <p:cNvSpPr txBox="1"/>
          <p:nvPr/>
        </p:nvSpPr>
        <p:spPr>
          <a:xfrm>
            <a:off x="2817423" y="4328956"/>
            <a:ext cx="721968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Button</a:t>
            </a:r>
          </a:p>
        </p:txBody>
      </p:sp>
      <p:pic>
        <p:nvPicPr>
          <p:cNvPr id="1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E923B8-96B6-4DD3-A7AC-FCBDD8340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95" y="1556651"/>
            <a:ext cx="3973328" cy="22919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A34772-03B7-4F26-B131-09EF93F830C5}"/>
              </a:ext>
            </a:extLst>
          </p:cNvPr>
          <p:cNvCxnSpPr/>
          <p:nvPr/>
        </p:nvCxnSpPr>
        <p:spPr>
          <a:xfrm flipV="1">
            <a:off x="3345671" y="3353405"/>
            <a:ext cx="273909" cy="102589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17E99B-5FE6-41B6-B8E7-65E4B2DB4AD7}"/>
              </a:ext>
            </a:extLst>
          </p:cNvPr>
          <p:cNvCxnSpPr/>
          <p:nvPr/>
        </p:nvCxnSpPr>
        <p:spPr>
          <a:xfrm flipV="1">
            <a:off x="1556226" y="2558370"/>
            <a:ext cx="1799950" cy="1991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03ACD4-21A1-4B86-B81C-1C3EFFB02B2F}"/>
              </a:ext>
            </a:extLst>
          </p:cNvPr>
          <p:cNvCxnSpPr/>
          <p:nvPr/>
        </p:nvCxnSpPr>
        <p:spPr>
          <a:xfrm flipH="1" flipV="1">
            <a:off x="5617435" y="2541636"/>
            <a:ext cx="1461123" cy="4671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7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8342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Checkbox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06914" y="1134511"/>
            <a:ext cx="8303088" cy="2607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>
                <a:latin typeface="Roboto"/>
                <a:ea typeface="Roboto"/>
              </a:rPr>
              <a:t>A selection control represented with a checkmark.</a:t>
            </a:r>
          </a:p>
          <a:p>
            <a:pPr>
              <a:lnSpc>
                <a:spcPct val="150000"/>
              </a:lnSpc>
            </a:pPr>
            <a:r>
              <a:rPr lang="en-US" sz="1700">
                <a:latin typeface="Roboto"/>
                <a:ea typeface="Roboto"/>
              </a:rPr>
              <a:t>Checking or unchecking will fire an </a:t>
            </a:r>
            <a:r>
              <a:rPr lang="en-US" sz="1700" err="1">
                <a:latin typeface="Consolas"/>
                <a:ea typeface="Roboto"/>
              </a:rPr>
              <a:t>ActionEvent</a:t>
            </a:r>
            <a:r>
              <a:rPr lang="en-US" sz="1700">
                <a:latin typeface="Roboto"/>
                <a:ea typeface="Roboto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700">
                <a:latin typeface="Roboto"/>
                <a:ea typeface="Roboto"/>
              </a:rPr>
              <a:t>You can utilize the same event handler for multiple checkboxes in conjunction with the </a:t>
            </a:r>
            <a:r>
              <a:rPr lang="en-US" sz="1700" err="1">
                <a:latin typeface="Consolas"/>
                <a:ea typeface="Roboto"/>
              </a:rPr>
              <a:t>isSelected</a:t>
            </a:r>
            <a:r>
              <a:rPr lang="en-US" sz="1700">
                <a:latin typeface="Consolas"/>
                <a:ea typeface="Roboto"/>
              </a:rPr>
              <a:t>()</a:t>
            </a:r>
            <a:r>
              <a:rPr lang="en-US" sz="1700">
                <a:latin typeface="Roboto"/>
                <a:ea typeface="Roboto"/>
              </a:rPr>
              <a:t> method to determine the boxes that are checked.</a:t>
            </a:r>
          </a:p>
          <a:p>
            <a:pPr>
              <a:lnSpc>
                <a:spcPct val="150000"/>
              </a:lnSpc>
            </a:pPr>
            <a:endParaRPr lang="en-US">
              <a:latin typeface="Roboto"/>
            </a:endParaRPr>
          </a:p>
          <a:p>
            <a:pPr>
              <a:lnSpc>
                <a:spcPct val="150000"/>
              </a:lnSpc>
            </a:pPr>
            <a:endParaRPr lang="en-US">
              <a:latin typeface="Roboto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marL="114300" indent="0">
              <a:lnSpc>
                <a:spcPct val="150000"/>
              </a:lnSpc>
              <a:buNone/>
            </a:pP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D2C764-8870-4155-AD63-2A804F2D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432" y="2882440"/>
            <a:ext cx="3139135" cy="20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0813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RadioButton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27447" y="1148200"/>
            <a:ext cx="8515260" cy="2607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>
                <a:latin typeface="Roboto"/>
                <a:ea typeface="Roboto"/>
              </a:rPr>
              <a:t>A selection control in which only one item can be selected from a series of items.</a:t>
            </a:r>
          </a:p>
          <a:p>
            <a:pPr>
              <a:lnSpc>
                <a:spcPct val="150000"/>
              </a:lnSpc>
            </a:pPr>
            <a:r>
              <a:rPr lang="en-US" sz="1700">
                <a:latin typeface="Roboto"/>
                <a:ea typeface="Roboto"/>
              </a:rPr>
              <a:t>Creating a ToggleGroup is important as it will handle the 1-of-many selection for you. To add a RadioButton to a ToggleGroup use </a:t>
            </a:r>
            <a:r>
              <a:rPr lang="en-US" sz="1700">
                <a:latin typeface="Consolas"/>
                <a:ea typeface="Roboto"/>
              </a:rPr>
              <a:t>bt.setToggleGroup(group)</a:t>
            </a:r>
            <a:r>
              <a:rPr lang="en-US" sz="1700">
                <a:latin typeface="Roboto"/>
                <a:ea typeface="Roboto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700">
                <a:latin typeface="Roboto"/>
                <a:ea typeface="Roboto"/>
              </a:rPr>
              <a:t>Pressing and releasing a RadioButton will fire an </a:t>
            </a:r>
            <a:r>
              <a:rPr lang="en-US" sz="1700">
                <a:latin typeface="Consolas"/>
                <a:ea typeface="Roboto"/>
              </a:rPr>
              <a:t>ActionEvent</a:t>
            </a:r>
            <a:r>
              <a:rPr lang="en-US" sz="1700">
                <a:latin typeface="Roboto"/>
                <a:ea typeface="Roboto"/>
              </a:rPr>
              <a:t>.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>
              <a:latin typeface="Roboto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marL="114300" indent="0">
              <a:lnSpc>
                <a:spcPct val="150000"/>
              </a:lnSpc>
              <a:buNone/>
            </a:pP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2757C74-DD64-4E1E-90E7-0AE51A92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83" y="3041492"/>
            <a:ext cx="8452290" cy="142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9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1700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err="1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ComboBox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56634" y="1197652"/>
            <a:ext cx="8515260" cy="2953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>
                <a:latin typeface="Roboto"/>
                <a:ea typeface="Roboto"/>
              </a:rPr>
              <a:t>List which enables users to choose one of several options. If the number of items exceeds a limit, it automatically adds scrolling to the dropdown list.</a:t>
            </a:r>
          </a:p>
          <a:p>
            <a:pPr>
              <a:lnSpc>
                <a:spcPct val="150000"/>
              </a:lnSpc>
            </a:pPr>
            <a:r>
              <a:rPr lang="en-US" sz="1700">
                <a:latin typeface="Roboto"/>
                <a:ea typeface="Roboto"/>
              </a:rPr>
              <a:t>You can instantiate a ComboBox utilizing generics as follows: 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700" err="1">
                <a:latin typeface="Consolas"/>
                <a:ea typeface="Roboto"/>
              </a:rPr>
              <a:t>ComboBox</a:t>
            </a:r>
            <a:r>
              <a:rPr lang="en-US" sz="1700">
                <a:latin typeface="Consolas"/>
                <a:ea typeface="Roboto"/>
              </a:rPr>
              <a:t>&lt;String&gt; combo = new </a:t>
            </a:r>
            <a:r>
              <a:rPr lang="en-US" sz="1700" err="1">
                <a:latin typeface="Consolas"/>
                <a:ea typeface="Roboto"/>
              </a:rPr>
              <a:t>ComboBox</a:t>
            </a:r>
            <a:r>
              <a:rPr lang="en-US" sz="1700">
                <a:latin typeface="Consolas"/>
                <a:ea typeface="Roboto"/>
              </a:rPr>
              <a:t>&lt;&gt;();</a:t>
            </a:r>
            <a:endParaRPr lang="en-US" sz="1700">
              <a:latin typeface="Roboto"/>
              <a:ea typeface="Roboto"/>
            </a:endParaRPr>
          </a:p>
          <a:p>
            <a:pPr>
              <a:lnSpc>
                <a:spcPct val="150000"/>
              </a:lnSpc>
            </a:pPr>
            <a:r>
              <a:rPr lang="en-US" sz="1700">
                <a:latin typeface="Roboto"/>
                <a:ea typeface="Roboto"/>
              </a:rPr>
              <a:t>To add elements the </a:t>
            </a:r>
            <a:r>
              <a:rPr lang="en-US" sz="1700">
                <a:latin typeface="Consolas"/>
                <a:ea typeface="Roboto"/>
              </a:rPr>
              <a:t>addAll()</a:t>
            </a:r>
            <a:r>
              <a:rPr lang="en-US" sz="1700">
                <a:latin typeface="Roboto"/>
                <a:ea typeface="Roboto"/>
              </a:rPr>
              <a:t> method is useful: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700" err="1">
                <a:latin typeface="Consolas"/>
                <a:ea typeface="Roboto"/>
              </a:rPr>
              <a:t>combo.getItems</a:t>
            </a:r>
            <a:r>
              <a:rPr lang="en-US" sz="1700">
                <a:latin typeface="Consolas"/>
                <a:ea typeface="Roboto"/>
              </a:rPr>
              <a:t>().</a:t>
            </a:r>
            <a:r>
              <a:rPr lang="en-US" sz="1700" err="1">
                <a:latin typeface="Consolas"/>
                <a:ea typeface="Roboto"/>
              </a:rPr>
              <a:t>addAll</a:t>
            </a:r>
            <a:r>
              <a:rPr lang="en-US" sz="1700">
                <a:latin typeface="Consolas"/>
                <a:ea typeface="Roboto"/>
              </a:rPr>
              <a:t>("1331", "1332", "2340");</a:t>
            </a:r>
          </a:p>
          <a:p>
            <a:pPr>
              <a:lnSpc>
                <a:spcPct val="150000"/>
              </a:lnSpc>
            </a:pPr>
            <a:r>
              <a:rPr lang="en-US" sz="1700">
                <a:latin typeface="Roboto"/>
              </a:rPr>
              <a:t>Selecting an item will fire an</a:t>
            </a:r>
            <a:r>
              <a:rPr lang="en-US" sz="1700"/>
              <a:t> </a:t>
            </a:r>
            <a:r>
              <a:rPr lang="en-US" sz="1700" err="1">
                <a:latin typeface="Consolas"/>
                <a:ea typeface="Roboto"/>
              </a:rPr>
              <a:t>ActionEvent</a:t>
            </a:r>
            <a:r>
              <a:rPr lang="en-US" sz="1700"/>
              <a:t>.</a:t>
            </a:r>
            <a:endParaRPr lang="en-US" sz="1700">
              <a:latin typeface="Consolas"/>
              <a:ea typeface="Roboto"/>
            </a:endParaRP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>
              <a:latin typeface="Roboto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marL="114300" indent="0">
              <a:lnSpc>
                <a:spcPct val="150000"/>
              </a:lnSpc>
              <a:buNone/>
            </a:pP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36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2103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err="1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ComboBox</a:t>
            </a:r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 Examples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F98F6D-B060-49B6-991E-9E40D9C6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6457"/>
            <a:ext cx="4998666" cy="3071256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F809E1-8965-4DB1-BE92-CC4918A32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98" y="1028430"/>
            <a:ext cx="2839102" cy="35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Announcements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/>
              <a:t>HW08 due this Thursday (11/18)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/>
              <a:t>Optional PE06 released this Friday (11/19)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/>
              <a:t>REMINDER! JavaFX Activity next Monday (11/22)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6973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JavaFX – Mouse Events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44619" y="1115578"/>
            <a:ext cx="8571932" cy="887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</a:rPr>
              <a:t>Fired when mouse button is pressed, released, clicked, moved, or dragged.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</a:rPr>
              <a:t>Every mouse event has an associated </a:t>
            </a:r>
            <a:r>
              <a:rPr lang="en" err="1">
                <a:latin typeface="Roboto"/>
              </a:rPr>
              <a:t>MouseButton</a:t>
            </a:r>
            <a:r>
              <a:rPr lang="en">
                <a:latin typeface="Roboto"/>
              </a:rPr>
              <a:t> (an </a:t>
            </a:r>
            <a:r>
              <a:rPr lang="en" err="1">
                <a:latin typeface="Roboto"/>
              </a:rPr>
              <a:t>enum</a:t>
            </a:r>
            <a:r>
              <a:rPr lang="en">
                <a:latin typeface="Roboto"/>
              </a:rPr>
              <a:t>).</a:t>
            </a:r>
            <a:endParaRPr lang="en">
              <a:latin typeface="Roboto"/>
              <a:ea typeface="Roboto"/>
              <a:cs typeface="Roboto"/>
            </a:endParaRP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</a:rPr>
              <a:t>Multiple ways to define their behavior by using methods like...</a:t>
            </a:r>
          </a:p>
          <a:p>
            <a:pPr marL="596900" lvl="1" indent="0">
              <a:lnSpc>
                <a:spcPct val="100000"/>
              </a:lnSpc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lvl="1">
              <a:lnSpc>
                <a:spcPct val="100000"/>
              </a:lnSpc>
              <a:spcBef>
                <a:spcPts val="1600"/>
              </a:spcBef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spcBef>
                <a:spcPts val="1600"/>
              </a:spcBef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lvl="1">
              <a:lnSpc>
                <a:spcPct val="100000"/>
              </a:lnSpc>
              <a:spcBef>
                <a:spcPts val="1600"/>
              </a:spcBef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lang="en">
              <a:latin typeface="Consolas"/>
              <a:ea typeface="Roboto"/>
              <a:cs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AC820-DD10-4DD8-A16F-D4FF012BE5EA}"/>
              </a:ext>
            </a:extLst>
          </p:cNvPr>
          <p:cNvSpPr txBox="1"/>
          <p:nvPr/>
        </p:nvSpPr>
        <p:spPr>
          <a:xfrm>
            <a:off x="828830" y="2443728"/>
            <a:ext cx="3709220" cy="1294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" sz="1800">
                <a:solidFill>
                  <a:srgbClr val="695D46"/>
                </a:solidFill>
                <a:latin typeface="Consolas"/>
              </a:rPr>
              <a:t>1. </a:t>
            </a:r>
            <a:r>
              <a:rPr lang="en" sz="1800" err="1">
                <a:solidFill>
                  <a:srgbClr val="695D46"/>
                </a:solidFill>
                <a:latin typeface="Consolas"/>
              </a:rPr>
              <a:t>setOnMousePressed</a:t>
            </a:r>
            <a:r>
              <a:rPr lang="en" sz="1800">
                <a:solidFill>
                  <a:srgbClr val="695D46"/>
                </a:solidFill>
                <a:latin typeface="Consolas"/>
              </a:rPr>
              <a:t>(...)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rgbClr val="695D46"/>
                </a:solidFill>
                <a:latin typeface="Consolas"/>
              </a:rPr>
              <a:t>2. </a:t>
            </a:r>
            <a:r>
              <a:rPr lang="en" sz="1800" err="1">
                <a:solidFill>
                  <a:srgbClr val="695D46"/>
                </a:solidFill>
                <a:latin typeface="Consolas"/>
              </a:rPr>
              <a:t>setOnMouseReleased</a:t>
            </a:r>
            <a:r>
              <a:rPr lang="en" sz="1800">
                <a:solidFill>
                  <a:srgbClr val="695D46"/>
                </a:solidFill>
                <a:latin typeface="Consolas"/>
              </a:rPr>
              <a:t>(...)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rgbClr val="695D46"/>
                </a:solidFill>
                <a:latin typeface="Consolas"/>
              </a:rPr>
              <a:t>3. </a:t>
            </a:r>
            <a:r>
              <a:rPr lang="en" sz="1800" err="1">
                <a:solidFill>
                  <a:srgbClr val="695D46"/>
                </a:solidFill>
                <a:latin typeface="Consolas"/>
              </a:rPr>
              <a:t>setOnMouseClicked</a:t>
            </a:r>
            <a:r>
              <a:rPr lang="en" sz="1800">
                <a:solidFill>
                  <a:srgbClr val="695D46"/>
                </a:solidFill>
                <a:latin typeface="Consolas"/>
              </a:rPr>
              <a:t>(...)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A0A19-F07B-4CF9-8DAC-A13837F665F5}"/>
              </a:ext>
            </a:extLst>
          </p:cNvPr>
          <p:cNvSpPr txBox="1"/>
          <p:nvPr/>
        </p:nvSpPr>
        <p:spPr>
          <a:xfrm>
            <a:off x="4572000" y="2443728"/>
            <a:ext cx="3709220" cy="1294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" sz="1800">
                <a:solidFill>
                  <a:srgbClr val="695D46"/>
                </a:solidFill>
                <a:latin typeface="Consolas"/>
              </a:rPr>
              <a:t>4. </a:t>
            </a:r>
            <a:r>
              <a:rPr lang="en" sz="1800" err="1">
                <a:solidFill>
                  <a:srgbClr val="695D46"/>
                </a:solidFill>
                <a:latin typeface="Consolas"/>
              </a:rPr>
              <a:t>setOnMouseEntered</a:t>
            </a:r>
            <a:r>
              <a:rPr lang="en" sz="1800">
                <a:solidFill>
                  <a:srgbClr val="695D46"/>
                </a:solidFill>
                <a:latin typeface="Consolas"/>
              </a:rPr>
              <a:t>(...)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rgbClr val="695D46"/>
                </a:solidFill>
                <a:latin typeface="Consolas"/>
              </a:rPr>
              <a:t>5. </a:t>
            </a:r>
            <a:r>
              <a:rPr lang="en" sz="1800" err="1">
                <a:solidFill>
                  <a:srgbClr val="695D46"/>
                </a:solidFill>
                <a:latin typeface="Consolas"/>
              </a:rPr>
              <a:t>setOnMouseDragged</a:t>
            </a:r>
            <a:r>
              <a:rPr lang="en" sz="1800">
                <a:solidFill>
                  <a:srgbClr val="695D46"/>
                </a:solidFill>
                <a:latin typeface="Consolas"/>
              </a:rPr>
              <a:t>(...)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rgbClr val="695D46"/>
                </a:solidFill>
                <a:latin typeface="Consolas"/>
              </a:rPr>
              <a:t>6. </a:t>
            </a:r>
            <a:r>
              <a:rPr lang="en" sz="1800" err="1">
                <a:solidFill>
                  <a:srgbClr val="695D46"/>
                </a:solidFill>
                <a:latin typeface="Consolas"/>
              </a:rPr>
              <a:t>setOnMouseMoved</a:t>
            </a:r>
            <a:r>
              <a:rPr lang="en" sz="1800">
                <a:solidFill>
                  <a:srgbClr val="695D46"/>
                </a:solidFill>
                <a:latin typeface="Consolas"/>
              </a:rPr>
              <a:t>(...)</a:t>
            </a:r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9ADBB604-E3DF-4791-8F0C-0F830B83CEE3}"/>
              </a:ext>
            </a:extLst>
          </p:cNvPr>
          <p:cNvSpPr txBox="1">
            <a:spLocks/>
          </p:cNvSpPr>
          <p:nvPr/>
        </p:nvSpPr>
        <p:spPr>
          <a:xfrm>
            <a:off x="289209" y="3783612"/>
            <a:ext cx="8630108" cy="139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00050" indent="-285750">
              <a:lnSpc>
                <a:spcPct val="150000"/>
              </a:lnSpc>
            </a:pPr>
            <a:r>
              <a:rPr lang="en">
                <a:latin typeface="Roboto"/>
                <a:ea typeface="Roboto"/>
                <a:cs typeface="Roboto"/>
              </a:rPr>
              <a:t> Sources can vary (for example, Nodes and Scenes can fire mouse events too).</a:t>
            </a:r>
            <a:endParaRPr lang="en"/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</a:rPr>
              <a:t>Check out the documentation for more!</a:t>
            </a:r>
          </a:p>
          <a:p>
            <a:pPr marL="596900" lvl="1" indent="0">
              <a:lnSpc>
                <a:spcPct val="100000"/>
              </a:lnSpc>
              <a:buFont typeface="Open Sans"/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buFont typeface="Open Sans"/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Font typeface="Open Sans"/>
              <a:buNone/>
            </a:pPr>
            <a:endParaRPr lang="en">
              <a:latin typeface="Consolas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9827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5604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MouseEvent</a:t>
            </a: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 Class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0398" y="1136790"/>
            <a:ext cx="8520600" cy="3680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</a:rPr>
              <a:t>Event indicating that a mouse action occurred in an element. 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</a:rPr>
              <a:t>Has an associated </a:t>
            </a:r>
            <a:r>
              <a:rPr lang="en" err="1">
                <a:latin typeface="Roboto"/>
              </a:rPr>
              <a:t>MouseButton</a:t>
            </a:r>
            <a:r>
              <a:rPr lang="en">
                <a:latin typeface="Roboto"/>
              </a:rPr>
              <a:t> </a:t>
            </a:r>
            <a:r>
              <a:rPr lang="en" err="1">
                <a:latin typeface="Roboto"/>
              </a:rPr>
              <a:t>enum</a:t>
            </a:r>
            <a:r>
              <a:rPr lang="en">
                <a:latin typeface="Roboto"/>
              </a:rPr>
              <a:t> to identify the button responsible for the event. Available values are</a:t>
            </a:r>
            <a:r>
              <a:rPr lang="en"/>
              <a:t> </a:t>
            </a:r>
            <a:r>
              <a:rPr lang="en">
                <a:latin typeface="Consolas"/>
              </a:rPr>
              <a:t>PRIMARY, SECONDARY, MIDDLE, NONE</a:t>
            </a:r>
            <a:r>
              <a:rPr lang="en">
                <a:latin typeface="Roboto"/>
              </a:rPr>
              <a:t>.</a:t>
            </a:r>
            <a:endParaRPr lang="en"/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</a:rPr>
              <a:t>Associated with the </a:t>
            </a:r>
            <a:r>
              <a:rPr lang="en" err="1">
                <a:latin typeface="Consolas"/>
                <a:ea typeface="Roboto"/>
                <a:cs typeface="Roboto"/>
              </a:rPr>
              <a:t>getButton</a:t>
            </a:r>
            <a:r>
              <a:rPr lang="en">
                <a:latin typeface="Consolas"/>
                <a:ea typeface="Roboto"/>
                <a:cs typeface="Roboto"/>
              </a:rPr>
              <a:t>()</a:t>
            </a:r>
            <a:r>
              <a:rPr lang="en">
                <a:latin typeface="Roboto"/>
                <a:ea typeface="Roboto"/>
                <a:cs typeface="Roboto"/>
              </a:rPr>
              <a:t> method to obtain information about the mouse button that triggered the event (if any).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</a:rPr>
              <a:t>There are more constants related to the event that happened on the mouse like </a:t>
            </a:r>
            <a:r>
              <a:rPr lang="en">
                <a:latin typeface="Consolas"/>
                <a:ea typeface="Roboto"/>
                <a:cs typeface="Roboto"/>
              </a:rPr>
              <a:t>MOUSE_CLICKED, MOUSE_DRAGGED, MOUSE_ENTERED...</a:t>
            </a:r>
            <a:r>
              <a:rPr lang="en">
                <a:latin typeface="Roboto"/>
                <a:ea typeface="Roboto"/>
                <a:cs typeface="Roboto"/>
              </a:rPr>
              <a:t> </a:t>
            </a:r>
          </a:p>
          <a:p>
            <a:pPr marL="114300" indent="0">
              <a:lnSpc>
                <a:spcPct val="150000"/>
              </a:lnSpc>
              <a:buNone/>
            </a:pPr>
            <a:endParaRPr lang="en">
              <a:latin typeface="Roboto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spcBef>
                <a:spcPts val="1600"/>
              </a:spcBef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1600"/>
              </a:spcBef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spcBef>
                <a:spcPts val="1600"/>
              </a:spcBef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lvl="1">
              <a:lnSpc>
                <a:spcPct val="100000"/>
              </a:lnSpc>
              <a:spcBef>
                <a:spcPts val="1600"/>
              </a:spcBef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lang="en">
              <a:latin typeface="Consolas"/>
              <a:ea typeface="Roboto"/>
              <a:cs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3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28760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Useful </a:t>
            </a:r>
            <a:r>
              <a:rPr lang="en" err="1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MouseEvent</a:t>
            </a: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 Methods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0398" y="1136790"/>
            <a:ext cx="8520600" cy="3680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Roboto"/>
              <a:buChar char="●"/>
            </a:pPr>
            <a:endParaRPr lang="en">
              <a:latin typeface="Roboto"/>
              <a:ea typeface="Roboto"/>
              <a:cs typeface="Roboto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">
              <a:latin typeface="Roboto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spcBef>
                <a:spcPts val="1600"/>
              </a:spcBef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1600"/>
              </a:spcBef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spcBef>
                <a:spcPts val="1600"/>
              </a:spcBef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lvl="1">
              <a:lnSpc>
                <a:spcPct val="100000"/>
              </a:lnSpc>
              <a:spcBef>
                <a:spcPts val="1600"/>
              </a:spcBef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lang="en">
              <a:latin typeface="Consolas"/>
              <a:ea typeface="Roboto"/>
              <a:cs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849B61-DECC-4AF4-BEF5-D0FAE220E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40650"/>
              </p:ext>
            </p:extLst>
          </p:nvPr>
        </p:nvGraphicFramePr>
        <p:xfrm>
          <a:off x="561233" y="1177220"/>
          <a:ext cx="8115300" cy="352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893713878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842363909"/>
                    </a:ext>
                  </a:extLst>
                </a:gridCol>
              </a:tblGrid>
              <a:tr h="47766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Method​</a:t>
                      </a:r>
                      <a:endParaRPr lang="en-US" b="1">
                        <a:solidFill>
                          <a:srgbClr val="A1E8D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Definition​</a:t>
                      </a:r>
                      <a:endParaRPr lang="en-US" b="1">
                        <a:solidFill>
                          <a:srgbClr val="A1E8D9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5225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getButton()​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Returns the MouseButton that was responsible for the event (if any).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3369"/>
                  </a:ext>
                </a:extLst>
              </a:tr>
              <a:tr h="56897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getX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Retur​ns the horizontal position of the mouse event relative to the originating source.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57846"/>
                  </a:ext>
                </a:extLst>
              </a:tr>
              <a:tr h="56897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getY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Returns the vertical position of the mouse event relative to the originating source.</a:t>
                      </a:r>
                      <a:endParaRPr lang="en-US" sz="140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93295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getClickCount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Returns the number of clicks for an event.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54499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isShiftDown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Returns whether Shift was down for this event.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58697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isControlDown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Returns whether Control was down for this event.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0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28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5604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"/>
                <a:ea typeface="Roboto Slab"/>
              </a:rPr>
              <a:t>JavaFX – K</a:t>
            </a:r>
            <a:r>
              <a:rPr lang="en">
                <a:solidFill>
                  <a:srgbClr val="351C75"/>
                </a:solidFill>
                <a:latin typeface="Roboto"/>
                <a:ea typeface="Roboto Slab"/>
                <a:cs typeface="Roboto Slab"/>
              </a:rPr>
              <a:t>ey Events</a:t>
            </a:r>
            <a:endParaRPr lang="en-US">
              <a:latin typeface="Roboto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0398" y="1012376"/>
            <a:ext cx="8520600" cy="96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</a:rPr>
              <a:t>Fired whenever a key is pressed, released or typed.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</a:rPr>
              <a:t>Every key event has an associated </a:t>
            </a:r>
            <a:r>
              <a:rPr lang="en" err="1">
                <a:latin typeface="Roboto"/>
                <a:ea typeface="Roboto"/>
              </a:rPr>
              <a:t>KeyCode</a:t>
            </a:r>
            <a:r>
              <a:rPr lang="en">
                <a:latin typeface="Roboto"/>
                <a:ea typeface="Roboto"/>
              </a:rPr>
              <a:t> (an </a:t>
            </a:r>
            <a:r>
              <a:rPr lang="en" err="1">
                <a:latin typeface="Roboto"/>
                <a:ea typeface="Roboto"/>
              </a:rPr>
              <a:t>enum</a:t>
            </a:r>
            <a:r>
              <a:rPr lang="en">
                <a:latin typeface="Roboto"/>
                <a:ea typeface="Roboto"/>
              </a:rPr>
              <a:t>).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>
                <a:latin typeface="Roboto"/>
              </a:rPr>
              <a:t>Multiple ways to define their behavior by using methods like...</a:t>
            </a:r>
            <a:endParaRPr lang="en">
              <a:latin typeface="Roboto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buNone/>
            </a:pPr>
            <a:endParaRPr lang="en-US">
              <a:latin typeface="Consolas"/>
              <a:ea typeface="Roboto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spcBef>
                <a:spcPts val="1600"/>
              </a:spcBef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1600"/>
              </a:spcBef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lang="en">
              <a:latin typeface="Consolas"/>
              <a:ea typeface="Roboto"/>
              <a:cs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9DB623D-34EC-445D-B929-1B521574149B}"/>
              </a:ext>
            </a:extLst>
          </p:cNvPr>
          <p:cNvSpPr txBox="1"/>
          <p:nvPr/>
        </p:nvSpPr>
        <p:spPr>
          <a:xfrm>
            <a:off x="824888" y="2236703"/>
            <a:ext cx="7008178" cy="1294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" sz="1800">
                <a:solidFill>
                  <a:srgbClr val="695D46"/>
                </a:solidFill>
                <a:latin typeface="Consolas"/>
              </a:rPr>
              <a:t>1. </a:t>
            </a:r>
            <a:r>
              <a:rPr lang="en" sz="1800" err="1">
                <a:solidFill>
                  <a:srgbClr val="695D46"/>
                </a:solidFill>
                <a:latin typeface="Consolas"/>
              </a:rPr>
              <a:t>setOnKeyPressed</a:t>
            </a:r>
            <a:r>
              <a:rPr lang="en" sz="1800">
                <a:solidFill>
                  <a:srgbClr val="695D46"/>
                </a:solidFill>
                <a:latin typeface="Consolas"/>
              </a:rPr>
              <a:t>(...)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rgbClr val="695D46"/>
                </a:solidFill>
                <a:latin typeface="Consolas"/>
              </a:rPr>
              <a:t>2. </a:t>
            </a:r>
            <a:r>
              <a:rPr lang="en" sz="1800" err="1">
                <a:solidFill>
                  <a:srgbClr val="695D46"/>
                </a:solidFill>
                <a:latin typeface="Consolas"/>
              </a:rPr>
              <a:t>setOnKeyReleased</a:t>
            </a:r>
            <a:r>
              <a:rPr lang="en" sz="1800">
                <a:solidFill>
                  <a:srgbClr val="695D46"/>
                </a:solidFill>
                <a:latin typeface="Consolas"/>
              </a:rPr>
              <a:t>(...)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rgbClr val="695D46"/>
                </a:solidFill>
                <a:latin typeface="Consolas"/>
              </a:rPr>
              <a:t>3. </a:t>
            </a:r>
            <a:r>
              <a:rPr lang="en" sz="1800" err="1">
                <a:solidFill>
                  <a:srgbClr val="695D46"/>
                </a:solidFill>
                <a:latin typeface="Consolas"/>
              </a:rPr>
              <a:t>setOnKeyTyped</a:t>
            </a:r>
            <a:r>
              <a:rPr lang="en" sz="1800">
                <a:solidFill>
                  <a:srgbClr val="695D46"/>
                </a:solidFill>
                <a:latin typeface="Consolas"/>
              </a:rPr>
              <a:t>(...)</a:t>
            </a:r>
          </a:p>
        </p:txBody>
      </p:sp>
      <p:sp>
        <p:nvSpPr>
          <p:cNvPr id="4" name="Google Shape;76;p14">
            <a:extLst>
              <a:ext uri="{FF2B5EF4-FFF2-40B4-BE49-F238E27FC236}">
                <a16:creationId xmlns:a16="http://schemas.microsoft.com/office/drawing/2014/main" id="{DDD61EAE-8B8F-4140-B1E6-60ACD852655D}"/>
              </a:ext>
            </a:extLst>
          </p:cNvPr>
          <p:cNvSpPr txBox="1">
            <a:spLocks/>
          </p:cNvSpPr>
          <p:nvPr/>
        </p:nvSpPr>
        <p:spPr>
          <a:xfrm>
            <a:off x="310398" y="3394111"/>
            <a:ext cx="9069540" cy="95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00050" indent="-285750">
              <a:lnSpc>
                <a:spcPct val="150000"/>
              </a:lnSpc>
            </a:pPr>
            <a:r>
              <a:rPr lang="en">
                <a:latin typeface="Roboto"/>
                <a:ea typeface="Roboto"/>
                <a:cs typeface="Roboto"/>
              </a:rPr>
              <a:t> Sources can vary (for example, Nodes and Scenes can fire key events too).</a:t>
            </a:r>
            <a:endParaRPr lang="en"/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>
                <a:latin typeface="Roboto"/>
              </a:rPr>
              <a:t>Check out the documentation for more!</a:t>
            </a:r>
            <a:endParaRPr lang="en-US"/>
          </a:p>
          <a:p>
            <a:pPr marL="596900" lvl="1" indent="0">
              <a:lnSpc>
                <a:spcPct val="100000"/>
              </a:lnSpc>
              <a:buFont typeface="Open Sans"/>
              <a:buNone/>
            </a:pPr>
            <a:endParaRPr lang="en-US">
              <a:latin typeface="Consolas"/>
              <a:ea typeface="Roboto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buFont typeface="Open Sans"/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Font typeface="Open Sans"/>
              <a:buNone/>
            </a:pPr>
            <a:endParaRPr lang="en">
              <a:latin typeface="Consolas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70264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5604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KeyEvent</a:t>
            </a: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 Class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0398" y="1136790"/>
            <a:ext cx="8520600" cy="3680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</a:rPr>
              <a:t>The implementation which indicates that a keystroke action occurred in a component. 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</a:rPr>
              <a:t>Has an associated </a:t>
            </a:r>
            <a:r>
              <a:rPr lang="en" err="1">
                <a:latin typeface="Roboto"/>
                <a:ea typeface="Roboto"/>
                <a:cs typeface="Roboto"/>
              </a:rPr>
              <a:t>KeyCode</a:t>
            </a:r>
            <a:r>
              <a:rPr lang="en">
                <a:latin typeface="Roboto"/>
                <a:ea typeface="Roboto"/>
                <a:cs typeface="Roboto"/>
              </a:rPr>
              <a:t> </a:t>
            </a:r>
            <a:r>
              <a:rPr lang="en" err="1">
                <a:latin typeface="Roboto"/>
                <a:ea typeface="Roboto"/>
                <a:cs typeface="Roboto"/>
              </a:rPr>
              <a:t>enum</a:t>
            </a:r>
            <a:r>
              <a:rPr lang="en">
                <a:latin typeface="Roboto"/>
                <a:ea typeface="Roboto"/>
                <a:cs typeface="Roboto"/>
              </a:rPr>
              <a:t> to identify the key being pressed.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</a:rPr>
              <a:t>Associated with the </a:t>
            </a:r>
            <a:r>
              <a:rPr lang="en" err="1">
                <a:latin typeface="Consolas"/>
                <a:ea typeface="Roboto"/>
                <a:cs typeface="Roboto"/>
              </a:rPr>
              <a:t>getCode</a:t>
            </a:r>
            <a:r>
              <a:rPr lang="en">
                <a:latin typeface="Consolas"/>
                <a:ea typeface="Roboto"/>
                <a:cs typeface="Roboto"/>
              </a:rPr>
              <a:t>()</a:t>
            </a:r>
            <a:r>
              <a:rPr lang="en">
                <a:latin typeface="Roboto"/>
                <a:ea typeface="Roboto"/>
                <a:cs typeface="Roboto"/>
              </a:rPr>
              <a:t> method to obtain information about the key button that was pressed or released.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</a:rPr>
              <a:t>There are more class-level constants related to the event that happened on the key like </a:t>
            </a:r>
            <a:r>
              <a:rPr lang="en">
                <a:latin typeface="Consolas"/>
                <a:ea typeface="Roboto"/>
                <a:cs typeface="Roboto"/>
              </a:rPr>
              <a:t>KEY_PRESSED, KEY_RELEASED, KEY_TYPED...</a:t>
            </a:r>
            <a:r>
              <a:rPr lang="en">
                <a:latin typeface="Roboto"/>
                <a:ea typeface="Roboto"/>
                <a:cs typeface="Roboto"/>
              </a:rPr>
              <a:t> </a:t>
            </a:r>
          </a:p>
          <a:p>
            <a:pPr marL="114300" indent="0">
              <a:lnSpc>
                <a:spcPct val="150000"/>
              </a:lnSpc>
              <a:buNone/>
            </a:pPr>
            <a:endParaRPr lang="en">
              <a:latin typeface="Roboto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spcBef>
                <a:spcPts val="1600"/>
              </a:spcBef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1600"/>
              </a:spcBef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spcBef>
                <a:spcPts val="1600"/>
              </a:spcBef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lvl="1">
              <a:lnSpc>
                <a:spcPct val="100000"/>
              </a:lnSpc>
              <a:spcBef>
                <a:spcPts val="1600"/>
              </a:spcBef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lang="en">
              <a:latin typeface="Consolas"/>
              <a:ea typeface="Roboto"/>
              <a:cs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0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28760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Useful </a:t>
            </a:r>
            <a:r>
              <a:rPr lang="en" err="1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KeyEvent</a:t>
            </a: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 Methods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0398" y="1136790"/>
            <a:ext cx="8520600" cy="3680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Roboto"/>
              <a:buChar char="●"/>
            </a:pPr>
            <a:endParaRPr lang="en">
              <a:latin typeface="Roboto"/>
              <a:ea typeface="Roboto"/>
              <a:cs typeface="Roboto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">
              <a:latin typeface="Roboto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spcBef>
                <a:spcPts val="1600"/>
              </a:spcBef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1600"/>
              </a:spcBef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596900" lvl="1" indent="0">
              <a:lnSpc>
                <a:spcPct val="100000"/>
              </a:lnSpc>
              <a:spcBef>
                <a:spcPts val="1600"/>
              </a:spcBef>
              <a:buNone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lvl="1">
              <a:lnSpc>
                <a:spcPct val="100000"/>
              </a:lnSpc>
              <a:spcBef>
                <a:spcPts val="1600"/>
              </a:spcBef>
              <a:buFont typeface="Courier New"/>
              <a:buChar char="o"/>
            </a:pPr>
            <a:endParaRPr lang="en-US">
              <a:latin typeface="Consolas"/>
              <a:ea typeface="Roboto"/>
              <a:cs typeface="Roboto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lang="en">
              <a:latin typeface="Consolas"/>
              <a:ea typeface="Roboto"/>
              <a:cs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849B61-DECC-4AF4-BEF5-D0FAE220E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54010"/>
              </p:ext>
            </p:extLst>
          </p:nvPr>
        </p:nvGraphicFramePr>
        <p:xfrm>
          <a:off x="561233" y="1252507"/>
          <a:ext cx="8115300" cy="306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893713878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842363909"/>
                    </a:ext>
                  </a:extLst>
                </a:gridCol>
              </a:tblGrid>
              <a:tr h="47766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Method​</a:t>
                      </a:r>
                      <a:endParaRPr lang="en-US" b="1">
                        <a:solidFill>
                          <a:srgbClr val="A1E8D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Definition​</a:t>
                      </a:r>
                      <a:endParaRPr lang="en-US" b="1">
                        <a:solidFill>
                          <a:srgbClr val="A1E8D9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5225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getCode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Returns the key code associated with a key pressed or key released event.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3369"/>
                  </a:ext>
                </a:extLst>
              </a:tr>
              <a:tr h="56897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getCharacter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Returns the character or sequence of characters associated with a key typed event.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57846"/>
                  </a:ext>
                </a:extLst>
              </a:tr>
              <a:tr h="56897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getText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Returns a String describing a particular key code for key pressed or key released events.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93295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isShiftDown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Returns whether Shift was down for this event.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58697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isControlDown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Returns whether Control was down for this event.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0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39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10943" y="36973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Check the documentation for more!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D3C9E-4119-4318-AF22-B211249E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77349"/>
            <a:ext cx="8520600" cy="3302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latin typeface="Roboto"/>
              </a:rPr>
              <a:t>Note that there are many, many more GUI controls.</a:t>
            </a:r>
          </a:p>
          <a:p>
            <a:pPr>
              <a:lnSpc>
                <a:spcPct val="150000"/>
              </a:lnSpc>
            </a:pPr>
            <a:r>
              <a:rPr lang="en-US">
                <a:latin typeface="Roboto"/>
              </a:rPr>
              <a:t>Be sure to familiarize yourself with the JavaFX API to learn more!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5012FB7-39F4-495B-A682-7F740F550DEA}"/>
              </a:ext>
            </a:extLst>
          </p:cNvPr>
          <p:cNvSpPr/>
          <p:nvPr/>
        </p:nvSpPr>
        <p:spPr>
          <a:xfrm>
            <a:off x="811215" y="2627903"/>
            <a:ext cx="1054023" cy="48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CFF39-8068-43E5-A847-DDE1295E1125}"/>
              </a:ext>
            </a:extLst>
          </p:cNvPr>
          <p:cNvSpPr txBox="1"/>
          <p:nvPr/>
        </p:nvSpPr>
        <p:spPr>
          <a:xfrm>
            <a:off x="2179742" y="2670821"/>
            <a:ext cx="45911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Roboto"/>
                <a:hlinkClick r:id="rId3"/>
              </a:rPr>
              <a:t>https://openjfx.io/javadoc/11/</a:t>
            </a:r>
            <a:endParaRPr lang="en-US" sz="200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5385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TA HIRING!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/>
              <a:t>If you are interested in being a TA for this class, please apply!!!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/>
              <a:t>The application link is here: </a:t>
            </a:r>
            <a:r>
              <a:rPr lang="en-US">
                <a:hlinkClick r:id="rId3"/>
              </a:rPr>
              <a:t>https://ta-app.cc.gatech.edu/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/>
              <a:t>Also, check out the TA info PowerPoint on Canvas in Modules!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/>
              <a:t>If you have any questions about the process or responsibilities go ahead and ask your recitation TAs now!!!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81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Kahoot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0853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>
                <a:hlinkClick r:id="rId3"/>
              </a:rPr>
              <a:t>https://create.kahoot.it/share/quiz-5-review/b5ab5cb0-f2a3-460c-9b38-cde6d737cc0c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80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Topics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</a:rPr>
              <a:t>JavaFX2 : Event-driven programming</a:t>
            </a:r>
            <a:endParaRPr lang="en-US"/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</a:rPr>
              <a:t>JavaFX3 : GUI controls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</a:rPr>
              <a:t>JavaFX4: Mouse &amp; key events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34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Event Driven Programming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/>
              <a:t>Represented through Event Objects</a:t>
            </a:r>
          </a:p>
          <a:p>
            <a:pPr>
              <a:lnSpc>
                <a:spcPct val="200000"/>
              </a:lnSpc>
            </a:pPr>
            <a:r>
              <a:rPr lang="en-US"/>
              <a:t>Events that occur are outputted from the source Object (i.e. Buttons)</a:t>
            </a:r>
          </a:p>
          <a:p>
            <a:pPr>
              <a:lnSpc>
                <a:spcPct val="200000"/>
              </a:lnSpc>
            </a:pPr>
            <a:r>
              <a:rPr lang="en-US" err="1"/>
              <a:t>EventHandlers</a:t>
            </a:r>
            <a:r>
              <a:rPr lang="en-US"/>
              <a:t> controls what to do if an Event occurs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5557C21-260F-458C-9A34-6E812860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735" y="3192035"/>
            <a:ext cx="6916057" cy="14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Events/</a:t>
            </a:r>
            <a:r>
              <a:rPr lang="en-US" err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EventHandler</a:t>
            </a:r>
            <a:endParaRPr err="1"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Roboto"/>
                <a:sym typeface="Consolas"/>
              </a:rPr>
              <a:t>Event object holds details of what happened</a:t>
            </a:r>
            <a:endParaRPr lang="en-US" b="1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Roboto"/>
              </a:rPr>
              <a:t>EventHandler</a:t>
            </a:r>
            <a:r>
              <a:rPr lang="en-US">
                <a:latin typeface="Roboto"/>
              </a:rPr>
              <a:t> object processes that event</a:t>
            </a:r>
          </a:p>
          <a:p>
            <a:pPr lvl="1">
              <a:lnSpc>
                <a:spcPct val="100000"/>
              </a:lnSpc>
              <a:buSzPts val="1800"/>
            </a:pPr>
            <a:r>
              <a:rPr lang="en-US" sz="1600">
                <a:latin typeface="Roboto"/>
              </a:rPr>
              <a:t>Must be an instance of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&lt;T extends Event&gt; </a:t>
            </a:r>
            <a:r>
              <a:rPr lang="en-US" sz="1600">
                <a:latin typeface="Roboto"/>
              </a:rPr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sz="1600">
                <a:latin typeface="Roboto"/>
              </a:rPr>
              <a:t>Must be registered with an event source object through the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source.setOnAction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(handler) </a:t>
            </a:r>
            <a:r>
              <a:rPr lang="en-US" sz="1600">
                <a:latin typeface="Roboto"/>
              </a:rPr>
              <a:t>method</a:t>
            </a:r>
          </a:p>
          <a:p>
            <a:pPr marL="596900" lvl="1" indent="0">
              <a:lnSpc>
                <a:spcPct val="100000"/>
              </a:lnSpc>
              <a:buNone/>
            </a:pPr>
            <a:endParaRPr lang="en-US">
              <a:latin typeface="Roboto"/>
            </a:endParaRPr>
          </a:p>
          <a:p>
            <a:pPr lvl="1">
              <a:lnSpc>
                <a:spcPct val="100000"/>
              </a:lnSpc>
            </a:pPr>
            <a:endParaRPr lang="en-US"/>
          </a:p>
          <a:p>
            <a:pPr lvl="1">
              <a:lnSpc>
                <a:spcPct val="100000"/>
              </a:lnSpc>
            </a:pP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2873DDBD-88D2-4D8C-B014-5BD81BBE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14" y="3813066"/>
            <a:ext cx="8530772" cy="9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8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Event General Process</a:t>
            </a:r>
            <a:endParaRPr err="1"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en-US">
                <a:latin typeface="Roboto"/>
              </a:rPr>
              <a:t>User clicks a button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>
                <a:latin typeface="Roboto"/>
              </a:rPr>
              <a:t>Button creates and fires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>
                <a:latin typeface="Roboto"/>
              </a:rPr>
              <a:t> passed to handler's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handle(event)</a:t>
            </a:r>
            <a:r>
              <a:rPr lang="en-US">
                <a:latin typeface="Roboto"/>
              </a:rPr>
              <a:t> method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>
                <a:latin typeface="Roboto"/>
              </a:rPr>
              <a:t>Event is handled depending on program's specific implementation</a:t>
            </a:r>
          </a:p>
          <a:p>
            <a:pPr marL="596900" lvl="1" indent="0">
              <a:lnSpc>
                <a:spcPct val="100000"/>
              </a:lnSpc>
              <a:buNone/>
            </a:pPr>
            <a:endParaRPr lang="en-US">
              <a:latin typeface="Roboto"/>
            </a:endParaRPr>
          </a:p>
          <a:p>
            <a:pPr lvl="1">
              <a:lnSpc>
                <a:spcPct val="100000"/>
              </a:lnSpc>
            </a:pPr>
            <a:endParaRPr lang="en-US"/>
          </a:p>
          <a:p>
            <a:pPr lvl="1">
              <a:lnSpc>
                <a:spcPct val="100000"/>
              </a:lnSpc>
            </a:pP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60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Implementing </a:t>
            </a:r>
            <a:r>
              <a:rPr lang="en-US" sz="3200" err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EventHandler</a:t>
            </a:r>
            <a:endParaRPr lang="en-US" sz="3200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57253"/>
            <a:ext cx="8520600" cy="388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Roboto"/>
              </a:rPr>
              <a:t>3 main approaches to handle events: Inner Classes, Anonymous Inner Classes, &amp; Lambda Expressions</a:t>
            </a:r>
            <a:endParaRPr lang="en-US"/>
          </a:p>
          <a:p>
            <a:pPr marL="9398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u="sng">
                <a:latin typeface="Roboto"/>
              </a:rPr>
              <a:t>Inner classes</a:t>
            </a:r>
            <a:r>
              <a:rPr lang="en-US" sz="1600">
                <a:latin typeface="Roboto"/>
              </a:rPr>
              <a:t>: Declaring a class within the body of another class, but outside of all the methods</a:t>
            </a:r>
          </a:p>
          <a:p>
            <a:pPr marL="9398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u="sng">
                <a:latin typeface="Roboto"/>
              </a:rPr>
              <a:t>Anonymous Inner Classes</a:t>
            </a:r>
            <a:r>
              <a:rPr lang="en-US" sz="1600">
                <a:latin typeface="Roboto"/>
              </a:rPr>
              <a:t>: Inner class declared without a class name (we declare and instantiate them at the same time), which are often used to override the method of a class/interface</a:t>
            </a:r>
          </a:p>
          <a:p>
            <a:pPr marL="9398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u="sng">
                <a:latin typeface="Roboto"/>
              </a:rPr>
              <a:t>Lambda Expressions</a:t>
            </a:r>
            <a:r>
              <a:rPr lang="en-US" sz="1600">
                <a:latin typeface="Roboto"/>
              </a:rPr>
              <a:t>: Enable us to treat functionality as a method argument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04271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300FCF43ED04E87CB4B57FC3C3C95" ma:contentTypeVersion="13" ma:contentTypeDescription="Create a new document." ma:contentTypeScope="" ma:versionID="874725e3a60c17d324077138242edb29">
  <xsd:schema xmlns:xsd="http://www.w3.org/2001/XMLSchema" xmlns:xs="http://www.w3.org/2001/XMLSchema" xmlns:p="http://schemas.microsoft.com/office/2006/metadata/properties" xmlns:ns2="6d897a64-fd1a-4841-a5a6-03aa7edfec3b" xmlns:ns3="93fa23cd-929c-4644-b0d5-0bf71b73b6cb" targetNamespace="http://schemas.microsoft.com/office/2006/metadata/properties" ma:root="true" ma:fieldsID="5484c4ab390f949670cc6576c2eae8d6" ns2:_="" ns3:_="">
    <xsd:import namespace="6d897a64-fd1a-4841-a5a6-03aa7edfec3b"/>
    <xsd:import namespace="93fa23cd-929c-4644-b0d5-0bf71b73b6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97a64-fd1a-4841-a5a6-03aa7edfe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a23cd-929c-4644-b0d5-0bf71b73b6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1DCDEA-60C9-46D6-95C3-3DE0C68E6FD4}">
  <ds:schemaRefs>
    <ds:schemaRef ds:uri="6d897a64-fd1a-4841-a5a6-03aa7edfec3b"/>
    <ds:schemaRef ds:uri="93fa23cd-929c-4644-b0d5-0bf71b73b6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1D6BC2A-1CB9-432B-BAD8-630C56BD70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FF0CA7-DB88-4CF0-AA4F-4E81EC987919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26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Tropic</vt:lpstr>
      <vt:lpstr>Recitation 13 /////</vt:lpstr>
      <vt:lpstr>Announcements</vt:lpstr>
      <vt:lpstr>TA HIRING!</vt:lpstr>
      <vt:lpstr>Kahoot</vt:lpstr>
      <vt:lpstr>Topics</vt:lpstr>
      <vt:lpstr>Java FX – Event Driven Programming</vt:lpstr>
      <vt:lpstr>Java FX – Events/EventHandler</vt:lpstr>
      <vt:lpstr>Java FX – Event General Process</vt:lpstr>
      <vt:lpstr>Java FX – Implementing EventHandler</vt:lpstr>
      <vt:lpstr>Inner Classes</vt:lpstr>
      <vt:lpstr>Anonymous Inner Classes</vt:lpstr>
      <vt:lpstr>Lambda Expressions</vt:lpstr>
      <vt:lpstr>GUI Controls</vt:lpstr>
      <vt:lpstr>Labels, Buttons, and TextFields</vt:lpstr>
      <vt:lpstr>A Quick Example...</vt:lpstr>
      <vt:lpstr>Checkbox</vt:lpstr>
      <vt:lpstr>RadioButton</vt:lpstr>
      <vt:lpstr>ComboBox</vt:lpstr>
      <vt:lpstr>ComboBox Examples</vt:lpstr>
      <vt:lpstr>JavaFX – Mouse Events</vt:lpstr>
      <vt:lpstr>MouseEvent Class</vt:lpstr>
      <vt:lpstr>Useful MouseEvent Methods</vt:lpstr>
      <vt:lpstr>JavaFX – Key Events</vt:lpstr>
      <vt:lpstr>KeyEvent Class</vt:lpstr>
      <vt:lpstr>Useful KeyEvent Methods</vt:lpstr>
      <vt:lpstr>Check the documentation for more!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11 /////</dc:title>
  <cp:revision>1</cp:revision>
  <dcterms:modified xsi:type="dcterms:W3CDTF">2021-11-16T22:06:54Z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0x010100676300FCF43ED04E87CB4B57FC3C3C95</vt:lpwstr>
  </property>
  <property fmtid="{D5CDD505-2E9C-101B-9397-08002B2CF9AE}" pid="3" name="Order">
    <vt:r8>100600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_SharedFileIndex">
    <vt:lpwstr/>
  </property>
  <property fmtid="{D5CDD505-2E9C-101B-9397-08002B2CF9AE}" pid="10" name="_SourceUrl">
    <vt:lpwstr/>
  </property>
</Properties>
</file>