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85" r:id="rId7"/>
    <p:sldId id="259" r:id="rId8"/>
    <p:sldId id="260" r:id="rId9"/>
    <p:sldId id="261" r:id="rId10"/>
    <p:sldId id="274" r:id="rId11"/>
    <p:sldId id="282" r:id="rId12"/>
    <p:sldId id="279" r:id="rId13"/>
    <p:sldId id="283" r:id="rId14"/>
    <p:sldId id="280" r:id="rId15"/>
    <p:sldId id="281" r:id="rId16"/>
    <p:sldId id="275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Slab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sh, Brittney J" initials="BJ" lastIdx="5" clrIdx="0">
    <p:extLst>
      <p:ext uri="{19B8F6BF-5375-455C-9EA6-DF929625EA0E}">
        <p15:presenceInfo xmlns:p15="http://schemas.microsoft.com/office/powerpoint/2012/main" userId="S::bbush9@gatech.edu::b4fe8df5-5712-459f-a984-fe67de4aa889" providerId="AD"/>
      </p:ext>
    </p:extLst>
  </p:cmAuthor>
  <p:cmAuthor id="2" name="Kelly, John K" initials="KK" lastIdx="7" clrIdx="1">
    <p:extLst>
      <p:ext uri="{19B8F6BF-5375-455C-9EA6-DF929625EA0E}">
        <p15:presenceInfo xmlns:p15="http://schemas.microsoft.com/office/powerpoint/2012/main" userId="S::jkelly80@gatech.edu::d7f28d04-7414-4c62-b802-5991693b439b" providerId="AD"/>
      </p:ext>
    </p:extLst>
  </p:cmAuthor>
  <p:cmAuthor id="3" name="Nakazawa, Allison M" initials="NAM" lastIdx="13" clrIdx="2">
    <p:extLst>
      <p:ext uri="{19B8F6BF-5375-455C-9EA6-DF929625EA0E}">
        <p15:presenceInfo xmlns:p15="http://schemas.microsoft.com/office/powerpoint/2012/main" userId="S::anakazawa7@gatech.edu::434e347d-bc06-4936-8f1a-589032403e0e" providerId="AD"/>
      </p:ext>
    </p:extLst>
  </p:cmAuthor>
  <p:cmAuthor id="4" name="Kalenchits, Aleksandr" initials="KA" lastIdx="5" clrIdx="3">
    <p:extLst>
      <p:ext uri="{19B8F6BF-5375-455C-9EA6-DF929625EA0E}">
        <p15:presenceInfo xmlns:p15="http://schemas.microsoft.com/office/powerpoint/2012/main" userId="S::akalenchits3@gatech.edu::a8116585-d67c-4e8b-935b-93b2f7232a26" providerId="AD"/>
      </p:ext>
    </p:extLst>
  </p:cmAuthor>
  <p:cmAuthor id="5" name="Talley, Connor C" initials="TCC" lastIdx="3" clrIdx="4">
    <p:extLst>
      <p:ext uri="{19B8F6BF-5375-455C-9EA6-DF929625EA0E}">
        <p15:presenceInfo xmlns:p15="http://schemas.microsoft.com/office/powerpoint/2012/main" userId="Talley, Connor 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9A13F-93D2-480E-B1EE-6A75185228F5}" v="113" dt="2021-04-20T20:44:11.799"/>
    <p1510:client id="{D8184806-1BC8-4B9B-A08F-35CFD18DF028}" v="35" dt="2021-11-17T14:44:22.656"/>
    <p1510:client id="{DC1EEEDC-B59D-4EF2-8D7F-78B67F9162B9}" v="10" dt="2021-04-20T20:49:43.114"/>
    <p1510:client id="{FC7818BE-3EF3-4FE5-AD27-850B03DB6163}" v="32" dt="2021-11-20T00:33:35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Dhruv V" userId="S::dpatel406@gatech.edu::89eebba9-d428-40b5-91eb-13049a1e6473" providerId="AD" clId="Web-{57BC3E2F-E69F-4E2B-8985-C1790317FAA8}"/>
    <pc:docChg chg="addSld delSld">
      <pc:chgData name="Patel, Dhruv V" userId="S::dpatel406@gatech.edu::89eebba9-d428-40b5-91eb-13049a1e6473" providerId="AD" clId="Web-{57BC3E2F-E69F-4E2B-8985-C1790317FAA8}" dt="2021-04-19T15:17:45.915" v="2"/>
      <pc:docMkLst>
        <pc:docMk/>
      </pc:docMkLst>
      <pc:sldChg chg="add del">
        <pc:chgData name="Patel, Dhruv V" userId="S::dpatel406@gatech.edu::89eebba9-d428-40b5-91eb-13049a1e6473" providerId="AD" clId="Web-{57BC3E2F-E69F-4E2B-8985-C1790317FAA8}" dt="2021-04-19T15:17:45.915" v="2"/>
        <pc:sldMkLst>
          <pc:docMk/>
          <pc:sldMk cId="1083356845" sldId="289"/>
        </pc:sldMkLst>
      </pc:sldChg>
      <pc:sldChg chg="add">
        <pc:chgData name="Patel, Dhruv V" userId="S::dpatel406@gatech.edu::89eebba9-d428-40b5-91eb-13049a1e6473" providerId="AD" clId="Web-{57BC3E2F-E69F-4E2B-8985-C1790317FAA8}" dt="2021-04-19T15:17:34.930" v="1"/>
        <pc:sldMkLst>
          <pc:docMk/>
          <pc:sldMk cId="351086353" sldId="290"/>
        </pc:sldMkLst>
      </pc:sldChg>
    </pc:docChg>
  </pc:docChgLst>
  <pc:docChgLst>
    <pc:chgData name="Patel, Dhruv V" userId="S::dpatel406@gatech.edu::89eebba9-d428-40b5-91eb-13049a1e6473" providerId="AD" clId="Web-{0B42A64F-FC93-4DCD-8F55-EA6F32DCEA32}"/>
    <pc:docChg chg="addSld modSld">
      <pc:chgData name="Patel, Dhruv V" userId="S::dpatel406@gatech.edu::89eebba9-d428-40b5-91eb-13049a1e6473" providerId="AD" clId="Web-{0B42A64F-FC93-4DCD-8F55-EA6F32DCEA32}" dt="2021-04-19T15:13:11.749" v="15"/>
      <pc:docMkLst>
        <pc:docMk/>
      </pc:docMkLst>
      <pc:sldChg chg="modSp">
        <pc:chgData name="Patel, Dhruv V" userId="S::dpatel406@gatech.edu::89eebba9-d428-40b5-91eb-13049a1e6473" providerId="AD" clId="Web-{0B42A64F-FC93-4DCD-8F55-EA6F32DCEA32}" dt="2021-04-19T15:13:02.749" v="13" actId="20577"/>
        <pc:sldMkLst>
          <pc:docMk/>
          <pc:sldMk cId="2706484907" sldId="284"/>
        </pc:sldMkLst>
        <pc:spChg chg="mod">
          <ac:chgData name="Patel, Dhruv V" userId="S::dpatel406@gatech.edu::89eebba9-d428-40b5-91eb-13049a1e6473" providerId="AD" clId="Web-{0B42A64F-FC93-4DCD-8F55-EA6F32DCEA32}" dt="2021-04-19T15:13:02.749" v="13" actId="20577"/>
          <ac:spMkLst>
            <pc:docMk/>
            <pc:sldMk cId="2706484907" sldId="284"/>
            <ac:spMk id="3" creationId="{209E2D72-1415-4CEF-B0EE-1E5276BD49EA}"/>
          </ac:spMkLst>
        </pc:spChg>
        <pc:spChg chg="mod">
          <ac:chgData name="Patel, Dhruv V" userId="S::dpatel406@gatech.edu::89eebba9-d428-40b5-91eb-13049a1e6473" providerId="AD" clId="Web-{0B42A64F-FC93-4DCD-8F55-EA6F32DCEA32}" dt="2021-04-19T15:13:00.374" v="12" actId="20577"/>
          <ac:spMkLst>
            <pc:docMk/>
            <pc:sldMk cId="2706484907" sldId="284"/>
            <ac:spMk id="76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0B42A64F-FC93-4DCD-8F55-EA6F32DCEA32}" dt="2021-04-19T15:12:34.467" v="0"/>
        <pc:sldMkLst>
          <pc:docMk/>
          <pc:sldMk cId="2547425520" sldId="286"/>
        </pc:sldMkLst>
      </pc:sldChg>
      <pc:sldChg chg="add">
        <pc:chgData name="Patel, Dhruv V" userId="S::dpatel406@gatech.edu::89eebba9-d428-40b5-91eb-13049a1e6473" providerId="AD" clId="Web-{0B42A64F-FC93-4DCD-8F55-EA6F32DCEA32}" dt="2021-04-19T15:13:11.671" v="14"/>
        <pc:sldMkLst>
          <pc:docMk/>
          <pc:sldMk cId="495765459" sldId="287"/>
        </pc:sldMkLst>
      </pc:sldChg>
      <pc:sldChg chg="add">
        <pc:chgData name="Patel, Dhruv V" userId="S::dpatel406@gatech.edu::89eebba9-d428-40b5-91eb-13049a1e6473" providerId="AD" clId="Web-{0B42A64F-FC93-4DCD-8F55-EA6F32DCEA32}" dt="2021-04-19T15:13:11.749" v="15"/>
        <pc:sldMkLst>
          <pc:docMk/>
          <pc:sldMk cId="2508894090" sldId="288"/>
        </pc:sldMkLst>
      </pc:sldChg>
    </pc:docChg>
  </pc:docChgLst>
  <pc:docChgLst>
    <pc:chgData name="Bush, Brittney J" userId="S::bbush9@gatech.edu::b4fe8df5-5712-459f-a984-fe67de4aa889" providerId="AD" clId="Web-{92707F05-AF2F-18AC-9EB0-ACA62B9B00F5}"/>
    <pc:docChg chg="">
      <pc:chgData name="Bush, Brittney J" userId="S::bbush9@gatech.edu::b4fe8df5-5712-459f-a984-fe67de4aa889" providerId="AD" clId="Web-{92707F05-AF2F-18AC-9EB0-ACA62B9B00F5}" dt="2020-11-15T23:27:54.884" v="0"/>
      <pc:docMkLst>
        <pc:docMk/>
      </pc:docMkLst>
      <pc:sldChg chg="addCm">
        <pc:chgData name="Bush, Brittney J" userId="S::bbush9@gatech.edu::b4fe8df5-5712-459f-a984-fe67de4aa889" providerId="AD" clId="Web-{92707F05-AF2F-18AC-9EB0-ACA62B9B00F5}" dt="2020-11-15T23:27:54.884" v="0"/>
        <pc:sldMkLst>
          <pc:docMk/>
          <pc:sldMk cId="2482404259" sldId="270"/>
        </pc:sldMkLst>
      </pc:sldChg>
    </pc:docChg>
  </pc:docChgLst>
  <pc:docChgLst>
    <pc:chgData name="Kelly, John K" userId="S::jkelly80@gatech.edu::d7f28d04-7414-4c62-b802-5991693b439b" providerId="AD" clId="Web-{626DD0CC-4BCB-403E-3AD8-295132C30FAA}"/>
    <pc:docChg chg="addSld delSld modSld sldOrd">
      <pc:chgData name="Kelly, John K" userId="S::jkelly80@gatech.edu::d7f28d04-7414-4c62-b802-5991693b439b" providerId="AD" clId="Web-{626DD0CC-4BCB-403E-3AD8-295132C30FAA}" dt="2020-11-13T14:05:30.188" v="348"/>
      <pc:docMkLst>
        <pc:docMk/>
      </pc:docMkLst>
      <pc:sldChg chg="modSp">
        <pc:chgData name="Kelly, John K" userId="S::jkelly80@gatech.edu::d7f28d04-7414-4c62-b802-5991693b439b" providerId="AD" clId="Web-{626DD0CC-4BCB-403E-3AD8-295132C30FAA}" dt="2020-11-13T13:55:44.002" v="112" actId="20577"/>
        <pc:sldMkLst>
          <pc:docMk/>
          <pc:sldMk cId="326110459" sldId="260"/>
        </pc:sldMkLst>
        <pc:spChg chg="mod">
          <ac:chgData name="Kelly, John K" userId="S::jkelly80@gatech.edu::d7f28d04-7414-4c62-b802-5991693b439b" providerId="AD" clId="Web-{626DD0CC-4BCB-403E-3AD8-295132C30FAA}" dt="2020-11-13T13:54:36.422" v="12" actId="20577"/>
          <ac:spMkLst>
            <pc:docMk/>
            <pc:sldMk cId="326110459" sldId="260"/>
            <ac:spMk id="90" creationId="{00000000-0000-0000-0000-000000000000}"/>
          </ac:spMkLst>
        </pc:spChg>
        <pc:spChg chg="mod">
          <ac:chgData name="Kelly, John K" userId="S::jkelly80@gatech.edu::d7f28d04-7414-4c62-b802-5991693b439b" providerId="AD" clId="Web-{626DD0CC-4BCB-403E-3AD8-295132C30FAA}" dt="2020-11-13T13:55:44.002" v="112" actId="20577"/>
          <ac:spMkLst>
            <pc:docMk/>
            <pc:sldMk cId="326110459" sldId="260"/>
            <ac:spMk id="91" creationId="{00000000-0000-0000-0000-000000000000}"/>
          </ac:spMkLst>
        </pc:spChg>
      </pc:sldChg>
      <pc:sldChg chg="modSp ord">
        <pc:chgData name="Kelly, John K" userId="S::jkelly80@gatech.edu::d7f28d04-7414-4c62-b802-5991693b439b" providerId="AD" clId="Web-{626DD0CC-4BCB-403E-3AD8-295132C30FAA}" dt="2020-11-13T14:01:39.104" v="258" actId="20577"/>
        <pc:sldMkLst>
          <pc:docMk/>
          <pc:sldMk cId="1158859295" sldId="263"/>
        </pc:sldMkLst>
        <pc:spChg chg="mod">
          <ac:chgData name="Kelly, John K" userId="S::jkelly80@gatech.edu::d7f28d04-7414-4c62-b802-5991693b439b" providerId="AD" clId="Web-{626DD0CC-4BCB-403E-3AD8-295132C30FAA}" dt="2020-11-13T14:01:39.104" v="258" actId="20577"/>
          <ac:spMkLst>
            <pc:docMk/>
            <pc:sldMk cId="1158859295" sldId="263"/>
            <ac:spMk id="120" creationId="{00000000-0000-0000-0000-000000000000}"/>
          </ac:spMkLst>
        </pc:spChg>
      </pc:sldChg>
      <pc:sldChg chg="modSp">
        <pc:chgData name="Kelly, John K" userId="S::jkelly80@gatech.edu::d7f28d04-7414-4c62-b802-5991693b439b" providerId="AD" clId="Web-{626DD0CC-4BCB-403E-3AD8-295132C30FAA}" dt="2020-11-13T14:04:51.390" v="347" actId="20577"/>
        <pc:sldMkLst>
          <pc:docMk/>
          <pc:sldMk cId="917060428" sldId="266"/>
        </pc:sldMkLst>
        <pc:spChg chg="mod">
          <ac:chgData name="Kelly, John K" userId="S::jkelly80@gatech.edu::d7f28d04-7414-4c62-b802-5991693b439b" providerId="AD" clId="Web-{626DD0CC-4BCB-403E-3AD8-295132C30FAA}" dt="2020-11-13T14:04:51.390" v="347" actId="20577"/>
          <ac:spMkLst>
            <pc:docMk/>
            <pc:sldMk cId="917060428" sldId="266"/>
            <ac:spMk id="143" creationId="{00000000-0000-0000-0000-000000000000}"/>
          </ac:spMkLst>
        </pc:spChg>
      </pc:sldChg>
      <pc:sldChg chg="del">
        <pc:chgData name="Kelly, John K" userId="S::jkelly80@gatech.edu::d7f28d04-7414-4c62-b802-5991693b439b" providerId="AD" clId="Web-{626DD0CC-4BCB-403E-3AD8-295132C30FAA}" dt="2020-11-13T14:05:30.188" v="348"/>
        <pc:sldMkLst>
          <pc:docMk/>
          <pc:sldMk cId="1417468492" sldId="272"/>
        </pc:sldMkLst>
      </pc:sldChg>
      <pc:sldChg chg="modSp">
        <pc:chgData name="Kelly, John K" userId="S::jkelly80@gatech.edu::d7f28d04-7414-4c62-b802-5991693b439b" providerId="AD" clId="Web-{626DD0CC-4BCB-403E-3AD8-295132C30FAA}" dt="2020-11-13T13:52:52.279" v="2" actId="20577"/>
        <pc:sldMkLst>
          <pc:docMk/>
          <pc:sldMk cId="786958920" sldId="273"/>
        </pc:sldMkLst>
        <pc:spChg chg="mod">
          <ac:chgData name="Kelly, John K" userId="S::jkelly80@gatech.edu::d7f28d04-7414-4c62-b802-5991693b439b" providerId="AD" clId="Web-{626DD0CC-4BCB-403E-3AD8-295132C30FAA}" dt="2020-11-13T13:49:52.978" v="0" actId="20577"/>
          <ac:spMkLst>
            <pc:docMk/>
            <pc:sldMk cId="786958920" sldId="273"/>
            <ac:spMk id="149" creationId="{00000000-0000-0000-0000-000000000000}"/>
          </ac:spMkLst>
        </pc:spChg>
        <pc:spChg chg="mod">
          <ac:chgData name="Kelly, John K" userId="S::jkelly80@gatech.edu::d7f28d04-7414-4c62-b802-5991693b439b" providerId="AD" clId="Web-{626DD0CC-4BCB-403E-3AD8-295132C30FAA}" dt="2020-11-13T13:52:52.279" v="2" actId="20577"/>
          <ac:spMkLst>
            <pc:docMk/>
            <pc:sldMk cId="786958920" sldId="273"/>
            <ac:spMk id="150" creationId="{00000000-0000-0000-0000-000000000000}"/>
          </ac:spMkLst>
        </pc:spChg>
      </pc:sldChg>
      <pc:sldChg chg="delSp modSp add replId">
        <pc:chgData name="Kelly, John K" userId="S::jkelly80@gatech.edu::d7f28d04-7414-4c62-b802-5991693b439b" providerId="AD" clId="Web-{626DD0CC-4BCB-403E-3AD8-295132C30FAA}" dt="2020-11-13T14:00:03.196" v="254" actId="14100"/>
        <pc:sldMkLst>
          <pc:docMk/>
          <pc:sldMk cId="3031187254" sldId="274"/>
        </pc:sldMkLst>
        <pc:spChg chg="mod">
          <ac:chgData name="Kelly, John K" userId="S::jkelly80@gatech.edu::d7f28d04-7414-4c62-b802-5991693b439b" providerId="AD" clId="Web-{626DD0CC-4BCB-403E-3AD8-295132C30FAA}" dt="2020-11-13T14:00:03.196" v="254" actId="14100"/>
          <ac:spMkLst>
            <pc:docMk/>
            <pc:sldMk cId="3031187254" sldId="274"/>
            <ac:spMk id="98" creationId="{00000000-0000-0000-0000-000000000000}"/>
          </ac:spMkLst>
        </pc:spChg>
        <pc:spChg chg="del mod">
          <ac:chgData name="Kelly, John K" userId="S::jkelly80@gatech.edu::d7f28d04-7414-4c62-b802-5991693b439b" providerId="AD" clId="Web-{626DD0CC-4BCB-403E-3AD8-295132C30FAA}" dt="2020-11-13T13:57:05.770" v="144"/>
          <ac:spMkLst>
            <pc:docMk/>
            <pc:sldMk cId="3031187254" sldId="274"/>
            <ac:spMk id="100" creationId="{00000000-0000-0000-0000-000000000000}"/>
          </ac:spMkLst>
        </pc:spChg>
        <pc:spChg chg="del">
          <ac:chgData name="Kelly, John K" userId="S::jkelly80@gatech.edu::d7f28d04-7414-4c62-b802-5991693b439b" providerId="AD" clId="Web-{626DD0CC-4BCB-403E-3AD8-295132C30FAA}" dt="2020-11-13T13:57:07.410" v="145"/>
          <ac:spMkLst>
            <pc:docMk/>
            <pc:sldMk cId="3031187254" sldId="274"/>
            <ac:spMk id="101" creationId="{00000000-0000-0000-0000-000000000000}"/>
          </ac:spMkLst>
        </pc:spChg>
        <pc:spChg chg="del">
          <ac:chgData name="Kelly, John K" userId="S::jkelly80@gatech.edu::d7f28d04-7414-4c62-b802-5991693b439b" providerId="AD" clId="Web-{626DD0CC-4BCB-403E-3AD8-295132C30FAA}" dt="2020-11-13T13:57:08.645" v="146"/>
          <ac:spMkLst>
            <pc:docMk/>
            <pc:sldMk cId="3031187254" sldId="274"/>
            <ac:spMk id="102" creationId="{00000000-0000-0000-0000-000000000000}"/>
          </ac:spMkLst>
        </pc:spChg>
        <pc:spChg chg="del">
          <ac:chgData name="Kelly, John K" userId="S::jkelly80@gatech.edu::d7f28d04-7414-4c62-b802-5991693b439b" providerId="AD" clId="Web-{626DD0CC-4BCB-403E-3AD8-295132C30FAA}" dt="2020-11-13T13:57:10.723" v="147"/>
          <ac:spMkLst>
            <pc:docMk/>
            <pc:sldMk cId="3031187254" sldId="274"/>
            <ac:spMk id="103" creationId="{00000000-0000-0000-0000-000000000000}"/>
          </ac:spMkLst>
        </pc:spChg>
        <pc:cxnChg chg="del mod">
          <ac:chgData name="Kelly, John K" userId="S::jkelly80@gatech.edu::d7f28d04-7414-4c62-b802-5991693b439b" providerId="AD" clId="Web-{626DD0CC-4BCB-403E-3AD8-295132C30FAA}" dt="2020-11-13T13:57:13.113" v="151"/>
          <ac:cxnSpMkLst>
            <pc:docMk/>
            <pc:sldMk cId="3031187254" sldId="274"/>
            <ac:cxnSpMk id="104" creationId="{00000000-0000-0000-0000-000000000000}"/>
          </ac:cxnSpMkLst>
        </pc:cxnChg>
        <pc:cxnChg chg="del mod">
          <ac:chgData name="Kelly, John K" userId="S::jkelly80@gatech.edu::d7f28d04-7414-4c62-b802-5991693b439b" providerId="AD" clId="Web-{626DD0CC-4BCB-403E-3AD8-295132C30FAA}" dt="2020-11-13T13:57:11.254" v="148"/>
          <ac:cxnSpMkLst>
            <pc:docMk/>
            <pc:sldMk cId="3031187254" sldId="274"/>
            <ac:cxnSpMk id="105" creationId="{00000000-0000-0000-0000-000000000000}"/>
          </ac:cxnSpMkLst>
        </pc:cxnChg>
        <pc:cxnChg chg="del mod">
          <ac:chgData name="Kelly, John K" userId="S::jkelly80@gatech.edu::d7f28d04-7414-4c62-b802-5991693b439b" providerId="AD" clId="Web-{626DD0CC-4BCB-403E-3AD8-295132C30FAA}" dt="2020-11-13T13:57:12.020" v="149"/>
          <ac:cxnSpMkLst>
            <pc:docMk/>
            <pc:sldMk cId="3031187254" sldId="274"/>
            <ac:cxnSpMk id="106" creationId="{00000000-0000-0000-0000-000000000000}"/>
          </ac:cxnSpMkLst>
        </pc:cxnChg>
        <pc:cxnChg chg="del mod">
          <ac:chgData name="Kelly, John K" userId="S::jkelly80@gatech.edu::d7f28d04-7414-4c62-b802-5991693b439b" providerId="AD" clId="Web-{626DD0CC-4BCB-403E-3AD8-295132C30FAA}" dt="2020-11-13T13:57:12.551" v="150"/>
          <ac:cxnSpMkLst>
            <pc:docMk/>
            <pc:sldMk cId="3031187254" sldId="274"/>
            <ac:cxnSpMk id="107" creationId="{00000000-0000-0000-0000-000000000000}"/>
          </ac:cxnSpMkLst>
        </pc:cxnChg>
      </pc:sldChg>
    </pc:docChg>
  </pc:docChgLst>
  <pc:docChgLst>
    <pc:chgData name="Ryan" userId="8967a43f-5d76-48cb-bd0e-8214a3c9084a" providerId="ADAL" clId="{3869A13F-93D2-480E-B1EE-6A75185228F5}"/>
    <pc:docChg chg="undo custSel modSld">
      <pc:chgData name="Ryan" userId="8967a43f-5d76-48cb-bd0e-8214a3c9084a" providerId="ADAL" clId="{3869A13F-93D2-480E-B1EE-6A75185228F5}" dt="2021-04-20T20:44:11.800" v="110" actId="20577"/>
      <pc:docMkLst>
        <pc:docMk/>
      </pc:docMkLst>
      <pc:sldChg chg="modSp mod">
        <pc:chgData name="Ryan" userId="8967a43f-5d76-48cb-bd0e-8214a3c9084a" providerId="ADAL" clId="{3869A13F-93D2-480E-B1EE-6A75185228F5}" dt="2021-04-20T20:43:05.376" v="63" actId="20577"/>
        <pc:sldMkLst>
          <pc:docMk/>
          <pc:sldMk cId="108339636" sldId="259"/>
        </pc:sldMkLst>
        <pc:spChg chg="mod">
          <ac:chgData name="Ryan" userId="8967a43f-5d76-48cb-bd0e-8214a3c9084a" providerId="ADAL" clId="{3869A13F-93D2-480E-B1EE-6A75185228F5}" dt="2021-04-20T20:43:05.376" v="63" actId="20577"/>
          <ac:spMkLst>
            <pc:docMk/>
            <pc:sldMk cId="108339636" sldId="259"/>
            <ac:spMk id="84" creationId="{00000000-0000-0000-0000-000000000000}"/>
          </ac:spMkLst>
        </pc:spChg>
      </pc:sldChg>
      <pc:sldChg chg="modSp mod">
        <pc:chgData name="Ryan" userId="8967a43f-5d76-48cb-bd0e-8214a3c9084a" providerId="ADAL" clId="{3869A13F-93D2-480E-B1EE-6A75185228F5}" dt="2021-04-20T20:43:23.338" v="78" actId="20577"/>
        <pc:sldMkLst>
          <pc:docMk/>
          <pc:sldMk cId="326110459" sldId="260"/>
        </pc:sldMkLst>
        <pc:spChg chg="mod">
          <ac:chgData name="Ryan" userId="8967a43f-5d76-48cb-bd0e-8214a3c9084a" providerId="ADAL" clId="{3869A13F-93D2-480E-B1EE-6A75185228F5}" dt="2021-04-20T20:43:23.338" v="78" actId="20577"/>
          <ac:spMkLst>
            <pc:docMk/>
            <pc:sldMk cId="326110459" sldId="260"/>
            <ac:spMk id="91" creationId="{00000000-0000-0000-0000-000000000000}"/>
          </ac:spMkLst>
        </pc:spChg>
      </pc:sldChg>
      <pc:sldChg chg="modSp mod">
        <pc:chgData name="Ryan" userId="8967a43f-5d76-48cb-bd0e-8214a3c9084a" providerId="ADAL" clId="{3869A13F-93D2-480E-B1EE-6A75185228F5}" dt="2021-04-20T20:44:11.800" v="110" actId="20577"/>
        <pc:sldMkLst>
          <pc:docMk/>
          <pc:sldMk cId="4165483853" sldId="279"/>
        </pc:sldMkLst>
        <pc:spChg chg="mod">
          <ac:chgData name="Ryan" userId="8967a43f-5d76-48cb-bd0e-8214a3c9084a" providerId="ADAL" clId="{3869A13F-93D2-480E-B1EE-6A75185228F5}" dt="2021-04-20T20:44:11.800" v="110" actId="20577"/>
          <ac:spMkLst>
            <pc:docMk/>
            <pc:sldMk cId="4165483853" sldId="279"/>
            <ac:spMk id="8" creationId="{EDF4A219-145D-9F46-BC5C-B5D6D94384FF}"/>
          </ac:spMkLst>
        </pc:spChg>
      </pc:sldChg>
      <pc:sldChg chg="addSp delSp modSp mod">
        <pc:chgData name="Ryan" userId="8967a43f-5d76-48cb-bd0e-8214a3c9084a" providerId="ADAL" clId="{3869A13F-93D2-480E-B1EE-6A75185228F5}" dt="2021-04-20T20:43:48.946" v="83"/>
        <pc:sldMkLst>
          <pc:docMk/>
          <pc:sldMk cId="1296010491" sldId="282"/>
        </pc:sldMkLst>
        <pc:spChg chg="del">
          <ac:chgData name="Ryan" userId="8967a43f-5d76-48cb-bd0e-8214a3c9084a" providerId="ADAL" clId="{3869A13F-93D2-480E-B1EE-6A75185228F5}" dt="2021-04-20T20:43:42.984" v="79" actId="478"/>
          <ac:spMkLst>
            <pc:docMk/>
            <pc:sldMk cId="1296010491" sldId="282"/>
            <ac:spMk id="2" creationId="{BFD85A8C-A072-4525-8980-09D37161AD6C}"/>
          </ac:spMkLst>
        </pc:spChg>
        <pc:spChg chg="del">
          <ac:chgData name="Ryan" userId="8967a43f-5d76-48cb-bd0e-8214a3c9084a" providerId="ADAL" clId="{3869A13F-93D2-480E-B1EE-6A75185228F5}" dt="2021-04-20T20:43:45.104" v="80" actId="478"/>
          <ac:spMkLst>
            <pc:docMk/>
            <pc:sldMk cId="1296010491" sldId="282"/>
            <ac:spMk id="3" creationId="{AE91916F-29EC-4A4A-A907-907EF970BF0D}"/>
          </ac:spMkLst>
        </pc:spChg>
        <pc:spChg chg="add del mod">
          <ac:chgData name="Ryan" userId="8967a43f-5d76-48cb-bd0e-8214a3c9084a" providerId="ADAL" clId="{3869A13F-93D2-480E-B1EE-6A75185228F5}" dt="2021-04-20T20:43:47.077" v="81" actId="478"/>
          <ac:spMkLst>
            <pc:docMk/>
            <pc:sldMk cId="1296010491" sldId="282"/>
            <ac:spMk id="5" creationId="{86A49999-1E4B-4662-87F8-B0D031C17A9D}"/>
          </ac:spMkLst>
        </pc:spChg>
        <pc:spChg chg="add del mod">
          <ac:chgData name="Ryan" userId="8967a43f-5d76-48cb-bd0e-8214a3c9084a" providerId="ADAL" clId="{3869A13F-93D2-480E-B1EE-6A75185228F5}" dt="2021-04-20T20:43:48.194" v="82" actId="478"/>
          <ac:spMkLst>
            <pc:docMk/>
            <pc:sldMk cId="1296010491" sldId="282"/>
            <ac:spMk id="10" creationId="{A705E6C0-330F-4F43-A3E6-B034EB6CCAAD}"/>
          </ac:spMkLst>
        </pc:spChg>
        <pc:spChg chg="add mod">
          <ac:chgData name="Ryan" userId="8967a43f-5d76-48cb-bd0e-8214a3c9084a" providerId="ADAL" clId="{3869A13F-93D2-480E-B1EE-6A75185228F5}" dt="2021-04-20T20:43:48.946" v="83"/>
          <ac:spMkLst>
            <pc:docMk/>
            <pc:sldMk cId="1296010491" sldId="282"/>
            <ac:spMk id="12" creationId="{809E79CC-BF12-47EB-B52D-92C7C7205FC5}"/>
          </ac:spMkLst>
        </pc:spChg>
        <pc:spChg chg="add mod">
          <ac:chgData name="Ryan" userId="8967a43f-5d76-48cb-bd0e-8214a3c9084a" providerId="ADAL" clId="{3869A13F-93D2-480E-B1EE-6A75185228F5}" dt="2021-04-20T20:43:48.946" v="83"/>
          <ac:spMkLst>
            <pc:docMk/>
            <pc:sldMk cId="1296010491" sldId="282"/>
            <ac:spMk id="13" creationId="{5D6A36BE-E6DB-4D4B-B926-355DE94158F7}"/>
          </ac:spMkLst>
        </pc:spChg>
        <pc:spChg chg="mod">
          <ac:chgData name="Ryan" userId="8967a43f-5d76-48cb-bd0e-8214a3c9084a" providerId="ADAL" clId="{3869A13F-93D2-480E-B1EE-6A75185228F5}" dt="2021-04-20T20:43:48.946" v="83"/>
          <ac:spMkLst>
            <pc:docMk/>
            <pc:sldMk cId="1296010491" sldId="282"/>
            <ac:spMk id="15" creationId="{EB2A007E-7177-452A-A5D0-3630A2F3E980}"/>
          </ac:spMkLst>
        </pc:spChg>
        <pc:spChg chg="mod">
          <ac:chgData name="Ryan" userId="8967a43f-5d76-48cb-bd0e-8214a3c9084a" providerId="ADAL" clId="{3869A13F-93D2-480E-B1EE-6A75185228F5}" dt="2021-04-20T20:43:48.946" v="83"/>
          <ac:spMkLst>
            <pc:docMk/>
            <pc:sldMk cId="1296010491" sldId="282"/>
            <ac:spMk id="16" creationId="{CDB597B5-4198-4899-8EAB-C3CB8BEAA602}"/>
          </ac:spMkLst>
        </pc:spChg>
        <pc:grpChg chg="del">
          <ac:chgData name="Ryan" userId="8967a43f-5d76-48cb-bd0e-8214a3c9084a" providerId="ADAL" clId="{3869A13F-93D2-480E-B1EE-6A75185228F5}" dt="2021-04-20T20:43:42.984" v="79" actId="478"/>
          <ac:grpSpMkLst>
            <pc:docMk/>
            <pc:sldMk cId="1296010491" sldId="282"/>
            <ac:grpSpMk id="8" creationId="{9D9BEEBB-CF8B-43E0-90C6-A2BE822D48B2}"/>
          </ac:grpSpMkLst>
        </pc:grpChg>
        <pc:grpChg chg="add mod">
          <ac:chgData name="Ryan" userId="8967a43f-5d76-48cb-bd0e-8214a3c9084a" providerId="ADAL" clId="{3869A13F-93D2-480E-B1EE-6A75185228F5}" dt="2021-04-20T20:43:48.946" v="83"/>
          <ac:grpSpMkLst>
            <pc:docMk/>
            <pc:sldMk cId="1296010491" sldId="282"/>
            <ac:grpSpMk id="14" creationId="{E3411144-5017-4481-AFB9-E88F54CA15FB}"/>
          </ac:grpSpMkLst>
        </pc:grpChg>
      </pc:sldChg>
      <pc:sldChg chg="addSp delSp modSp mod addAnim delAnim modAnim">
        <pc:chgData name="Ryan" userId="8967a43f-5d76-48cb-bd0e-8214a3c9084a" providerId="ADAL" clId="{3869A13F-93D2-480E-B1EE-6A75185228F5}" dt="2021-04-20T20:42:30.339" v="14"/>
        <pc:sldMkLst>
          <pc:docMk/>
          <pc:sldMk cId="2706484907" sldId="284"/>
        </pc:sldMkLst>
        <pc:spChg chg="add del">
          <ac:chgData name="Ryan" userId="8967a43f-5d76-48cb-bd0e-8214a3c9084a" providerId="ADAL" clId="{3869A13F-93D2-480E-B1EE-6A75185228F5}" dt="2021-04-20T20:42:14.427" v="6" actId="478"/>
          <ac:spMkLst>
            <pc:docMk/>
            <pc:sldMk cId="2706484907" sldId="284"/>
            <ac:spMk id="2" creationId="{470A2037-A162-4E58-9182-79898FCB3543}"/>
          </ac:spMkLst>
        </pc:spChg>
        <pc:spChg chg="add del">
          <ac:chgData name="Ryan" userId="8967a43f-5d76-48cb-bd0e-8214a3c9084a" providerId="ADAL" clId="{3869A13F-93D2-480E-B1EE-6A75185228F5}" dt="2021-04-20T20:42:14.427" v="6" actId="478"/>
          <ac:spMkLst>
            <pc:docMk/>
            <pc:sldMk cId="2706484907" sldId="284"/>
            <ac:spMk id="3" creationId="{209E2D72-1415-4CEF-B0EE-1E5276BD49EA}"/>
          </ac:spMkLst>
        </pc:spChg>
        <pc:spChg chg="add del">
          <ac:chgData name="Ryan" userId="8967a43f-5d76-48cb-bd0e-8214a3c9084a" providerId="ADAL" clId="{3869A13F-93D2-480E-B1EE-6A75185228F5}" dt="2021-04-20T20:42:14.427" v="6" actId="478"/>
          <ac:spMkLst>
            <pc:docMk/>
            <pc:sldMk cId="2706484907" sldId="284"/>
            <ac:spMk id="4" creationId="{447A31BF-D87A-4910-A2BB-C5C0E8FD80C5}"/>
          </ac:spMkLst>
        </pc:spChg>
        <pc:spChg chg="add del">
          <ac:chgData name="Ryan" userId="8967a43f-5d76-48cb-bd0e-8214a3c9084a" providerId="ADAL" clId="{3869A13F-93D2-480E-B1EE-6A75185228F5}" dt="2021-04-20T20:42:19.107" v="8" actId="478"/>
          <ac:spMkLst>
            <pc:docMk/>
            <pc:sldMk cId="2706484907" sldId="284"/>
            <ac:spMk id="5" creationId="{AEC75609-6918-4461-BF20-B2166C58E886}"/>
          </ac:spMkLst>
        </pc:spChg>
        <pc:spChg chg="add del mod">
          <ac:chgData name="Ryan" userId="8967a43f-5d76-48cb-bd0e-8214a3c9084a" providerId="ADAL" clId="{3869A13F-93D2-480E-B1EE-6A75185228F5}" dt="2021-04-20T20:42:08.613" v="3" actId="478"/>
          <ac:spMkLst>
            <pc:docMk/>
            <pc:sldMk cId="2706484907" sldId="284"/>
            <ac:spMk id="7" creationId="{3BB1215C-DBD6-4FBC-B7E3-260F5641198D}"/>
          </ac:spMkLst>
        </pc:spChg>
        <pc:spChg chg="add del mod">
          <ac:chgData name="Ryan" userId="8967a43f-5d76-48cb-bd0e-8214a3c9084a" providerId="ADAL" clId="{3869A13F-93D2-480E-B1EE-6A75185228F5}" dt="2021-04-20T20:42:08.613" v="3" actId="478"/>
          <ac:spMkLst>
            <pc:docMk/>
            <pc:sldMk cId="2706484907" sldId="284"/>
            <ac:spMk id="9" creationId="{82BF0CBC-FBD9-4E42-8A6B-6C152AC4556B}"/>
          </ac:spMkLst>
        </pc:spChg>
        <pc:spChg chg="add del mod">
          <ac:chgData name="Ryan" userId="8967a43f-5d76-48cb-bd0e-8214a3c9084a" providerId="ADAL" clId="{3869A13F-93D2-480E-B1EE-6A75185228F5}" dt="2021-04-20T20:42:23.551" v="11" actId="478"/>
          <ac:spMkLst>
            <pc:docMk/>
            <pc:sldMk cId="2706484907" sldId="284"/>
            <ac:spMk id="11" creationId="{CC4A4C1B-72E0-4F1B-8B3A-D8B40E878C6C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3" creationId="{3B917BC5-B4AE-4208-BF6B-135324D21C9F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4" creationId="{3AB66FDC-E9D3-4BBE-BFB0-B0932451D463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5" creationId="{20167E54-B066-412B-8EB8-71C9832C0339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6" creationId="{A85A6405-E3F8-486D-AC3A-C29652337B10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7" creationId="{4860D63A-3A75-4A88-B103-E193E2BB94E1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8" creationId="{597DC9D2-3DC9-42D2-AE2E-191081FA095D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19" creationId="{8D013C46-B87A-4FCE-9FAF-8AEBF5CEFB22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20" creationId="{0FE4F9B6-120B-4D91-9886-B9F3E4A0EC4D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21" creationId="{CA7E7D22-DDC9-4E70-A050-BC272431B05D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22" creationId="{1B8C168F-8AE8-47E2-8F93-3A75371E6395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23" creationId="{F3DCB90E-1ACF-42A6-B6BD-485B959C9C91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24" creationId="{CE5C2003-6B46-4896-8A20-A2479ABB0833}"/>
          </ac:spMkLst>
        </pc:spChg>
        <pc:spChg chg="add del mod">
          <ac:chgData name="Ryan" userId="8967a43f-5d76-48cb-bd0e-8214a3c9084a" providerId="ADAL" clId="{3869A13F-93D2-480E-B1EE-6A75185228F5}" dt="2021-04-20T20:42:23.551" v="11" actId="478"/>
          <ac:spMkLst>
            <pc:docMk/>
            <pc:sldMk cId="2706484907" sldId="284"/>
            <ac:spMk id="25" creationId="{4E86C79B-8185-4E6A-8379-C79FC96770C1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29" creationId="{DC281A9F-08F9-4A4D-8FE8-13354528B51A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30" creationId="{F08307F7-FB9D-4FC7-985B-81993FF2CB76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31" creationId="{B0E604B1-076A-4AEA-B3CB-62CDF34B2F2F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32" creationId="{1F3F8221-CADB-4D81-AE5F-0B3BCD7FC208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33" creationId="{D89E8F13-C7C4-4AE7-AD1E-20D99FFB9A7E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34" creationId="{D06932DE-8A6B-43D7-828C-557F8596E6CB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35" creationId="{0AF68542-CA79-4AEC-95B2-9A6BD7CDDCA0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36" creationId="{DB284DE8-0F9D-429A-B551-BCEF3EC8CAA3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37" creationId="{465F4E84-F786-4939-A817-2B19696ECD96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38" creationId="{214E7F9C-7037-4E9F-A8B8-1B24AA47533B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39" creationId="{A6509C10-6D11-4C44-92B0-3F55FD49D3FC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40" creationId="{A0759753-A9FA-45D6-B81A-7E24CBD4198B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1" creationId="{B2F5AD40-1D5C-4739-917D-35D75E6F9E0A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2" creationId="{ACD88C4D-B89A-4207-A21F-ACB9930A29ED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3" creationId="{1E4EBB61-C45E-45C6-A075-CE7597D1A60A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4" creationId="{815F3A9C-5AA7-4F7F-8169-ED0E144D1A69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5" creationId="{C3C4816E-9C9A-427E-BB87-B6A8C9E332ED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6" creationId="{80401552-8BBD-44BD-9554-1900767F7B96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7" creationId="{C0D35AE3-AE36-4D47-AD63-223AE6B8186A}"/>
          </ac:spMkLst>
        </pc:spChg>
        <pc:spChg chg="add del">
          <ac:chgData name="Ryan" userId="8967a43f-5d76-48cb-bd0e-8214a3c9084a" providerId="ADAL" clId="{3869A13F-93D2-480E-B1EE-6A75185228F5}" dt="2021-04-20T20:42:19.107" v="8" actId="478"/>
          <ac:spMkLst>
            <pc:docMk/>
            <pc:sldMk cId="2706484907" sldId="284"/>
            <ac:spMk id="75" creationId="{00000000-0000-0000-0000-000000000000}"/>
          </ac:spMkLst>
        </pc:spChg>
        <pc:spChg chg="add del mod">
          <ac:chgData name="Ryan" userId="8967a43f-5d76-48cb-bd0e-8214a3c9084a" providerId="ADAL" clId="{3869A13F-93D2-480E-B1EE-6A75185228F5}" dt="2021-04-20T20:42:19.107" v="8" actId="478"/>
          <ac:spMkLst>
            <pc:docMk/>
            <pc:sldMk cId="2706484907" sldId="284"/>
            <ac:spMk id="76" creationId="{00000000-0000-0000-0000-000000000000}"/>
          </ac:spMkLst>
        </pc:spChg>
        <pc:spChg chg="add del">
          <ac:chgData name="Ryan" userId="8967a43f-5d76-48cb-bd0e-8214a3c9084a" providerId="ADAL" clId="{3869A13F-93D2-480E-B1EE-6A75185228F5}" dt="2021-04-20T20:42:08.613" v="3" actId="478"/>
          <ac:spMkLst>
            <pc:docMk/>
            <pc:sldMk cId="2706484907" sldId="284"/>
            <ac:spMk id="77" creationId="{00000000-0000-0000-0000-000000000000}"/>
          </ac:spMkLst>
        </pc:spChg>
      </pc:sldChg>
    </pc:docChg>
  </pc:docChgLst>
  <pc:docChgLst>
    <pc:chgData name="Kelly, John K" userId="S::jkelly80@gatech.edu::d7f28d04-7414-4c62-b802-5991693b439b" providerId="AD" clId="Web-{A1BCF7C5-5E22-4BA0-B877-444686C2FC08}"/>
    <pc:docChg chg="addSld modSld">
      <pc:chgData name="Kelly, John K" userId="S::jkelly80@gatech.edu::d7f28d04-7414-4c62-b802-5991693b439b" providerId="AD" clId="Web-{A1BCF7C5-5E22-4BA0-B877-444686C2FC08}" dt="2020-11-15T22:26:29.076" v="398"/>
      <pc:docMkLst>
        <pc:docMk/>
      </pc:docMkLst>
      <pc:sldChg chg="addCm">
        <pc:chgData name="Kelly, John K" userId="S::jkelly80@gatech.edu::d7f28d04-7414-4c62-b802-5991693b439b" providerId="AD" clId="Web-{A1BCF7C5-5E22-4BA0-B877-444686C2FC08}" dt="2020-11-15T21:57:54.097" v="2"/>
        <pc:sldMkLst>
          <pc:docMk/>
          <pc:sldMk cId="1158859295" sldId="263"/>
        </pc:sldMkLst>
      </pc:sldChg>
      <pc:sldChg chg="modSp addCm">
        <pc:chgData name="Kelly, John K" userId="S::jkelly80@gatech.edu::d7f28d04-7414-4c62-b802-5991693b439b" providerId="AD" clId="Web-{A1BCF7C5-5E22-4BA0-B877-444686C2FC08}" dt="2020-11-15T22:00:34.273" v="119"/>
        <pc:sldMkLst>
          <pc:docMk/>
          <pc:sldMk cId="2482404259" sldId="270"/>
        </pc:sldMkLst>
        <pc:spChg chg="mod">
          <ac:chgData name="Kelly, John K" userId="S::jkelly80@gatech.edu::d7f28d04-7414-4c62-b802-5991693b439b" providerId="AD" clId="Web-{A1BCF7C5-5E22-4BA0-B877-444686C2FC08}" dt="2020-11-15T22:00:07.475" v="118" actId="20577"/>
          <ac:spMkLst>
            <pc:docMk/>
            <pc:sldMk cId="2482404259" sldId="270"/>
            <ac:spMk id="174" creationId="{00000000-0000-0000-0000-000000000000}"/>
          </ac:spMkLst>
        </pc:spChg>
      </pc:sldChg>
      <pc:sldChg chg="addSp delSp modSp">
        <pc:chgData name="Kelly, John K" userId="S::jkelly80@gatech.edu::d7f28d04-7414-4c62-b802-5991693b439b" providerId="AD" clId="Web-{A1BCF7C5-5E22-4BA0-B877-444686C2FC08}" dt="2020-11-15T22:25:02.262" v="391" actId="1076"/>
        <pc:sldMkLst>
          <pc:docMk/>
          <pc:sldMk cId="3031187254" sldId="274"/>
        </pc:sldMkLst>
        <pc:spChg chg="add mod">
          <ac:chgData name="Kelly, John K" userId="S::jkelly80@gatech.edu::d7f28d04-7414-4c62-b802-5991693b439b" providerId="AD" clId="Web-{A1BCF7C5-5E22-4BA0-B877-444686C2FC08}" dt="2020-11-15T22:25:02.262" v="391" actId="1076"/>
          <ac:spMkLst>
            <pc:docMk/>
            <pc:sldMk cId="3031187254" sldId="274"/>
            <ac:spMk id="8" creationId="{CF5A5B1D-A07F-412E-B378-AD540B5A0FCA}"/>
          </ac:spMkLst>
        </pc:spChg>
        <pc:spChg chg="del mod">
          <ac:chgData name="Kelly, John K" userId="S::jkelly80@gatech.edu::d7f28d04-7414-4c62-b802-5991693b439b" providerId="AD" clId="Web-{A1BCF7C5-5E22-4BA0-B877-444686C2FC08}" dt="2020-11-15T22:24:43.949" v="387"/>
          <ac:spMkLst>
            <pc:docMk/>
            <pc:sldMk cId="3031187254" sldId="274"/>
            <ac:spMk id="99" creationId="{00000000-0000-0000-0000-000000000000}"/>
          </ac:spMkLst>
        </pc:spChg>
      </pc:sldChg>
      <pc:sldChg chg="addCm">
        <pc:chgData name="Kelly, John K" userId="S::jkelly80@gatech.edu::d7f28d04-7414-4c62-b802-5991693b439b" providerId="AD" clId="Web-{A1BCF7C5-5E22-4BA0-B877-444686C2FC08}" dt="2020-11-15T22:26:29.076" v="398"/>
        <pc:sldMkLst>
          <pc:docMk/>
          <pc:sldMk cId="4165483853" sldId="279"/>
        </pc:sldMkLst>
      </pc:sldChg>
      <pc:sldChg chg="addCm">
        <pc:chgData name="Kelly, John K" userId="S::jkelly80@gatech.edu::d7f28d04-7414-4c62-b802-5991693b439b" providerId="AD" clId="Web-{A1BCF7C5-5E22-4BA0-B877-444686C2FC08}" dt="2020-11-15T21:56:27.376" v="0"/>
        <pc:sldMkLst>
          <pc:docMk/>
          <pc:sldMk cId="2390033058" sldId="280"/>
        </pc:sldMkLst>
      </pc:sldChg>
      <pc:sldChg chg="addCm">
        <pc:chgData name="Kelly, John K" userId="S::jkelly80@gatech.edu::d7f28d04-7414-4c62-b802-5991693b439b" providerId="AD" clId="Web-{A1BCF7C5-5E22-4BA0-B877-444686C2FC08}" dt="2020-11-15T21:57:15.472" v="1"/>
        <pc:sldMkLst>
          <pc:docMk/>
          <pc:sldMk cId="879675441" sldId="281"/>
        </pc:sldMkLst>
      </pc:sldChg>
      <pc:sldChg chg="addSp delSp modSp new">
        <pc:chgData name="Kelly, John K" userId="S::jkelly80@gatech.edu::d7f28d04-7414-4c62-b802-5991693b439b" providerId="AD" clId="Web-{A1BCF7C5-5E22-4BA0-B877-444686C2FC08}" dt="2020-11-15T22:26:16.841" v="397" actId="20577"/>
        <pc:sldMkLst>
          <pc:docMk/>
          <pc:sldMk cId="1296010491" sldId="282"/>
        </pc:sldMkLst>
        <pc:spChg chg="mod">
          <ac:chgData name="Kelly, John K" userId="S::jkelly80@gatech.edu::d7f28d04-7414-4c62-b802-5991693b439b" providerId="AD" clId="Web-{A1BCF7C5-5E22-4BA0-B877-444686C2FC08}" dt="2020-11-15T22:26:16.841" v="397" actId="20577"/>
          <ac:spMkLst>
            <pc:docMk/>
            <pc:sldMk cId="1296010491" sldId="282"/>
            <ac:spMk id="2" creationId="{BFD85A8C-A072-4525-8980-09D37161AD6C}"/>
          </ac:spMkLst>
        </pc:spChg>
        <pc:spChg chg="mod">
          <ac:chgData name="Kelly, John K" userId="S::jkelly80@gatech.edu::d7f28d04-7414-4c62-b802-5991693b439b" providerId="AD" clId="Web-{A1BCF7C5-5E22-4BA0-B877-444686C2FC08}" dt="2020-11-15T22:25:37.387" v="393" actId="20577"/>
          <ac:spMkLst>
            <pc:docMk/>
            <pc:sldMk cId="1296010491" sldId="282"/>
            <ac:spMk id="3" creationId="{AE91916F-29EC-4A4A-A907-907EF970BF0D}"/>
          </ac:spMkLst>
        </pc:spChg>
        <pc:spChg chg="add del mod">
          <ac:chgData name="Kelly, John K" userId="S::jkelly80@gatech.edu::d7f28d04-7414-4c62-b802-5991693b439b" providerId="AD" clId="Web-{A1BCF7C5-5E22-4BA0-B877-444686C2FC08}" dt="2020-11-15T22:05:09.966" v="258"/>
          <ac:spMkLst>
            <pc:docMk/>
            <pc:sldMk cId="1296010491" sldId="282"/>
            <ac:spMk id="4" creationId="{15FA6942-175F-48D5-8ABF-7F80208DCAA5}"/>
          </ac:spMkLst>
        </pc:spChg>
        <pc:spChg chg="mod">
          <ac:chgData name="Kelly, John K" userId="S::jkelly80@gatech.edu::d7f28d04-7414-4c62-b802-5991693b439b" providerId="AD" clId="Web-{A1BCF7C5-5E22-4BA0-B877-444686C2FC08}" dt="2020-11-15T22:19:18.719" v="380" actId="20577"/>
          <ac:spMkLst>
            <pc:docMk/>
            <pc:sldMk cId="1296010491" sldId="282"/>
            <ac:spMk id="6" creationId="{F4F20763-2A0C-4E30-B415-36273FDCB6CC}"/>
          </ac:spMkLst>
        </pc:spChg>
        <pc:spChg chg="mod">
          <ac:chgData name="Kelly, John K" userId="S::jkelly80@gatech.edu::d7f28d04-7414-4c62-b802-5991693b439b" providerId="AD" clId="Web-{A1BCF7C5-5E22-4BA0-B877-444686C2FC08}" dt="2020-11-15T22:18:21.890" v="338" actId="14100"/>
          <ac:spMkLst>
            <pc:docMk/>
            <pc:sldMk cId="1296010491" sldId="282"/>
            <ac:spMk id="7" creationId="{10007674-A967-4864-B3E9-F7803027D340}"/>
          </ac:spMkLst>
        </pc:spChg>
        <pc:spChg chg="add mod">
          <ac:chgData name="Kelly, John K" userId="S::jkelly80@gatech.edu::d7f28d04-7414-4c62-b802-5991693b439b" providerId="AD" clId="Web-{A1BCF7C5-5E22-4BA0-B877-444686C2FC08}" dt="2020-11-15T22:24:52.621" v="389" actId="1076"/>
          <ac:spMkLst>
            <pc:docMk/>
            <pc:sldMk cId="1296010491" sldId="282"/>
            <ac:spMk id="17" creationId="{CF5A5B1D-A07F-412E-B378-AD540B5A0FCA}"/>
          </ac:spMkLst>
        </pc:spChg>
        <pc:grpChg chg="add del mod">
          <ac:chgData name="Kelly, John K" userId="S::jkelly80@gatech.edu::d7f28d04-7414-4c62-b802-5991693b439b" providerId="AD" clId="Web-{A1BCF7C5-5E22-4BA0-B877-444686C2FC08}" dt="2020-11-15T22:19:28.735" v="381" actId="1076"/>
          <ac:grpSpMkLst>
            <pc:docMk/>
            <pc:sldMk cId="1296010491" sldId="282"/>
            <ac:grpSpMk id="8" creationId="{9D9BEEBB-CF8B-43E0-90C6-A2BE822D48B2}"/>
          </ac:grpSpMkLst>
        </pc:grpChg>
        <pc:grpChg chg="add del">
          <ac:chgData name="Kelly, John K" userId="S::jkelly80@gatech.edu::d7f28d04-7414-4c62-b802-5991693b439b" providerId="AD" clId="Web-{A1BCF7C5-5E22-4BA0-B877-444686C2FC08}" dt="2020-11-15T22:24:17.745" v="383"/>
          <ac:grpSpMkLst>
            <pc:docMk/>
            <pc:sldMk cId="1296010491" sldId="282"/>
            <ac:grpSpMk id="12" creationId="{DCC72D3B-1778-4B46-B6EE-4FB49B33C9D7}"/>
          </ac:grpSpMkLst>
        </pc:grpChg>
        <pc:grpChg chg="add del">
          <ac:chgData name="Kelly, John K" userId="S::jkelly80@gatech.edu::d7f28d04-7414-4c62-b802-5991693b439b" providerId="AD" clId="Web-{A1BCF7C5-5E22-4BA0-B877-444686C2FC08}" dt="2020-11-15T22:24:24.698" v="385"/>
          <ac:grpSpMkLst>
            <pc:docMk/>
            <pc:sldMk cId="1296010491" sldId="282"/>
            <ac:grpSpMk id="16" creationId="{02CE1D91-C678-4FCE-AFDA-61C179F0E096}"/>
          </ac:grpSpMkLst>
        </pc:grpChg>
      </pc:sldChg>
    </pc:docChg>
  </pc:docChgLst>
  <pc:docChgLst>
    <pc:chgData name="Patel, Dhruv V" userId="S::dpatel406@gatech.edu::89eebba9-d428-40b5-91eb-13049a1e6473" providerId="AD" clId="Web-{D8184806-1BC8-4B9B-A08F-35CFD18DF028}"/>
    <pc:docChg chg="delSld modSld">
      <pc:chgData name="Patel, Dhruv V" userId="S::dpatel406@gatech.edu::89eebba9-d428-40b5-91eb-13049a1e6473" providerId="AD" clId="Web-{D8184806-1BC8-4B9B-A08F-35CFD18DF028}" dt="2021-11-17T14:44:22.656" v="31"/>
      <pc:docMkLst>
        <pc:docMk/>
      </pc:docMkLst>
      <pc:sldChg chg="modSp">
        <pc:chgData name="Patel, Dhruv V" userId="S::dpatel406@gatech.edu::89eebba9-d428-40b5-91eb-13049a1e6473" providerId="AD" clId="Web-{D8184806-1BC8-4B9B-A08F-35CFD18DF028}" dt="2021-11-17T14:42:23.214" v="1" actId="20577"/>
        <pc:sldMkLst>
          <pc:docMk/>
          <pc:sldMk cId="0" sldId="256"/>
        </pc:sldMkLst>
        <pc:spChg chg="mod">
          <ac:chgData name="Patel, Dhruv V" userId="S::dpatel406@gatech.edu::89eebba9-d428-40b5-91eb-13049a1e6473" providerId="AD" clId="Web-{D8184806-1BC8-4B9B-A08F-35CFD18DF028}" dt="2021-11-17T14:42:23.214" v="1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D8184806-1BC8-4B9B-A08F-35CFD18DF028}" dt="2021-11-17T14:43:23.951" v="23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D8184806-1BC8-4B9B-A08F-35CFD18DF028}" dt="2021-11-17T14:43:23.951" v="23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D8184806-1BC8-4B9B-A08F-35CFD18DF028}" dt="2021-11-17T14:44:04.827" v="28"/>
        <pc:sldMkLst>
          <pc:docMk/>
          <pc:sldMk cId="3597502335" sldId="262"/>
        </pc:sldMkLst>
      </pc:sldChg>
      <pc:sldChg chg="del">
        <pc:chgData name="Patel, Dhruv V" userId="S::dpatel406@gatech.edu::89eebba9-d428-40b5-91eb-13049a1e6473" providerId="AD" clId="Web-{D8184806-1BC8-4B9B-A08F-35CFD18DF028}" dt="2021-11-17T14:44:22.656" v="31"/>
        <pc:sldMkLst>
          <pc:docMk/>
          <pc:sldMk cId="2706484907" sldId="284"/>
        </pc:sldMkLst>
      </pc:sldChg>
      <pc:sldChg chg="modSp">
        <pc:chgData name="Patel, Dhruv V" userId="S::dpatel406@gatech.edu::89eebba9-d428-40b5-91eb-13049a1e6473" providerId="AD" clId="Web-{D8184806-1BC8-4B9B-A08F-35CFD18DF028}" dt="2021-11-17T14:44:13.780" v="30" actId="20577"/>
        <pc:sldMkLst>
          <pc:docMk/>
          <pc:sldMk cId="2465734204" sldId="285"/>
        </pc:sldMkLst>
        <pc:spChg chg="mod">
          <ac:chgData name="Patel, Dhruv V" userId="S::dpatel406@gatech.edu::89eebba9-d428-40b5-91eb-13049a1e6473" providerId="AD" clId="Web-{D8184806-1BC8-4B9B-A08F-35CFD18DF028}" dt="2021-11-17T14:44:13.780" v="30" actId="20577"/>
          <ac:spMkLst>
            <pc:docMk/>
            <pc:sldMk cId="2465734204" sldId="285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D8184806-1BC8-4B9B-A08F-35CFD18DF028}" dt="2021-11-17T14:44:04.827" v="27"/>
        <pc:sldMkLst>
          <pc:docMk/>
          <pc:sldMk cId="2547425520" sldId="286"/>
        </pc:sldMkLst>
      </pc:sldChg>
      <pc:sldChg chg="del">
        <pc:chgData name="Patel, Dhruv V" userId="S::dpatel406@gatech.edu::89eebba9-d428-40b5-91eb-13049a1e6473" providerId="AD" clId="Web-{D8184806-1BC8-4B9B-A08F-35CFD18DF028}" dt="2021-11-17T14:44:04.827" v="25"/>
        <pc:sldMkLst>
          <pc:docMk/>
          <pc:sldMk cId="495765459" sldId="287"/>
        </pc:sldMkLst>
      </pc:sldChg>
      <pc:sldChg chg="del">
        <pc:chgData name="Patel, Dhruv V" userId="S::dpatel406@gatech.edu::89eebba9-d428-40b5-91eb-13049a1e6473" providerId="AD" clId="Web-{D8184806-1BC8-4B9B-A08F-35CFD18DF028}" dt="2021-11-17T14:44:04.827" v="26"/>
        <pc:sldMkLst>
          <pc:docMk/>
          <pc:sldMk cId="2508894090" sldId="288"/>
        </pc:sldMkLst>
      </pc:sldChg>
      <pc:sldChg chg="del">
        <pc:chgData name="Patel, Dhruv V" userId="S::dpatel406@gatech.edu::89eebba9-d428-40b5-91eb-13049a1e6473" providerId="AD" clId="Web-{D8184806-1BC8-4B9B-A08F-35CFD18DF028}" dt="2021-11-17T14:44:04.827" v="24"/>
        <pc:sldMkLst>
          <pc:docMk/>
          <pc:sldMk cId="351086353" sldId="290"/>
        </pc:sldMkLst>
      </pc:sldChg>
    </pc:docChg>
  </pc:docChgLst>
  <pc:docChgLst>
    <pc:chgData name="Patel, Dhruv V" userId="S::dpatel406@gatech.edu::89eebba9-d428-40b5-91eb-13049a1e6473" providerId="AD" clId="Web-{A41DC793-ECB8-46BC-81C8-1F1FE5DB835A}"/>
    <pc:docChg chg="delSld modSld">
      <pc:chgData name="Patel, Dhruv V" userId="S::dpatel406@gatech.edu::89eebba9-d428-40b5-91eb-13049a1e6473" providerId="AD" clId="Web-{A41DC793-ECB8-46BC-81C8-1F1FE5DB835A}" dt="2021-04-19T15:09:35.167" v="24"/>
      <pc:docMkLst>
        <pc:docMk/>
      </pc:docMkLst>
      <pc:sldChg chg="del">
        <pc:chgData name="Patel, Dhruv V" userId="S::dpatel406@gatech.edu::89eebba9-d428-40b5-91eb-13049a1e6473" providerId="AD" clId="Web-{A41DC793-ECB8-46BC-81C8-1F1FE5DB835A}" dt="2021-04-19T15:09:35.167" v="24"/>
        <pc:sldMkLst>
          <pc:docMk/>
          <pc:sldMk cId="917060428" sldId="266"/>
        </pc:sldMkLst>
      </pc:sldChg>
      <pc:sldChg chg="modSp">
        <pc:chgData name="Patel, Dhruv V" userId="S::dpatel406@gatech.edu::89eebba9-d428-40b5-91eb-13049a1e6473" providerId="AD" clId="Web-{A41DC793-ECB8-46BC-81C8-1F1FE5DB835A}" dt="2021-04-19T15:09:35.136" v="23" actId="20577"/>
        <pc:sldMkLst>
          <pc:docMk/>
          <pc:sldMk cId="2465734204" sldId="285"/>
        </pc:sldMkLst>
        <pc:spChg chg="mod">
          <ac:chgData name="Patel, Dhruv V" userId="S::dpatel406@gatech.edu::89eebba9-d428-40b5-91eb-13049a1e6473" providerId="AD" clId="Web-{A41DC793-ECB8-46BC-81C8-1F1FE5DB835A}" dt="2021-04-19T15:09:35.136" v="23" actId="20577"/>
          <ac:spMkLst>
            <pc:docMk/>
            <pc:sldMk cId="2465734204" sldId="285"/>
            <ac:spMk id="76" creationId="{00000000-0000-0000-0000-000000000000}"/>
          </ac:spMkLst>
        </pc:spChg>
      </pc:sldChg>
    </pc:docChg>
  </pc:docChgLst>
  <pc:docChgLst>
    <pc:chgData name="Henderson, Stephanie J" userId="S::shenderson62@gatech.edu::65662c2a-cf3f-464a-a12a-03b051e08212" providerId="AD" clId="Web-{FC7818BE-3EF3-4FE5-AD27-850B03DB6163}"/>
    <pc:docChg chg="addSld delSld modSld">
      <pc:chgData name="Henderson, Stephanie J" userId="S::shenderson62@gatech.edu::65662c2a-cf3f-464a-a12a-03b051e08212" providerId="AD" clId="Web-{FC7818BE-3EF3-4FE5-AD27-850B03DB6163}" dt="2021-11-20T00:33:35.966" v="28"/>
      <pc:docMkLst>
        <pc:docMk/>
      </pc:docMkLst>
      <pc:sldChg chg="addSp delSp modSp new del">
        <pc:chgData name="Henderson, Stephanie J" userId="S::shenderson62@gatech.edu::65662c2a-cf3f-464a-a12a-03b051e08212" providerId="AD" clId="Web-{FC7818BE-3EF3-4FE5-AD27-850B03DB6163}" dt="2021-11-20T00:33:35.966" v="28"/>
        <pc:sldMkLst>
          <pc:docMk/>
          <pc:sldMk cId="2518636634" sldId="286"/>
        </pc:sldMkLst>
        <pc:spChg chg="del">
          <ac:chgData name="Henderson, Stephanie J" userId="S::shenderson62@gatech.edu::65662c2a-cf3f-464a-a12a-03b051e08212" providerId="AD" clId="Web-{FC7818BE-3EF3-4FE5-AD27-850B03DB6163}" dt="2021-11-20T00:31:35.656" v="2"/>
          <ac:spMkLst>
            <pc:docMk/>
            <pc:sldMk cId="2518636634" sldId="286"/>
            <ac:spMk id="2" creationId="{16842B13-CC23-48DA-B062-24F1067906AF}"/>
          </ac:spMkLst>
        </pc:spChg>
        <pc:spChg chg="del">
          <ac:chgData name="Henderson, Stephanie J" userId="S::shenderson62@gatech.edu::65662c2a-cf3f-464a-a12a-03b051e08212" providerId="AD" clId="Web-{FC7818BE-3EF3-4FE5-AD27-850B03DB6163}" dt="2021-11-20T00:31:34.078" v="1"/>
          <ac:spMkLst>
            <pc:docMk/>
            <pc:sldMk cId="2518636634" sldId="286"/>
            <ac:spMk id="3" creationId="{B26DCF42-7060-45DC-A7AA-74DDC950EA90}"/>
          </ac:spMkLst>
        </pc:spChg>
        <pc:picChg chg="add del mod">
          <ac:chgData name="Henderson, Stephanie J" userId="S::shenderson62@gatech.edu::65662c2a-cf3f-464a-a12a-03b051e08212" providerId="AD" clId="Web-{FC7818BE-3EF3-4FE5-AD27-850B03DB6163}" dt="2021-11-20T00:33:34.419" v="27" actId="1076"/>
          <ac:picMkLst>
            <pc:docMk/>
            <pc:sldMk cId="2518636634" sldId="286"/>
            <ac:picMk id="4" creationId="{7B3EA8CD-79FB-4C1E-8C2E-AA0AE50AACC8}"/>
          </ac:picMkLst>
        </pc:picChg>
        <pc:picChg chg="add del mod">
          <ac:chgData name="Henderson, Stephanie J" userId="S::shenderson62@gatech.edu::65662c2a-cf3f-464a-a12a-03b051e08212" providerId="AD" clId="Web-{FC7818BE-3EF3-4FE5-AD27-850B03DB6163}" dt="2021-11-20T00:33:31.933" v="26" actId="1076"/>
          <ac:picMkLst>
            <pc:docMk/>
            <pc:sldMk cId="2518636634" sldId="286"/>
            <ac:picMk id="5" creationId="{779BDBCA-DB59-4228-BFE3-04519F2784CC}"/>
          </ac:picMkLst>
        </pc:picChg>
        <pc:picChg chg="add del mod">
          <ac:chgData name="Henderson, Stephanie J" userId="S::shenderson62@gatech.edu::65662c2a-cf3f-464a-a12a-03b051e08212" providerId="AD" clId="Web-{FC7818BE-3EF3-4FE5-AD27-850B03DB6163}" dt="2021-11-20T00:33:29.854" v="25"/>
          <ac:picMkLst>
            <pc:docMk/>
            <pc:sldMk cId="2518636634" sldId="286"/>
            <ac:picMk id="6" creationId="{0CF0247E-DEA8-4D84-A33A-70A1B46A330C}"/>
          </ac:picMkLst>
        </pc:picChg>
      </pc:sldChg>
    </pc:docChg>
  </pc:docChgLst>
  <pc:docChgLst>
    <pc:chgData name="William Touchstone" userId="682388bf-f96c-4605-8878-5bdbbdfe871b" providerId="ADAL" clId="{4464DE0A-9F68-4771-906F-13872FA373B1}"/>
    <pc:docChg chg="modSld">
      <pc:chgData name="William Touchstone" userId="682388bf-f96c-4605-8878-5bdbbdfe871b" providerId="ADAL" clId="{4464DE0A-9F68-4771-906F-13872FA373B1}" dt="2020-11-17T22:09:40.395" v="0" actId="20578"/>
      <pc:docMkLst>
        <pc:docMk/>
      </pc:docMkLst>
      <pc:sldChg chg="modSp">
        <pc:chgData name="William Touchstone" userId="682388bf-f96c-4605-8878-5bdbbdfe871b" providerId="ADAL" clId="{4464DE0A-9F68-4771-906F-13872FA373B1}" dt="2020-11-17T22:09:40.395" v="0" actId="20578"/>
        <pc:sldMkLst>
          <pc:docMk/>
          <pc:sldMk cId="1296010491" sldId="282"/>
        </pc:sldMkLst>
        <pc:spChg chg="mod">
          <ac:chgData name="William Touchstone" userId="682388bf-f96c-4605-8878-5bdbbdfe871b" providerId="ADAL" clId="{4464DE0A-9F68-4771-906F-13872FA373B1}" dt="2020-11-17T22:09:40.395" v="0" actId="20578"/>
          <ac:spMkLst>
            <pc:docMk/>
            <pc:sldMk cId="1296010491" sldId="282"/>
            <ac:spMk id="6" creationId="{F4F20763-2A0C-4E30-B415-36273FDCB6CC}"/>
          </ac:spMkLst>
        </pc:spChg>
      </pc:sldChg>
    </pc:docChg>
  </pc:docChgLst>
  <pc:docChgLst>
    <pc:chgData name="Bush, Brittney J" userId="S::bbush9@gatech.edu::b4fe8df5-5712-459f-a984-fe67de4aa889" providerId="AD" clId="Web-{5EB3EF84-7279-C799-8662-5D0C34F96AD4}"/>
    <pc:docChg chg="">
      <pc:chgData name="Bush, Brittney J" userId="S::bbush9@gatech.edu::b4fe8df5-5712-459f-a984-fe67de4aa889" providerId="AD" clId="Web-{5EB3EF84-7279-C799-8662-5D0C34F96AD4}" dt="2020-11-13T21:17:23.135" v="0"/>
      <pc:docMkLst>
        <pc:docMk/>
      </pc:docMkLst>
      <pc:sldChg chg="addCm">
        <pc:chgData name="Bush, Brittney J" userId="S::bbush9@gatech.edu::b4fe8df5-5712-459f-a984-fe67de4aa889" providerId="AD" clId="Web-{5EB3EF84-7279-C799-8662-5D0C34F96AD4}" dt="2020-11-13T21:17:23.135" v="0"/>
        <pc:sldMkLst>
          <pc:docMk/>
          <pc:sldMk cId="3031187254" sldId="274"/>
        </pc:sldMkLst>
      </pc:sldChg>
    </pc:docChg>
  </pc:docChgLst>
  <pc:docChgLst>
    <pc:chgData name="Kelly, John K" userId="S::jkelly80@gatech.edu::d7f28d04-7414-4c62-b802-5991693b439b" providerId="AD" clId="Web-{DF14BA2A-E98C-4D7E-B928-1DF9C919EDDD}"/>
    <pc:docChg chg="modSld">
      <pc:chgData name="Kelly, John K" userId="S::jkelly80@gatech.edu::d7f28d04-7414-4c62-b802-5991693b439b" providerId="AD" clId="Web-{DF14BA2A-E98C-4D7E-B928-1DF9C919EDDD}" dt="2020-11-13T18:18:05.309" v="3" actId="20577"/>
      <pc:docMkLst>
        <pc:docMk/>
      </pc:docMkLst>
      <pc:sldChg chg="modSp addCm">
        <pc:chgData name="Kelly, John K" userId="S::jkelly80@gatech.edu::d7f28d04-7414-4c62-b802-5991693b439b" providerId="AD" clId="Web-{DF14BA2A-E98C-4D7E-B928-1DF9C919EDDD}" dt="2020-11-13T18:18:05.309" v="3" actId="20577"/>
        <pc:sldMkLst>
          <pc:docMk/>
          <pc:sldMk cId="917060428" sldId="266"/>
        </pc:sldMkLst>
        <pc:spChg chg="mod">
          <ac:chgData name="Kelly, John K" userId="S::jkelly80@gatech.edu::d7f28d04-7414-4c62-b802-5991693b439b" providerId="AD" clId="Web-{DF14BA2A-E98C-4D7E-B928-1DF9C919EDDD}" dt="2020-11-13T18:18:05.309" v="3" actId="20577"/>
          <ac:spMkLst>
            <pc:docMk/>
            <pc:sldMk cId="917060428" sldId="266"/>
            <ac:spMk id="143" creationId="{00000000-0000-0000-0000-000000000000}"/>
          </ac:spMkLst>
        </pc:spChg>
      </pc:sldChg>
      <pc:sldChg chg="addCm">
        <pc:chgData name="Kelly, John K" userId="S::jkelly80@gatech.edu::d7f28d04-7414-4c62-b802-5991693b439b" providerId="AD" clId="Web-{DF14BA2A-E98C-4D7E-B928-1DF9C919EDDD}" dt="2020-11-13T18:17:42.949" v="0"/>
        <pc:sldMkLst>
          <pc:docMk/>
          <pc:sldMk cId="3031187254" sldId="274"/>
        </pc:sldMkLst>
      </pc:sldChg>
    </pc:docChg>
  </pc:docChgLst>
  <pc:docChgLst>
    <pc:chgData name="Kelly, John K" userId="S::jkelly80@gatech.edu::d7f28d04-7414-4c62-b802-5991693b439b" providerId="AD" clId="Web-{692762E5-26D6-4A0C-B1FE-8B206870BDF4}"/>
    <pc:docChg chg="addSld modSld">
      <pc:chgData name="Kelly, John K" userId="S::jkelly80@gatech.edu::d7f28d04-7414-4c62-b802-5991693b439b" providerId="AD" clId="Web-{692762E5-26D6-4A0C-B1FE-8B206870BDF4}" dt="2020-11-15T04:05:12.418" v="843" actId="20577"/>
      <pc:docMkLst>
        <pc:docMk/>
      </pc:docMkLst>
      <pc:sldChg chg="modSp new">
        <pc:chgData name="Kelly, John K" userId="S::jkelly80@gatech.edu::d7f28d04-7414-4c62-b802-5991693b439b" providerId="AD" clId="Web-{692762E5-26D6-4A0C-B1FE-8B206870BDF4}" dt="2020-11-15T03:57:19.120" v="276" actId="20577"/>
        <pc:sldMkLst>
          <pc:docMk/>
          <pc:sldMk cId="3671666965" sldId="276"/>
        </pc:sldMkLst>
        <pc:spChg chg="mod">
          <ac:chgData name="Kelly, John K" userId="S::jkelly80@gatech.edu::d7f28d04-7414-4c62-b802-5991693b439b" providerId="AD" clId="Web-{692762E5-26D6-4A0C-B1FE-8B206870BDF4}" dt="2020-11-15T03:50:16.602" v="7" actId="20577"/>
          <ac:spMkLst>
            <pc:docMk/>
            <pc:sldMk cId="3671666965" sldId="276"/>
            <ac:spMk id="2" creationId="{1AF99622-279F-4DC1-AA65-971AB2DE6157}"/>
          </ac:spMkLst>
        </pc:spChg>
        <pc:spChg chg="mod">
          <ac:chgData name="Kelly, John K" userId="S::jkelly80@gatech.edu::d7f28d04-7414-4c62-b802-5991693b439b" providerId="AD" clId="Web-{692762E5-26D6-4A0C-B1FE-8B206870BDF4}" dt="2020-11-15T03:57:19.120" v="276" actId="20577"/>
          <ac:spMkLst>
            <pc:docMk/>
            <pc:sldMk cId="3671666965" sldId="276"/>
            <ac:spMk id="3" creationId="{D961006D-D2BC-4A56-A8DC-23E7C06966EC}"/>
          </ac:spMkLst>
        </pc:spChg>
      </pc:sldChg>
      <pc:sldChg chg="modSp new">
        <pc:chgData name="Kelly, John K" userId="S::jkelly80@gatech.edu::d7f28d04-7414-4c62-b802-5991693b439b" providerId="AD" clId="Web-{692762E5-26D6-4A0C-B1FE-8B206870BDF4}" dt="2020-11-15T04:04:55.027" v="840" actId="20577"/>
        <pc:sldMkLst>
          <pc:docMk/>
          <pc:sldMk cId="3576073600" sldId="277"/>
        </pc:sldMkLst>
        <pc:spChg chg="mod">
          <ac:chgData name="Kelly, John K" userId="S::jkelly80@gatech.edu::d7f28d04-7414-4c62-b802-5991693b439b" providerId="AD" clId="Web-{692762E5-26D6-4A0C-B1FE-8B206870BDF4}" dt="2020-11-15T03:57:27.651" v="281" actId="20577"/>
          <ac:spMkLst>
            <pc:docMk/>
            <pc:sldMk cId="3576073600" sldId="277"/>
            <ac:spMk id="2" creationId="{D4D1E4B2-E1A1-402A-B699-10F1FAB175DD}"/>
          </ac:spMkLst>
        </pc:spChg>
        <pc:spChg chg="mod">
          <ac:chgData name="Kelly, John K" userId="S::jkelly80@gatech.edu::d7f28d04-7414-4c62-b802-5991693b439b" providerId="AD" clId="Web-{692762E5-26D6-4A0C-B1FE-8B206870BDF4}" dt="2020-11-15T04:04:55.027" v="840" actId="20577"/>
          <ac:spMkLst>
            <pc:docMk/>
            <pc:sldMk cId="3576073600" sldId="277"/>
            <ac:spMk id="3" creationId="{33AA7627-6FF3-47FD-A781-215F3202B16A}"/>
          </ac:spMkLst>
        </pc:spChg>
      </pc:sldChg>
      <pc:sldChg chg="modSp new">
        <pc:chgData name="Kelly, John K" userId="S::jkelly80@gatech.edu::d7f28d04-7414-4c62-b802-5991693b439b" providerId="AD" clId="Web-{692762E5-26D6-4A0C-B1FE-8B206870BDF4}" dt="2020-11-15T04:05:12.418" v="843" actId="20577"/>
        <pc:sldMkLst>
          <pc:docMk/>
          <pc:sldMk cId="2216406300" sldId="278"/>
        </pc:sldMkLst>
        <pc:spChg chg="mod">
          <ac:chgData name="Kelly, John K" userId="S::jkelly80@gatech.edu::d7f28d04-7414-4c62-b802-5991693b439b" providerId="AD" clId="Web-{692762E5-26D6-4A0C-B1FE-8B206870BDF4}" dt="2020-11-15T04:00:56.193" v="425" actId="20577"/>
          <ac:spMkLst>
            <pc:docMk/>
            <pc:sldMk cId="2216406300" sldId="278"/>
            <ac:spMk id="2" creationId="{B7ABB9E4-0088-491E-9C5A-C2EF9022DCB9}"/>
          </ac:spMkLst>
        </pc:spChg>
        <pc:spChg chg="mod">
          <ac:chgData name="Kelly, John K" userId="S::jkelly80@gatech.edu::d7f28d04-7414-4c62-b802-5991693b439b" providerId="AD" clId="Web-{692762E5-26D6-4A0C-B1FE-8B206870BDF4}" dt="2020-11-15T04:05:12.418" v="843" actId="20577"/>
          <ac:spMkLst>
            <pc:docMk/>
            <pc:sldMk cId="2216406300" sldId="278"/>
            <ac:spMk id="3" creationId="{0CECF201-8CC8-4DA3-A2FF-5576AB2559F6}"/>
          </ac:spMkLst>
        </pc:spChg>
      </pc:sldChg>
    </pc:docChg>
  </pc:docChgLst>
  <pc:docChgLst>
    <pc:chgData name="Nakazawa, Allison M" userId="S::anakazawa7@gatech.edu::434e347d-bc06-4936-8f1a-589032403e0e" providerId="AD" clId="Web-{360C0D53-D562-4480-841D-893FB43E3101}"/>
    <pc:docChg chg="modSld">
      <pc:chgData name="Nakazawa, Allison M" userId="S::anakazawa7@gatech.edu::434e347d-bc06-4936-8f1a-589032403e0e" providerId="AD" clId="Web-{360C0D53-D562-4480-841D-893FB43E3101}" dt="2020-11-09T17:35:09.686" v="3" actId="20577"/>
      <pc:docMkLst>
        <pc:docMk/>
      </pc:docMkLst>
      <pc:sldChg chg="modSp">
        <pc:chgData name="Nakazawa, Allison M" userId="S::anakazawa7@gatech.edu::434e347d-bc06-4936-8f1a-589032403e0e" providerId="AD" clId="Web-{360C0D53-D562-4480-841D-893FB43E3101}" dt="2020-11-09T17:35:09.686" v="3" actId="20577"/>
        <pc:sldMkLst>
          <pc:docMk/>
          <pc:sldMk cId="0" sldId="256"/>
        </pc:sldMkLst>
        <pc:spChg chg="mod">
          <ac:chgData name="Nakazawa, Allison M" userId="S::anakazawa7@gatech.edu::434e347d-bc06-4936-8f1a-589032403e0e" providerId="AD" clId="Web-{360C0D53-D562-4480-841D-893FB43E3101}" dt="2020-11-09T17:35:09.686" v="3" actId="20577"/>
          <ac:spMkLst>
            <pc:docMk/>
            <pc:sldMk cId="0" sldId="256"/>
            <ac:spMk id="66" creationId="{00000000-0000-0000-0000-000000000000}"/>
          </ac:spMkLst>
        </pc:spChg>
      </pc:sldChg>
    </pc:docChg>
  </pc:docChgLst>
  <pc:docChgLst>
    <pc:chgData name="Bush, Brittney J" userId="S::bbush9@gatech.edu::b4fe8df5-5712-459f-a984-fe67de4aa889" providerId="AD" clId="Web-{4E5D3148-9FA3-4F44-B5AF-42798E897A75}"/>
    <pc:docChg chg="modSld">
      <pc:chgData name="Bush, Brittney J" userId="S::bbush9@gatech.edu::b4fe8df5-5712-459f-a984-fe67de4aa889" providerId="AD" clId="Web-{4E5D3148-9FA3-4F44-B5AF-42798E897A75}" dt="2020-11-13T18:12:24.599" v="9"/>
      <pc:docMkLst>
        <pc:docMk/>
      </pc:docMkLst>
      <pc:sldChg chg="addCm">
        <pc:chgData name="Bush, Brittney J" userId="S::bbush9@gatech.edu::b4fe8df5-5712-459f-a984-fe67de4aa889" providerId="AD" clId="Web-{4E5D3148-9FA3-4F44-B5AF-42798E897A75}" dt="2020-11-13T18:04:56.469" v="1"/>
        <pc:sldMkLst>
          <pc:docMk/>
          <pc:sldMk cId="917060428" sldId="266"/>
        </pc:sldMkLst>
      </pc:sldChg>
      <pc:sldChg chg="modSp addCm">
        <pc:chgData name="Bush, Brittney J" userId="S::bbush9@gatech.edu::b4fe8df5-5712-459f-a984-fe67de4aa889" providerId="AD" clId="Web-{4E5D3148-9FA3-4F44-B5AF-42798E897A75}" dt="2020-11-13T18:12:24.599" v="9"/>
        <pc:sldMkLst>
          <pc:docMk/>
          <pc:sldMk cId="2482404259" sldId="270"/>
        </pc:sldMkLst>
        <pc:spChg chg="mod">
          <ac:chgData name="Bush, Brittney J" userId="S::bbush9@gatech.edu::b4fe8df5-5712-459f-a984-fe67de4aa889" providerId="AD" clId="Web-{4E5D3148-9FA3-4F44-B5AF-42798E897A75}" dt="2020-11-13T18:06:24.614" v="8" actId="20577"/>
          <ac:spMkLst>
            <pc:docMk/>
            <pc:sldMk cId="2482404259" sldId="270"/>
            <ac:spMk id="173" creationId="{00000000-0000-0000-0000-000000000000}"/>
          </ac:spMkLst>
        </pc:spChg>
      </pc:sldChg>
      <pc:sldChg chg="addCm">
        <pc:chgData name="Bush, Brittney J" userId="S::bbush9@gatech.edu::b4fe8df5-5712-459f-a984-fe67de4aa889" providerId="AD" clId="Web-{4E5D3148-9FA3-4F44-B5AF-42798E897A75}" dt="2020-11-13T18:00:27.769" v="0"/>
        <pc:sldMkLst>
          <pc:docMk/>
          <pc:sldMk cId="3031187254" sldId="274"/>
        </pc:sldMkLst>
      </pc:sldChg>
      <pc:sldChg chg="modSp">
        <pc:chgData name="Bush, Brittney J" userId="S::bbush9@gatech.edu::b4fe8df5-5712-459f-a984-fe67de4aa889" providerId="AD" clId="Web-{4E5D3148-9FA3-4F44-B5AF-42798E897A75}" dt="2020-11-13T18:06:21.238" v="7" actId="20577"/>
        <pc:sldMkLst>
          <pc:docMk/>
          <pc:sldMk cId="3488602342" sldId="275"/>
        </pc:sldMkLst>
        <pc:spChg chg="mod">
          <ac:chgData name="Bush, Brittney J" userId="S::bbush9@gatech.edu::b4fe8df5-5712-459f-a984-fe67de4aa889" providerId="AD" clId="Web-{4E5D3148-9FA3-4F44-B5AF-42798E897A75}" dt="2020-11-13T18:06:21.238" v="7" actId="20577"/>
          <ac:spMkLst>
            <pc:docMk/>
            <pc:sldMk cId="3488602342" sldId="275"/>
            <ac:spMk id="180" creationId="{00000000-0000-0000-0000-000000000000}"/>
          </ac:spMkLst>
        </pc:spChg>
      </pc:sldChg>
    </pc:docChg>
  </pc:docChgLst>
  <pc:docChgLst>
    <pc:chgData name="Kelly, John K" userId="S::jkelly80@gatech.edu::d7f28d04-7414-4c62-b802-5991693b439b" providerId="AD" clId="Web-{A43E6CAE-7035-49A3-A3EA-1DFA53959F84}"/>
    <pc:docChg chg="addSld modSld">
      <pc:chgData name="Kelly, John K" userId="S::jkelly80@gatech.edu::d7f28d04-7414-4c62-b802-5991693b439b" providerId="AD" clId="Web-{A43E6CAE-7035-49A3-A3EA-1DFA53959F84}" dt="2020-11-15T23:27:32.150" v="265" actId="20577"/>
      <pc:docMkLst>
        <pc:docMk/>
      </pc:docMkLst>
      <pc:sldChg chg="modSp add replId">
        <pc:chgData name="Kelly, John K" userId="S::jkelly80@gatech.edu::d7f28d04-7414-4c62-b802-5991693b439b" providerId="AD" clId="Web-{A43E6CAE-7035-49A3-A3EA-1DFA53959F84}" dt="2020-11-15T23:27:32.150" v="265" actId="20577"/>
        <pc:sldMkLst>
          <pc:docMk/>
          <pc:sldMk cId="62164740" sldId="283"/>
        </pc:sldMkLst>
        <pc:spChg chg="mod">
          <ac:chgData name="Kelly, John K" userId="S::jkelly80@gatech.edu::d7f28d04-7414-4c62-b802-5991693b439b" providerId="AD" clId="Web-{A43E6CAE-7035-49A3-A3EA-1DFA53959F84}" dt="2020-11-15T23:27:32.150" v="265" actId="20577"/>
          <ac:spMkLst>
            <pc:docMk/>
            <pc:sldMk cId="62164740" sldId="283"/>
            <ac:spMk id="8" creationId="{EDF4A219-145D-9F46-BC5C-B5D6D94384FF}"/>
          </ac:spMkLst>
        </pc:spChg>
        <pc:spChg chg="mod">
          <ac:chgData name="Kelly, John K" userId="S::jkelly80@gatech.edu::d7f28d04-7414-4c62-b802-5991693b439b" providerId="AD" clId="Web-{A43E6CAE-7035-49A3-A3EA-1DFA53959F84}" dt="2020-11-15T23:19:52.591" v="15" actId="20577"/>
          <ac:spMkLst>
            <pc:docMk/>
            <pc:sldMk cId="62164740" sldId="283"/>
            <ac:spMk id="90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0010AD00-33DE-AA09-A5D9-10F37FC4A5B9}"/>
    <pc:docChg chg="modSld">
      <pc:chgData name="Patel, Dhruv V" userId="S::dpatel406@gatech.edu::89eebba9-d428-40b5-91eb-13049a1e6473" providerId="AD" clId="Web-{0010AD00-33DE-AA09-A5D9-10F37FC4A5B9}" dt="2021-04-19T14:18:52.598" v="46" actId="1076"/>
      <pc:docMkLst>
        <pc:docMk/>
      </pc:docMkLst>
      <pc:sldChg chg="addSp modSp addAnim modAnim">
        <pc:chgData name="Patel, Dhruv V" userId="S::dpatel406@gatech.edu::89eebba9-d428-40b5-91eb-13049a1e6473" providerId="AD" clId="Web-{0010AD00-33DE-AA09-A5D9-10F37FC4A5B9}" dt="2021-04-19T14:18:52.598" v="46" actId="1076"/>
        <pc:sldMkLst>
          <pc:docMk/>
          <pc:sldMk cId="2706484907" sldId="284"/>
        </pc:sldMkLst>
        <pc:spChg chg="add mod">
          <ac:chgData name="Patel, Dhruv V" userId="S::dpatel406@gatech.edu::89eebba9-d428-40b5-91eb-13049a1e6473" providerId="AD" clId="Web-{0010AD00-33DE-AA09-A5D9-10F37FC4A5B9}" dt="2021-04-19T14:18:09.268" v="8" actId="1076"/>
          <ac:spMkLst>
            <pc:docMk/>
            <pc:sldMk cId="2706484907" sldId="284"/>
            <ac:spMk id="2" creationId="{470A2037-A162-4E58-9182-79898FCB3543}"/>
          </ac:spMkLst>
        </pc:spChg>
        <pc:spChg chg="add mod">
          <ac:chgData name="Patel, Dhruv V" userId="S::dpatel406@gatech.edu::89eebba9-d428-40b5-91eb-13049a1e6473" providerId="AD" clId="Web-{0010AD00-33DE-AA09-A5D9-10F37FC4A5B9}" dt="2021-04-19T14:18:24.331" v="18" actId="1076"/>
          <ac:spMkLst>
            <pc:docMk/>
            <pc:sldMk cId="2706484907" sldId="284"/>
            <ac:spMk id="3" creationId="{209E2D72-1415-4CEF-B0EE-1E5276BD49EA}"/>
          </ac:spMkLst>
        </pc:spChg>
        <pc:spChg chg="add mod">
          <ac:chgData name="Patel, Dhruv V" userId="S::dpatel406@gatech.edu::89eebba9-d428-40b5-91eb-13049a1e6473" providerId="AD" clId="Web-{0010AD00-33DE-AA09-A5D9-10F37FC4A5B9}" dt="2021-04-19T14:18:35.082" v="23" actId="1076"/>
          <ac:spMkLst>
            <pc:docMk/>
            <pc:sldMk cId="2706484907" sldId="284"/>
            <ac:spMk id="4" creationId="{447A31BF-D87A-4910-A2BB-C5C0E8FD80C5}"/>
          </ac:spMkLst>
        </pc:spChg>
        <pc:spChg chg="add mod">
          <ac:chgData name="Patel, Dhruv V" userId="S::dpatel406@gatech.edu::89eebba9-d428-40b5-91eb-13049a1e6473" providerId="AD" clId="Web-{0010AD00-33DE-AA09-A5D9-10F37FC4A5B9}" dt="2021-04-19T14:18:52.598" v="46" actId="1076"/>
          <ac:spMkLst>
            <pc:docMk/>
            <pc:sldMk cId="2706484907" sldId="284"/>
            <ac:spMk id="5" creationId="{AEC75609-6918-4461-BF20-B2166C58E886}"/>
          </ac:spMkLst>
        </pc:spChg>
        <pc:spChg chg="mod">
          <ac:chgData name="Patel, Dhruv V" userId="S::dpatel406@gatech.edu::89eebba9-d428-40b5-91eb-13049a1e6473" providerId="AD" clId="Web-{0010AD00-33DE-AA09-A5D9-10F37FC4A5B9}" dt="2021-04-19T14:18:48.363" v="45" actId="20577"/>
          <ac:spMkLst>
            <pc:docMk/>
            <pc:sldMk cId="2706484907" sldId="284"/>
            <ac:spMk id="76" creationId="{00000000-0000-0000-0000-000000000000}"/>
          </ac:spMkLst>
        </pc:spChg>
      </pc:sldChg>
    </pc:docChg>
  </pc:docChgLst>
  <pc:docChgLst>
    <pc:chgData name="Nakazawa, Allison M" userId="434e347d-bc06-4936-8f1a-589032403e0e" providerId="ADAL" clId="{660BC80A-0D64-064E-A196-3A9D88F1F104}"/>
    <pc:docChg chg="undo custSel addSld delSld modSld">
      <pc:chgData name="Nakazawa, Allison M" userId="434e347d-bc06-4936-8f1a-589032403e0e" providerId="ADAL" clId="{660BC80A-0D64-064E-A196-3A9D88F1F104}" dt="2020-11-17T22:27:27.907" v="784" actId="20577"/>
      <pc:docMkLst>
        <pc:docMk/>
      </pc:docMkLst>
      <pc:sldChg chg="modSp mod">
        <pc:chgData name="Nakazawa, Allison M" userId="434e347d-bc06-4936-8f1a-589032403e0e" providerId="ADAL" clId="{660BC80A-0D64-064E-A196-3A9D88F1F104}" dt="2020-11-14T19:31:35.039" v="463" actId="14100"/>
        <pc:sldMkLst>
          <pc:docMk/>
          <pc:sldMk cId="0" sldId="257"/>
        </pc:sldMkLst>
        <pc:spChg chg="mod">
          <ac:chgData name="Nakazawa, Allison M" userId="434e347d-bc06-4936-8f1a-589032403e0e" providerId="ADAL" clId="{660BC80A-0D64-064E-A196-3A9D88F1F104}" dt="2020-11-09T17:36:18.911" v="13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660BC80A-0D64-064E-A196-3A9D88F1F104}" dt="2020-11-14T19:31:35.039" v="463" actId="14100"/>
          <ac:spMkLst>
            <pc:docMk/>
            <pc:sldMk cId="0" sldId="257"/>
            <ac:spMk id="76" creationId="{00000000-0000-0000-0000-000000000000}"/>
          </ac:spMkLst>
        </pc:spChg>
      </pc:sldChg>
      <pc:sldChg chg="add">
        <pc:chgData name="Nakazawa, Allison M" userId="434e347d-bc06-4936-8f1a-589032403e0e" providerId="ADAL" clId="{660BC80A-0D64-064E-A196-3A9D88F1F104}" dt="2020-11-09T17:36:13.639" v="0" actId="2890"/>
        <pc:sldMkLst>
          <pc:docMk/>
          <pc:sldMk cId="4134611284" sldId="258"/>
        </pc:sldMkLst>
      </pc:sldChg>
      <pc:sldChg chg="modSp mod addCm delCm modCm">
        <pc:chgData name="Nakazawa, Allison M" userId="434e347d-bc06-4936-8f1a-589032403e0e" providerId="ADAL" clId="{660BC80A-0D64-064E-A196-3A9D88F1F104}" dt="2020-11-15T17:19:58.088" v="627" actId="1592"/>
        <pc:sldMkLst>
          <pc:docMk/>
          <pc:sldMk cId="108339636" sldId="259"/>
        </pc:sldMkLst>
        <pc:spChg chg="mod">
          <ac:chgData name="Nakazawa, Allison M" userId="434e347d-bc06-4936-8f1a-589032403e0e" providerId="ADAL" clId="{660BC80A-0D64-064E-A196-3A9D88F1F104}" dt="2020-11-14T19:54:34.715" v="470" actId="2710"/>
          <ac:spMkLst>
            <pc:docMk/>
            <pc:sldMk cId="108339636" sldId="259"/>
            <ac:spMk id="84" creationId="{00000000-0000-0000-0000-000000000000}"/>
          </ac:spMkLst>
        </pc:spChg>
      </pc:sldChg>
      <pc:sldChg chg="modSp mod">
        <pc:chgData name="Nakazawa, Allison M" userId="434e347d-bc06-4936-8f1a-589032403e0e" providerId="ADAL" clId="{660BC80A-0D64-064E-A196-3A9D88F1F104}" dt="2020-11-14T19:54:48.923" v="472" actId="2710"/>
        <pc:sldMkLst>
          <pc:docMk/>
          <pc:sldMk cId="326110459" sldId="260"/>
        </pc:sldMkLst>
        <pc:spChg chg="mod">
          <ac:chgData name="Nakazawa, Allison M" userId="434e347d-bc06-4936-8f1a-589032403e0e" providerId="ADAL" clId="{660BC80A-0D64-064E-A196-3A9D88F1F104}" dt="2020-11-14T19:54:48.923" v="472" actId="2710"/>
          <ac:spMkLst>
            <pc:docMk/>
            <pc:sldMk cId="326110459" sldId="260"/>
            <ac:spMk id="91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660BC80A-0D64-064E-A196-3A9D88F1F104}" dt="2020-11-16T03:12:04.498" v="751" actId="1592"/>
        <pc:sldMkLst>
          <pc:docMk/>
          <pc:sldMk cId="3562412538" sldId="261"/>
        </pc:sldMkLst>
        <pc:cxnChg chg="mod">
          <ac:chgData name="Nakazawa, Allison M" userId="434e347d-bc06-4936-8f1a-589032403e0e" providerId="ADAL" clId="{660BC80A-0D64-064E-A196-3A9D88F1F104}" dt="2020-11-14T19:55:25.409" v="473" actId="14100"/>
          <ac:cxnSpMkLst>
            <pc:docMk/>
            <pc:sldMk cId="3562412538" sldId="261"/>
            <ac:cxnSpMk id="105" creationId="{00000000-0000-0000-0000-000000000000}"/>
          </ac:cxnSpMkLst>
        </pc:cxnChg>
      </pc:sldChg>
      <pc:sldChg chg="modSp mod">
        <pc:chgData name="Nakazawa, Allison M" userId="434e347d-bc06-4936-8f1a-589032403e0e" providerId="ADAL" clId="{660BC80A-0D64-064E-A196-3A9D88F1F104}" dt="2020-11-14T20:06:17.579" v="491" actId="2710"/>
        <pc:sldMkLst>
          <pc:docMk/>
          <pc:sldMk cId="3597502335" sldId="262"/>
        </pc:sldMkLst>
        <pc:spChg chg="mod">
          <ac:chgData name="Nakazawa, Allison M" userId="434e347d-bc06-4936-8f1a-589032403e0e" providerId="ADAL" clId="{660BC80A-0D64-064E-A196-3A9D88F1F104}" dt="2020-11-14T20:06:17.579" v="491" actId="2710"/>
          <ac:spMkLst>
            <pc:docMk/>
            <pc:sldMk cId="3597502335" sldId="262"/>
            <ac:spMk id="113" creationId="{00000000-0000-0000-0000-000000000000}"/>
          </ac:spMkLst>
        </pc:spChg>
      </pc:sldChg>
      <pc:sldChg chg="modSp del mod addCm modCm">
        <pc:chgData name="Nakazawa, Allison M" userId="434e347d-bc06-4936-8f1a-589032403e0e" providerId="ADAL" clId="{660BC80A-0D64-064E-A196-3A9D88F1F104}" dt="2020-11-17T15:14:13.298" v="774" actId="2696"/>
        <pc:sldMkLst>
          <pc:docMk/>
          <pc:sldMk cId="1158859295" sldId="263"/>
        </pc:sldMkLst>
        <pc:spChg chg="mod">
          <ac:chgData name="Nakazawa, Allison M" userId="434e347d-bc06-4936-8f1a-589032403e0e" providerId="ADAL" clId="{660BC80A-0D64-064E-A196-3A9D88F1F104}" dt="2020-11-17T15:14:08.415" v="773" actId="20577"/>
          <ac:spMkLst>
            <pc:docMk/>
            <pc:sldMk cId="1158859295" sldId="263"/>
            <ac:spMk id="119" creationId="{00000000-0000-0000-0000-000000000000}"/>
          </ac:spMkLst>
        </pc:spChg>
        <pc:spChg chg="mod">
          <ac:chgData name="Nakazawa, Allison M" userId="434e347d-bc06-4936-8f1a-589032403e0e" providerId="ADAL" clId="{660BC80A-0D64-064E-A196-3A9D88F1F104}" dt="2020-11-14T20:16:13.974" v="579" actId="2711"/>
          <ac:spMkLst>
            <pc:docMk/>
            <pc:sldMk cId="1158859295" sldId="263"/>
            <ac:spMk id="120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660BC80A-0D64-064E-A196-3A9D88F1F104}" dt="2020-11-15T17:30:31.238" v="729" actId="1592"/>
        <pc:sldMkLst>
          <pc:docMk/>
          <pc:sldMk cId="917060428" sldId="266"/>
        </pc:sldMkLst>
        <pc:spChg chg="mod">
          <ac:chgData name="Nakazawa, Allison M" userId="434e347d-bc06-4936-8f1a-589032403e0e" providerId="ADAL" clId="{660BC80A-0D64-064E-A196-3A9D88F1F104}" dt="2020-11-14T20:08:56.345" v="510" actId="2710"/>
          <ac:spMkLst>
            <pc:docMk/>
            <pc:sldMk cId="917060428" sldId="266"/>
            <ac:spMk id="143" creationId="{00000000-0000-0000-0000-000000000000}"/>
          </ac:spMkLst>
        </pc:spChg>
      </pc:sldChg>
      <pc:sldChg chg="modSp mod">
        <pc:chgData name="Nakazawa, Allison M" userId="434e347d-bc06-4936-8f1a-589032403e0e" providerId="ADAL" clId="{660BC80A-0D64-064E-A196-3A9D88F1F104}" dt="2020-11-14T20:09:35.799" v="526" actId="2711"/>
        <pc:sldMkLst>
          <pc:docMk/>
          <pc:sldMk cId="3773055961" sldId="267"/>
        </pc:sldMkLst>
        <pc:spChg chg="mod">
          <ac:chgData name="Nakazawa, Allison M" userId="434e347d-bc06-4936-8f1a-589032403e0e" providerId="ADAL" clId="{660BC80A-0D64-064E-A196-3A9D88F1F104}" dt="2020-11-14T20:09:35.799" v="526" actId="2711"/>
          <ac:spMkLst>
            <pc:docMk/>
            <pc:sldMk cId="3773055961" sldId="267"/>
            <ac:spMk id="150" creationId="{00000000-0000-0000-0000-000000000000}"/>
          </ac:spMkLst>
        </pc:spChg>
      </pc:sldChg>
      <pc:sldChg chg="modSp mod">
        <pc:chgData name="Nakazawa, Allison M" userId="434e347d-bc06-4936-8f1a-589032403e0e" providerId="ADAL" clId="{660BC80A-0D64-064E-A196-3A9D88F1F104}" dt="2020-11-14T20:13:54.988" v="550" actId="20577"/>
        <pc:sldMkLst>
          <pc:docMk/>
          <pc:sldMk cId="1983109121" sldId="268"/>
        </pc:sldMkLst>
        <pc:spChg chg="mod">
          <ac:chgData name="Nakazawa, Allison M" userId="434e347d-bc06-4936-8f1a-589032403e0e" providerId="ADAL" clId="{660BC80A-0D64-064E-A196-3A9D88F1F104}" dt="2020-11-14T20:13:54.988" v="550" actId="20577"/>
          <ac:spMkLst>
            <pc:docMk/>
            <pc:sldMk cId="1983109121" sldId="268"/>
            <ac:spMk id="157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660BC80A-0D64-064E-A196-3A9D88F1F104}" dt="2020-11-16T03:15:31.174" v="771" actId="20577"/>
        <pc:sldMkLst>
          <pc:docMk/>
          <pc:sldMk cId="2482404259" sldId="270"/>
        </pc:sldMkLst>
        <pc:spChg chg="mod">
          <ac:chgData name="Nakazawa, Allison M" userId="434e347d-bc06-4936-8f1a-589032403e0e" providerId="ADAL" clId="{660BC80A-0D64-064E-A196-3A9D88F1F104}" dt="2020-11-16T03:15:31.174" v="771" actId="20577"/>
          <ac:spMkLst>
            <pc:docMk/>
            <pc:sldMk cId="2482404259" sldId="270"/>
            <ac:spMk id="174" creationId="{00000000-0000-0000-0000-000000000000}"/>
          </ac:spMkLst>
        </pc:spChg>
        <pc:spChg chg="mod">
          <ac:chgData name="Nakazawa, Allison M" userId="434e347d-bc06-4936-8f1a-589032403e0e" providerId="ADAL" clId="{660BC80A-0D64-064E-A196-3A9D88F1F104}" dt="2020-11-14T20:29:12.521" v="624" actId="1076"/>
          <ac:spMkLst>
            <pc:docMk/>
            <pc:sldMk cId="2482404259" sldId="270"/>
            <ac:spMk id="175" creationId="{00000000-0000-0000-0000-000000000000}"/>
          </ac:spMkLst>
        </pc:spChg>
      </pc:sldChg>
      <pc:sldChg chg="addSp modSp">
        <pc:chgData name="Nakazawa, Allison M" userId="434e347d-bc06-4936-8f1a-589032403e0e" providerId="ADAL" clId="{660BC80A-0D64-064E-A196-3A9D88F1F104}" dt="2020-11-14T20:29:15.685" v="625"/>
        <pc:sldMkLst>
          <pc:docMk/>
          <pc:sldMk cId="3866581819" sldId="271"/>
        </pc:sldMkLst>
        <pc:spChg chg="add mod">
          <ac:chgData name="Nakazawa, Allison M" userId="434e347d-bc06-4936-8f1a-589032403e0e" providerId="ADAL" clId="{660BC80A-0D64-064E-A196-3A9D88F1F104}" dt="2020-11-14T20:29:15.685" v="625"/>
          <ac:spMkLst>
            <pc:docMk/>
            <pc:sldMk cId="3866581819" sldId="271"/>
            <ac:spMk id="6" creationId="{BDE9E2F3-5F37-9B4A-8658-BF4FD5F41A89}"/>
          </ac:spMkLst>
        </pc:spChg>
      </pc:sldChg>
      <pc:sldChg chg="modSp mod addCm delCm modCm">
        <pc:chgData name="Nakazawa, Allison M" userId="434e347d-bc06-4936-8f1a-589032403e0e" providerId="ADAL" clId="{660BC80A-0D64-064E-A196-3A9D88F1F104}" dt="2020-11-17T22:27:27.907" v="784" actId="20577"/>
        <pc:sldMkLst>
          <pc:docMk/>
          <pc:sldMk cId="786958920" sldId="273"/>
        </pc:sldMkLst>
        <pc:spChg chg="mod">
          <ac:chgData name="Nakazawa, Allison M" userId="434e347d-bc06-4936-8f1a-589032403e0e" providerId="ADAL" clId="{660BC80A-0D64-064E-A196-3A9D88F1F104}" dt="2020-11-17T22:27:27.907" v="784" actId="20577"/>
          <ac:spMkLst>
            <pc:docMk/>
            <pc:sldMk cId="786958920" sldId="273"/>
            <ac:spMk id="150" creationId="{00000000-0000-0000-0000-000000000000}"/>
          </ac:spMkLst>
        </pc:spChg>
      </pc:sldChg>
      <pc:sldChg chg="addSp modSp mod addCm delCm">
        <pc:chgData name="Nakazawa, Allison M" userId="434e347d-bc06-4936-8f1a-589032403e0e" providerId="ADAL" clId="{660BC80A-0D64-064E-A196-3A9D88F1F104}" dt="2020-11-15T17:21:25.840" v="637" actId="1592"/>
        <pc:sldMkLst>
          <pc:docMk/>
          <pc:sldMk cId="3031187254" sldId="274"/>
        </pc:sldMkLst>
        <pc:spChg chg="add mod">
          <ac:chgData name="Nakazawa, Allison M" userId="434e347d-bc06-4936-8f1a-589032403e0e" providerId="ADAL" clId="{660BC80A-0D64-064E-A196-3A9D88F1F104}" dt="2020-11-15T17:21:13.158" v="633" actId="164"/>
          <ac:spMkLst>
            <pc:docMk/>
            <pc:sldMk cId="3031187254" sldId="274"/>
            <ac:spMk id="2" creationId="{076E2129-7C27-114B-8ECC-A54E8AE3CE1A}"/>
          </ac:spMkLst>
        </pc:spChg>
        <pc:spChg chg="mod">
          <ac:chgData name="Nakazawa, Allison M" userId="434e347d-bc06-4936-8f1a-589032403e0e" providerId="ADAL" clId="{660BC80A-0D64-064E-A196-3A9D88F1F104}" dt="2020-11-15T17:21:13.158" v="633" actId="164"/>
          <ac:spMkLst>
            <pc:docMk/>
            <pc:sldMk cId="3031187254" sldId="274"/>
            <ac:spMk id="5" creationId="{B6746E0F-0CE2-8F48-99B2-923216E3AC06}"/>
          </ac:spMkLst>
        </pc:spChg>
        <pc:spChg chg="mod">
          <ac:chgData name="Nakazawa, Allison M" userId="434e347d-bc06-4936-8f1a-589032403e0e" providerId="ADAL" clId="{660BC80A-0D64-064E-A196-3A9D88F1F104}" dt="2020-11-14T19:56:08.897" v="487" actId="14"/>
          <ac:spMkLst>
            <pc:docMk/>
            <pc:sldMk cId="3031187254" sldId="274"/>
            <ac:spMk id="98" creationId="{00000000-0000-0000-0000-000000000000}"/>
          </ac:spMkLst>
        </pc:spChg>
        <pc:grpChg chg="add mod">
          <ac:chgData name="Nakazawa, Allison M" userId="434e347d-bc06-4936-8f1a-589032403e0e" providerId="ADAL" clId="{660BC80A-0D64-064E-A196-3A9D88F1F104}" dt="2020-11-15T17:21:20.347" v="636" actId="1076"/>
          <ac:grpSpMkLst>
            <pc:docMk/>
            <pc:sldMk cId="3031187254" sldId="274"/>
            <ac:grpSpMk id="3" creationId="{0A68BC7F-D4B9-A240-AADE-F487F7B9D0E1}"/>
          </ac:grpSpMkLst>
        </pc:grpChg>
      </pc:sldChg>
      <pc:sldChg chg="addSp modSp mod">
        <pc:chgData name="Nakazawa, Allison M" userId="434e347d-bc06-4936-8f1a-589032403e0e" providerId="ADAL" clId="{660BC80A-0D64-064E-A196-3A9D88F1F104}" dt="2020-11-14T20:29:17.676" v="626"/>
        <pc:sldMkLst>
          <pc:docMk/>
          <pc:sldMk cId="3488602342" sldId="275"/>
        </pc:sldMkLst>
        <pc:spChg chg="add mod">
          <ac:chgData name="Nakazawa, Allison M" userId="434e347d-bc06-4936-8f1a-589032403e0e" providerId="ADAL" clId="{660BC80A-0D64-064E-A196-3A9D88F1F104}" dt="2020-11-14T20:29:17.676" v="626"/>
          <ac:spMkLst>
            <pc:docMk/>
            <pc:sldMk cId="3488602342" sldId="275"/>
            <ac:spMk id="4" creationId="{BDD26916-0095-7149-8D97-0DD2ABCE49A1}"/>
          </ac:spMkLst>
        </pc:spChg>
        <pc:spChg chg="mod">
          <ac:chgData name="Nakazawa, Allison M" userId="434e347d-bc06-4936-8f1a-589032403e0e" providerId="ADAL" clId="{660BC80A-0D64-064E-A196-3A9D88F1F104}" dt="2020-11-14T20:21:34.353" v="623" actId="20577"/>
          <ac:spMkLst>
            <pc:docMk/>
            <pc:sldMk cId="3488602342" sldId="275"/>
            <ac:spMk id="180" creationId="{00000000-0000-0000-0000-000000000000}"/>
          </ac:spMkLst>
        </pc:spChg>
      </pc:sldChg>
      <pc:sldChg chg="del">
        <pc:chgData name="Nakazawa, Allison M" userId="434e347d-bc06-4936-8f1a-589032403e0e" providerId="ADAL" clId="{660BC80A-0D64-064E-A196-3A9D88F1F104}" dt="2020-11-15T17:22:10.346" v="666" actId="2696"/>
        <pc:sldMkLst>
          <pc:docMk/>
          <pc:sldMk cId="3671666965" sldId="276"/>
        </pc:sldMkLst>
      </pc:sldChg>
      <pc:sldChg chg="del">
        <pc:chgData name="Nakazawa, Allison M" userId="434e347d-bc06-4936-8f1a-589032403e0e" providerId="ADAL" clId="{660BC80A-0D64-064E-A196-3A9D88F1F104}" dt="2020-11-15T17:27:23.018" v="703" actId="2696"/>
        <pc:sldMkLst>
          <pc:docMk/>
          <pc:sldMk cId="3576073600" sldId="277"/>
        </pc:sldMkLst>
      </pc:sldChg>
      <pc:sldChg chg="del">
        <pc:chgData name="Nakazawa, Allison M" userId="434e347d-bc06-4936-8f1a-589032403e0e" providerId="ADAL" clId="{660BC80A-0D64-064E-A196-3A9D88F1F104}" dt="2020-11-15T17:30:12.146" v="727" actId="2696"/>
        <pc:sldMkLst>
          <pc:docMk/>
          <pc:sldMk cId="2216406300" sldId="278"/>
        </pc:sldMkLst>
      </pc:sldChg>
      <pc:sldChg chg="addSp delSp modSp add mod addCm delCm modCm">
        <pc:chgData name="Nakazawa, Allison M" userId="434e347d-bc06-4936-8f1a-589032403e0e" providerId="ADAL" clId="{660BC80A-0D64-064E-A196-3A9D88F1F104}" dt="2020-11-16T03:12:11.826" v="752" actId="1592"/>
        <pc:sldMkLst>
          <pc:docMk/>
          <pc:sldMk cId="4165483853" sldId="279"/>
        </pc:sldMkLst>
        <pc:spChg chg="add del mod">
          <ac:chgData name="Nakazawa, Allison M" userId="434e347d-bc06-4936-8f1a-589032403e0e" providerId="ADAL" clId="{660BC80A-0D64-064E-A196-3A9D88F1F104}" dt="2020-11-15T17:21:59.488" v="664" actId="478"/>
          <ac:spMkLst>
            <pc:docMk/>
            <pc:sldMk cId="4165483853" sldId="279"/>
            <ac:spMk id="3" creationId="{63CB10E6-9FEE-304D-8F22-622F7716EC58}"/>
          </ac:spMkLst>
        </pc:spChg>
        <pc:spChg chg="add del mod">
          <ac:chgData name="Nakazawa, Allison M" userId="434e347d-bc06-4936-8f1a-589032403e0e" providerId="ADAL" clId="{660BC80A-0D64-064E-A196-3A9D88F1F104}" dt="2020-11-15T17:21:54.473" v="661"/>
          <ac:spMkLst>
            <pc:docMk/>
            <pc:sldMk cId="4165483853" sldId="279"/>
            <ac:spMk id="5" creationId="{BF8C42D1-5032-D549-814A-DFBF4C93BA28}"/>
          </ac:spMkLst>
        </pc:spChg>
        <pc:spChg chg="add mod">
          <ac:chgData name="Nakazawa, Allison M" userId="434e347d-bc06-4936-8f1a-589032403e0e" providerId="ADAL" clId="{660BC80A-0D64-064E-A196-3A9D88F1F104}" dt="2020-11-15T17:22:45.004" v="671" actId="948"/>
          <ac:spMkLst>
            <pc:docMk/>
            <pc:sldMk cId="4165483853" sldId="279"/>
            <ac:spMk id="8" creationId="{EDF4A219-145D-9F46-BC5C-B5D6D94384FF}"/>
          </ac:spMkLst>
        </pc:spChg>
        <pc:spChg chg="add del mod">
          <ac:chgData name="Nakazawa, Allison M" userId="434e347d-bc06-4936-8f1a-589032403e0e" providerId="ADAL" clId="{660BC80A-0D64-064E-A196-3A9D88F1F104}" dt="2020-11-15T17:23:06.357" v="673"/>
          <ac:spMkLst>
            <pc:docMk/>
            <pc:sldMk cId="4165483853" sldId="279"/>
            <ac:spMk id="9" creationId="{5D470872-4CD6-2746-9231-E87826F04BF5}"/>
          </ac:spMkLst>
        </pc:spChg>
        <pc:spChg chg="add del mod">
          <ac:chgData name="Nakazawa, Allison M" userId="434e347d-bc06-4936-8f1a-589032403e0e" providerId="ADAL" clId="{660BC80A-0D64-064E-A196-3A9D88F1F104}" dt="2020-11-15T17:23:09.812" v="675"/>
          <ac:spMkLst>
            <pc:docMk/>
            <pc:sldMk cId="4165483853" sldId="279"/>
            <ac:spMk id="10" creationId="{CED8F339-0583-3641-BF97-DB1E73450056}"/>
          </ac:spMkLst>
        </pc:spChg>
        <pc:spChg chg="mod">
          <ac:chgData name="Nakazawa, Allison M" userId="434e347d-bc06-4936-8f1a-589032403e0e" providerId="ADAL" clId="{660BC80A-0D64-064E-A196-3A9D88F1F104}" dt="2020-11-15T17:21:46.819" v="659" actId="20577"/>
          <ac:spMkLst>
            <pc:docMk/>
            <pc:sldMk cId="4165483853" sldId="279"/>
            <ac:spMk id="90" creationId="{00000000-0000-0000-0000-000000000000}"/>
          </ac:spMkLst>
        </pc:spChg>
        <pc:spChg chg="del">
          <ac:chgData name="Nakazawa, Allison M" userId="434e347d-bc06-4936-8f1a-589032403e0e" providerId="ADAL" clId="{660BC80A-0D64-064E-A196-3A9D88F1F104}" dt="2020-11-15T17:21:56.174" v="662" actId="478"/>
          <ac:spMkLst>
            <pc:docMk/>
            <pc:sldMk cId="4165483853" sldId="279"/>
            <ac:spMk id="91" creationId="{00000000-0000-0000-0000-000000000000}"/>
          </ac:spMkLst>
        </pc:spChg>
      </pc:sldChg>
      <pc:sldChg chg="addSp delSp modSp add mod addCm delCm modCm">
        <pc:chgData name="Nakazawa, Allison M" userId="434e347d-bc06-4936-8f1a-589032403e0e" providerId="ADAL" clId="{660BC80A-0D64-064E-A196-3A9D88F1F104}" dt="2020-11-16T03:13:23.205" v="759" actId="1592"/>
        <pc:sldMkLst>
          <pc:docMk/>
          <pc:sldMk cId="2390033058" sldId="280"/>
        </pc:sldMkLst>
        <pc:spChg chg="add mod">
          <ac:chgData name="Nakazawa, Allison M" userId="434e347d-bc06-4936-8f1a-589032403e0e" providerId="ADAL" clId="{660BC80A-0D64-064E-A196-3A9D88F1F104}" dt="2020-11-15T17:24:04.325" v="695" actId="1076"/>
          <ac:spMkLst>
            <pc:docMk/>
            <pc:sldMk cId="2390033058" sldId="280"/>
            <ac:spMk id="5" creationId="{076F915A-B44E-A64B-AFFC-5CDD6F1F912F}"/>
          </ac:spMkLst>
        </pc:spChg>
        <pc:spChg chg="del">
          <ac:chgData name="Nakazawa, Allison M" userId="434e347d-bc06-4936-8f1a-589032403e0e" providerId="ADAL" clId="{660BC80A-0D64-064E-A196-3A9D88F1F104}" dt="2020-11-15T17:23:27.999" v="687" actId="478"/>
          <ac:spMkLst>
            <pc:docMk/>
            <pc:sldMk cId="2390033058" sldId="280"/>
            <ac:spMk id="8" creationId="{EDF4A219-145D-9F46-BC5C-B5D6D94384FF}"/>
          </ac:spMkLst>
        </pc:spChg>
        <pc:spChg chg="mod">
          <ac:chgData name="Nakazawa, Allison M" userId="434e347d-bc06-4936-8f1a-589032403e0e" providerId="ADAL" clId="{660BC80A-0D64-064E-A196-3A9D88F1F104}" dt="2020-11-15T17:23:18.667" v="684" actId="20577"/>
          <ac:spMkLst>
            <pc:docMk/>
            <pc:sldMk cId="2390033058" sldId="280"/>
            <ac:spMk id="90" creationId="{00000000-0000-0000-0000-000000000000}"/>
          </ac:spMkLst>
        </pc:spChg>
      </pc:sldChg>
      <pc:sldChg chg="addSp delSp modSp add mod addCm delCm modCm">
        <pc:chgData name="Nakazawa, Allison M" userId="434e347d-bc06-4936-8f1a-589032403e0e" providerId="ADAL" clId="{660BC80A-0D64-064E-A196-3A9D88F1F104}" dt="2020-11-17T15:13:49.937" v="772" actId="1592"/>
        <pc:sldMkLst>
          <pc:docMk/>
          <pc:sldMk cId="879675441" sldId="281"/>
        </pc:sldMkLst>
        <pc:spChg chg="add del mod">
          <ac:chgData name="Nakazawa, Allison M" userId="434e347d-bc06-4936-8f1a-589032403e0e" providerId="ADAL" clId="{660BC80A-0D64-064E-A196-3A9D88F1F104}" dt="2020-11-15T17:27:59.235" v="720" actId="478"/>
          <ac:spMkLst>
            <pc:docMk/>
            <pc:sldMk cId="879675441" sldId="281"/>
            <ac:spMk id="3" creationId="{51B3D819-0A10-794B-99C8-CCF6FF1A894C}"/>
          </ac:spMkLst>
        </pc:spChg>
        <pc:spChg chg="del">
          <ac:chgData name="Nakazawa, Allison M" userId="434e347d-bc06-4936-8f1a-589032403e0e" providerId="ADAL" clId="{660BC80A-0D64-064E-A196-3A9D88F1F104}" dt="2020-11-15T17:27:57.604" v="719" actId="478"/>
          <ac:spMkLst>
            <pc:docMk/>
            <pc:sldMk cId="879675441" sldId="281"/>
            <ac:spMk id="5" creationId="{076F915A-B44E-A64B-AFFC-5CDD6F1F912F}"/>
          </ac:spMkLst>
        </pc:spChg>
        <pc:spChg chg="add mod">
          <ac:chgData name="Nakazawa, Allison M" userId="434e347d-bc06-4936-8f1a-589032403e0e" providerId="ADAL" clId="{660BC80A-0D64-064E-A196-3A9D88F1F104}" dt="2020-11-15T17:28:07.639" v="722" actId="2710"/>
          <ac:spMkLst>
            <pc:docMk/>
            <pc:sldMk cId="879675441" sldId="281"/>
            <ac:spMk id="6" creationId="{219C350E-10EE-7547-BDE7-CAFA66F5C442}"/>
          </ac:spMkLst>
        </pc:spChg>
        <pc:spChg chg="mod">
          <ac:chgData name="Nakazawa, Allison M" userId="434e347d-bc06-4936-8f1a-589032403e0e" providerId="ADAL" clId="{660BC80A-0D64-064E-A196-3A9D88F1F104}" dt="2020-11-15T17:27:45.224" v="716" actId="20577"/>
          <ac:spMkLst>
            <pc:docMk/>
            <pc:sldMk cId="879675441" sldId="281"/>
            <ac:spMk id="90" creationId="{00000000-0000-0000-0000-000000000000}"/>
          </ac:spMkLst>
        </pc:spChg>
      </pc:sldChg>
      <pc:sldChg chg="modSp mod">
        <pc:chgData name="Nakazawa, Allison M" userId="434e347d-bc06-4936-8f1a-589032403e0e" providerId="ADAL" clId="{660BC80A-0D64-064E-A196-3A9D88F1F104}" dt="2020-11-16T03:12:44.279" v="758" actId="2710"/>
        <pc:sldMkLst>
          <pc:docMk/>
          <pc:sldMk cId="62164740" sldId="283"/>
        </pc:sldMkLst>
        <pc:spChg chg="mod">
          <ac:chgData name="Nakazawa, Allison M" userId="434e347d-bc06-4936-8f1a-589032403e0e" providerId="ADAL" clId="{660BC80A-0D64-064E-A196-3A9D88F1F104}" dt="2020-11-16T03:12:44.279" v="758" actId="2710"/>
          <ac:spMkLst>
            <pc:docMk/>
            <pc:sldMk cId="62164740" sldId="283"/>
            <ac:spMk id="8" creationId="{EDF4A219-145D-9F46-BC5C-B5D6D94384FF}"/>
          </ac:spMkLst>
        </pc:spChg>
      </pc:sldChg>
    </pc:docChg>
  </pc:docChgLst>
  <pc:docChgLst>
    <pc:chgData name="Nguyen, Allan N" userId="S::anguyen328@gatech.edu::990c3cb4-8318-4587-9587-aa9855ed63e9" providerId="AD" clId="Web-{7CA42153-C9EA-4EA9-97C3-20C18080F13A}"/>
    <pc:docChg chg="addSld delSld">
      <pc:chgData name="Nguyen, Allan N" userId="S::anguyen328@gatech.edu::990c3cb4-8318-4587-9587-aa9855ed63e9" providerId="AD" clId="Web-{7CA42153-C9EA-4EA9-97C3-20C18080F13A}" dt="2020-11-17T22:03:44.573" v="1"/>
      <pc:docMkLst>
        <pc:docMk/>
      </pc:docMkLst>
      <pc:sldChg chg="add del">
        <pc:chgData name="Nguyen, Allan N" userId="S::anguyen328@gatech.edu::990c3cb4-8318-4587-9587-aa9855ed63e9" providerId="AD" clId="Web-{7CA42153-C9EA-4EA9-97C3-20C18080F13A}" dt="2020-11-17T22:03:44.573" v="1"/>
        <pc:sldMkLst>
          <pc:docMk/>
          <pc:sldMk cId="879675441" sldId="281"/>
        </pc:sldMkLst>
      </pc:sldChg>
    </pc:docChg>
  </pc:docChgLst>
  <pc:docChgLst>
    <pc:chgData name="Talley, Connor C" userId="ba8df49f-cdd4-4c64-8763-f4f13e6d4864" providerId="ADAL" clId="{DC1EEEDC-B59D-4EF2-8D7F-78B67F9162B9}"/>
    <pc:docChg chg="custSel modSld">
      <pc:chgData name="Talley, Connor C" userId="ba8df49f-cdd4-4c64-8763-f4f13e6d4864" providerId="ADAL" clId="{DC1EEEDC-B59D-4EF2-8D7F-78B67F9162B9}" dt="2021-04-20T20:49:43.114" v="7" actId="1592"/>
      <pc:docMkLst>
        <pc:docMk/>
      </pc:docMkLst>
      <pc:sldChg chg="addCm delCm modCm">
        <pc:chgData name="Talley, Connor C" userId="ba8df49f-cdd4-4c64-8763-f4f13e6d4864" providerId="ADAL" clId="{DC1EEEDC-B59D-4EF2-8D7F-78B67F9162B9}" dt="2021-04-20T20:49:43.114" v="7" actId="1592"/>
        <pc:sldMkLst>
          <pc:docMk/>
          <pc:sldMk cId="2390033058" sldId="280"/>
        </pc:sldMkLst>
      </pc:sldChg>
    </pc:docChg>
  </pc:docChgLst>
  <pc:docChgLst>
    <pc:chgData name="Kalenchits, Aleksandr" userId="a8116585-d67c-4e8b-935b-93b2f7232a26" providerId="ADAL" clId="{D157762F-88DA-8944-B0FA-3AA8307CDBC3}"/>
    <pc:docChg chg="undo custSel addSld delSld modSld">
      <pc:chgData name="Kalenchits, Aleksandr" userId="a8116585-d67c-4e8b-935b-93b2f7232a26" providerId="ADAL" clId="{D157762F-88DA-8944-B0FA-3AA8307CDBC3}" dt="2020-11-15T00:11:49.203" v="1456" actId="14100"/>
      <pc:docMkLst>
        <pc:docMk/>
      </pc:docMkLst>
      <pc:sldChg chg="modSp del mod">
        <pc:chgData name="Kalenchits, Aleksandr" userId="a8116585-d67c-4e8b-935b-93b2f7232a26" providerId="ADAL" clId="{D157762F-88DA-8944-B0FA-3AA8307CDBC3}" dt="2020-11-13T13:47:17.826" v="106" actId="2696"/>
        <pc:sldMkLst>
          <pc:docMk/>
          <pc:sldMk cId="4134611284" sldId="258"/>
        </pc:sldMkLst>
        <pc:spChg chg="mod">
          <ac:chgData name="Kalenchits, Aleksandr" userId="a8116585-d67c-4e8b-935b-93b2f7232a26" providerId="ADAL" clId="{D157762F-88DA-8944-B0FA-3AA8307CDBC3}" dt="2020-11-13T13:28:34.191" v="104" actId="20577"/>
          <ac:spMkLst>
            <pc:docMk/>
            <pc:sldMk cId="4134611284" sldId="258"/>
            <ac:spMk id="75" creationId="{00000000-0000-0000-0000-000000000000}"/>
          </ac:spMkLst>
        </pc:spChg>
        <pc:spChg chg="mod">
          <ac:chgData name="Kalenchits, Aleksandr" userId="a8116585-d67c-4e8b-935b-93b2f7232a26" providerId="ADAL" clId="{D157762F-88DA-8944-B0FA-3AA8307CDBC3}" dt="2020-11-13T13:28:33.859" v="103" actId="20577"/>
          <ac:spMkLst>
            <pc:docMk/>
            <pc:sldMk cId="4134611284" sldId="258"/>
            <ac:spMk id="76" creationId="{00000000-0000-0000-0000-000000000000}"/>
          </ac:spMkLst>
        </pc:spChg>
      </pc:sldChg>
      <pc:sldChg chg="modSp add mod">
        <pc:chgData name="Kalenchits, Aleksandr" userId="a8116585-d67c-4e8b-935b-93b2f7232a26" providerId="ADAL" clId="{D157762F-88DA-8944-B0FA-3AA8307CDBC3}" dt="2020-11-14T23:47:51.707" v="977" actId="20577"/>
        <pc:sldMkLst>
          <pc:docMk/>
          <pc:sldMk cId="108339636" sldId="259"/>
        </pc:sldMkLst>
        <pc:spChg chg="mod">
          <ac:chgData name="Kalenchits, Aleksandr" userId="a8116585-d67c-4e8b-935b-93b2f7232a26" providerId="ADAL" clId="{D157762F-88DA-8944-B0FA-3AA8307CDBC3}" dt="2020-11-14T23:47:51.707" v="977" actId="20577"/>
          <ac:spMkLst>
            <pc:docMk/>
            <pc:sldMk cId="108339636" sldId="259"/>
            <ac:spMk id="84" creationId="{00000000-0000-0000-0000-000000000000}"/>
          </ac:spMkLst>
        </pc:spChg>
      </pc:sldChg>
      <pc:sldChg chg="add">
        <pc:chgData name="Kalenchits, Aleksandr" userId="a8116585-d67c-4e8b-935b-93b2f7232a26" providerId="ADAL" clId="{D157762F-88DA-8944-B0FA-3AA8307CDBC3}" dt="2020-11-13T13:47:14.136" v="105"/>
        <pc:sldMkLst>
          <pc:docMk/>
          <pc:sldMk cId="326110459" sldId="260"/>
        </pc:sldMkLst>
      </pc:sldChg>
      <pc:sldChg chg="modSp add mod">
        <pc:chgData name="Kalenchits, Aleksandr" userId="a8116585-d67c-4e8b-935b-93b2f7232a26" providerId="ADAL" clId="{D157762F-88DA-8944-B0FA-3AA8307CDBC3}" dt="2020-11-14T23:51:21.383" v="981" actId="14100"/>
        <pc:sldMkLst>
          <pc:docMk/>
          <pc:sldMk cId="3562412538" sldId="261"/>
        </pc:sldMkLst>
        <pc:spChg chg="mod">
          <ac:chgData name="Kalenchits, Aleksandr" userId="a8116585-d67c-4e8b-935b-93b2f7232a26" providerId="ADAL" clId="{D157762F-88DA-8944-B0FA-3AA8307CDBC3}" dt="2020-11-14T23:51:21.383" v="981" actId="14100"/>
          <ac:spMkLst>
            <pc:docMk/>
            <pc:sldMk cId="3562412538" sldId="261"/>
            <ac:spMk id="98" creationId="{00000000-0000-0000-0000-000000000000}"/>
          </ac:spMkLst>
        </pc:spChg>
      </pc:sldChg>
      <pc:sldChg chg="add">
        <pc:chgData name="Kalenchits, Aleksandr" userId="a8116585-d67c-4e8b-935b-93b2f7232a26" providerId="ADAL" clId="{D157762F-88DA-8944-B0FA-3AA8307CDBC3}" dt="2020-11-13T13:47:14.136" v="105"/>
        <pc:sldMkLst>
          <pc:docMk/>
          <pc:sldMk cId="3597502335" sldId="262"/>
        </pc:sldMkLst>
      </pc:sldChg>
      <pc:sldChg chg="modSp add mod addCm modCm">
        <pc:chgData name="Kalenchits, Aleksandr" userId="a8116585-d67c-4e8b-935b-93b2f7232a26" providerId="ADAL" clId="{D157762F-88DA-8944-B0FA-3AA8307CDBC3}" dt="2020-11-15T00:10:59.828" v="1454"/>
        <pc:sldMkLst>
          <pc:docMk/>
          <pc:sldMk cId="1158859295" sldId="263"/>
        </pc:sldMkLst>
        <pc:spChg chg="mod">
          <ac:chgData name="Kalenchits, Aleksandr" userId="a8116585-d67c-4e8b-935b-93b2f7232a26" providerId="ADAL" clId="{D157762F-88DA-8944-B0FA-3AA8307CDBC3}" dt="2020-11-13T14:01:39.393" v="404" actId="20577"/>
          <ac:spMkLst>
            <pc:docMk/>
            <pc:sldMk cId="1158859295" sldId="263"/>
            <ac:spMk id="119" creationId="{00000000-0000-0000-0000-000000000000}"/>
          </ac:spMkLst>
        </pc:spChg>
        <pc:spChg chg="mod">
          <ac:chgData name="Kalenchits, Aleksandr" userId="a8116585-d67c-4e8b-935b-93b2f7232a26" providerId="ADAL" clId="{D157762F-88DA-8944-B0FA-3AA8307CDBC3}" dt="2020-11-13T14:05:18.465" v="644" actId="115"/>
          <ac:spMkLst>
            <pc:docMk/>
            <pc:sldMk cId="1158859295" sldId="263"/>
            <ac:spMk id="120" creationId="{00000000-0000-0000-0000-000000000000}"/>
          </ac:spMkLst>
        </pc:spChg>
      </pc:sldChg>
      <pc:sldChg chg="add del mod modShow">
        <pc:chgData name="Kalenchits, Aleksandr" userId="a8116585-d67c-4e8b-935b-93b2f7232a26" providerId="ADAL" clId="{D157762F-88DA-8944-B0FA-3AA8307CDBC3}" dt="2020-11-13T13:48:40.983" v="110" actId="2696"/>
        <pc:sldMkLst>
          <pc:docMk/>
          <pc:sldMk cId="523594923" sldId="264"/>
        </pc:sldMkLst>
      </pc:sldChg>
      <pc:sldChg chg="add del mod modShow">
        <pc:chgData name="Kalenchits, Aleksandr" userId="a8116585-d67c-4e8b-935b-93b2f7232a26" providerId="ADAL" clId="{D157762F-88DA-8944-B0FA-3AA8307CDBC3}" dt="2020-11-13T13:48:40.983" v="110" actId="2696"/>
        <pc:sldMkLst>
          <pc:docMk/>
          <pc:sldMk cId="2310725972" sldId="265"/>
        </pc:sldMkLst>
      </pc:sldChg>
      <pc:sldChg chg="modSp add mod addCm">
        <pc:chgData name="Kalenchits, Aleksandr" userId="a8116585-d67c-4e8b-935b-93b2f7232a26" providerId="ADAL" clId="{D157762F-88DA-8944-B0FA-3AA8307CDBC3}" dt="2020-11-14T23:56:17.179" v="999" actId="1589"/>
        <pc:sldMkLst>
          <pc:docMk/>
          <pc:sldMk cId="917060428" sldId="266"/>
        </pc:sldMkLst>
        <pc:spChg chg="mod">
          <ac:chgData name="Kalenchits, Aleksandr" userId="a8116585-d67c-4e8b-935b-93b2f7232a26" providerId="ADAL" clId="{D157762F-88DA-8944-B0FA-3AA8307CDBC3}" dt="2020-11-14T23:56:02.624" v="998" actId="20577"/>
          <ac:spMkLst>
            <pc:docMk/>
            <pc:sldMk cId="917060428" sldId="266"/>
            <ac:spMk id="143" creationId="{00000000-0000-0000-0000-000000000000}"/>
          </ac:spMkLst>
        </pc:spChg>
      </pc:sldChg>
      <pc:sldChg chg="modSp add mod">
        <pc:chgData name="Kalenchits, Aleksandr" userId="a8116585-d67c-4e8b-935b-93b2f7232a26" providerId="ADAL" clId="{D157762F-88DA-8944-B0FA-3AA8307CDBC3}" dt="2020-11-13T14:04:02.627" v="552" actId="20577"/>
        <pc:sldMkLst>
          <pc:docMk/>
          <pc:sldMk cId="3773055961" sldId="267"/>
        </pc:sldMkLst>
        <pc:spChg chg="mod">
          <ac:chgData name="Kalenchits, Aleksandr" userId="a8116585-d67c-4e8b-935b-93b2f7232a26" providerId="ADAL" clId="{D157762F-88DA-8944-B0FA-3AA8307CDBC3}" dt="2020-11-13T14:04:02.627" v="552" actId="20577"/>
          <ac:spMkLst>
            <pc:docMk/>
            <pc:sldMk cId="3773055961" sldId="267"/>
            <ac:spMk id="150" creationId="{00000000-0000-0000-0000-000000000000}"/>
          </ac:spMkLst>
        </pc:spChg>
      </pc:sldChg>
      <pc:sldChg chg="modSp add mod">
        <pc:chgData name="Kalenchits, Aleksandr" userId="a8116585-d67c-4e8b-935b-93b2f7232a26" providerId="ADAL" clId="{D157762F-88DA-8944-B0FA-3AA8307CDBC3}" dt="2020-11-13T13:58:52.581" v="394" actId="20577"/>
        <pc:sldMkLst>
          <pc:docMk/>
          <pc:sldMk cId="1983109121" sldId="268"/>
        </pc:sldMkLst>
        <pc:spChg chg="mod">
          <ac:chgData name="Kalenchits, Aleksandr" userId="a8116585-d67c-4e8b-935b-93b2f7232a26" providerId="ADAL" clId="{D157762F-88DA-8944-B0FA-3AA8307CDBC3}" dt="2020-11-13T13:58:52.581" v="394" actId="20577"/>
          <ac:spMkLst>
            <pc:docMk/>
            <pc:sldMk cId="1983109121" sldId="268"/>
            <ac:spMk id="157" creationId="{00000000-0000-0000-0000-000000000000}"/>
          </ac:spMkLst>
        </pc:spChg>
      </pc:sldChg>
      <pc:sldChg chg="add del">
        <pc:chgData name="Kalenchits, Aleksandr" userId="a8116585-d67c-4e8b-935b-93b2f7232a26" providerId="ADAL" clId="{D157762F-88DA-8944-B0FA-3AA8307CDBC3}" dt="2020-11-13T13:48:12.806" v="107" actId="2696"/>
        <pc:sldMkLst>
          <pc:docMk/>
          <pc:sldMk cId="2614190239" sldId="269"/>
        </pc:sldMkLst>
      </pc:sldChg>
      <pc:sldChg chg="modSp add mod addCm">
        <pc:chgData name="Kalenchits, Aleksandr" userId="a8116585-d67c-4e8b-935b-93b2f7232a26" providerId="ADAL" clId="{D157762F-88DA-8944-B0FA-3AA8307CDBC3}" dt="2020-11-15T00:09:51.654" v="1453" actId="1589"/>
        <pc:sldMkLst>
          <pc:docMk/>
          <pc:sldMk cId="2482404259" sldId="270"/>
        </pc:sldMkLst>
        <pc:spChg chg="mod">
          <ac:chgData name="Kalenchits, Aleksandr" userId="a8116585-d67c-4e8b-935b-93b2f7232a26" providerId="ADAL" clId="{D157762F-88DA-8944-B0FA-3AA8307CDBC3}" dt="2020-11-15T00:09:36.208" v="1452" actId="20577"/>
          <ac:spMkLst>
            <pc:docMk/>
            <pc:sldMk cId="2482404259" sldId="270"/>
            <ac:spMk id="174" creationId="{00000000-0000-0000-0000-000000000000}"/>
          </ac:spMkLst>
        </pc:spChg>
      </pc:sldChg>
      <pc:sldChg chg="modSp add mod">
        <pc:chgData name="Kalenchits, Aleksandr" userId="a8116585-d67c-4e8b-935b-93b2f7232a26" providerId="ADAL" clId="{D157762F-88DA-8944-B0FA-3AA8307CDBC3}" dt="2020-11-13T14:06:41.395" v="646" actId="1076"/>
        <pc:sldMkLst>
          <pc:docMk/>
          <pc:sldMk cId="3866581819" sldId="271"/>
        </pc:sldMkLst>
        <pc:picChg chg="mod">
          <ac:chgData name="Kalenchits, Aleksandr" userId="a8116585-d67c-4e8b-935b-93b2f7232a26" providerId="ADAL" clId="{D157762F-88DA-8944-B0FA-3AA8307CDBC3}" dt="2020-11-13T14:06:41.395" v="646" actId="1076"/>
          <ac:picMkLst>
            <pc:docMk/>
            <pc:sldMk cId="3866581819" sldId="271"/>
            <ac:picMk id="181" creationId="{00000000-0000-0000-0000-000000000000}"/>
          </ac:picMkLst>
        </pc:picChg>
        <pc:picChg chg="mod">
          <ac:chgData name="Kalenchits, Aleksandr" userId="a8116585-d67c-4e8b-935b-93b2f7232a26" providerId="ADAL" clId="{D157762F-88DA-8944-B0FA-3AA8307CDBC3}" dt="2020-11-13T14:06:39.591" v="645" actId="1076"/>
          <ac:picMkLst>
            <pc:docMk/>
            <pc:sldMk cId="3866581819" sldId="271"/>
            <ac:picMk id="182" creationId="{00000000-0000-0000-0000-000000000000}"/>
          </ac:picMkLst>
        </pc:picChg>
      </pc:sldChg>
      <pc:sldChg chg="add">
        <pc:chgData name="Kalenchits, Aleksandr" userId="a8116585-d67c-4e8b-935b-93b2f7232a26" providerId="ADAL" clId="{D157762F-88DA-8944-B0FA-3AA8307CDBC3}" dt="2020-11-13T13:47:14.136" v="105"/>
        <pc:sldMkLst>
          <pc:docMk/>
          <pc:sldMk cId="1417468492" sldId="272"/>
        </pc:sldMkLst>
      </pc:sldChg>
      <pc:sldChg chg="modSp add mod addCm">
        <pc:chgData name="Kalenchits, Aleksandr" userId="a8116585-d67c-4e8b-935b-93b2f7232a26" providerId="ADAL" clId="{D157762F-88DA-8944-B0FA-3AA8307CDBC3}" dt="2020-11-14T23:57:43.243" v="1001" actId="1589"/>
        <pc:sldMkLst>
          <pc:docMk/>
          <pc:sldMk cId="786958920" sldId="273"/>
        </pc:sldMkLst>
        <pc:spChg chg="mod">
          <ac:chgData name="Kalenchits, Aleksandr" userId="a8116585-d67c-4e8b-935b-93b2f7232a26" providerId="ADAL" clId="{D157762F-88DA-8944-B0FA-3AA8307CDBC3}" dt="2020-11-13T13:48:49.912" v="114" actId="20577"/>
          <ac:spMkLst>
            <pc:docMk/>
            <pc:sldMk cId="786958920" sldId="273"/>
            <ac:spMk id="149" creationId="{00000000-0000-0000-0000-000000000000}"/>
          </ac:spMkLst>
        </pc:spChg>
        <pc:spChg chg="mod">
          <ac:chgData name="Kalenchits, Aleksandr" userId="a8116585-d67c-4e8b-935b-93b2f7232a26" providerId="ADAL" clId="{D157762F-88DA-8944-B0FA-3AA8307CDBC3}" dt="2020-11-14T23:56:25.142" v="1000" actId="20577"/>
          <ac:spMkLst>
            <pc:docMk/>
            <pc:sldMk cId="786958920" sldId="273"/>
            <ac:spMk id="150" creationId="{00000000-0000-0000-0000-000000000000}"/>
          </ac:spMkLst>
        </pc:spChg>
        <pc:spChg chg="mod">
          <ac:chgData name="Kalenchits, Aleksandr" userId="a8116585-d67c-4e8b-935b-93b2f7232a26" providerId="ADAL" clId="{D157762F-88DA-8944-B0FA-3AA8307CDBC3}" dt="2020-11-13T13:52:24.361" v="307" actId="1076"/>
          <ac:spMkLst>
            <pc:docMk/>
            <pc:sldMk cId="786958920" sldId="273"/>
            <ac:spMk id="151" creationId="{00000000-0000-0000-0000-000000000000}"/>
          </ac:spMkLst>
        </pc:spChg>
      </pc:sldChg>
      <pc:sldChg chg="addSp modSp mod addCm">
        <pc:chgData name="Kalenchits, Aleksandr" userId="a8116585-d67c-4e8b-935b-93b2f7232a26" providerId="ADAL" clId="{D157762F-88DA-8944-B0FA-3AA8307CDBC3}" dt="2020-11-15T00:11:49.203" v="1456" actId="14100"/>
        <pc:sldMkLst>
          <pc:docMk/>
          <pc:sldMk cId="3031187254" sldId="274"/>
        </pc:sldMkLst>
        <pc:spChg chg="add mod">
          <ac:chgData name="Kalenchits, Aleksandr" userId="a8116585-d67c-4e8b-935b-93b2f7232a26" providerId="ADAL" clId="{D157762F-88DA-8944-B0FA-3AA8307CDBC3}" dt="2020-11-15T00:11:49.203" v="1456" actId="14100"/>
          <ac:spMkLst>
            <pc:docMk/>
            <pc:sldMk cId="3031187254" sldId="274"/>
            <ac:spMk id="5" creationId="{B6746E0F-0CE2-8F48-99B2-923216E3AC06}"/>
          </ac:spMkLst>
        </pc:spChg>
        <pc:spChg chg="mod">
          <ac:chgData name="Kalenchits, Aleksandr" userId="a8116585-d67c-4e8b-935b-93b2f7232a26" providerId="ADAL" clId="{D157762F-88DA-8944-B0FA-3AA8307CDBC3}" dt="2020-11-14T23:52:24.064" v="993" actId="1076"/>
          <ac:spMkLst>
            <pc:docMk/>
            <pc:sldMk cId="3031187254" sldId="274"/>
            <ac:spMk id="98" creationId="{00000000-0000-0000-0000-000000000000}"/>
          </ac:spMkLst>
        </pc:spChg>
      </pc:sldChg>
      <pc:sldChg chg="new del">
        <pc:chgData name="Kalenchits, Aleksandr" userId="a8116585-d67c-4e8b-935b-93b2f7232a26" providerId="ADAL" clId="{D157762F-88DA-8944-B0FA-3AA8307CDBC3}" dt="2020-11-13T14:11:29.885" v="648" actId="680"/>
        <pc:sldMkLst>
          <pc:docMk/>
          <pc:sldMk cId="300348724" sldId="275"/>
        </pc:sldMkLst>
      </pc:sldChg>
      <pc:sldChg chg="delSp modSp add mod">
        <pc:chgData name="Kalenchits, Aleksandr" userId="a8116585-d67c-4e8b-935b-93b2f7232a26" providerId="ADAL" clId="{D157762F-88DA-8944-B0FA-3AA8307CDBC3}" dt="2020-11-13T14:28:41.452" v="933" actId="20577"/>
        <pc:sldMkLst>
          <pc:docMk/>
          <pc:sldMk cId="3488602342" sldId="275"/>
        </pc:sldMkLst>
        <pc:spChg chg="mod">
          <ac:chgData name="Kalenchits, Aleksandr" userId="a8116585-d67c-4e8b-935b-93b2f7232a26" providerId="ADAL" clId="{D157762F-88DA-8944-B0FA-3AA8307CDBC3}" dt="2020-11-13T14:28:41.452" v="933" actId="20577"/>
          <ac:spMkLst>
            <pc:docMk/>
            <pc:sldMk cId="3488602342" sldId="275"/>
            <ac:spMk id="180" creationId="{00000000-0000-0000-0000-000000000000}"/>
          </ac:spMkLst>
        </pc:spChg>
        <pc:spChg chg="mod">
          <ac:chgData name="Kalenchits, Aleksandr" userId="a8116585-d67c-4e8b-935b-93b2f7232a26" providerId="ADAL" clId="{D157762F-88DA-8944-B0FA-3AA8307CDBC3}" dt="2020-11-13T14:11:40.184" v="665" actId="20577"/>
          <ac:spMkLst>
            <pc:docMk/>
            <pc:sldMk cId="3488602342" sldId="275"/>
            <ac:spMk id="183" creationId="{00000000-0000-0000-0000-000000000000}"/>
          </ac:spMkLst>
        </pc:spChg>
        <pc:picChg chg="del">
          <ac:chgData name="Kalenchits, Aleksandr" userId="a8116585-d67c-4e8b-935b-93b2f7232a26" providerId="ADAL" clId="{D157762F-88DA-8944-B0FA-3AA8307CDBC3}" dt="2020-11-13T14:11:45.409" v="668" actId="478"/>
          <ac:picMkLst>
            <pc:docMk/>
            <pc:sldMk cId="3488602342" sldId="275"/>
            <ac:picMk id="181" creationId="{00000000-0000-0000-0000-000000000000}"/>
          </ac:picMkLst>
        </pc:picChg>
        <pc:picChg chg="del">
          <ac:chgData name="Kalenchits, Aleksandr" userId="a8116585-d67c-4e8b-935b-93b2f7232a26" providerId="ADAL" clId="{D157762F-88DA-8944-B0FA-3AA8307CDBC3}" dt="2020-11-13T14:11:44.382" v="667" actId="478"/>
          <ac:picMkLst>
            <pc:docMk/>
            <pc:sldMk cId="3488602342" sldId="275"/>
            <ac:picMk id="182" creationId="{00000000-0000-0000-0000-000000000000}"/>
          </ac:picMkLst>
        </pc:picChg>
      </pc:sldChg>
    </pc:docChg>
  </pc:docChgLst>
  <pc:docChgLst>
    <pc:chgData name="Zhu, Julia" userId="S::jzhu407@gatech.edu::c5219387-84a1-486f-80c9-502bb1d94971" providerId="AD" clId="Web-{47E98C04-DD93-43B0-A2F5-851660EB28FA}"/>
    <pc:docChg chg="modSld">
      <pc:chgData name="Zhu, Julia" userId="S::jzhu407@gatech.edu::c5219387-84a1-486f-80c9-502bb1d94971" providerId="AD" clId="Web-{47E98C04-DD93-43B0-A2F5-851660EB28FA}" dt="2021-04-19T07:21:47.545" v="168" actId="20577"/>
      <pc:docMkLst>
        <pc:docMk/>
      </pc:docMkLst>
      <pc:sldChg chg="modSp">
        <pc:chgData name="Zhu, Julia" userId="S::jzhu407@gatech.edu::c5219387-84a1-486f-80c9-502bb1d94971" providerId="AD" clId="Web-{47E98C04-DD93-43B0-A2F5-851660EB28FA}" dt="2021-04-19T07:21:47.545" v="168" actId="20577"/>
        <pc:sldMkLst>
          <pc:docMk/>
          <pc:sldMk cId="2706484907" sldId="284"/>
        </pc:sldMkLst>
        <pc:spChg chg="mod">
          <ac:chgData name="Zhu, Julia" userId="S::jzhu407@gatech.edu::c5219387-84a1-486f-80c9-502bb1d94971" providerId="AD" clId="Web-{47E98C04-DD93-43B0-A2F5-851660EB28FA}" dt="2021-04-19T07:21:47.545" v="168" actId="20577"/>
          <ac:spMkLst>
            <pc:docMk/>
            <pc:sldMk cId="2706484907" sldId="284"/>
            <ac:spMk id="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744f6d5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744f6d5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42a481c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42a481c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6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42a481c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42a481c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88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59394fc8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59394fc8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1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0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342a481c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342a481c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96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42a481c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42a481c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07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59394f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59394f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97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59394f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59394f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33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42a481c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42a481c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0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42a481c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42a481c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46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11700" y="3120575"/>
            <a:ext cx="8709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500" dirty="0">
                <a:solidFill>
                  <a:srgbClr val="20124D"/>
                </a:solidFill>
                <a:latin typeface="Roboto Slab"/>
                <a:ea typeface="Roboto Slab"/>
                <a:cs typeface="Roboto Slab"/>
                <a:sym typeface="Roboto Slab"/>
              </a:rPr>
              <a:t>Recitation 14</a:t>
            </a:r>
            <a:br>
              <a:rPr lang="en" sz="8500" dirty="0">
                <a:latin typeface="Roboto Slab"/>
                <a:ea typeface="Roboto Slab"/>
                <a:cs typeface="Roboto Slab"/>
              </a:rPr>
            </a:br>
            <a:r>
              <a:rPr lang="en" sz="8500" dirty="0">
                <a:solidFill>
                  <a:srgbClr val="20124D"/>
                </a:solidFill>
                <a:latin typeface="Roboto Slab"/>
                <a:ea typeface="Roboto Slab"/>
                <a:cs typeface="Roboto Slab"/>
                <a:sym typeface="Roboto Slab"/>
              </a:rPr>
              <a:t> </a:t>
            </a:r>
            <a:r>
              <a:rPr lang="en" sz="8500" dirty="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/////</a:t>
            </a:r>
            <a:endParaRPr sz="8500" dirty="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 rot="10800000" flipH="1">
            <a:off x="387725" y="45833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 rot="10800000" flipH="1">
            <a:off x="387725" y="32117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Generic Wildcards</a:t>
            </a:r>
          </a:p>
        </p:txBody>
      </p:sp>
      <p:sp>
        <p:nvSpPr>
          <p:cNvPr id="92" name="Google Shape;92;p16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F4A219-145D-9F46-BC5C-B5D6D94384FF}"/>
              </a:ext>
            </a:extLst>
          </p:cNvPr>
          <p:cNvSpPr txBox="1">
            <a:spLocks/>
          </p:cNvSpPr>
          <p:nvPr/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Represented by </a:t>
            </a:r>
            <a:r>
              <a:rPr lang="en-US">
                <a:latin typeface="Courier New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/>
              <a:t>Allow you to specify that something has a generic type, without specifying what that generic type is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/>
              <a:t>Ex. </a:t>
            </a:r>
            <a:r>
              <a:rPr lang="en-US" sz="1600" err="1">
                <a:latin typeface="Courier New"/>
              </a:rPr>
              <a:t>ArrayList</a:t>
            </a:r>
            <a:r>
              <a:rPr lang="en-US" sz="1600">
                <a:latin typeface="Courier New"/>
              </a:rPr>
              <a:t>&lt;Object&gt; list = new </a:t>
            </a:r>
            <a:r>
              <a:rPr lang="en-US" sz="1600" err="1">
                <a:latin typeface="Courier New"/>
              </a:rPr>
              <a:t>ArrayList</a:t>
            </a:r>
            <a:r>
              <a:rPr lang="en-US" sz="1600">
                <a:latin typeface="Courier New"/>
              </a:rPr>
              <a:t>&lt;String&gt;() //Does NOT compile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/>
              <a:t>Ex. </a:t>
            </a:r>
            <a:r>
              <a:rPr lang="en-US" sz="1600" err="1">
                <a:latin typeface="Courier New"/>
              </a:rPr>
              <a:t>ArrayList</a:t>
            </a:r>
            <a:r>
              <a:rPr lang="en-US" sz="1600">
                <a:latin typeface="Courier New"/>
              </a:rPr>
              <a:t>&lt;?&gt; list = new </a:t>
            </a:r>
            <a:r>
              <a:rPr lang="en-US" sz="1600" err="1">
                <a:latin typeface="Courier New"/>
              </a:rPr>
              <a:t>ArrayList</a:t>
            </a:r>
            <a:r>
              <a:rPr lang="en-US" sz="1600">
                <a:latin typeface="Courier New"/>
              </a:rPr>
              <a:t>&lt;String&gt;() //Does work</a:t>
            </a:r>
          </a:p>
          <a:p>
            <a:pPr>
              <a:lnSpc>
                <a:spcPct val="150000"/>
              </a:lnSpc>
            </a:pPr>
            <a:r>
              <a:rPr lang="en-US"/>
              <a:t>Can also use with type bounds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>
                <a:latin typeface="Courier New"/>
              </a:rPr>
              <a:t>&lt;? super T&gt;</a:t>
            </a:r>
            <a:r>
              <a:rPr lang="en-US" sz="1600"/>
              <a:t>: T or a supertype of T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>
                <a:latin typeface="Courier New"/>
              </a:rPr>
              <a:t>&lt;? extends T&gt;</a:t>
            </a:r>
            <a:r>
              <a:rPr lang="en-US" sz="1600"/>
              <a:t>: T or a subtype of T</a:t>
            </a:r>
          </a:p>
        </p:txBody>
      </p:sp>
    </p:spTree>
    <p:extLst>
      <p:ext uri="{BB962C8B-B14F-4D97-AF65-F5344CB8AC3E}">
        <p14:creationId xmlns:p14="http://schemas.microsoft.com/office/powerpoint/2010/main" val="6216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Type Erasure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76F915A-B44E-A64B-AFFC-5CDD6F1F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When code is compiled, the generic types are removed (erased) from the code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/>
              <a:t>Ex. If you had made an </a:t>
            </a:r>
            <a:r>
              <a:rPr lang="en-US" sz="1600" err="1">
                <a:latin typeface="Courier New"/>
              </a:rPr>
              <a:t>ArrayList</a:t>
            </a:r>
            <a:r>
              <a:rPr lang="en-US" sz="1600">
                <a:latin typeface="Courier New"/>
              </a:rPr>
              <a:t>&lt;String&gt;</a:t>
            </a:r>
            <a:r>
              <a:rPr lang="en-US" sz="1600"/>
              <a:t>, during compilation the </a:t>
            </a:r>
            <a:r>
              <a:rPr lang="en-US" sz="1600">
                <a:latin typeface="Courier New"/>
              </a:rPr>
              <a:t>String </a:t>
            </a:r>
            <a:r>
              <a:rPr lang="en-US" sz="1600"/>
              <a:t>part would be removed</a:t>
            </a:r>
          </a:p>
          <a:p>
            <a:pPr>
              <a:lnSpc>
                <a:spcPct val="150000"/>
              </a:lnSpc>
              <a:buSzPts val="1400"/>
            </a:pPr>
            <a:r>
              <a:rPr lang="en-US"/>
              <a:t>The generic type is replaced with the type bound (or Object if no bound was specified)</a:t>
            </a:r>
          </a:p>
          <a:p>
            <a:pPr>
              <a:lnSpc>
                <a:spcPct val="150000"/>
              </a:lnSpc>
              <a:buSzPts val="1400"/>
            </a:pPr>
            <a:r>
              <a:rPr lang="en-US"/>
              <a:t>A consequence of type erasure is that one cannot instantiate a generic array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>
                <a:latin typeface="Courier New"/>
              </a:rPr>
              <a:t>Ex. E </a:t>
            </a:r>
            <a:r>
              <a:rPr lang="en-US" sz="1600" err="1">
                <a:latin typeface="Courier New"/>
              </a:rPr>
              <a:t>arr</a:t>
            </a:r>
            <a:r>
              <a:rPr lang="en-US" sz="1600">
                <a:latin typeface="Courier New"/>
              </a:rPr>
              <a:t>[] = new E[] //This does NOT work</a:t>
            </a:r>
          </a:p>
          <a:p>
            <a:pPr>
              <a:lnSpc>
                <a:spcPct val="114999"/>
              </a:lnSpc>
              <a:buSzPts val="1400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Type Erasure (continued)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9C350E-10EE-7547-BDE7-CAFA66F5C442}"/>
              </a:ext>
            </a:extLst>
          </p:cNvPr>
          <p:cNvSpPr txBox="1">
            <a:spLocks/>
          </p:cNvSpPr>
          <p:nvPr/>
        </p:nvSpPr>
        <p:spPr>
          <a:xfrm>
            <a:off x="311700" y="1163999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Type erasure causes generic classes like </a:t>
            </a:r>
            <a:r>
              <a:rPr lang="en-US" err="1">
                <a:latin typeface="Courier New"/>
              </a:rPr>
              <a:t>ArrayList</a:t>
            </a:r>
            <a:r>
              <a:rPr lang="en-US">
                <a:latin typeface="Courier New"/>
              </a:rPr>
              <a:t> </a:t>
            </a:r>
            <a:r>
              <a:rPr lang="en-US"/>
              <a:t>to work in a manner very similar to how one would use </a:t>
            </a:r>
            <a:r>
              <a:rPr lang="en-US" err="1">
                <a:latin typeface="Courier New"/>
              </a:rPr>
              <a:t>ArrayLists</a:t>
            </a:r>
            <a:r>
              <a:rPr lang="en-US">
                <a:latin typeface="Courier New"/>
              </a:rPr>
              <a:t> </a:t>
            </a:r>
            <a:r>
              <a:rPr lang="en-US"/>
              <a:t>without generics</a:t>
            </a:r>
          </a:p>
          <a:p>
            <a:pPr>
              <a:lnSpc>
                <a:spcPct val="150000"/>
              </a:lnSpc>
            </a:pPr>
            <a:r>
              <a:rPr lang="en-US"/>
              <a:t>Recall that using </a:t>
            </a:r>
            <a:r>
              <a:rPr lang="en-US" err="1">
                <a:latin typeface="Courier New"/>
              </a:rPr>
              <a:t>ArrayList</a:t>
            </a:r>
            <a:r>
              <a:rPr lang="en-US">
                <a:latin typeface="Courier New"/>
              </a:rPr>
              <a:t> </a:t>
            </a:r>
            <a:r>
              <a:rPr lang="en-US"/>
              <a:t>without generics requires lots of casting</a:t>
            </a:r>
          </a:p>
          <a:p>
            <a:pPr>
              <a:lnSpc>
                <a:spcPct val="150000"/>
              </a:lnSpc>
            </a:pPr>
            <a:r>
              <a:rPr lang="en-US"/>
              <a:t>In order to erase types, the compiler inserts its own casts behind the scenes</a:t>
            </a:r>
          </a:p>
          <a:p>
            <a:pPr>
              <a:lnSpc>
                <a:spcPct val="150000"/>
              </a:lnSpc>
            </a:pPr>
            <a:r>
              <a:rPr lang="en-US"/>
              <a:t>This casting is safe, however, since the compiler adds them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311700" y="1152425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TAs will now go through live coding!</a:t>
            </a: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Coding Activity!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" name="Google Shape;175;p26">
            <a:extLst>
              <a:ext uri="{FF2B5EF4-FFF2-40B4-BE49-F238E27FC236}">
                <a16:creationId xmlns:a16="http://schemas.microsoft.com/office/drawing/2014/main" id="{BDD26916-0095-7149-8D97-0DD2ABCE49A1}"/>
              </a:ext>
            </a:extLst>
          </p:cNvPr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60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Announcements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5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</a:rPr>
              <a:t>Optional PE6 due next Monday (11/29)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Consolas"/>
                <a:sym typeface="Roboto"/>
              </a:rPr>
              <a:t>HW09 due next Thursday (12/02)</a:t>
            </a:r>
            <a:endParaRPr lang="en-US" dirty="0">
              <a:latin typeface="Roboto"/>
              <a:ea typeface="Roboto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Topics List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5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Generics continued (writing our own generic classes)</a:t>
            </a:r>
            <a:endParaRPr lang="en-US" sz="2000" dirty="0">
              <a:latin typeface="Consolas"/>
              <a:ea typeface="Consolas"/>
              <a:cs typeface="Consolas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>
              <a:latin typeface="Consolas"/>
              <a:ea typeface="Consolas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73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Generics Review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Allows for </a:t>
            </a:r>
            <a:r>
              <a:rPr lang="en-US" b="1">
                <a:latin typeface="Roboto"/>
                <a:ea typeface="Roboto"/>
                <a:cs typeface="Roboto"/>
                <a:sym typeface="Roboto"/>
              </a:rPr>
              <a:t>type parameterization</a:t>
            </a:r>
            <a:endParaRPr lang="en-US"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type parameters</a:t>
            </a: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must be reference types (not primitives)</a:t>
            </a:r>
          </a:p>
          <a:p>
            <a:pPr marL="914400" lvl="1" indent="-355600" algn="l" rtl="0">
              <a:lnSpc>
                <a:spcPct val="150000"/>
              </a:lnSpc>
              <a:spcBef>
                <a:spcPts val="75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enforces type checking at compile time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75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You pass in the type when you instantiate a generic class</a:t>
            </a: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-"/>
            </a:pPr>
            <a:r>
              <a:rPr lang="en-US" sz="1600" err="1">
                <a:latin typeface="Courier"/>
                <a:ea typeface="Courier"/>
                <a:cs typeface="Courier"/>
                <a:sym typeface="Courier"/>
              </a:rPr>
              <a:t>ArrayList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&lt;String&gt; </a:t>
            </a:r>
            <a:r>
              <a:rPr lang="en-US" sz="1600" err="1">
                <a:latin typeface="Courier"/>
                <a:ea typeface="Courier"/>
                <a:cs typeface="Courier"/>
                <a:sym typeface="Courier"/>
              </a:rPr>
              <a:t>arr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= new </a:t>
            </a:r>
            <a:r>
              <a:rPr lang="en-US" sz="1600" err="1">
                <a:latin typeface="Courier"/>
                <a:ea typeface="Courier"/>
                <a:cs typeface="Courier"/>
                <a:sym typeface="Courier"/>
              </a:rPr>
              <a:t>ArrayList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&lt;&gt;();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75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Cannot instantiate a variable or array of a generic type. We have to cast the Object array instead (we will explain why later)</a:t>
            </a: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75"/>
              </a:spcAft>
              <a:buSzPts val="2000"/>
              <a:buFont typeface="Courier"/>
              <a:buChar char="-"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T[] </a:t>
            </a:r>
            <a:r>
              <a:rPr lang="en-US" sz="1600" err="1">
                <a:latin typeface="Courier"/>
                <a:ea typeface="Courier"/>
                <a:cs typeface="Courier"/>
                <a:sym typeface="Courier"/>
              </a:rPr>
              <a:t>arr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= (T[]) new Object[10];</a:t>
            </a:r>
          </a:p>
        </p:txBody>
      </p:sp>
      <p:sp>
        <p:nvSpPr>
          <p:cNvPr id="85" name="Google Shape;85;p15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3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Writing Generic Classes&lt;E&gt;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2797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50000"/>
              </a:lnSpc>
              <a:buSzPts val="2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</a:rPr>
              <a:t>Allow us to make our classes more flexible</a:t>
            </a:r>
            <a:endParaRPr lang="en-US">
              <a:latin typeface="Roboto"/>
              <a:ea typeface="Roboto"/>
              <a:cs typeface="Roboto"/>
              <a:sym typeface="Roboto"/>
            </a:endParaRPr>
          </a:p>
          <a:p>
            <a:pPr indent="-381000">
              <a:lnSpc>
                <a:spcPct val="150000"/>
              </a:lnSpc>
              <a:buSzPts val="2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</a:rPr>
              <a:t>Frequently used in classes designed to store other objects</a:t>
            </a:r>
            <a:endParaRPr lang="en-US">
              <a:latin typeface="Roboto"/>
              <a:ea typeface="Roboto"/>
              <a:cs typeface="Roboto"/>
              <a:sym typeface="Roboto"/>
            </a:endParaRPr>
          </a:p>
          <a:p>
            <a:pPr indent="-381000">
              <a:lnSpc>
                <a:spcPct val="150000"/>
              </a:lnSpc>
              <a:buSzPts val="2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Generic types can be used for return values, parameters, and instance variables</a:t>
            </a:r>
            <a:endParaRPr lang="en-US">
              <a:latin typeface="Roboto"/>
              <a:ea typeface="Roboto"/>
              <a:cs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Convention to use uppercase letters (E, T, K, V)</a:t>
            </a:r>
            <a:endParaRPr lang="en-US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Generic classes you are already familiar with → </a:t>
            </a:r>
            <a:r>
              <a:rPr lang="en-US" err="1">
                <a:latin typeface="Roboto"/>
                <a:ea typeface="Roboto"/>
                <a:cs typeface="Roboto"/>
                <a:sym typeface="Roboto"/>
              </a:rPr>
              <a:t>ArrayList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&lt;E&gt;, Comparable&lt;T&gt;</a:t>
            </a:r>
          </a:p>
        </p:txBody>
      </p:sp>
      <p:sp>
        <p:nvSpPr>
          <p:cNvPr id="92" name="Google Shape;92;p16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1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Generic Class Example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152424"/>
            <a:ext cx="5561225" cy="406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public class Example&lt;E&gt; {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private E var;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public Example(E var) {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this.var = var;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public E getVar() {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return var;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519300" y="737875"/>
            <a:ext cx="1740600" cy="61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Type Parameter Passed 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519300" y="1627475"/>
            <a:ext cx="1740600" cy="70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Type Parameter as Instance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445325" y="2485550"/>
            <a:ext cx="1740600" cy="87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Type Parameter as a Method Parameter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445325" y="3514313"/>
            <a:ext cx="1740600" cy="70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Type Parameter as a Return Type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17"/>
          <p:cNvCxnSpPr>
            <a:stCxn id="100" idx="1"/>
          </p:cNvCxnSpPr>
          <p:nvPr/>
        </p:nvCxnSpPr>
        <p:spPr>
          <a:xfrm flipH="1">
            <a:off x="4968000" y="1043725"/>
            <a:ext cx="1551300" cy="1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7"/>
          <p:cNvCxnSpPr>
            <a:cxnSpLocks/>
            <a:stCxn id="103" idx="1"/>
          </p:cNvCxnSpPr>
          <p:nvPr/>
        </p:nvCxnSpPr>
        <p:spPr>
          <a:xfrm flipH="1">
            <a:off x="4783025" y="3868013"/>
            <a:ext cx="1662300" cy="1230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7"/>
          <p:cNvCxnSpPr>
            <a:stCxn id="102" idx="1"/>
          </p:cNvCxnSpPr>
          <p:nvPr/>
        </p:nvCxnSpPr>
        <p:spPr>
          <a:xfrm rot="10800000">
            <a:off x="4783025" y="2494400"/>
            <a:ext cx="1662300" cy="4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7"/>
          <p:cNvCxnSpPr>
            <a:stCxn id="101" idx="1"/>
          </p:cNvCxnSpPr>
          <p:nvPr/>
        </p:nvCxnSpPr>
        <p:spPr>
          <a:xfrm rot="10800000">
            <a:off x="3981000" y="1907075"/>
            <a:ext cx="2538300" cy="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6241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Generic Class Example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-121300" y="1191802"/>
            <a:ext cx="4659350" cy="348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>
              <a:spcAft>
                <a:spcPts val="1600"/>
              </a:spcAft>
            </a:pPr>
            <a:r>
              <a:rPr lang="en">
                <a:latin typeface="Roboto"/>
                <a:ea typeface="Roboto"/>
                <a:cs typeface="Courier New"/>
              </a:rPr>
              <a:t>Say we instantiate an Example</a:t>
            </a:r>
            <a:br>
              <a:rPr lang="en">
                <a:latin typeface="Roboto"/>
                <a:ea typeface="Roboto"/>
                <a:cs typeface="Courier New"/>
              </a:rPr>
            </a:br>
            <a:r>
              <a:rPr lang="en">
                <a:latin typeface="Roboto"/>
                <a:ea typeface="Roboto"/>
                <a:cs typeface="Courier New"/>
              </a:rPr>
              <a:t>from the previous slide</a:t>
            </a:r>
          </a:p>
          <a:p>
            <a:pPr marL="800100">
              <a:lnSpc>
                <a:spcPct val="114999"/>
              </a:lnSpc>
              <a:spcAft>
                <a:spcPts val="1600"/>
              </a:spcAft>
            </a:pPr>
            <a:r>
              <a:rPr lang="en">
                <a:latin typeface="Courier New"/>
                <a:ea typeface="Roboto"/>
                <a:cs typeface="Courier New"/>
              </a:rPr>
              <a:t>Example&lt;String&gt; a = new Example&lt;&gt;();</a:t>
            </a:r>
            <a:endParaRPr lang="en-US"/>
          </a:p>
          <a:p>
            <a:pPr marL="800100">
              <a:lnSpc>
                <a:spcPct val="114999"/>
              </a:lnSpc>
              <a:spcAft>
                <a:spcPts val="1600"/>
              </a:spcAft>
            </a:pPr>
            <a:r>
              <a:rPr lang="en">
                <a:latin typeface="Courier New"/>
                <a:ea typeface="Roboto"/>
                <a:cs typeface="Courier New"/>
              </a:rPr>
              <a:t>a.var</a:t>
            </a:r>
            <a:r>
              <a:rPr lang="en">
                <a:latin typeface="Roboto"/>
                <a:ea typeface="Roboto"/>
                <a:cs typeface="Courier New"/>
              </a:rPr>
              <a:t> is now of type </a:t>
            </a:r>
            <a:r>
              <a:rPr lang="en">
                <a:latin typeface="Courier New"/>
                <a:ea typeface="Roboto"/>
                <a:cs typeface="Courier New"/>
              </a:rPr>
              <a:t>String</a:t>
            </a:r>
          </a:p>
          <a:p>
            <a:pPr marL="800100">
              <a:lnSpc>
                <a:spcPct val="114999"/>
              </a:lnSpc>
              <a:spcAft>
                <a:spcPts val="1600"/>
              </a:spcAft>
            </a:pPr>
            <a:r>
              <a:rPr lang="en">
                <a:latin typeface="Courier New"/>
                <a:ea typeface="Roboto"/>
                <a:cs typeface="Courier New"/>
              </a:rPr>
              <a:t>a.getVar()</a:t>
            </a:r>
            <a:r>
              <a:rPr lang="en">
                <a:latin typeface="Roboto"/>
                <a:ea typeface="Roboto"/>
                <a:cs typeface="Courier New"/>
              </a:rPr>
              <a:t> now returns</a:t>
            </a:r>
            <a:br>
              <a:rPr lang="en">
                <a:latin typeface="Roboto"/>
                <a:ea typeface="Roboto"/>
                <a:cs typeface="Courier New"/>
              </a:rPr>
            </a:br>
            <a:r>
              <a:rPr lang="en">
                <a:latin typeface="Roboto"/>
                <a:ea typeface="Roboto"/>
                <a:cs typeface="Courier New"/>
              </a:rPr>
              <a:t>an Object with type </a:t>
            </a:r>
            <a:r>
              <a:rPr lang="en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String</a:t>
            </a:r>
          </a:p>
          <a:p>
            <a:pPr indent="0">
              <a:lnSpc>
                <a:spcPct val="114999"/>
              </a:lnSpc>
              <a:spcAft>
                <a:spcPts val="1600"/>
              </a:spcAft>
              <a:buNone/>
            </a:pPr>
            <a:endParaRPr lang="en" sz="2400">
              <a:latin typeface="Courier New"/>
              <a:ea typeface="Roboto"/>
              <a:cs typeface="Courier New"/>
            </a:endParaRPr>
          </a:p>
          <a:p>
            <a:pPr indent="0">
              <a:lnSpc>
                <a:spcPct val="114999"/>
              </a:lnSpc>
              <a:spcAft>
                <a:spcPts val="1600"/>
              </a:spcAft>
              <a:buNone/>
            </a:pPr>
            <a:endParaRPr lang="en" sz="2400">
              <a:latin typeface="Courier New"/>
              <a:ea typeface="Roboto"/>
              <a:cs typeface="Courier New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BC7F-D4B9-A240-AADE-F487F7B9D0E1}"/>
              </a:ext>
            </a:extLst>
          </p:cNvPr>
          <p:cNvGrpSpPr/>
          <p:nvPr/>
        </p:nvGrpSpPr>
        <p:grpSpPr>
          <a:xfrm>
            <a:off x="4538050" y="1376539"/>
            <a:ext cx="4369981" cy="3111232"/>
            <a:chOff x="4572000" y="1191802"/>
            <a:chExt cx="4369981" cy="3111232"/>
          </a:xfrm>
        </p:grpSpPr>
        <p:sp>
          <p:nvSpPr>
            <p:cNvPr id="5" name="Google Shape;98;p17">
              <a:extLst>
                <a:ext uri="{FF2B5EF4-FFF2-40B4-BE49-F238E27FC236}">
                  <a16:creationId xmlns:a16="http://schemas.microsoft.com/office/drawing/2014/main" id="{B6746E0F-0CE2-8F48-99B2-923216E3AC06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1191802"/>
              <a:ext cx="4260300" cy="3111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Open Sans"/>
                <a:buChar char="●"/>
                <a:defRPr sz="18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indent="0">
                <a:spcAft>
                  <a:spcPts val="1600"/>
                </a:spcAft>
                <a:buFont typeface="Open Sans"/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public class Example&lt;E&gt; {</a:t>
              </a:r>
              <a:br>
                <a:rPr lang="en-US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	private E var;</a:t>
              </a:r>
              <a:br>
                <a:rPr lang="en-US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	public Example(E var) { </a:t>
              </a:r>
              <a:br>
                <a:rPr lang="en-US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lang="en-US" err="1">
                  <a:latin typeface="Courier New"/>
                  <a:ea typeface="Courier New"/>
                  <a:cs typeface="Courier New"/>
                  <a:sym typeface="Courier New"/>
                </a:rPr>
                <a:t>this.var</a:t>
              </a: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= var; </a:t>
              </a:r>
              <a:br>
                <a:rPr lang="en-US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br>
                <a:rPr lang="en-US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	public E </a:t>
              </a:r>
              <a:r>
                <a:rPr lang="en-US" err="1">
                  <a:latin typeface="Courier New"/>
                  <a:ea typeface="Courier New"/>
                  <a:cs typeface="Courier New"/>
                  <a:sym typeface="Courier New"/>
                </a:rPr>
                <a:t>getVar</a:t>
              </a: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() { </a:t>
              </a:r>
              <a:br>
                <a:rPr lang="en-US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		return var; </a:t>
              </a:r>
              <a:br>
                <a:rPr lang="en-US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	} </a:t>
              </a:r>
              <a:br>
                <a:rPr lang="en-US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lang="en-US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6E2129-7C27-114B-8ECC-A54E8AE3CE1A}"/>
                </a:ext>
              </a:extLst>
            </p:cNvPr>
            <p:cNvSpPr/>
            <p:nvPr/>
          </p:nvSpPr>
          <p:spPr>
            <a:xfrm>
              <a:off x="4816549" y="1191802"/>
              <a:ext cx="4125432" cy="30293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Google Shape;99;p17">
            <a:extLst>
              <a:ext uri="{FF2B5EF4-FFF2-40B4-BE49-F238E27FC236}">
                <a16:creationId xmlns:a16="http://schemas.microsoft.com/office/drawing/2014/main" id="{CF5A5B1D-A07F-412E-B378-AD540B5A0FCA}"/>
              </a:ext>
            </a:extLst>
          </p:cNvPr>
          <p:cNvSpPr/>
          <p:nvPr/>
        </p:nvSpPr>
        <p:spPr>
          <a:xfrm>
            <a:off x="-87350" y="4945339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18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99;p17">
            <a:extLst>
              <a:ext uri="{FF2B5EF4-FFF2-40B4-BE49-F238E27FC236}">
                <a16:creationId xmlns:a16="http://schemas.microsoft.com/office/drawing/2014/main" id="{CF5A5B1D-A07F-412E-B378-AD540B5A0FCA}"/>
              </a:ext>
            </a:extLst>
          </p:cNvPr>
          <p:cNvSpPr/>
          <p:nvPr/>
        </p:nvSpPr>
        <p:spPr>
          <a:xfrm>
            <a:off x="-54243" y="4946425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9E79CC-BF12-47EB-B52D-92C7C720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8676"/>
            <a:ext cx="8520600" cy="7074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Roboto Slab"/>
              </a:rPr>
              <a:t>Generics Methods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D6A36BE-E6DB-4D4B-B926-355DE941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058" y="860086"/>
            <a:ext cx="8675505" cy="3283163"/>
          </a:xfrm>
        </p:spPr>
        <p:txBody>
          <a:bodyPr/>
          <a:lstStyle/>
          <a:p>
            <a:r>
              <a:rPr lang="en-US">
                <a:latin typeface="Roboto"/>
              </a:rPr>
              <a:t>You can also have generics at the method level</a:t>
            </a:r>
          </a:p>
          <a:p>
            <a:pPr lvl="1">
              <a:lnSpc>
                <a:spcPct val="114999"/>
              </a:lnSpc>
            </a:pPr>
            <a:r>
              <a:rPr lang="en-US">
                <a:latin typeface="Roboto"/>
              </a:rPr>
              <a:t>This allows you to use generics with static methods, since static methods cannot access the class level generic type parameter</a:t>
            </a:r>
          </a:p>
          <a:p>
            <a:pPr>
              <a:lnSpc>
                <a:spcPct val="114999"/>
              </a:lnSpc>
            </a:pPr>
            <a:endParaRPr lang="en-US">
              <a:latin typeface="Roboto"/>
            </a:endParaRPr>
          </a:p>
          <a:p>
            <a:pPr>
              <a:lnSpc>
                <a:spcPct val="114999"/>
              </a:lnSpc>
            </a:pPr>
            <a:endParaRPr lang="en-US">
              <a:latin typeface="Roboto"/>
            </a:endParaRPr>
          </a:p>
          <a:p>
            <a:pPr>
              <a:lnSpc>
                <a:spcPct val="114999"/>
              </a:lnSpc>
            </a:pPr>
            <a:endParaRPr lang="en-US">
              <a:latin typeface="Roboto"/>
            </a:endParaRPr>
          </a:p>
          <a:p>
            <a:pPr>
              <a:lnSpc>
                <a:spcPct val="114999"/>
              </a:lnSpc>
            </a:pPr>
            <a:endParaRPr lang="en-US">
              <a:latin typeface="Roboto"/>
            </a:endParaRPr>
          </a:p>
          <a:p>
            <a:pPr>
              <a:lnSpc>
                <a:spcPct val="114999"/>
              </a:lnSpc>
            </a:pPr>
            <a:r>
              <a:rPr lang="en-US">
                <a:latin typeface="Roboto"/>
              </a:rPr>
              <a:t>Called with different syntax from calling on a constructor (sometimes the compiler can infer the type)</a:t>
            </a:r>
          </a:p>
          <a:p>
            <a:pPr lvl="1">
              <a:lnSpc>
                <a:spcPct val="114999"/>
              </a:lnSpc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MethodExample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.&lt;String&gt;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(“stuff”); // this works explicitly</a:t>
            </a:r>
          </a:p>
          <a:p>
            <a:pPr lvl="1">
              <a:lnSpc>
                <a:spcPct val="114999"/>
              </a:lnSpc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MethodExample.doStuff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(“stuff”); // this also works by inferring type</a:t>
            </a:r>
          </a:p>
          <a:p>
            <a:pPr marL="596900" lvl="1" indent="0">
              <a:lnSpc>
                <a:spcPct val="114999"/>
              </a:lnSpc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11144-5017-4481-AFB9-E88F54CA15FB}"/>
              </a:ext>
            </a:extLst>
          </p:cNvPr>
          <p:cNvGrpSpPr/>
          <p:nvPr/>
        </p:nvGrpSpPr>
        <p:grpSpPr>
          <a:xfrm>
            <a:off x="161436" y="1995351"/>
            <a:ext cx="8473057" cy="1179108"/>
            <a:chOff x="468924" y="1689837"/>
            <a:chExt cx="8473057" cy="1324593"/>
          </a:xfrm>
        </p:grpSpPr>
        <p:sp>
          <p:nvSpPr>
            <p:cNvPr id="15" name="Google Shape;98;p17">
              <a:extLst>
                <a:ext uri="{FF2B5EF4-FFF2-40B4-BE49-F238E27FC236}">
                  <a16:creationId xmlns:a16="http://schemas.microsoft.com/office/drawing/2014/main" id="{EB2A007E-7177-452A-A5D0-3630A2F3E980}"/>
                </a:ext>
              </a:extLst>
            </p:cNvPr>
            <p:cNvSpPr txBox="1">
              <a:spLocks/>
            </p:cNvSpPr>
            <p:nvPr/>
          </p:nvSpPr>
          <p:spPr>
            <a:xfrm>
              <a:off x="468924" y="1807068"/>
              <a:ext cx="8324299" cy="1206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Open Sans"/>
                <a:buChar char="●"/>
                <a:defRPr sz="18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indent="0">
                <a:spcAft>
                  <a:spcPts val="160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public class </a:t>
              </a:r>
              <a:r>
                <a:rPr lang="en-US" err="1">
                  <a:latin typeface="Courier New"/>
                  <a:ea typeface="Courier New"/>
                  <a:cs typeface="Courier New"/>
                  <a:sym typeface="Courier New"/>
                </a:rPr>
                <a:t>MethodExample</a:t>
              </a: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{</a:t>
              </a:r>
              <a:br>
                <a:rPr lang="en-US">
                  <a:latin typeface="Courier New"/>
                  <a:ea typeface="Courier New"/>
                  <a:cs typeface="Courier New"/>
                </a:rPr>
              </a:b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    public static &lt;E&gt; E </a:t>
              </a:r>
              <a:r>
                <a:rPr lang="en-US" err="1">
                  <a:latin typeface="Courier New"/>
                  <a:ea typeface="Courier New"/>
                  <a:cs typeface="Courier New"/>
                  <a:sym typeface="Courier New"/>
                </a:rPr>
                <a:t>doStuff</a:t>
              </a: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(E param) {</a:t>
              </a:r>
              <a:r>
                <a:rPr lang="en-US">
                  <a:latin typeface="Courier New"/>
                  <a:ea typeface="Courier New"/>
                  <a:cs typeface="Courier New"/>
                </a:rPr>
                <a:t>return param;}</a:t>
              </a:r>
              <a:br>
                <a:rPr lang="en-US">
                  <a:latin typeface="Courier New"/>
                  <a:ea typeface="Courier New"/>
                  <a:cs typeface="Courier New"/>
                </a:rPr>
              </a:b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lang="en-US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B597B5-4198-4899-8EAB-C3CB8BEAA602}"/>
                </a:ext>
              </a:extLst>
            </p:cNvPr>
            <p:cNvSpPr/>
            <p:nvPr/>
          </p:nvSpPr>
          <p:spPr>
            <a:xfrm>
              <a:off x="830703" y="1689837"/>
              <a:ext cx="8111278" cy="1324593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01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Generic Type Bounds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F4A219-145D-9F46-BC5C-B5D6D94384FF}"/>
              </a:ext>
            </a:extLst>
          </p:cNvPr>
          <p:cNvSpPr txBox="1">
            <a:spLocks/>
          </p:cNvSpPr>
          <p:nvPr/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14000"/>
              </a:lnSpc>
            </a:pPr>
            <a:r>
              <a:rPr lang="en-US"/>
              <a:t>Provide a way to control what types a user can pass in when they use our generic class (restricting user input at compile time)</a:t>
            </a:r>
          </a:p>
          <a:p>
            <a:pPr>
              <a:lnSpc>
                <a:spcPct val="114000"/>
              </a:lnSpc>
            </a:pPr>
            <a:r>
              <a:rPr lang="en-US"/>
              <a:t>Can require that user pass in a class that is a supertype of another class by using the </a:t>
            </a:r>
            <a:r>
              <a:rPr lang="en-US" b="1">
                <a:latin typeface="Courier New"/>
              </a:rPr>
              <a:t>super</a:t>
            </a:r>
            <a:r>
              <a:rPr lang="en-US" b="1"/>
              <a:t> </a:t>
            </a:r>
            <a:r>
              <a:rPr lang="en-US"/>
              <a:t>keyword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-US" sz="1600"/>
              <a:t>Ex.  </a:t>
            </a:r>
            <a:r>
              <a:rPr lang="en-US" sz="1600">
                <a:latin typeface="Courier New"/>
              </a:rPr>
              <a:t>class Example&lt;E super </a:t>
            </a:r>
            <a:r>
              <a:rPr lang="en-US" sz="1600" err="1">
                <a:latin typeface="Courier New"/>
              </a:rPr>
              <a:t>SomeClass</a:t>
            </a:r>
            <a:r>
              <a:rPr lang="en-US" sz="1600">
                <a:latin typeface="Courier New"/>
              </a:rPr>
              <a:t>&gt; //</a:t>
            </a:r>
            <a:r>
              <a:rPr lang="en-US" sz="1600" err="1">
                <a:latin typeface="Courier New"/>
              </a:rPr>
              <a:t>SomeClass</a:t>
            </a:r>
            <a:r>
              <a:rPr lang="en-US" sz="1600">
                <a:latin typeface="Courier New"/>
              </a:rPr>
              <a:t> “is a” E</a:t>
            </a:r>
          </a:p>
          <a:p>
            <a:pPr>
              <a:lnSpc>
                <a:spcPct val="114000"/>
              </a:lnSpc>
            </a:pPr>
            <a:r>
              <a:rPr lang="en-US"/>
              <a:t>Can require that the user pass in class that is a subtype of another class by using </a:t>
            </a:r>
            <a:r>
              <a:rPr lang="en-US" b="1">
                <a:latin typeface="Courier New"/>
              </a:rPr>
              <a:t>extends</a:t>
            </a:r>
            <a:r>
              <a:rPr lang="en-US" b="1"/>
              <a:t> </a:t>
            </a:r>
            <a:r>
              <a:rPr lang="en-US"/>
              <a:t>keyword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-US" sz="1800"/>
              <a:t>Ex. If you wanted to make sure generic type would always implement comparable you would say </a:t>
            </a:r>
            <a:r>
              <a:rPr lang="en-US" sz="1800">
                <a:latin typeface="Courier New"/>
              </a:rPr>
              <a:t>&lt;E extends Comparable&gt;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-US" sz="1800"/>
              <a:t>This would cause the type parameter to have a static type of </a:t>
            </a:r>
            <a:r>
              <a:rPr lang="en-US" sz="1800">
                <a:latin typeface="Courier New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416548385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300FCF43ED04E87CB4B57FC3C3C95" ma:contentTypeVersion="13" ma:contentTypeDescription="Create a new document." ma:contentTypeScope="" ma:versionID="874725e3a60c17d324077138242edb29">
  <xsd:schema xmlns:xsd="http://www.w3.org/2001/XMLSchema" xmlns:xs="http://www.w3.org/2001/XMLSchema" xmlns:p="http://schemas.microsoft.com/office/2006/metadata/properties" xmlns:ns2="6d897a64-fd1a-4841-a5a6-03aa7edfec3b" xmlns:ns3="93fa23cd-929c-4644-b0d5-0bf71b73b6cb" targetNamespace="http://schemas.microsoft.com/office/2006/metadata/properties" ma:root="true" ma:fieldsID="5484c4ab390f949670cc6576c2eae8d6" ns2:_="" ns3:_="">
    <xsd:import namespace="6d897a64-fd1a-4841-a5a6-03aa7edfec3b"/>
    <xsd:import namespace="93fa23cd-929c-4644-b0d5-0bf71b73b6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97a64-fd1a-4841-a5a6-03aa7edfe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a23cd-929c-4644-b0d5-0bf71b73b6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F912B6-A453-466B-8AD6-B81A21AD8C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897a64-fd1a-4841-a5a6-03aa7edfec3b"/>
    <ds:schemaRef ds:uri="93fa23cd-929c-4644-b0d5-0bf71b73b6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FF0CA7-DB88-4CF0-AA4F-4E81EC987919}">
  <ds:schemaRefs>
    <ds:schemaRef ds:uri="9114eede-b192-4cf5-8232-c11b9ecab89b"/>
    <ds:schemaRef ds:uri="b77284ac-0f4f-4b3f-a8e3-f13cff8539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D6BC2A-1CB9-432B-BAD8-630C56BD70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Tropic</vt:lpstr>
      <vt:lpstr>Recitation 14  /////</vt:lpstr>
      <vt:lpstr>Announcements</vt:lpstr>
      <vt:lpstr>Topics List</vt:lpstr>
      <vt:lpstr>Generics Review</vt:lpstr>
      <vt:lpstr>Writing Generic Classes&lt;E&gt;</vt:lpstr>
      <vt:lpstr>Generic Class Example</vt:lpstr>
      <vt:lpstr>Generic Class Example</vt:lpstr>
      <vt:lpstr>Generics Methods</vt:lpstr>
      <vt:lpstr>Generic Type Bounds</vt:lpstr>
      <vt:lpstr>Generic Wildcards</vt:lpstr>
      <vt:lpstr>Type Erasure</vt:lpstr>
      <vt:lpstr>Type Erasure (continued)</vt:lpstr>
      <vt:lpstr>Coding Activity!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14  /////</dc:title>
  <cp:revision>24</cp:revision>
  <dcterms:modified xsi:type="dcterms:W3CDTF">2021-11-20T00:33:40Z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0x010100676300FCF43ED04E87CB4B57FC3C3C95</vt:lpwstr>
  </property>
  <property fmtid="{D5CDD505-2E9C-101B-9397-08002B2CF9AE}" pid="3" name="Order">
    <vt:r8>106700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