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57" r:id="rId6"/>
    <p:sldId id="291" r:id="rId7"/>
    <p:sldId id="292" r:id="rId8"/>
    <p:sldId id="285" r:id="rId9"/>
    <p:sldId id="262" r:id="rId10"/>
    <p:sldId id="286" r:id="rId11"/>
    <p:sldId id="288" r:id="rId12"/>
    <p:sldId id="287" r:id="rId13"/>
    <p:sldId id="308" r:id="rId14"/>
    <p:sldId id="307" r:id="rId15"/>
    <p:sldId id="306" r:id="rId16"/>
    <p:sldId id="305" r:id="rId17"/>
    <p:sldId id="304" r:id="rId18"/>
    <p:sldId id="303" r:id="rId19"/>
    <p:sldId id="302" r:id="rId20"/>
    <p:sldId id="301" r:id="rId21"/>
    <p:sldId id="300" r:id="rId22"/>
    <p:sldId id="299" r:id="rId23"/>
    <p:sldId id="298" r:id="rId24"/>
    <p:sldId id="297" r:id="rId25"/>
    <p:sldId id="296" r:id="rId26"/>
    <p:sldId id="295" r:id="rId27"/>
    <p:sldId id="293" r:id="rId28"/>
    <p:sldId id="294" r:id="rId29"/>
    <p:sldId id="290" r:id="rId30"/>
    <p:sldId id="275" r:id="rId3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PT Sans Narrow" panose="020B0604020202020204" charset="0"/>
      <p:regular r:id="rId41"/>
      <p:bold r:id="rId42"/>
    </p:embeddedFon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Roboto Slab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sh, Brittney J" initials="BJ" lastIdx="5" clrIdx="0">
    <p:extLst>
      <p:ext uri="{19B8F6BF-5375-455C-9EA6-DF929625EA0E}">
        <p15:presenceInfo xmlns:p15="http://schemas.microsoft.com/office/powerpoint/2012/main" userId="S::bbush9@gatech.edu::b4fe8df5-5712-459f-a984-fe67de4aa889" providerId="AD"/>
      </p:ext>
    </p:extLst>
  </p:cmAuthor>
  <p:cmAuthor id="2" name="Kelly, John K" initials="KK" lastIdx="7" clrIdx="1">
    <p:extLst>
      <p:ext uri="{19B8F6BF-5375-455C-9EA6-DF929625EA0E}">
        <p15:presenceInfo xmlns:p15="http://schemas.microsoft.com/office/powerpoint/2012/main" userId="S::jkelly80@gatech.edu::d7f28d04-7414-4c62-b802-5991693b439b" providerId="AD"/>
      </p:ext>
    </p:extLst>
  </p:cmAuthor>
  <p:cmAuthor id="3" name="Nakazawa, Allison M" initials="NAM" lastIdx="13" clrIdx="2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  <p:cmAuthor id="4" name="Kalenchits, Aleksandr" initials="KA" lastIdx="5" clrIdx="3">
    <p:extLst>
      <p:ext uri="{19B8F6BF-5375-455C-9EA6-DF929625EA0E}">
        <p15:presenceInfo xmlns:p15="http://schemas.microsoft.com/office/powerpoint/2012/main" userId="S::akalenchits3@gatech.edu::a8116585-d67c-4e8b-935b-93b2f7232a26" providerId="AD"/>
      </p:ext>
    </p:extLst>
  </p:cmAuthor>
  <p:cmAuthor id="5" name="Talley, Connor C" initials="TCC" lastIdx="3" clrIdx="4">
    <p:extLst>
      <p:ext uri="{19B8F6BF-5375-455C-9EA6-DF929625EA0E}">
        <p15:presenceInfo xmlns:p15="http://schemas.microsoft.com/office/powerpoint/2012/main" userId="Talley, Connor 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36276-A209-4A45-B2D7-0775623244AE}" v="1" dt="2021-11-30T22:10:46.396"/>
    <p1510:client id="{0B08BD7B-7FBE-4616-9DDA-EA190BD4871A}" v="17" dt="2021-11-30T15:56:26.903"/>
    <p1510:client id="{3869A13F-93D2-480E-B1EE-6A75185228F5}" v="113" dt="2021-04-20T20:44:11.799"/>
    <p1510:client id="{3D055D89-824F-4D1F-861A-AD0A4D89B6FF}" v="58" dt="2021-11-29T20:33:21.181"/>
    <p1510:client id="{9525A158-48C5-4F3C-BF41-F71B25547F21}" v="269" dt="2021-11-29T02:02:34.346"/>
    <p1510:client id="{AEF698B7-C3D8-43BB-B8B2-DA027178FD0E}" v="39" dt="2021-11-30T20:01:06.922"/>
    <p1510:client id="{D44B5A6E-8327-49FF-91E2-42F6AE0F2A2A}" v="490" dt="2021-11-24T18:38:10.882"/>
    <p1510:client id="{D8FBE703-8FCC-4051-9EAF-D6020897103B}" v="1" dt="2021-11-30T20:05:22.197"/>
    <p1510:client id="{DC1EEEDC-B59D-4EF2-8D7F-78B67F9162B9}" v="10" dt="2021-04-20T20:49:43.114"/>
    <p1510:client id="{EC5EE9F1-6716-48D8-833E-E4F005A4A767}" v="142" dt="2021-11-29T01:48:33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Dhruv V" userId="S::dpatel406@gatech.edu::89eebba9-d428-40b5-91eb-13049a1e6473" providerId="AD" clId="Web-{57BC3E2F-E69F-4E2B-8985-C1790317FAA8}"/>
    <pc:docChg chg="addSld delSld">
      <pc:chgData name="Patel, Dhruv V" userId="S::dpatel406@gatech.edu::89eebba9-d428-40b5-91eb-13049a1e6473" providerId="AD" clId="Web-{57BC3E2F-E69F-4E2B-8985-C1790317FAA8}" dt="2021-04-19T15:17:45.915" v="2"/>
      <pc:docMkLst>
        <pc:docMk/>
      </pc:docMkLst>
      <pc:sldChg chg="add del">
        <pc:chgData name="Patel, Dhruv V" userId="S::dpatel406@gatech.edu::89eebba9-d428-40b5-91eb-13049a1e6473" providerId="AD" clId="Web-{57BC3E2F-E69F-4E2B-8985-C1790317FAA8}" dt="2021-04-19T15:17:45.915" v="2"/>
        <pc:sldMkLst>
          <pc:docMk/>
          <pc:sldMk cId="1083356845" sldId="289"/>
        </pc:sldMkLst>
      </pc:sldChg>
      <pc:sldChg chg="add">
        <pc:chgData name="Patel, Dhruv V" userId="S::dpatel406@gatech.edu::89eebba9-d428-40b5-91eb-13049a1e6473" providerId="AD" clId="Web-{57BC3E2F-E69F-4E2B-8985-C1790317FAA8}" dt="2021-04-19T15:17:34.930" v="1"/>
        <pc:sldMkLst>
          <pc:docMk/>
          <pc:sldMk cId="351086353" sldId="290"/>
        </pc:sldMkLst>
      </pc:sldChg>
    </pc:docChg>
  </pc:docChgLst>
  <pc:docChgLst>
    <pc:chgData name="Patel, Dhruv V" userId="S::dpatel406@gatech.edu::89eebba9-d428-40b5-91eb-13049a1e6473" providerId="AD" clId="Web-{0B42A64F-FC93-4DCD-8F55-EA6F32DCEA32}"/>
    <pc:docChg chg="addSld modSld">
      <pc:chgData name="Patel, Dhruv V" userId="S::dpatel406@gatech.edu::89eebba9-d428-40b5-91eb-13049a1e6473" providerId="AD" clId="Web-{0B42A64F-FC93-4DCD-8F55-EA6F32DCEA32}" dt="2021-04-19T15:13:11.749" v="15"/>
      <pc:docMkLst>
        <pc:docMk/>
      </pc:docMkLst>
      <pc:sldChg chg="modSp">
        <pc:chgData name="Patel, Dhruv V" userId="S::dpatel406@gatech.edu::89eebba9-d428-40b5-91eb-13049a1e6473" providerId="AD" clId="Web-{0B42A64F-FC93-4DCD-8F55-EA6F32DCEA32}" dt="2021-04-19T15:13:02.749" v="13" actId="20577"/>
        <pc:sldMkLst>
          <pc:docMk/>
          <pc:sldMk cId="2706484907" sldId="284"/>
        </pc:sldMkLst>
        <pc:spChg chg="mod">
          <ac:chgData name="Patel, Dhruv V" userId="S::dpatel406@gatech.edu::89eebba9-d428-40b5-91eb-13049a1e6473" providerId="AD" clId="Web-{0B42A64F-FC93-4DCD-8F55-EA6F32DCEA32}" dt="2021-04-19T15:13:02.749" v="13" actId="20577"/>
          <ac:spMkLst>
            <pc:docMk/>
            <pc:sldMk cId="2706484907" sldId="284"/>
            <ac:spMk id="3" creationId="{209E2D72-1415-4CEF-B0EE-1E5276BD49EA}"/>
          </ac:spMkLst>
        </pc:spChg>
        <pc:spChg chg="mod">
          <ac:chgData name="Patel, Dhruv V" userId="S::dpatel406@gatech.edu::89eebba9-d428-40b5-91eb-13049a1e6473" providerId="AD" clId="Web-{0B42A64F-FC93-4DCD-8F55-EA6F32DCEA32}" dt="2021-04-19T15:13:00.374" v="12" actId="20577"/>
          <ac:spMkLst>
            <pc:docMk/>
            <pc:sldMk cId="2706484907" sldId="284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0B42A64F-FC93-4DCD-8F55-EA6F32DCEA32}" dt="2021-04-19T15:12:34.467" v="0"/>
        <pc:sldMkLst>
          <pc:docMk/>
          <pc:sldMk cId="2547425520" sldId="286"/>
        </pc:sldMkLst>
      </pc:sldChg>
      <pc:sldChg chg="add">
        <pc:chgData name="Patel, Dhruv V" userId="S::dpatel406@gatech.edu::89eebba9-d428-40b5-91eb-13049a1e6473" providerId="AD" clId="Web-{0B42A64F-FC93-4DCD-8F55-EA6F32DCEA32}" dt="2021-04-19T15:13:11.671" v="14"/>
        <pc:sldMkLst>
          <pc:docMk/>
          <pc:sldMk cId="495765459" sldId="287"/>
        </pc:sldMkLst>
      </pc:sldChg>
      <pc:sldChg chg="add">
        <pc:chgData name="Patel, Dhruv V" userId="S::dpatel406@gatech.edu::89eebba9-d428-40b5-91eb-13049a1e6473" providerId="AD" clId="Web-{0B42A64F-FC93-4DCD-8F55-EA6F32DCEA32}" dt="2021-04-19T15:13:11.749" v="15"/>
        <pc:sldMkLst>
          <pc:docMk/>
          <pc:sldMk cId="2508894090" sldId="288"/>
        </pc:sldMkLst>
      </pc:sldChg>
    </pc:docChg>
  </pc:docChgLst>
  <pc:docChgLst>
    <pc:chgData name="Bush, Brittney J" userId="S::bbush9@gatech.edu::b4fe8df5-5712-459f-a984-fe67de4aa889" providerId="AD" clId="Web-{92707F05-AF2F-18AC-9EB0-ACA62B9B00F5}"/>
    <pc:docChg chg="">
      <pc:chgData name="Bush, Brittney J" userId="S::bbush9@gatech.edu::b4fe8df5-5712-459f-a984-fe67de4aa889" providerId="AD" clId="Web-{92707F05-AF2F-18AC-9EB0-ACA62B9B00F5}" dt="2020-11-15T23:27:54.884" v="0"/>
      <pc:docMkLst>
        <pc:docMk/>
      </pc:docMkLst>
      <pc:sldChg chg="addCm">
        <pc:chgData name="Bush, Brittney J" userId="S::bbush9@gatech.edu::b4fe8df5-5712-459f-a984-fe67de4aa889" providerId="AD" clId="Web-{92707F05-AF2F-18AC-9EB0-ACA62B9B00F5}" dt="2020-11-15T23:27:54.884" v="0"/>
        <pc:sldMkLst>
          <pc:docMk/>
          <pc:sldMk cId="2482404259" sldId="270"/>
        </pc:sldMkLst>
      </pc:sldChg>
    </pc:docChg>
  </pc:docChgLst>
  <pc:docChgLst>
    <pc:chgData name="Kelly, John K" userId="S::jkelly80@gatech.edu::d7f28d04-7414-4c62-b802-5991693b439b" providerId="AD" clId="Web-{626DD0CC-4BCB-403E-3AD8-295132C30FAA}"/>
    <pc:docChg chg="addSld delSld modSld sldOrd">
      <pc:chgData name="Kelly, John K" userId="S::jkelly80@gatech.edu::d7f28d04-7414-4c62-b802-5991693b439b" providerId="AD" clId="Web-{626DD0CC-4BCB-403E-3AD8-295132C30FAA}" dt="2020-11-13T14:05:30.188" v="348"/>
      <pc:docMkLst>
        <pc:docMk/>
      </pc:docMkLst>
      <pc:sldChg chg="modSp">
        <pc:chgData name="Kelly, John K" userId="S::jkelly80@gatech.edu::d7f28d04-7414-4c62-b802-5991693b439b" providerId="AD" clId="Web-{626DD0CC-4BCB-403E-3AD8-295132C30FAA}" dt="2020-11-13T13:55:44.002" v="112" actId="20577"/>
        <pc:sldMkLst>
          <pc:docMk/>
          <pc:sldMk cId="326110459" sldId="260"/>
        </pc:sldMkLst>
        <pc:spChg chg="mod">
          <ac:chgData name="Kelly, John K" userId="S::jkelly80@gatech.edu::d7f28d04-7414-4c62-b802-5991693b439b" providerId="AD" clId="Web-{626DD0CC-4BCB-403E-3AD8-295132C30FAA}" dt="2020-11-13T13:54:36.422" v="12" actId="20577"/>
          <ac:spMkLst>
            <pc:docMk/>
            <pc:sldMk cId="326110459" sldId="260"/>
            <ac:spMk id="90" creationId="{00000000-0000-0000-0000-000000000000}"/>
          </ac:spMkLst>
        </pc:spChg>
        <pc:spChg chg="mod">
          <ac:chgData name="Kelly, John K" userId="S::jkelly80@gatech.edu::d7f28d04-7414-4c62-b802-5991693b439b" providerId="AD" clId="Web-{626DD0CC-4BCB-403E-3AD8-295132C30FAA}" dt="2020-11-13T13:55:44.002" v="112" actId="20577"/>
          <ac:spMkLst>
            <pc:docMk/>
            <pc:sldMk cId="326110459" sldId="260"/>
            <ac:spMk id="91" creationId="{00000000-0000-0000-0000-000000000000}"/>
          </ac:spMkLst>
        </pc:spChg>
      </pc:sldChg>
      <pc:sldChg chg="modSp ord">
        <pc:chgData name="Kelly, John K" userId="S::jkelly80@gatech.edu::d7f28d04-7414-4c62-b802-5991693b439b" providerId="AD" clId="Web-{626DD0CC-4BCB-403E-3AD8-295132C30FAA}" dt="2020-11-13T14:01:39.104" v="258" actId="20577"/>
        <pc:sldMkLst>
          <pc:docMk/>
          <pc:sldMk cId="1158859295" sldId="263"/>
        </pc:sldMkLst>
        <pc:spChg chg="mod">
          <ac:chgData name="Kelly, John K" userId="S::jkelly80@gatech.edu::d7f28d04-7414-4c62-b802-5991693b439b" providerId="AD" clId="Web-{626DD0CC-4BCB-403E-3AD8-295132C30FAA}" dt="2020-11-13T14:01:39.104" v="258" actId="20577"/>
          <ac:spMkLst>
            <pc:docMk/>
            <pc:sldMk cId="1158859295" sldId="263"/>
            <ac:spMk id="120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626DD0CC-4BCB-403E-3AD8-295132C30FAA}" dt="2020-11-13T14:04:51.390" v="347" actId="20577"/>
        <pc:sldMkLst>
          <pc:docMk/>
          <pc:sldMk cId="917060428" sldId="266"/>
        </pc:sldMkLst>
        <pc:spChg chg="mod">
          <ac:chgData name="Kelly, John K" userId="S::jkelly80@gatech.edu::d7f28d04-7414-4c62-b802-5991693b439b" providerId="AD" clId="Web-{626DD0CC-4BCB-403E-3AD8-295132C30FAA}" dt="2020-11-13T14:04:51.390" v="347" actId="20577"/>
          <ac:spMkLst>
            <pc:docMk/>
            <pc:sldMk cId="917060428" sldId="266"/>
            <ac:spMk id="143" creationId="{00000000-0000-0000-0000-000000000000}"/>
          </ac:spMkLst>
        </pc:spChg>
      </pc:sldChg>
      <pc:sldChg chg="del">
        <pc:chgData name="Kelly, John K" userId="S::jkelly80@gatech.edu::d7f28d04-7414-4c62-b802-5991693b439b" providerId="AD" clId="Web-{626DD0CC-4BCB-403E-3AD8-295132C30FAA}" dt="2020-11-13T14:05:30.188" v="348"/>
        <pc:sldMkLst>
          <pc:docMk/>
          <pc:sldMk cId="1417468492" sldId="272"/>
        </pc:sldMkLst>
      </pc:sldChg>
      <pc:sldChg chg="modSp">
        <pc:chgData name="Kelly, John K" userId="S::jkelly80@gatech.edu::d7f28d04-7414-4c62-b802-5991693b439b" providerId="AD" clId="Web-{626DD0CC-4BCB-403E-3AD8-295132C30FAA}" dt="2020-11-13T13:52:52.279" v="2" actId="20577"/>
        <pc:sldMkLst>
          <pc:docMk/>
          <pc:sldMk cId="786958920" sldId="273"/>
        </pc:sldMkLst>
        <pc:spChg chg="mod">
          <ac:chgData name="Kelly, John K" userId="S::jkelly80@gatech.edu::d7f28d04-7414-4c62-b802-5991693b439b" providerId="AD" clId="Web-{626DD0CC-4BCB-403E-3AD8-295132C30FAA}" dt="2020-11-13T13:49:52.978" v="0" actId="20577"/>
          <ac:spMkLst>
            <pc:docMk/>
            <pc:sldMk cId="786958920" sldId="273"/>
            <ac:spMk id="149" creationId="{00000000-0000-0000-0000-000000000000}"/>
          </ac:spMkLst>
        </pc:spChg>
        <pc:spChg chg="mod">
          <ac:chgData name="Kelly, John K" userId="S::jkelly80@gatech.edu::d7f28d04-7414-4c62-b802-5991693b439b" providerId="AD" clId="Web-{626DD0CC-4BCB-403E-3AD8-295132C30FAA}" dt="2020-11-13T13:52:52.279" v="2" actId="20577"/>
          <ac:spMkLst>
            <pc:docMk/>
            <pc:sldMk cId="786958920" sldId="273"/>
            <ac:spMk id="150" creationId="{00000000-0000-0000-0000-000000000000}"/>
          </ac:spMkLst>
        </pc:spChg>
      </pc:sldChg>
      <pc:sldChg chg="delSp modSp add replId">
        <pc:chgData name="Kelly, John K" userId="S::jkelly80@gatech.edu::d7f28d04-7414-4c62-b802-5991693b439b" providerId="AD" clId="Web-{626DD0CC-4BCB-403E-3AD8-295132C30FAA}" dt="2020-11-13T14:00:03.196" v="254" actId="14100"/>
        <pc:sldMkLst>
          <pc:docMk/>
          <pc:sldMk cId="3031187254" sldId="274"/>
        </pc:sldMkLst>
        <pc:spChg chg="mod">
          <ac:chgData name="Kelly, John K" userId="S::jkelly80@gatech.edu::d7f28d04-7414-4c62-b802-5991693b439b" providerId="AD" clId="Web-{626DD0CC-4BCB-403E-3AD8-295132C30FAA}" dt="2020-11-13T14:00:03.196" v="254" actId="14100"/>
          <ac:spMkLst>
            <pc:docMk/>
            <pc:sldMk cId="3031187254" sldId="274"/>
            <ac:spMk id="98" creationId="{00000000-0000-0000-0000-000000000000}"/>
          </ac:spMkLst>
        </pc:spChg>
        <pc:spChg chg="del mod">
          <ac:chgData name="Kelly, John K" userId="S::jkelly80@gatech.edu::d7f28d04-7414-4c62-b802-5991693b439b" providerId="AD" clId="Web-{626DD0CC-4BCB-403E-3AD8-295132C30FAA}" dt="2020-11-13T13:57:05.770" v="144"/>
          <ac:spMkLst>
            <pc:docMk/>
            <pc:sldMk cId="3031187254" sldId="274"/>
            <ac:spMk id="100" creationId="{00000000-0000-0000-0000-000000000000}"/>
          </ac:spMkLst>
        </pc:spChg>
        <pc:spChg chg="del">
          <ac:chgData name="Kelly, John K" userId="S::jkelly80@gatech.edu::d7f28d04-7414-4c62-b802-5991693b439b" providerId="AD" clId="Web-{626DD0CC-4BCB-403E-3AD8-295132C30FAA}" dt="2020-11-13T13:57:07.410" v="145"/>
          <ac:spMkLst>
            <pc:docMk/>
            <pc:sldMk cId="3031187254" sldId="274"/>
            <ac:spMk id="101" creationId="{00000000-0000-0000-0000-000000000000}"/>
          </ac:spMkLst>
        </pc:spChg>
        <pc:spChg chg="del">
          <ac:chgData name="Kelly, John K" userId="S::jkelly80@gatech.edu::d7f28d04-7414-4c62-b802-5991693b439b" providerId="AD" clId="Web-{626DD0CC-4BCB-403E-3AD8-295132C30FAA}" dt="2020-11-13T13:57:08.645" v="146"/>
          <ac:spMkLst>
            <pc:docMk/>
            <pc:sldMk cId="3031187254" sldId="274"/>
            <ac:spMk id="102" creationId="{00000000-0000-0000-0000-000000000000}"/>
          </ac:spMkLst>
        </pc:spChg>
        <pc:spChg chg="del">
          <ac:chgData name="Kelly, John K" userId="S::jkelly80@gatech.edu::d7f28d04-7414-4c62-b802-5991693b439b" providerId="AD" clId="Web-{626DD0CC-4BCB-403E-3AD8-295132C30FAA}" dt="2020-11-13T13:57:10.723" v="147"/>
          <ac:spMkLst>
            <pc:docMk/>
            <pc:sldMk cId="3031187254" sldId="274"/>
            <ac:spMk id="103" creationId="{00000000-0000-0000-0000-000000000000}"/>
          </ac:spMkLst>
        </pc:spChg>
        <pc:cxnChg chg="del mod">
          <ac:chgData name="Kelly, John K" userId="S::jkelly80@gatech.edu::d7f28d04-7414-4c62-b802-5991693b439b" providerId="AD" clId="Web-{626DD0CC-4BCB-403E-3AD8-295132C30FAA}" dt="2020-11-13T13:57:13.113" v="151"/>
          <ac:cxnSpMkLst>
            <pc:docMk/>
            <pc:sldMk cId="3031187254" sldId="274"/>
            <ac:cxnSpMk id="104" creationId="{00000000-0000-0000-0000-000000000000}"/>
          </ac:cxnSpMkLst>
        </pc:cxnChg>
        <pc:cxnChg chg="del mod">
          <ac:chgData name="Kelly, John K" userId="S::jkelly80@gatech.edu::d7f28d04-7414-4c62-b802-5991693b439b" providerId="AD" clId="Web-{626DD0CC-4BCB-403E-3AD8-295132C30FAA}" dt="2020-11-13T13:57:11.254" v="148"/>
          <ac:cxnSpMkLst>
            <pc:docMk/>
            <pc:sldMk cId="3031187254" sldId="274"/>
            <ac:cxnSpMk id="105" creationId="{00000000-0000-0000-0000-000000000000}"/>
          </ac:cxnSpMkLst>
        </pc:cxnChg>
        <pc:cxnChg chg="del mod">
          <ac:chgData name="Kelly, John K" userId="S::jkelly80@gatech.edu::d7f28d04-7414-4c62-b802-5991693b439b" providerId="AD" clId="Web-{626DD0CC-4BCB-403E-3AD8-295132C30FAA}" dt="2020-11-13T13:57:12.020" v="149"/>
          <ac:cxnSpMkLst>
            <pc:docMk/>
            <pc:sldMk cId="3031187254" sldId="274"/>
            <ac:cxnSpMk id="106" creationId="{00000000-0000-0000-0000-000000000000}"/>
          </ac:cxnSpMkLst>
        </pc:cxnChg>
        <pc:cxnChg chg="del mod">
          <ac:chgData name="Kelly, John K" userId="S::jkelly80@gatech.edu::d7f28d04-7414-4c62-b802-5991693b439b" providerId="AD" clId="Web-{626DD0CC-4BCB-403E-3AD8-295132C30FAA}" dt="2020-11-13T13:57:12.551" v="150"/>
          <ac:cxnSpMkLst>
            <pc:docMk/>
            <pc:sldMk cId="3031187254" sldId="274"/>
            <ac:cxnSpMk id="107" creationId="{00000000-0000-0000-0000-000000000000}"/>
          </ac:cxnSpMkLst>
        </pc:cxnChg>
      </pc:sldChg>
    </pc:docChg>
  </pc:docChgLst>
  <pc:docChgLst>
    <pc:chgData name="Patel, Dhruv V" userId="S::dpatel406@gatech.edu::89eebba9-d428-40b5-91eb-13049a1e6473" providerId="AD" clId="Web-{D44B5A6E-8327-49FF-91E2-42F6AE0F2A2A}"/>
    <pc:docChg chg="addSld delSld modSld">
      <pc:chgData name="Patel, Dhruv V" userId="S::dpatel406@gatech.edu::89eebba9-d428-40b5-91eb-13049a1e6473" providerId="AD" clId="Web-{D44B5A6E-8327-49FF-91E2-42F6AE0F2A2A}" dt="2021-11-24T18:38:10.507" v="484" actId="20577"/>
      <pc:docMkLst>
        <pc:docMk/>
      </pc:docMkLst>
      <pc:sldChg chg="modSp">
        <pc:chgData name="Patel, Dhruv V" userId="S::dpatel406@gatech.edu::89eebba9-d428-40b5-91eb-13049a1e6473" providerId="AD" clId="Web-{D44B5A6E-8327-49FF-91E2-42F6AE0F2A2A}" dt="2021-11-24T18:32:28.500" v="1" actId="20577"/>
        <pc:sldMkLst>
          <pc:docMk/>
          <pc:sldMk cId="0" sldId="256"/>
        </pc:sldMkLst>
        <pc:spChg chg="mod">
          <ac:chgData name="Patel, Dhruv V" userId="S::dpatel406@gatech.edu::89eebba9-d428-40b5-91eb-13049a1e6473" providerId="AD" clId="Web-{D44B5A6E-8327-49FF-91E2-42F6AE0F2A2A}" dt="2021-11-24T18:32:28.500" v="1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D44B5A6E-8327-49FF-91E2-42F6AE0F2A2A}" dt="2021-11-24T18:33:13.081" v="17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D44B5A6E-8327-49FF-91E2-42F6AE0F2A2A}" dt="2021-11-24T18:33:13.081" v="17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D44B5A6E-8327-49FF-91E2-42F6AE0F2A2A}" dt="2021-11-24T18:33:40.536" v="26"/>
        <pc:sldMkLst>
          <pc:docMk/>
          <pc:sldMk cId="108339636" sldId="259"/>
        </pc:sldMkLst>
      </pc:sldChg>
      <pc:sldChg chg="del">
        <pc:chgData name="Patel, Dhruv V" userId="S::dpatel406@gatech.edu::89eebba9-d428-40b5-91eb-13049a1e6473" providerId="AD" clId="Web-{D44B5A6E-8327-49FF-91E2-42F6AE0F2A2A}" dt="2021-11-24T18:33:41.036" v="27"/>
        <pc:sldMkLst>
          <pc:docMk/>
          <pc:sldMk cId="326110459" sldId="260"/>
        </pc:sldMkLst>
      </pc:sldChg>
      <pc:sldChg chg="del">
        <pc:chgData name="Patel, Dhruv V" userId="S::dpatel406@gatech.edu::89eebba9-d428-40b5-91eb-13049a1e6473" providerId="AD" clId="Web-{D44B5A6E-8327-49FF-91E2-42F6AE0F2A2A}" dt="2021-11-24T18:33:41.724" v="28"/>
        <pc:sldMkLst>
          <pc:docMk/>
          <pc:sldMk cId="3562412538" sldId="261"/>
        </pc:sldMkLst>
      </pc:sldChg>
      <pc:sldChg chg="del">
        <pc:chgData name="Patel, Dhruv V" userId="S::dpatel406@gatech.edu::89eebba9-d428-40b5-91eb-13049a1e6473" providerId="AD" clId="Web-{D44B5A6E-8327-49FF-91E2-42F6AE0F2A2A}" dt="2021-11-24T18:33:42.020" v="29"/>
        <pc:sldMkLst>
          <pc:docMk/>
          <pc:sldMk cId="3031187254" sldId="274"/>
        </pc:sldMkLst>
      </pc:sldChg>
      <pc:sldChg chg="modSp">
        <pc:chgData name="Patel, Dhruv V" userId="S::dpatel406@gatech.edu::89eebba9-d428-40b5-91eb-13049a1e6473" providerId="AD" clId="Web-{D44B5A6E-8327-49FF-91E2-42F6AE0F2A2A}" dt="2021-11-24T18:38:10.507" v="484" actId="20577"/>
        <pc:sldMkLst>
          <pc:docMk/>
          <pc:sldMk cId="3488602342" sldId="275"/>
        </pc:sldMkLst>
        <pc:spChg chg="mod">
          <ac:chgData name="Patel, Dhruv V" userId="S::dpatel406@gatech.edu::89eebba9-d428-40b5-91eb-13049a1e6473" providerId="AD" clId="Web-{D44B5A6E-8327-49FF-91E2-42F6AE0F2A2A}" dt="2021-11-24T18:38:10.507" v="484" actId="20577"/>
          <ac:spMkLst>
            <pc:docMk/>
            <pc:sldMk cId="3488602342" sldId="275"/>
            <ac:spMk id="180" creationId="{00000000-0000-0000-0000-000000000000}"/>
          </ac:spMkLst>
        </pc:spChg>
        <pc:spChg chg="mod">
          <ac:chgData name="Patel, Dhruv V" userId="S::dpatel406@gatech.edu::89eebba9-d428-40b5-91eb-13049a1e6473" providerId="AD" clId="Web-{D44B5A6E-8327-49FF-91E2-42F6AE0F2A2A}" dt="2021-11-24T18:34:34.493" v="45" actId="20577"/>
          <ac:spMkLst>
            <pc:docMk/>
            <pc:sldMk cId="3488602342" sldId="275"/>
            <ac:spMk id="183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D44B5A6E-8327-49FF-91E2-42F6AE0F2A2A}" dt="2021-11-24T18:33:43.083" v="31"/>
        <pc:sldMkLst>
          <pc:docMk/>
          <pc:sldMk cId="4165483853" sldId="279"/>
        </pc:sldMkLst>
      </pc:sldChg>
      <pc:sldChg chg="del">
        <pc:chgData name="Patel, Dhruv V" userId="S::dpatel406@gatech.edu::89eebba9-d428-40b5-91eb-13049a1e6473" providerId="AD" clId="Web-{D44B5A6E-8327-49FF-91E2-42F6AE0F2A2A}" dt="2021-11-24T18:33:44.114" v="33"/>
        <pc:sldMkLst>
          <pc:docMk/>
          <pc:sldMk cId="2390033058" sldId="280"/>
        </pc:sldMkLst>
      </pc:sldChg>
      <pc:sldChg chg="del">
        <pc:chgData name="Patel, Dhruv V" userId="S::dpatel406@gatech.edu::89eebba9-d428-40b5-91eb-13049a1e6473" providerId="AD" clId="Web-{D44B5A6E-8327-49FF-91E2-42F6AE0F2A2A}" dt="2021-11-24T18:33:44.786" v="34"/>
        <pc:sldMkLst>
          <pc:docMk/>
          <pc:sldMk cId="879675441" sldId="281"/>
        </pc:sldMkLst>
      </pc:sldChg>
      <pc:sldChg chg="del">
        <pc:chgData name="Patel, Dhruv V" userId="S::dpatel406@gatech.edu::89eebba9-d428-40b5-91eb-13049a1e6473" providerId="AD" clId="Web-{D44B5A6E-8327-49FF-91E2-42F6AE0F2A2A}" dt="2021-11-24T18:33:42.724" v="30"/>
        <pc:sldMkLst>
          <pc:docMk/>
          <pc:sldMk cId="1296010491" sldId="282"/>
        </pc:sldMkLst>
      </pc:sldChg>
      <pc:sldChg chg="del">
        <pc:chgData name="Patel, Dhruv V" userId="S::dpatel406@gatech.edu::89eebba9-d428-40b5-91eb-13049a1e6473" providerId="AD" clId="Web-{D44B5A6E-8327-49FF-91E2-42F6AE0F2A2A}" dt="2021-11-24T18:33:43.661" v="32"/>
        <pc:sldMkLst>
          <pc:docMk/>
          <pc:sldMk cId="62164740" sldId="283"/>
        </pc:sldMkLst>
      </pc:sldChg>
      <pc:sldChg chg="del">
        <pc:chgData name="Patel, Dhruv V" userId="S::dpatel406@gatech.edu::89eebba9-d428-40b5-91eb-13049a1e6473" providerId="AD" clId="Web-{D44B5A6E-8327-49FF-91E2-42F6AE0F2A2A}" dt="2021-11-24T18:33:16.863" v="18"/>
        <pc:sldMkLst>
          <pc:docMk/>
          <pc:sldMk cId="2706484907" sldId="284"/>
        </pc:sldMkLst>
      </pc:sldChg>
      <pc:sldChg chg="modSp">
        <pc:chgData name="Patel, Dhruv V" userId="S::dpatel406@gatech.edu::89eebba9-d428-40b5-91eb-13049a1e6473" providerId="AD" clId="Web-{D44B5A6E-8327-49FF-91E2-42F6AE0F2A2A}" dt="2021-11-24T18:33:40.020" v="25" actId="20577"/>
        <pc:sldMkLst>
          <pc:docMk/>
          <pc:sldMk cId="2465734204" sldId="285"/>
        </pc:sldMkLst>
        <pc:spChg chg="mod">
          <ac:chgData name="Patel, Dhruv V" userId="S::dpatel406@gatech.edu::89eebba9-d428-40b5-91eb-13049a1e6473" providerId="AD" clId="Web-{D44B5A6E-8327-49FF-91E2-42F6AE0F2A2A}" dt="2021-11-24T18:33:40.020" v="25" actId="20577"/>
          <ac:spMkLst>
            <pc:docMk/>
            <pc:sldMk cId="2465734204" sldId="285"/>
            <ac:spMk id="76" creationId="{00000000-0000-0000-0000-000000000000}"/>
          </ac:spMkLst>
        </pc:spChg>
      </pc:sldChg>
      <pc:sldChg chg="modSp add replId">
        <pc:chgData name="Patel, Dhruv V" userId="S::dpatel406@gatech.edu::89eebba9-d428-40b5-91eb-13049a1e6473" providerId="AD" clId="Web-{D44B5A6E-8327-49FF-91E2-42F6AE0F2A2A}" dt="2021-11-24T18:33:26.785" v="22" actId="20577"/>
        <pc:sldMkLst>
          <pc:docMk/>
          <pc:sldMk cId="650713764" sldId="291"/>
        </pc:sldMkLst>
        <pc:spChg chg="mod">
          <ac:chgData name="Patel, Dhruv V" userId="S::dpatel406@gatech.edu::89eebba9-d428-40b5-91eb-13049a1e6473" providerId="AD" clId="Web-{D44B5A6E-8327-49FF-91E2-42F6AE0F2A2A}" dt="2021-11-24T18:33:26.785" v="22" actId="20577"/>
          <ac:spMkLst>
            <pc:docMk/>
            <pc:sldMk cId="650713764" sldId="291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D44B5A6E-8327-49FF-91E2-42F6AE0F2A2A}" dt="2021-11-24T18:33:23.113" v="20" actId="20577"/>
          <ac:spMkLst>
            <pc:docMk/>
            <pc:sldMk cId="650713764" sldId="291"/>
            <ac:spMk id="76" creationId="{00000000-0000-0000-0000-000000000000}"/>
          </ac:spMkLst>
        </pc:spChg>
      </pc:sldChg>
      <pc:sldChg chg="add replId">
        <pc:chgData name="Patel, Dhruv V" userId="S::dpatel406@gatech.edu::89eebba9-d428-40b5-91eb-13049a1e6473" providerId="AD" clId="Web-{D44B5A6E-8327-49FF-91E2-42F6AE0F2A2A}" dt="2021-11-24T18:33:29.332" v="23"/>
        <pc:sldMkLst>
          <pc:docMk/>
          <pc:sldMk cId="1660183950" sldId="292"/>
        </pc:sldMkLst>
      </pc:sldChg>
    </pc:docChg>
  </pc:docChgLst>
  <pc:docChgLst>
    <pc:chgData name="Ryan" userId="8967a43f-5d76-48cb-bd0e-8214a3c9084a" providerId="ADAL" clId="{3869A13F-93D2-480E-B1EE-6A75185228F5}"/>
    <pc:docChg chg="undo custSel modSld">
      <pc:chgData name="Ryan" userId="8967a43f-5d76-48cb-bd0e-8214a3c9084a" providerId="ADAL" clId="{3869A13F-93D2-480E-B1EE-6A75185228F5}" dt="2021-04-20T20:44:11.800" v="110" actId="20577"/>
      <pc:docMkLst>
        <pc:docMk/>
      </pc:docMkLst>
      <pc:sldChg chg="modSp mod">
        <pc:chgData name="Ryan" userId="8967a43f-5d76-48cb-bd0e-8214a3c9084a" providerId="ADAL" clId="{3869A13F-93D2-480E-B1EE-6A75185228F5}" dt="2021-04-20T20:43:05.376" v="63" actId="20577"/>
        <pc:sldMkLst>
          <pc:docMk/>
          <pc:sldMk cId="108339636" sldId="259"/>
        </pc:sldMkLst>
        <pc:spChg chg="mod">
          <ac:chgData name="Ryan" userId="8967a43f-5d76-48cb-bd0e-8214a3c9084a" providerId="ADAL" clId="{3869A13F-93D2-480E-B1EE-6A75185228F5}" dt="2021-04-20T20:43:05.376" v="63" actId="20577"/>
          <ac:spMkLst>
            <pc:docMk/>
            <pc:sldMk cId="108339636" sldId="259"/>
            <ac:spMk id="84" creationId="{00000000-0000-0000-0000-000000000000}"/>
          </ac:spMkLst>
        </pc:spChg>
      </pc:sldChg>
      <pc:sldChg chg="modSp mod">
        <pc:chgData name="Ryan" userId="8967a43f-5d76-48cb-bd0e-8214a3c9084a" providerId="ADAL" clId="{3869A13F-93D2-480E-B1EE-6A75185228F5}" dt="2021-04-20T20:43:23.338" v="78" actId="20577"/>
        <pc:sldMkLst>
          <pc:docMk/>
          <pc:sldMk cId="326110459" sldId="260"/>
        </pc:sldMkLst>
        <pc:spChg chg="mod">
          <ac:chgData name="Ryan" userId="8967a43f-5d76-48cb-bd0e-8214a3c9084a" providerId="ADAL" clId="{3869A13F-93D2-480E-B1EE-6A75185228F5}" dt="2021-04-20T20:43:23.338" v="78" actId="20577"/>
          <ac:spMkLst>
            <pc:docMk/>
            <pc:sldMk cId="326110459" sldId="260"/>
            <ac:spMk id="91" creationId="{00000000-0000-0000-0000-000000000000}"/>
          </ac:spMkLst>
        </pc:spChg>
      </pc:sldChg>
      <pc:sldChg chg="modSp mod">
        <pc:chgData name="Ryan" userId="8967a43f-5d76-48cb-bd0e-8214a3c9084a" providerId="ADAL" clId="{3869A13F-93D2-480E-B1EE-6A75185228F5}" dt="2021-04-20T20:44:11.800" v="110" actId="20577"/>
        <pc:sldMkLst>
          <pc:docMk/>
          <pc:sldMk cId="4165483853" sldId="279"/>
        </pc:sldMkLst>
        <pc:spChg chg="mod">
          <ac:chgData name="Ryan" userId="8967a43f-5d76-48cb-bd0e-8214a3c9084a" providerId="ADAL" clId="{3869A13F-93D2-480E-B1EE-6A75185228F5}" dt="2021-04-20T20:44:11.800" v="110" actId="20577"/>
          <ac:spMkLst>
            <pc:docMk/>
            <pc:sldMk cId="4165483853" sldId="279"/>
            <ac:spMk id="8" creationId="{EDF4A219-145D-9F46-BC5C-B5D6D94384FF}"/>
          </ac:spMkLst>
        </pc:spChg>
      </pc:sldChg>
      <pc:sldChg chg="addSp delSp modSp mod">
        <pc:chgData name="Ryan" userId="8967a43f-5d76-48cb-bd0e-8214a3c9084a" providerId="ADAL" clId="{3869A13F-93D2-480E-B1EE-6A75185228F5}" dt="2021-04-20T20:43:48.946" v="83"/>
        <pc:sldMkLst>
          <pc:docMk/>
          <pc:sldMk cId="1296010491" sldId="282"/>
        </pc:sldMkLst>
        <pc:spChg chg="del">
          <ac:chgData name="Ryan" userId="8967a43f-5d76-48cb-bd0e-8214a3c9084a" providerId="ADAL" clId="{3869A13F-93D2-480E-B1EE-6A75185228F5}" dt="2021-04-20T20:43:42.984" v="79" actId="478"/>
          <ac:spMkLst>
            <pc:docMk/>
            <pc:sldMk cId="1296010491" sldId="282"/>
            <ac:spMk id="2" creationId="{BFD85A8C-A072-4525-8980-09D37161AD6C}"/>
          </ac:spMkLst>
        </pc:spChg>
        <pc:spChg chg="del">
          <ac:chgData name="Ryan" userId="8967a43f-5d76-48cb-bd0e-8214a3c9084a" providerId="ADAL" clId="{3869A13F-93D2-480E-B1EE-6A75185228F5}" dt="2021-04-20T20:43:45.104" v="80" actId="478"/>
          <ac:spMkLst>
            <pc:docMk/>
            <pc:sldMk cId="1296010491" sldId="282"/>
            <ac:spMk id="3" creationId="{AE91916F-29EC-4A4A-A907-907EF970BF0D}"/>
          </ac:spMkLst>
        </pc:spChg>
        <pc:spChg chg="add del mod">
          <ac:chgData name="Ryan" userId="8967a43f-5d76-48cb-bd0e-8214a3c9084a" providerId="ADAL" clId="{3869A13F-93D2-480E-B1EE-6A75185228F5}" dt="2021-04-20T20:43:47.077" v="81" actId="478"/>
          <ac:spMkLst>
            <pc:docMk/>
            <pc:sldMk cId="1296010491" sldId="282"/>
            <ac:spMk id="5" creationId="{86A49999-1E4B-4662-87F8-B0D031C17A9D}"/>
          </ac:spMkLst>
        </pc:spChg>
        <pc:spChg chg="add del mod">
          <ac:chgData name="Ryan" userId="8967a43f-5d76-48cb-bd0e-8214a3c9084a" providerId="ADAL" clId="{3869A13F-93D2-480E-B1EE-6A75185228F5}" dt="2021-04-20T20:43:48.194" v="82" actId="478"/>
          <ac:spMkLst>
            <pc:docMk/>
            <pc:sldMk cId="1296010491" sldId="282"/>
            <ac:spMk id="10" creationId="{A705E6C0-330F-4F43-A3E6-B034EB6CCAAD}"/>
          </ac:spMkLst>
        </pc:spChg>
        <pc:spChg chg="add mod">
          <ac:chgData name="Ryan" userId="8967a43f-5d76-48cb-bd0e-8214a3c9084a" providerId="ADAL" clId="{3869A13F-93D2-480E-B1EE-6A75185228F5}" dt="2021-04-20T20:43:48.946" v="83"/>
          <ac:spMkLst>
            <pc:docMk/>
            <pc:sldMk cId="1296010491" sldId="282"/>
            <ac:spMk id="12" creationId="{809E79CC-BF12-47EB-B52D-92C7C7205FC5}"/>
          </ac:spMkLst>
        </pc:spChg>
        <pc:spChg chg="add mod">
          <ac:chgData name="Ryan" userId="8967a43f-5d76-48cb-bd0e-8214a3c9084a" providerId="ADAL" clId="{3869A13F-93D2-480E-B1EE-6A75185228F5}" dt="2021-04-20T20:43:48.946" v="83"/>
          <ac:spMkLst>
            <pc:docMk/>
            <pc:sldMk cId="1296010491" sldId="282"/>
            <ac:spMk id="13" creationId="{5D6A36BE-E6DB-4D4B-B926-355DE94158F7}"/>
          </ac:spMkLst>
        </pc:spChg>
        <pc:spChg chg="mod">
          <ac:chgData name="Ryan" userId="8967a43f-5d76-48cb-bd0e-8214a3c9084a" providerId="ADAL" clId="{3869A13F-93D2-480E-B1EE-6A75185228F5}" dt="2021-04-20T20:43:48.946" v="83"/>
          <ac:spMkLst>
            <pc:docMk/>
            <pc:sldMk cId="1296010491" sldId="282"/>
            <ac:spMk id="15" creationId="{EB2A007E-7177-452A-A5D0-3630A2F3E980}"/>
          </ac:spMkLst>
        </pc:spChg>
        <pc:spChg chg="mod">
          <ac:chgData name="Ryan" userId="8967a43f-5d76-48cb-bd0e-8214a3c9084a" providerId="ADAL" clId="{3869A13F-93D2-480E-B1EE-6A75185228F5}" dt="2021-04-20T20:43:48.946" v="83"/>
          <ac:spMkLst>
            <pc:docMk/>
            <pc:sldMk cId="1296010491" sldId="282"/>
            <ac:spMk id="16" creationId="{CDB597B5-4198-4899-8EAB-C3CB8BEAA602}"/>
          </ac:spMkLst>
        </pc:spChg>
        <pc:grpChg chg="del">
          <ac:chgData name="Ryan" userId="8967a43f-5d76-48cb-bd0e-8214a3c9084a" providerId="ADAL" clId="{3869A13F-93D2-480E-B1EE-6A75185228F5}" dt="2021-04-20T20:43:42.984" v="79" actId="478"/>
          <ac:grpSpMkLst>
            <pc:docMk/>
            <pc:sldMk cId="1296010491" sldId="282"/>
            <ac:grpSpMk id="8" creationId="{9D9BEEBB-CF8B-43E0-90C6-A2BE822D48B2}"/>
          </ac:grpSpMkLst>
        </pc:grpChg>
        <pc:grpChg chg="add mod">
          <ac:chgData name="Ryan" userId="8967a43f-5d76-48cb-bd0e-8214a3c9084a" providerId="ADAL" clId="{3869A13F-93D2-480E-B1EE-6A75185228F5}" dt="2021-04-20T20:43:48.946" v="83"/>
          <ac:grpSpMkLst>
            <pc:docMk/>
            <pc:sldMk cId="1296010491" sldId="282"/>
            <ac:grpSpMk id="14" creationId="{E3411144-5017-4481-AFB9-E88F54CA15FB}"/>
          </ac:grpSpMkLst>
        </pc:grpChg>
      </pc:sldChg>
      <pc:sldChg chg="addSp delSp modSp mod addAnim delAnim modAnim">
        <pc:chgData name="Ryan" userId="8967a43f-5d76-48cb-bd0e-8214a3c9084a" providerId="ADAL" clId="{3869A13F-93D2-480E-B1EE-6A75185228F5}" dt="2021-04-20T20:42:30.339" v="14"/>
        <pc:sldMkLst>
          <pc:docMk/>
          <pc:sldMk cId="2706484907" sldId="284"/>
        </pc:sldMkLst>
        <pc:spChg chg="add del">
          <ac:chgData name="Ryan" userId="8967a43f-5d76-48cb-bd0e-8214a3c9084a" providerId="ADAL" clId="{3869A13F-93D2-480E-B1EE-6A75185228F5}" dt="2021-04-20T20:42:14.427" v="6" actId="478"/>
          <ac:spMkLst>
            <pc:docMk/>
            <pc:sldMk cId="2706484907" sldId="284"/>
            <ac:spMk id="2" creationId="{470A2037-A162-4E58-9182-79898FCB3543}"/>
          </ac:spMkLst>
        </pc:spChg>
        <pc:spChg chg="add del">
          <ac:chgData name="Ryan" userId="8967a43f-5d76-48cb-bd0e-8214a3c9084a" providerId="ADAL" clId="{3869A13F-93D2-480E-B1EE-6A75185228F5}" dt="2021-04-20T20:42:14.427" v="6" actId="478"/>
          <ac:spMkLst>
            <pc:docMk/>
            <pc:sldMk cId="2706484907" sldId="284"/>
            <ac:spMk id="3" creationId="{209E2D72-1415-4CEF-B0EE-1E5276BD49EA}"/>
          </ac:spMkLst>
        </pc:spChg>
        <pc:spChg chg="add del">
          <ac:chgData name="Ryan" userId="8967a43f-5d76-48cb-bd0e-8214a3c9084a" providerId="ADAL" clId="{3869A13F-93D2-480E-B1EE-6A75185228F5}" dt="2021-04-20T20:42:14.427" v="6" actId="478"/>
          <ac:spMkLst>
            <pc:docMk/>
            <pc:sldMk cId="2706484907" sldId="284"/>
            <ac:spMk id="4" creationId="{447A31BF-D87A-4910-A2BB-C5C0E8FD80C5}"/>
          </ac:spMkLst>
        </pc:spChg>
        <pc:spChg chg="add del">
          <ac:chgData name="Ryan" userId="8967a43f-5d76-48cb-bd0e-8214a3c9084a" providerId="ADAL" clId="{3869A13F-93D2-480E-B1EE-6A75185228F5}" dt="2021-04-20T20:42:19.107" v="8" actId="478"/>
          <ac:spMkLst>
            <pc:docMk/>
            <pc:sldMk cId="2706484907" sldId="284"/>
            <ac:spMk id="5" creationId="{AEC75609-6918-4461-BF20-B2166C58E886}"/>
          </ac:spMkLst>
        </pc:spChg>
        <pc:spChg chg="add del mod">
          <ac:chgData name="Ryan" userId="8967a43f-5d76-48cb-bd0e-8214a3c9084a" providerId="ADAL" clId="{3869A13F-93D2-480E-B1EE-6A75185228F5}" dt="2021-04-20T20:42:08.613" v="3" actId="478"/>
          <ac:spMkLst>
            <pc:docMk/>
            <pc:sldMk cId="2706484907" sldId="284"/>
            <ac:spMk id="7" creationId="{3BB1215C-DBD6-4FBC-B7E3-260F5641198D}"/>
          </ac:spMkLst>
        </pc:spChg>
        <pc:spChg chg="add del mod">
          <ac:chgData name="Ryan" userId="8967a43f-5d76-48cb-bd0e-8214a3c9084a" providerId="ADAL" clId="{3869A13F-93D2-480E-B1EE-6A75185228F5}" dt="2021-04-20T20:42:08.613" v="3" actId="478"/>
          <ac:spMkLst>
            <pc:docMk/>
            <pc:sldMk cId="2706484907" sldId="284"/>
            <ac:spMk id="9" creationId="{82BF0CBC-FBD9-4E42-8A6B-6C152AC4556B}"/>
          </ac:spMkLst>
        </pc:spChg>
        <pc:spChg chg="add del mod">
          <ac:chgData name="Ryan" userId="8967a43f-5d76-48cb-bd0e-8214a3c9084a" providerId="ADAL" clId="{3869A13F-93D2-480E-B1EE-6A75185228F5}" dt="2021-04-20T20:42:23.551" v="11" actId="478"/>
          <ac:spMkLst>
            <pc:docMk/>
            <pc:sldMk cId="2706484907" sldId="284"/>
            <ac:spMk id="11" creationId="{CC4A4C1B-72E0-4F1B-8B3A-D8B40E878C6C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3" creationId="{3B917BC5-B4AE-4208-BF6B-135324D21C9F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4" creationId="{3AB66FDC-E9D3-4BBE-BFB0-B0932451D463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5" creationId="{20167E54-B066-412B-8EB8-71C9832C0339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6" creationId="{A85A6405-E3F8-486D-AC3A-C29652337B10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7" creationId="{4860D63A-3A75-4A88-B103-E193E2BB94E1}"/>
          </ac:spMkLst>
        </pc:spChg>
        <pc:spChg chg="add del mod">
          <ac:chgData name="Ryan" userId="8967a43f-5d76-48cb-bd0e-8214a3c9084a" providerId="ADAL" clId="{3869A13F-93D2-480E-B1EE-6A75185228F5}" dt="2021-04-20T20:42:08.182" v="2"/>
          <ac:spMkLst>
            <pc:docMk/>
            <pc:sldMk cId="2706484907" sldId="284"/>
            <ac:spMk id="18" creationId="{597DC9D2-3DC9-42D2-AE2E-191081FA095D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19" creationId="{8D013C46-B87A-4FCE-9FAF-8AEBF5CEFB22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0" creationId="{0FE4F9B6-120B-4D91-9886-B9F3E4A0EC4D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1" creationId="{CA7E7D22-DDC9-4E70-A050-BC272431B05D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2" creationId="{1B8C168F-8AE8-47E2-8F93-3A75371E6395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3" creationId="{F3DCB90E-1ACF-42A6-B6BD-485B959C9C91}"/>
          </ac:spMkLst>
        </pc:spChg>
        <pc:spChg chg="add del mod">
          <ac:chgData name="Ryan" userId="8967a43f-5d76-48cb-bd0e-8214a3c9084a" providerId="ADAL" clId="{3869A13F-93D2-480E-B1EE-6A75185228F5}" dt="2021-04-20T20:42:10.245" v="5"/>
          <ac:spMkLst>
            <pc:docMk/>
            <pc:sldMk cId="2706484907" sldId="284"/>
            <ac:spMk id="24" creationId="{CE5C2003-6B46-4896-8A20-A2479ABB0833}"/>
          </ac:spMkLst>
        </pc:spChg>
        <pc:spChg chg="add del mod">
          <ac:chgData name="Ryan" userId="8967a43f-5d76-48cb-bd0e-8214a3c9084a" providerId="ADAL" clId="{3869A13F-93D2-480E-B1EE-6A75185228F5}" dt="2021-04-20T20:42:23.551" v="11" actId="478"/>
          <ac:spMkLst>
            <pc:docMk/>
            <pc:sldMk cId="2706484907" sldId="284"/>
            <ac:spMk id="25" creationId="{4E86C79B-8185-4E6A-8379-C79FC96770C1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29" creationId="{DC281A9F-08F9-4A4D-8FE8-13354528B51A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0" creationId="{F08307F7-FB9D-4FC7-985B-81993FF2CB76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1" creationId="{B0E604B1-076A-4AEA-B3CB-62CDF34B2F2F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2" creationId="{1F3F8221-CADB-4D81-AE5F-0B3BCD7FC208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3" creationId="{D89E8F13-C7C4-4AE7-AD1E-20D99FFB9A7E}"/>
          </ac:spMkLst>
        </pc:spChg>
        <pc:spChg chg="add del mod">
          <ac:chgData name="Ryan" userId="8967a43f-5d76-48cb-bd0e-8214a3c9084a" providerId="ADAL" clId="{3869A13F-93D2-480E-B1EE-6A75185228F5}" dt="2021-04-20T20:42:20.956" v="10"/>
          <ac:spMkLst>
            <pc:docMk/>
            <pc:sldMk cId="2706484907" sldId="284"/>
            <ac:spMk id="34" creationId="{D06932DE-8A6B-43D7-828C-557F8596E6CB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5" creationId="{0AF68542-CA79-4AEC-95B2-9A6BD7CDDCA0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6" creationId="{DB284DE8-0F9D-429A-B551-BCEF3EC8CAA3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7" creationId="{465F4E84-F786-4939-A817-2B19696ECD96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8" creationId="{214E7F9C-7037-4E9F-A8B8-1B24AA47533B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39" creationId="{A6509C10-6D11-4C44-92B0-3F55FD49D3FC}"/>
          </ac:spMkLst>
        </pc:spChg>
        <pc:spChg chg="add del mod">
          <ac:chgData name="Ryan" userId="8967a43f-5d76-48cb-bd0e-8214a3c9084a" providerId="ADAL" clId="{3869A13F-93D2-480E-B1EE-6A75185228F5}" dt="2021-04-20T20:42:26.036" v="13"/>
          <ac:spMkLst>
            <pc:docMk/>
            <pc:sldMk cId="2706484907" sldId="284"/>
            <ac:spMk id="40" creationId="{A0759753-A9FA-45D6-B81A-7E24CBD4198B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1" creationId="{B2F5AD40-1D5C-4739-917D-35D75E6F9E0A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2" creationId="{ACD88C4D-B89A-4207-A21F-ACB9930A29ED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3" creationId="{1E4EBB61-C45E-45C6-A075-CE7597D1A60A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4" creationId="{815F3A9C-5AA7-4F7F-8169-ED0E144D1A69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5" creationId="{C3C4816E-9C9A-427E-BB87-B6A8C9E332ED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6" creationId="{80401552-8BBD-44BD-9554-1900767F7B96}"/>
          </ac:spMkLst>
        </pc:spChg>
        <pc:spChg chg="add mod">
          <ac:chgData name="Ryan" userId="8967a43f-5d76-48cb-bd0e-8214a3c9084a" providerId="ADAL" clId="{3869A13F-93D2-480E-B1EE-6A75185228F5}" dt="2021-04-20T20:42:30.339" v="14"/>
          <ac:spMkLst>
            <pc:docMk/>
            <pc:sldMk cId="2706484907" sldId="284"/>
            <ac:spMk id="47" creationId="{C0D35AE3-AE36-4D47-AD63-223AE6B8186A}"/>
          </ac:spMkLst>
        </pc:spChg>
        <pc:spChg chg="add del">
          <ac:chgData name="Ryan" userId="8967a43f-5d76-48cb-bd0e-8214a3c9084a" providerId="ADAL" clId="{3869A13F-93D2-480E-B1EE-6A75185228F5}" dt="2021-04-20T20:42:19.107" v="8" actId="478"/>
          <ac:spMkLst>
            <pc:docMk/>
            <pc:sldMk cId="2706484907" sldId="284"/>
            <ac:spMk id="75" creationId="{00000000-0000-0000-0000-000000000000}"/>
          </ac:spMkLst>
        </pc:spChg>
        <pc:spChg chg="add del mod">
          <ac:chgData name="Ryan" userId="8967a43f-5d76-48cb-bd0e-8214a3c9084a" providerId="ADAL" clId="{3869A13F-93D2-480E-B1EE-6A75185228F5}" dt="2021-04-20T20:42:19.107" v="8" actId="478"/>
          <ac:spMkLst>
            <pc:docMk/>
            <pc:sldMk cId="2706484907" sldId="284"/>
            <ac:spMk id="76" creationId="{00000000-0000-0000-0000-000000000000}"/>
          </ac:spMkLst>
        </pc:spChg>
        <pc:spChg chg="add del">
          <ac:chgData name="Ryan" userId="8967a43f-5d76-48cb-bd0e-8214a3c9084a" providerId="ADAL" clId="{3869A13F-93D2-480E-B1EE-6A75185228F5}" dt="2021-04-20T20:42:08.613" v="3" actId="478"/>
          <ac:spMkLst>
            <pc:docMk/>
            <pc:sldMk cId="2706484907" sldId="284"/>
            <ac:spMk id="77" creationId="{00000000-0000-0000-0000-000000000000}"/>
          </ac:spMkLst>
        </pc:spChg>
      </pc:sldChg>
    </pc:docChg>
  </pc:docChgLst>
  <pc:docChgLst>
    <pc:chgData name="Kelly, John K" userId="S::jkelly80@gatech.edu::d7f28d04-7414-4c62-b802-5991693b439b" providerId="AD" clId="Web-{A1BCF7C5-5E22-4BA0-B877-444686C2FC08}"/>
    <pc:docChg chg="addSld modSld">
      <pc:chgData name="Kelly, John K" userId="S::jkelly80@gatech.edu::d7f28d04-7414-4c62-b802-5991693b439b" providerId="AD" clId="Web-{A1BCF7C5-5E22-4BA0-B877-444686C2FC08}" dt="2020-11-15T22:26:29.076" v="398"/>
      <pc:docMkLst>
        <pc:docMk/>
      </pc:docMkLst>
      <pc:sldChg chg="addCm">
        <pc:chgData name="Kelly, John K" userId="S::jkelly80@gatech.edu::d7f28d04-7414-4c62-b802-5991693b439b" providerId="AD" clId="Web-{A1BCF7C5-5E22-4BA0-B877-444686C2FC08}" dt="2020-11-15T21:57:54.097" v="2"/>
        <pc:sldMkLst>
          <pc:docMk/>
          <pc:sldMk cId="1158859295" sldId="263"/>
        </pc:sldMkLst>
      </pc:sldChg>
      <pc:sldChg chg="modSp addCm">
        <pc:chgData name="Kelly, John K" userId="S::jkelly80@gatech.edu::d7f28d04-7414-4c62-b802-5991693b439b" providerId="AD" clId="Web-{A1BCF7C5-5E22-4BA0-B877-444686C2FC08}" dt="2020-11-15T22:00:34.273" v="119"/>
        <pc:sldMkLst>
          <pc:docMk/>
          <pc:sldMk cId="2482404259" sldId="270"/>
        </pc:sldMkLst>
        <pc:spChg chg="mod">
          <ac:chgData name="Kelly, John K" userId="S::jkelly80@gatech.edu::d7f28d04-7414-4c62-b802-5991693b439b" providerId="AD" clId="Web-{A1BCF7C5-5E22-4BA0-B877-444686C2FC08}" dt="2020-11-15T22:00:07.475" v="118" actId="20577"/>
          <ac:spMkLst>
            <pc:docMk/>
            <pc:sldMk cId="2482404259" sldId="270"/>
            <ac:spMk id="174" creationId="{00000000-0000-0000-0000-000000000000}"/>
          </ac:spMkLst>
        </pc:spChg>
      </pc:sldChg>
      <pc:sldChg chg="addSp delSp modSp">
        <pc:chgData name="Kelly, John K" userId="S::jkelly80@gatech.edu::d7f28d04-7414-4c62-b802-5991693b439b" providerId="AD" clId="Web-{A1BCF7C5-5E22-4BA0-B877-444686C2FC08}" dt="2020-11-15T22:25:02.262" v="391" actId="1076"/>
        <pc:sldMkLst>
          <pc:docMk/>
          <pc:sldMk cId="3031187254" sldId="274"/>
        </pc:sldMkLst>
        <pc:spChg chg="add mod">
          <ac:chgData name="Kelly, John K" userId="S::jkelly80@gatech.edu::d7f28d04-7414-4c62-b802-5991693b439b" providerId="AD" clId="Web-{A1BCF7C5-5E22-4BA0-B877-444686C2FC08}" dt="2020-11-15T22:25:02.262" v="391" actId="1076"/>
          <ac:spMkLst>
            <pc:docMk/>
            <pc:sldMk cId="3031187254" sldId="274"/>
            <ac:spMk id="8" creationId="{CF5A5B1D-A07F-412E-B378-AD540B5A0FCA}"/>
          </ac:spMkLst>
        </pc:spChg>
        <pc:spChg chg="del mod">
          <ac:chgData name="Kelly, John K" userId="S::jkelly80@gatech.edu::d7f28d04-7414-4c62-b802-5991693b439b" providerId="AD" clId="Web-{A1BCF7C5-5E22-4BA0-B877-444686C2FC08}" dt="2020-11-15T22:24:43.949" v="387"/>
          <ac:spMkLst>
            <pc:docMk/>
            <pc:sldMk cId="3031187254" sldId="274"/>
            <ac:spMk id="99" creationId="{00000000-0000-0000-0000-000000000000}"/>
          </ac:spMkLst>
        </pc:spChg>
      </pc:sldChg>
      <pc:sldChg chg="addCm">
        <pc:chgData name="Kelly, John K" userId="S::jkelly80@gatech.edu::d7f28d04-7414-4c62-b802-5991693b439b" providerId="AD" clId="Web-{A1BCF7C5-5E22-4BA0-B877-444686C2FC08}" dt="2020-11-15T22:26:29.076" v="398"/>
        <pc:sldMkLst>
          <pc:docMk/>
          <pc:sldMk cId="4165483853" sldId="279"/>
        </pc:sldMkLst>
      </pc:sldChg>
      <pc:sldChg chg="addCm">
        <pc:chgData name="Kelly, John K" userId="S::jkelly80@gatech.edu::d7f28d04-7414-4c62-b802-5991693b439b" providerId="AD" clId="Web-{A1BCF7C5-5E22-4BA0-B877-444686C2FC08}" dt="2020-11-15T21:56:27.376" v="0"/>
        <pc:sldMkLst>
          <pc:docMk/>
          <pc:sldMk cId="2390033058" sldId="280"/>
        </pc:sldMkLst>
      </pc:sldChg>
      <pc:sldChg chg="addCm">
        <pc:chgData name="Kelly, John K" userId="S::jkelly80@gatech.edu::d7f28d04-7414-4c62-b802-5991693b439b" providerId="AD" clId="Web-{A1BCF7C5-5E22-4BA0-B877-444686C2FC08}" dt="2020-11-15T21:57:15.472" v="1"/>
        <pc:sldMkLst>
          <pc:docMk/>
          <pc:sldMk cId="879675441" sldId="281"/>
        </pc:sldMkLst>
      </pc:sldChg>
      <pc:sldChg chg="addSp delSp modSp new">
        <pc:chgData name="Kelly, John K" userId="S::jkelly80@gatech.edu::d7f28d04-7414-4c62-b802-5991693b439b" providerId="AD" clId="Web-{A1BCF7C5-5E22-4BA0-B877-444686C2FC08}" dt="2020-11-15T22:26:16.841" v="397" actId="20577"/>
        <pc:sldMkLst>
          <pc:docMk/>
          <pc:sldMk cId="1296010491" sldId="282"/>
        </pc:sldMkLst>
        <pc:spChg chg="mod">
          <ac:chgData name="Kelly, John K" userId="S::jkelly80@gatech.edu::d7f28d04-7414-4c62-b802-5991693b439b" providerId="AD" clId="Web-{A1BCF7C5-5E22-4BA0-B877-444686C2FC08}" dt="2020-11-15T22:26:16.841" v="397" actId="20577"/>
          <ac:spMkLst>
            <pc:docMk/>
            <pc:sldMk cId="1296010491" sldId="282"/>
            <ac:spMk id="2" creationId="{BFD85A8C-A072-4525-8980-09D37161AD6C}"/>
          </ac:spMkLst>
        </pc:spChg>
        <pc:spChg chg="mod">
          <ac:chgData name="Kelly, John K" userId="S::jkelly80@gatech.edu::d7f28d04-7414-4c62-b802-5991693b439b" providerId="AD" clId="Web-{A1BCF7C5-5E22-4BA0-B877-444686C2FC08}" dt="2020-11-15T22:25:37.387" v="393" actId="20577"/>
          <ac:spMkLst>
            <pc:docMk/>
            <pc:sldMk cId="1296010491" sldId="282"/>
            <ac:spMk id="3" creationId="{AE91916F-29EC-4A4A-A907-907EF970BF0D}"/>
          </ac:spMkLst>
        </pc:spChg>
        <pc:spChg chg="add del mod">
          <ac:chgData name="Kelly, John K" userId="S::jkelly80@gatech.edu::d7f28d04-7414-4c62-b802-5991693b439b" providerId="AD" clId="Web-{A1BCF7C5-5E22-4BA0-B877-444686C2FC08}" dt="2020-11-15T22:05:09.966" v="258"/>
          <ac:spMkLst>
            <pc:docMk/>
            <pc:sldMk cId="1296010491" sldId="282"/>
            <ac:spMk id="4" creationId="{15FA6942-175F-48D5-8ABF-7F80208DCAA5}"/>
          </ac:spMkLst>
        </pc:spChg>
        <pc:spChg chg="mod">
          <ac:chgData name="Kelly, John K" userId="S::jkelly80@gatech.edu::d7f28d04-7414-4c62-b802-5991693b439b" providerId="AD" clId="Web-{A1BCF7C5-5E22-4BA0-B877-444686C2FC08}" dt="2020-11-15T22:19:18.719" v="380" actId="20577"/>
          <ac:spMkLst>
            <pc:docMk/>
            <pc:sldMk cId="1296010491" sldId="282"/>
            <ac:spMk id="6" creationId="{F4F20763-2A0C-4E30-B415-36273FDCB6CC}"/>
          </ac:spMkLst>
        </pc:spChg>
        <pc:spChg chg="mod">
          <ac:chgData name="Kelly, John K" userId="S::jkelly80@gatech.edu::d7f28d04-7414-4c62-b802-5991693b439b" providerId="AD" clId="Web-{A1BCF7C5-5E22-4BA0-B877-444686C2FC08}" dt="2020-11-15T22:18:21.890" v="338" actId="14100"/>
          <ac:spMkLst>
            <pc:docMk/>
            <pc:sldMk cId="1296010491" sldId="282"/>
            <ac:spMk id="7" creationId="{10007674-A967-4864-B3E9-F7803027D340}"/>
          </ac:spMkLst>
        </pc:spChg>
        <pc:spChg chg="add mod">
          <ac:chgData name="Kelly, John K" userId="S::jkelly80@gatech.edu::d7f28d04-7414-4c62-b802-5991693b439b" providerId="AD" clId="Web-{A1BCF7C5-5E22-4BA0-B877-444686C2FC08}" dt="2020-11-15T22:24:52.621" v="389" actId="1076"/>
          <ac:spMkLst>
            <pc:docMk/>
            <pc:sldMk cId="1296010491" sldId="282"/>
            <ac:spMk id="17" creationId="{CF5A5B1D-A07F-412E-B378-AD540B5A0FCA}"/>
          </ac:spMkLst>
        </pc:spChg>
        <pc:grpChg chg="add del mod">
          <ac:chgData name="Kelly, John K" userId="S::jkelly80@gatech.edu::d7f28d04-7414-4c62-b802-5991693b439b" providerId="AD" clId="Web-{A1BCF7C5-5E22-4BA0-B877-444686C2FC08}" dt="2020-11-15T22:19:28.735" v="381" actId="1076"/>
          <ac:grpSpMkLst>
            <pc:docMk/>
            <pc:sldMk cId="1296010491" sldId="282"/>
            <ac:grpSpMk id="8" creationId="{9D9BEEBB-CF8B-43E0-90C6-A2BE822D48B2}"/>
          </ac:grpSpMkLst>
        </pc:grpChg>
        <pc:grpChg chg="add del">
          <ac:chgData name="Kelly, John K" userId="S::jkelly80@gatech.edu::d7f28d04-7414-4c62-b802-5991693b439b" providerId="AD" clId="Web-{A1BCF7C5-5E22-4BA0-B877-444686C2FC08}" dt="2020-11-15T22:24:17.745" v="383"/>
          <ac:grpSpMkLst>
            <pc:docMk/>
            <pc:sldMk cId="1296010491" sldId="282"/>
            <ac:grpSpMk id="12" creationId="{DCC72D3B-1778-4B46-B6EE-4FB49B33C9D7}"/>
          </ac:grpSpMkLst>
        </pc:grpChg>
        <pc:grpChg chg="add del">
          <ac:chgData name="Kelly, John K" userId="S::jkelly80@gatech.edu::d7f28d04-7414-4c62-b802-5991693b439b" providerId="AD" clId="Web-{A1BCF7C5-5E22-4BA0-B877-444686C2FC08}" dt="2020-11-15T22:24:24.698" v="385"/>
          <ac:grpSpMkLst>
            <pc:docMk/>
            <pc:sldMk cId="1296010491" sldId="282"/>
            <ac:grpSpMk id="16" creationId="{02CE1D91-C678-4FCE-AFDA-61C179F0E096}"/>
          </ac:grpSpMkLst>
        </pc:grpChg>
      </pc:sldChg>
    </pc:docChg>
  </pc:docChgLst>
  <pc:docChgLst>
    <pc:chgData name="Morais Henrique, Lucas" userId="S::lhenrique3@gatech.edu::91339a0d-d696-4de3-972f-53cd974e0b7d" providerId="AD" clId="Web-{D8FBE703-8FCC-4051-9EAF-D6020897103B}"/>
    <pc:docChg chg="modSld">
      <pc:chgData name="Morais Henrique, Lucas" userId="S::lhenrique3@gatech.edu::91339a0d-d696-4de3-972f-53cd974e0b7d" providerId="AD" clId="Web-{D8FBE703-8FCC-4051-9EAF-D6020897103B}" dt="2021-11-30T20:05:22.197" v="0" actId="14100"/>
      <pc:docMkLst>
        <pc:docMk/>
      </pc:docMkLst>
      <pc:sldChg chg="modSp">
        <pc:chgData name="Morais Henrique, Lucas" userId="S::lhenrique3@gatech.edu::91339a0d-d696-4de3-972f-53cd974e0b7d" providerId="AD" clId="Web-{D8FBE703-8FCC-4051-9EAF-D6020897103B}" dt="2021-11-30T20:05:22.197" v="0" actId="14100"/>
        <pc:sldMkLst>
          <pc:docMk/>
          <pc:sldMk cId="3040174482" sldId="307"/>
        </pc:sldMkLst>
        <pc:spChg chg="mod">
          <ac:chgData name="Morais Henrique, Lucas" userId="S::lhenrique3@gatech.edu::91339a0d-d696-4de3-972f-53cd974e0b7d" providerId="AD" clId="Web-{D8FBE703-8FCC-4051-9EAF-D6020897103B}" dt="2021-11-30T20:05:22.197" v="0" actId="14100"/>
          <ac:spMkLst>
            <pc:docMk/>
            <pc:sldMk cId="3040174482" sldId="307"/>
            <ac:spMk id="36" creationId="{1D80A04F-86C6-4789-B808-52A82194ACBB}"/>
          </ac:spMkLst>
        </pc:spChg>
      </pc:sldChg>
    </pc:docChg>
  </pc:docChgLst>
  <pc:docChgLst>
    <pc:chgData name="Patel, Dhruv V" userId="S::dpatel406@gatech.edu::89eebba9-d428-40b5-91eb-13049a1e6473" providerId="AD" clId="Web-{A41DC793-ECB8-46BC-81C8-1F1FE5DB835A}"/>
    <pc:docChg chg="delSld modSld">
      <pc:chgData name="Patel, Dhruv V" userId="S::dpatel406@gatech.edu::89eebba9-d428-40b5-91eb-13049a1e6473" providerId="AD" clId="Web-{A41DC793-ECB8-46BC-81C8-1F1FE5DB835A}" dt="2021-04-19T15:09:35.167" v="24"/>
      <pc:docMkLst>
        <pc:docMk/>
      </pc:docMkLst>
      <pc:sldChg chg="del">
        <pc:chgData name="Patel, Dhruv V" userId="S::dpatel406@gatech.edu::89eebba9-d428-40b5-91eb-13049a1e6473" providerId="AD" clId="Web-{A41DC793-ECB8-46BC-81C8-1F1FE5DB835A}" dt="2021-04-19T15:09:35.167" v="24"/>
        <pc:sldMkLst>
          <pc:docMk/>
          <pc:sldMk cId="917060428" sldId="266"/>
        </pc:sldMkLst>
      </pc:sldChg>
      <pc:sldChg chg="modSp">
        <pc:chgData name="Patel, Dhruv V" userId="S::dpatel406@gatech.edu::89eebba9-d428-40b5-91eb-13049a1e6473" providerId="AD" clId="Web-{A41DC793-ECB8-46BC-81C8-1F1FE5DB835A}" dt="2021-04-19T15:09:35.136" v="23" actId="20577"/>
        <pc:sldMkLst>
          <pc:docMk/>
          <pc:sldMk cId="2465734204" sldId="285"/>
        </pc:sldMkLst>
        <pc:spChg chg="mod">
          <ac:chgData name="Patel, Dhruv V" userId="S::dpatel406@gatech.edu::89eebba9-d428-40b5-91eb-13049a1e6473" providerId="AD" clId="Web-{A41DC793-ECB8-46BC-81C8-1F1FE5DB835A}" dt="2021-04-19T15:09:35.136" v="23" actId="20577"/>
          <ac:spMkLst>
            <pc:docMk/>
            <pc:sldMk cId="2465734204" sldId="285"/>
            <ac:spMk id="76" creationId="{00000000-0000-0000-0000-000000000000}"/>
          </ac:spMkLst>
        </pc:spChg>
      </pc:sldChg>
    </pc:docChg>
  </pc:docChgLst>
  <pc:docChgLst>
    <pc:chgData name="Antabi, David" userId="S::dantabi3@gatech.edu::c2a1b9f5-ccad-4ddc-9a03-2bb2027a4d0a" providerId="AD" clId="Web-{9525A158-48C5-4F3C-BF41-F71B25547F21}"/>
    <pc:docChg chg="modSld">
      <pc:chgData name="Antabi, David" userId="S::dantabi3@gatech.edu::c2a1b9f5-ccad-4ddc-9a03-2bb2027a4d0a" providerId="AD" clId="Web-{9525A158-48C5-4F3C-BF41-F71B25547F21}" dt="2021-11-29T02:02:34.158" v="263" actId="20577"/>
      <pc:docMkLst>
        <pc:docMk/>
      </pc:docMkLst>
      <pc:sldChg chg="modSp">
        <pc:chgData name="Antabi, David" userId="S::dantabi3@gatech.edu::c2a1b9f5-ccad-4ddc-9a03-2bb2027a4d0a" providerId="AD" clId="Web-{9525A158-48C5-4F3C-BF41-F71B25547F21}" dt="2021-11-29T02:02:34.158" v="263" actId="20577"/>
        <pc:sldMkLst>
          <pc:docMk/>
          <pc:sldMk cId="650713764" sldId="291"/>
        </pc:sldMkLst>
        <pc:spChg chg="mod">
          <ac:chgData name="Antabi, David" userId="S::dantabi3@gatech.edu::c2a1b9f5-ccad-4ddc-9a03-2bb2027a4d0a" providerId="AD" clId="Web-{9525A158-48C5-4F3C-BF41-F71B25547F21}" dt="2021-11-29T02:02:34.158" v="263" actId="20577"/>
          <ac:spMkLst>
            <pc:docMk/>
            <pc:sldMk cId="650713764" sldId="291"/>
            <ac:spMk id="76" creationId="{00000000-0000-0000-0000-000000000000}"/>
          </ac:spMkLst>
        </pc:spChg>
      </pc:sldChg>
      <pc:sldChg chg="modSp">
        <pc:chgData name="Antabi, David" userId="S::dantabi3@gatech.edu::c2a1b9f5-ccad-4ddc-9a03-2bb2027a4d0a" providerId="AD" clId="Web-{9525A158-48C5-4F3C-BF41-F71B25547F21}" dt="2021-11-29T02:02:28.565" v="261" actId="20577"/>
        <pc:sldMkLst>
          <pc:docMk/>
          <pc:sldMk cId="1660183950" sldId="292"/>
        </pc:sldMkLst>
        <pc:spChg chg="mod">
          <ac:chgData name="Antabi, David" userId="S::dantabi3@gatech.edu::c2a1b9f5-ccad-4ddc-9a03-2bb2027a4d0a" providerId="AD" clId="Web-{9525A158-48C5-4F3C-BF41-F71B25547F21}" dt="2021-11-29T02:02:28.565" v="261" actId="20577"/>
          <ac:spMkLst>
            <pc:docMk/>
            <pc:sldMk cId="1660183950" sldId="292"/>
            <ac:spMk id="76" creationId="{00000000-0000-0000-0000-000000000000}"/>
          </ac:spMkLst>
        </pc:spChg>
      </pc:sldChg>
    </pc:docChg>
  </pc:docChgLst>
  <pc:docChgLst>
    <pc:chgData name="William Touchstone" userId="682388bf-f96c-4605-8878-5bdbbdfe871b" providerId="ADAL" clId="{4464DE0A-9F68-4771-906F-13872FA373B1}"/>
    <pc:docChg chg="modSld">
      <pc:chgData name="William Touchstone" userId="682388bf-f96c-4605-8878-5bdbbdfe871b" providerId="ADAL" clId="{4464DE0A-9F68-4771-906F-13872FA373B1}" dt="2020-11-17T22:09:40.395" v="0" actId="20578"/>
      <pc:docMkLst>
        <pc:docMk/>
      </pc:docMkLst>
      <pc:sldChg chg="modSp">
        <pc:chgData name="William Touchstone" userId="682388bf-f96c-4605-8878-5bdbbdfe871b" providerId="ADAL" clId="{4464DE0A-9F68-4771-906F-13872FA373B1}" dt="2020-11-17T22:09:40.395" v="0" actId="20578"/>
        <pc:sldMkLst>
          <pc:docMk/>
          <pc:sldMk cId="1296010491" sldId="282"/>
        </pc:sldMkLst>
        <pc:spChg chg="mod">
          <ac:chgData name="William Touchstone" userId="682388bf-f96c-4605-8878-5bdbbdfe871b" providerId="ADAL" clId="{4464DE0A-9F68-4771-906F-13872FA373B1}" dt="2020-11-17T22:09:40.395" v="0" actId="20578"/>
          <ac:spMkLst>
            <pc:docMk/>
            <pc:sldMk cId="1296010491" sldId="282"/>
            <ac:spMk id="6" creationId="{F4F20763-2A0C-4E30-B415-36273FDCB6CC}"/>
          </ac:spMkLst>
        </pc:spChg>
      </pc:sldChg>
    </pc:docChg>
  </pc:docChgLst>
  <pc:docChgLst>
    <pc:chgData name="Morais Henrique, Lucas" userId="S::lhenrique3@gatech.edu::91339a0d-d696-4de3-972f-53cd974e0b7d" providerId="AD" clId="Web-{EC5EE9F1-6716-48D8-833E-E4F005A4A767}"/>
    <pc:docChg chg="modSld">
      <pc:chgData name="Morais Henrique, Lucas" userId="S::lhenrique3@gatech.edu::91339a0d-d696-4de3-972f-53cd974e0b7d" providerId="AD" clId="Web-{EC5EE9F1-6716-48D8-833E-E4F005A4A767}" dt="2021-11-29T01:48:33.129" v="137" actId="20577"/>
      <pc:docMkLst>
        <pc:docMk/>
      </pc:docMkLst>
      <pc:sldChg chg="modSp">
        <pc:chgData name="Morais Henrique, Lucas" userId="S::lhenrique3@gatech.edu::91339a0d-d696-4de3-972f-53cd974e0b7d" providerId="AD" clId="Web-{EC5EE9F1-6716-48D8-833E-E4F005A4A767}" dt="2021-11-29T01:46:54.530" v="112" actId="20577"/>
        <pc:sldMkLst>
          <pc:docMk/>
          <pc:sldMk cId="650713764" sldId="291"/>
        </pc:sldMkLst>
        <pc:spChg chg="mod">
          <ac:chgData name="Morais Henrique, Lucas" userId="S::lhenrique3@gatech.edu::91339a0d-d696-4de3-972f-53cd974e0b7d" providerId="AD" clId="Web-{EC5EE9F1-6716-48D8-833E-E4F005A4A767}" dt="2021-11-29T01:46:54.530" v="112" actId="20577"/>
          <ac:spMkLst>
            <pc:docMk/>
            <pc:sldMk cId="650713764" sldId="291"/>
            <ac:spMk id="76" creationId="{00000000-0000-0000-0000-000000000000}"/>
          </ac:spMkLst>
        </pc:spChg>
      </pc:sldChg>
      <pc:sldChg chg="modSp">
        <pc:chgData name="Morais Henrique, Lucas" userId="S::lhenrique3@gatech.edu::91339a0d-d696-4de3-972f-53cd974e0b7d" providerId="AD" clId="Web-{EC5EE9F1-6716-48D8-833E-E4F005A4A767}" dt="2021-11-29T01:48:33.129" v="137" actId="20577"/>
        <pc:sldMkLst>
          <pc:docMk/>
          <pc:sldMk cId="1660183950" sldId="292"/>
        </pc:sldMkLst>
        <pc:spChg chg="mod">
          <ac:chgData name="Morais Henrique, Lucas" userId="S::lhenrique3@gatech.edu::91339a0d-d696-4de3-972f-53cd974e0b7d" providerId="AD" clId="Web-{EC5EE9F1-6716-48D8-833E-E4F005A4A767}" dt="2021-11-29T01:48:33.129" v="137" actId="20577"/>
          <ac:spMkLst>
            <pc:docMk/>
            <pc:sldMk cId="1660183950" sldId="292"/>
            <ac:spMk id="76" creationId="{00000000-0000-0000-0000-000000000000}"/>
          </ac:spMkLst>
        </pc:spChg>
      </pc:sldChg>
    </pc:docChg>
  </pc:docChgLst>
  <pc:docChgLst>
    <pc:chgData name="Kelly, John K" userId="S::jkelly80@gatech.edu::d7f28d04-7414-4c62-b802-5991693b439b" providerId="AD" clId="Web-{DF14BA2A-E98C-4D7E-B928-1DF9C919EDDD}"/>
    <pc:docChg chg="modSld">
      <pc:chgData name="Kelly, John K" userId="S::jkelly80@gatech.edu::d7f28d04-7414-4c62-b802-5991693b439b" providerId="AD" clId="Web-{DF14BA2A-E98C-4D7E-B928-1DF9C919EDDD}" dt="2020-11-13T18:18:05.309" v="3" actId="20577"/>
      <pc:docMkLst>
        <pc:docMk/>
      </pc:docMkLst>
      <pc:sldChg chg="modSp addCm">
        <pc:chgData name="Kelly, John K" userId="S::jkelly80@gatech.edu::d7f28d04-7414-4c62-b802-5991693b439b" providerId="AD" clId="Web-{DF14BA2A-E98C-4D7E-B928-1DF9C919EDDD}" dt="2020-11-13T18:18:05.309" v="3" actId="20577"/>
        <pc:sldMkLst>
          <pc:docMk/>
          <pc:sldMk cId="917060428" sldId="266"/>
        </pc:sldMkLst>
        <pc:spChg chg="mod">
          <ac:chgData name="Kelly, John K" userId="S::jkelly80@gatech.edu::d7f28d04-7414-4c62-b802-5991693b439b" providerId="AD" clId="Web-{DF14BA2A-E98C-4D7E-B928-1DF9C919EDDD}" dt="2020-11-13T18:18:05.309" v="3" actId="20577"/>
          <ac:spMkLst>
            <pc:docMk/>
            <pc:sldMk cId="917060428" sldId="266"/>
            <ac:spMk id="143" creationId="{00000000-0000-0000-0000-000000000000}"/>
          </ac:spMkLst>
        </pc:spChg>
      </pc:sldChg>
      <pc:sldChg chg="addCm">
        <pc:chgData name="Kelly, John K" userId="S::jkelly80@gatech.edu::d7f28d04-7414-4c62-b802-5991693b439b" providerId="AD" clId="Web-{DF14BA2A-E98C-4D7E-B928-1DF9C919EDDD}" dt="2020-11-13T18:17:42.949" v="0"/>
        <pc:sldMkLst>
          <pc:docMk/>
          <pc:sldMk cId="3031187254" sldId="274"/>
        </pc:sldMkLst>
      </pc:sldChg>
    </pc:docChg>
  </pc:docChgLst>
  <pc:docChgLst>
    <pc:chgData name="Patel, Dhruv V" userId="S::dpatel406@gatech.edu::89eebba9-d428-40b5-91eb-13049a1e6473" providerId="AD" clId="Web-{0B08BD7B-7FBE-4616-9DDA-EA190BD4871A}"/>
    <pc:docChg chg="modSld">
      <pc:chgData name="Patel, Dhruv V" userId="S::dpatel406@gatech.edu::89eebba9-d428-40b5-91eb-13049a1e6473" providerId="AD" clId="Web-{0B08BD7B-7FBE-4616-9DDA-EA190BD4871A}" dt="2021-11-30T15:56:26.903" v="15" actId="1076"/>
      <pc:docMkLst>
        <pc:docMk/>
      </pc:docMkLst>
      <pc:sldChg chg="modSp">
        <pc:chgData name="Patel, Dhruv V" userId="S::dpatel406@gatech.edu::89eebba9-d428-40b5-91eb-13049a1e6473" providerId="AD" clId="Web-{0B08BD7B-7FBE-4616-9DDA-EA190BD4871A}" dt="2021-11-30T15:56:07.183" v="1" actId="20577"/>
        <pc:sldMkLst>
          <pc:docMk/>
          <pc:sldMk cId="650713764" sldId="291"/>
        </pc:sldMkLst>
        <pc:spChg chg="mod">
          <ac:chgData name="Patel, Dhruv V" userId="S::dpatel406@gatech.edu::89eebba9-d428-40b5-91eb-13049a1e6473" providerId="AD" clId="Web-{0B08BD7B-7FBE-4616-9DDA-EA190BD4871A}" dt="2021-11-30T15:56:07.183" v="1" actId="20577"/>
          <ac:spMkLst>
            <pc:docMk/>
            <pc:sldMk cId="650713764" sldId="291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0B08BD7B-7FBE-4616-9DDA-EA190BD4871A}" dt="2021-11-30T15:56:26.903" v="15" actId="1076"/>
        <pc:sldMkLst>
          <pc:docMk/>
          <pc:sldMk cId="1660183950" sldId="292"/>
        </pc:sldMkLst>
        <pc:spChg chg="mod">
          <ac:chgData name="Patel, Dhruv V" userId="S::dpatel406@gatech.edu::89eebba9-d428-40b5-91eb-13049a1e6473" providerId="AD" clId="Web-{0B08BD7B-7FBE-4616-9DDA-EA190BD4871A}" dt="2021-11-30T15:56:23.340" v="13" actId="1076"/>
          <ac:spMkLst>
            <pc:docMk/>
            <pc:sldMk cId="1660183950" sldId="292"/>
            <ac:spMk id="2" creationId="{0995976E-2785-4688-9343-6FE19FBDD835}"/>
          </ac:spMkLst>
        </pc:spChg>
        <pc:spChg chg="mod">
          <ac:chgData name="Patel, Dhruv V" userId="S::dpatel406@gatech.edu::89eebba9-d428-40b5-91eb-13049a1e6473" providerId="AD" clId="Web-{0B08BD7B-7FBE-4616-9DDA-EA190BD4871A}" dt="2021-11-30T15:56:26.903" v="15" actId="1076"/>
          <ac:spMkLst>
            <pc:docMk/>
            <pc:sldMk cId="1660183950" sldId="292"/>
            <ac:spMk id="6" creationId="{BB8313B9-52B7-468C-AD4C-4CC081AA767C}"/>
          </ac:spMkLst>
        </pc:spChg>
        <pc:spChg chg="mod">
          <ac:chgData name="Patel, Dhruv V" userId="S::dpatel406@gatech.edu::89eebba9-d428-40b5-91eb-13049a1e6473" providerId="AD" clId="Web-{0B08BD7B-7FBE-4616-9DDA-EA190BD4871A}" dt="2021-11-30T15:56:24.793" v="14" actId="1076"/>
          <ac:spMkLst>
            <pc:docMk/>
            <pc:sldMk cId="1660183950" sldId="292"/>
            <ac:spMk id="9" creationId="{CD1C14C2-1F9F-4E1C-8B7D-842C6707F228}"/>
          </ac:spMkLst>
        </pc:spChg>
        <pc:spChg chg="mod">
          <ac:chgData name="Patel, Dhruv V" userId="S::dpatel406@gatech.edu::89eebba9-d428-40b5-91eb-13049a1e6473" providerId="AD" clId="Web-{0B08BD7B-7FBE-4616-9DDA-EA190BD4871A}" dt="2021-11-30T15:56:21.277" v="12" actId="20577"/>
          <ac:spMkLst>
            <pc:docMk/>
            <pc:sldMk cId="1660183950" sldId="292"/>
            <ac:spMk id="76" creationId="{00000000-0000-0000-0000-000000000000}"/>
          </ac:spMkLst>
        </pc:spChg>
      </pc:sldChg>
    </pc:docChg>
  </pc:docChgLst>
  <pc:docChgLst>
    <pc:chgData name="Bush, Brittney J" userId="S::bbush9@gatech.edu::b4fe8df5-5712-459f-a984-fe67de4aa889" providerId="AD" clId="Web-{5EB3EF84-7279-C799-8662-5D0C34F96AD4}"/>
    <pc:docChg chg="">
      <pc:chgData name="Bush, Brittney J" userId="S::bbush9@gatech.edu::b4fe8df5-5712-459f-a984-fe67de4aa889" providerId="AD" clId="Web-{5EB3EF84-7279-C799-8662-5D0C34F96AD4}" dt="2020-11-13T21:17:23.135" v="0"/>
      <pc:docMkLst>
        <pc:docMk/>
      </pc:docMkLst>
      <pc:sldChg chg="addCm">
        <pc:chgData name="Bush, Brittney J" userId="S::bbush9@gatech.edu::b4fe8df5-5712-459f-a984-fe67de4aa889" providerId="AD" clId="Web-{5EB3EF84-7279-C799-8662-5D0C34F96AD4}" dt="2020-11-13T21:17:23.135" v="0"/>
        <pc:sldMkLst>
          <pc:docMk/>
          <pc:sldMk cId="3031187254" sldId="274"/>
        </pc:sldMkLst>
      </pc:sldChg>
    </pc:docChg>
  </pc:docChgLst>
  <pc:docChgLst>
    <pc:chgData name="Kelly, John K" userId="S::jkelly80@gatech.edu::d7f28d04-7414-4c62-b802-5991693b439b" providerId="AD" clId="Web-{692762E5-26D6-4A0C-B1FE-8B206870BDF4}"/>
    <pc:docChg chg="addSld modSld">
      <pc:chgData name="Kelly, John K" userId="S::jkelly80@gatech.edu::d7f28d04-7414-4c62-b802-5991693b439b" providerId="AD" clId="Web-{692762E5-26D6-4A0C-B1FE-8B206870BDF4}" dt="2020-11-15T04:05:12.418" v="843" actId="20577"/>
      <pc:docMkLst>
        <pc:docMk/>
      </pc:docMkLst>
      <pc:sldChg chg="modSp new">
        <pc:chgData name="Kelly, John K" userId="S::jkelly80@gatech.edu::d7f28d04-7414-4c62-b802-5991693b439b" providerId="AD" clId="Web-{692762E5-26D6-4A0C-B1FE-8B206870BDF4}" dt="2020-11-15T03:57:19.120" v="276" actId="20577"/>
        <pc:sldMkLst>
          <pc:docMk/>
          <pc:sldMk cId="3671666965" sldId="276"/>
        </pc:sldMkLst>
        <pc:spChg chg="mod">
          <ac:chgData name="Kelly, John K" userId="S::jkelly80@gatech.edu::d7f28d04-7414-4c62-b802-5991693b439b" providerId="AD" clId="Web-{692762E5-26D6-4A0C-B1FE-8B206870BDF4}" dt="2020-11-15T03:50:16.602" v="7" actId="20577"/>
          <ac:spMkLst>
            <pc:docMk/>
            <pc:sldMk cId="3671666965" sldId="276"/>
            <ac:spMk id="2" creationId="{1AF99622-279F-4DC1-AA65-971AB2DE6157}"/>
          </ac:spMkLst>
        </pc:spChg>
        <pc:spChg chg="mod">
          <ac:chgData name="Kelly, John K" userId="S::jkelly80@gatech.edu::d7f28d04-7414-4c62-b802-5991693b439b" providerId="AD" clId="Web-{692762E5-26D6-4A0C-B1FE-8B206870BDF4}" dt="2020-11-15T03:57:19.120" v="276" actId="20577"/>
          <ac:spMkLst>
            <pc:docMk/>
            <pc:sldMk cId="3671666965" sldId="276"/>
            <ac:spMk id="3" creationId="{D961006D-D2BC-4A56-A8DC-23E7C06966EC}"/>
          </ac:spMkLst>
        </pc:spChg>
      </pc:sldChg>
      <pc:sldChg chg="modSp new">
        <pc:chgData name="Kelly, John K" userId="S::jkelly80@gatech.edu::d7f28d04-7414-4c62-b802-5991693b439b" providerId="AD" clId="Web-{692762E5-26D6-4A0C-B1FE-8B206870BDF4}" dt="2020-11-15T04:04:55.027" v="840" actId="20577"/>
        <pc:sldMkLst>
          <pc:docMk/>
          <pc:sldMk cId="3576073600" sldId="277"/>
        </pc:sldMkLst>
        <pc:spChg chg="mod">
          <ac:chgData name="Kelly, John K" userId="S::jkelly80@gatech.edu::d7f28d04-7414-4c62-b802-5991693b439b" providerId="AD" clId="Web-{692762E5-26D6-4A0C-B1FE-8B206870BDF4}" dt="2020-11-15T03:57:27.651" v="281" actId="20577"/>
          <ac:spMkLst>
            <pc:docMk/>
            <pc:sldMk cId="3576073600" sldId="277"/>
            <ac:spMk id="2" creationId="{D4D1E4B2-E1A1-402A-B699-10F1FAB175DD}"/>
          </ac:spMkLst>
        </pc:spChg>
        <pc:spChg chg="mod">
          <ac:chgData name="Kelly, John K" userId="S::jkelly80@gatech.edu::d7f28d04-7414-4c62-b802-5991693b439b" providerId="AD" clId="Web-{692762E5-26D6-4A0C-B1FE-8B206870BDF4}" dt="2020-11-15T04:04:55.027" v="840" actId="20577"/>
          <ac:spMkLst>
            <pc:docMk/>
            <pc:sldMk cId="3576073600" sldId="277"/>
            <ac:spMk id="3" creationId="{33AA7627-6FF3-47FD-A781-215F3202B16A}"/>
          </ac:spMkLst>
        </pc:spChg>
      </pc:sldChg>
      <pc:sldChg chg="modSp new">
        <pc:chgData name="Kelly, John K" userId="S::jkelly80@gatech.edu::d7f28d04-7414-4c62-b802-5991693b439b" providerId="AD" clId="Web-{692762E5-26D6-4A0C-B1FE-8B206870BDF4}" dt="2020-11-15T04:05:12.418" v="843" actId="20577"/>
        <pc:sldMkLst>
          <pc:docMk/>
          <pc:sldMk cId="2216406300" sldId="278"/>
        </pc:sldMkLst>
        <pc:spChg chg="mod">
          <ac:chgData name="Kelly, John K" userId="S::jkelly80@gatech.edu::d7f28d04-7414-4c62-b802-5991693b439b" providerId="AD" clId="Web-{692762E5-26D6-4A0C-B1FE-8B206870BDF4}" dt="2020-11-15T04:00:56.193" v="425" actId="20577"/>
          <ac:spMkLst>
            <pc:docMk/>
            <pc:sldMk cId="2216406300" sldId="278"/>
            <ac:spMk id="2" creationId="{B7ABB9E4-0088-491E-9C5A-C2EF9022DCB9}"/>
          </ac:spMkLst>
        </pc:spChg>
        <pc:spChg chg="mod">
          <ac:chgData name="Kelly, John K" userId="S::jkelly80@gatech.edu::d7f28d04-7414-4c62-b802-5991693b439b" providerId="AD" clId="Web-{692762E5-26D6-4A0C-B1FE-8B206870BDF4}" dt="2020-11-15T04:05:12.418" v="843" actId="20577"/>
          <ac:spMkLst>
            <pc:docMk/>
            <pc:sldMk cId="2216406300" sldId="278"/>
            <ac:spMk id="3" creationId="{0CECF201-8CC8-4DA3-A2FF-5576AB2559F6}"/>
          </ac:spMkLst>
        </pc:spChg>
      </pc:sldChg>
    </pc:docChg>
  </pc:docChgLst>
  <pc:docChgLst>
    <pc:chgData name="Nakazawa, Allison M" userId="S::anakazawa7@gatech.edu::434e347d-bc06-4936-8f1a-589032403e0e" providerId="AD" clId="Web-{360C0D53-D562-4480-841D-893FB43E3101}"/>
    <pc:docChg chg="modSld">
      <pc:chgData name="Nakazawa, Allison M" userId="S::anakazawa7@gatech.edu::434e347d-bc06-4936-8f1a-589032403e0e" providerId="AD" clId="Web-{360C0D53-D562-4480-841D-893FB43E3101}" dt="2020-11-09T17:35:09.686" v="3" actId="20577"/>
      <pc:docMkLst>
        <pc:docMk/>
      </pc:docMkLst>
      <pc:sldChg chg="modSp">
        <pc:chgData name="Nakazawa, Allison M" userId="S::anakazawa7@gatech.edu::434e347d-bc06-4936-8f1a-589032403e0e" providerId="AD" clId="Web-{360C0D53-D562-4480-841D-893FB43E3101}" dt="2020-11-09T17:35:09.686" v="3" actId="20577"/>
        <pc:sldMkLst>
          <pc:docMk/>
          <pc:sldMk cId="0" sldId="256"/>
        </pc:sldMkLst>
        <pc:spChg chg="mod">
          <ac:chgData name="Nakazawa, Allison M" userId="S::anakazawa7@gatech.edu::434e347d-bc06-4936-8f1a-589032403e0e" providerId="AD" clId="Web-{360C0D53-D562-4480-841D-893FB43E3101}" dt="2020-11-09T17:35:09.686" v="3" actId="20577"/>
          <ac:spMkLst>
            <pc:docMk/>
            <pc:sldMk cId="0" sldId="256"/>
            <ac:spMk id="6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3D055D89-824F-4D1F-861A-AD0A4D89B6FF}"/>
    <pc:docChg chg="modSld">
      <pc:chgData name="Patel, Dhruv V" userId="S::dpatel406@gatech.edu::89eebba9-d428-40b5-91eb-13049a1e6473" providerId="AD" clId="Web-{3D055D89-824F-4D1F-861A-AD0A4D89B6FF}" dt="2021-11-29T20:33:21.181" v="42"/>
      <pc:docMkLst>
        <pc:docMk/>
      </pc:docMkLst>
      <pc:sldChg chg="modSp">
        <pc:chgData name="Patel, Dhruv V" userId="S::dpatel406@gatech.edu::89eebba9-d428-40b5-91eb-13049a1e6473" providerId="AD" clId="Web-{3D055D89-824F-4D1F-861A-AD0A4D89B6FF}" dt="2021-11-29T20:32:01.101" v="2" actId="20577"/>
        <pc:sldMkLst>
          <pc:docMk/>
          <pc:sldMk cId="650713764" sldId="291"/>
        </pc:sldMkLst>
        <pc:spChg chg="mod">
          <ac:chgData name="Patel, Dhruv V" userId="S::dpatel406@gatech.edu::89eebba9-d428-40b5-91eb-13049a1e6473" providerId="AD" clId="Web-{3D055D89-824F-4D1F-861A-AD0A4D89B6FF}" dt="2021-11-29T20:32:01.101" v="2" actId="20577"/>
          <ac:spMkLst>
            <pc:docMk/>
            <pc:sldMk cId="650713764" sldId="291"/>
            <ac:spMk id="76" creationId="{00000000-0000-0000-0000-000000000000}"/>
          </ac:spMkLst>
        </pc:spChg>
      </pc:sldChg>
      <pc:sldChg chg="addSp modSp addAnim modAnim">
        <pc:chgData name="Patel, Dhruv V" userId="S::dpatel406@gatech.edu::89eebba9-d428-40b5-91eb-13049a1e6473" providerId="AD" clId="Web-{3D055D89-824F-4D1F-861A-AD0A4D89B6FF}" dt="2021-11-29T20:33:21.181" v="42"/>
        <pc:sldMkLst>
          <pc:docMk/>
          <pc:sldMk cId="1660183950" sldId="292"/>
        </pc:sldMkLst>
        <pc:spChg chg="add mod">
          <ac:chgData name="Patel, Dhruv V" userId="S::dpatel406@gatech.edu::89eebba9-d428-40b5-91eb-13049a1e6473" providerId="AD" clId="Web-{3D055D89-824F-4D1F-861A-AD0A4D89B6FF}" dt="2021-11-29T20:32:36.774" v="15" actId="1076"/>
          <ac:spMkLst>
            <pc:docMk/>
            <pc:sldMk cId="1660183950" sldId="292"/>
            <ac:spMk id="2" creationId="{0995976E-2785-4688-9343-6FE19FBDD835}"/>
          </ac:spMkLst>
        </pc:spChg>
        <pc:spChg chg="add mod">
          <ac:chgData name="Patel, Dhruv V" userId="S::dpatel406@gatech.edu::89eebba9-d428-40b5-91eb-13049a1e6473" providerId="AD" clId="Web-{3D055D89-824F-4D1F-861A-AD0A4D89B6FF}" dt="2021-11-29T20:32:47.540" v="20" actId="1076"/>
          <ac:spMkLst>
            <pc:docMk/>
            <pc:sldMk cId="1660183950" sldId="292"/>
            <ac:spMk id="6" creationId="{BB8313B9-52B7-468C-AD4C-4CC081AA767C}"/>
          </ac:spMkLst>
        </pc:spChg>
        <pc:spChg chg="add mod">
          <ac:chgData name="Patel, Dhruv V" userId="S::dpatel406@gatech.edu::89eebba9-d428-40b5-91eb-13049a1e6473" providerId="AD" clId="Web-{3D055D89-824F-4D1F-861A-AD0A4D89B6FF}" dt="2021-11-29T20:32:53.040" v="24" actId="1076"/>
          <ac:spMkLst>
            <pc:docMk/>
            <pc:sldMk cId="1660183950" sldId="292"/>
            <ac:spMk id="7" creationId="{CE6CBD2F-94EB-4242-92B1-C5D4A85B5DC5}"/>
          </ac:spMkLst>
        </pc:spChg>
        <pc:spChg chg="add mod">
          <ac:chgData name="Patel, Dhruv V" userId="S::dpatel406@gatech.edu::89eebba9-d428-40b5-91eb-13049a1e6473" providerId="AD" clId="Web-{3D055D89-824F-4D1F-861A-AD0A4D89B6FF}" dt="2021-11-29T20:33:02.462" v="27" actId="1076"/>
          <ac:spMkLst>
            <pc:docMk/>
            <pc:sldMk cId="1660183950" sldId="292"/>
            <ac:spMk id="8" creationId="{0182BBFE-D1A4-44F1-8EF8-BC302DA55C92}"/>
          </ac:spMkLst>
        </pc:spChg>
        <pc:spChg chg="add mod">
          <ac:chgData name="Patel, Dhruv V" userId="S::dpatel406@gatech.edu::89eebba9-d428-40b5-91eb-13049a1e6473" providerId="AD" clId="Web-{3D055D89-824F-4D1F-861A-AD0A4D89B6FF}" dt="2021-11-29T20:33:10.603" v="32" actId="1076"/>
          <ac:spMkLst>
            <pc:docMk/>
            <pc:sldMk cId="1660183950" sldId="292"/>
            <ac:spMk id="9" creationId="{CD1C14C2-1F9F-4E1C-8B7D-842C6707F228}"/>
          </ac:spMkLst>
        </pc:spChg>
        <pc:spChg chg="mod">
          <ac:chgData name="Patel, Dhruv V" userId="S::dpatel406@gatech.edu::89eebba9-d428-40b5-91eb-13049a1e6473" providerId="AD" clId="Web-{3D055D89-824F-4D1F-861A-AD0A4D89B6FF}" dt="2021-11-29T20:33:09.447" v="31" actId="20577"/>
          <ac:spMkLst>
            <pc:docMk/>
            <pc:sldMk cId="1660183950" sldId="29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AEF698B7-C3D8-43BB-B8B2-DA027178FD0E}"/>
    <pc:docChg chg="addSld modSld">
      <pc:chgData name="Patel, Dhruv V" userId="S::dpatel406@gatech.edu::89eebba9-d428-40b5-91eb-13049a1e6473" providerId="AD" clId="Web-{AEF698B7-C3D8-43BB-B8B2-DA027178FD0E}" dt="2021-11-30T20:01:06.922" v="36" actId="14100"/>
      <pc:docMkLst>
        <pc:docMk/>
      </pc:docMkLst>
      <pc:sldChg chg="modSp add">
        <pc:chgData name="Patel, Dhruv V" userId="S::dpatel406@gatech.edu::89eebba9-d428-40b5-91eb-13049a1e6473" providerId="AD" clId="Web-{AEF698B7-C3D8-43BB-B8B2-DA027178FD0E}" dt="2021-11-30T20:00:27.625" v="19" actId="14100"/>
        <pc:sldMkLst>
          <pc:docMk/>
          <pc:sldMk cId="3513329597" sldId="293"/>
        </pc:sldMkLst>
        <pc:spChg chg="mod">
          <ac:chgData name="Patel, Dhruv V" userId="S::dpatel406@gatech.edu::89eebba9-d428-40b5-91eb-13049a1e6473" providerId="AD" clId="Web-{AEF698B7-C3D8-43BB-B8B2-DA027178FD0E}" dt="2021-11-30T20:00:26.453" v="18" actId="14100"/>
          <ac:spMkLst>
            <pc:docMk/>
            <pc:sldMk cId="3513329597" sldId="293"/>
            <ac:spMk id="19" creationId="{A375C706-9200-4550-AB14-72B645BF5FAC}"/>
          </ac:spMkLst>
        </pc:spChg>
        <pc:spChg chg="mod">
          <ac:chgData name="Patel, Dhruv V" userId="S::dpatel406@gatech.edu::89eebba9-d428-40b5-91eb-13049a1e6473" providerId="AD" clId="Web-{AEF698B7-C3D8-43BB-B8B2-DA027178FD0E}" dt="2021-11-30T20:00:27.625" v="19" actId="14100"/>
          <ac:spMkLst>
            <pc:docMk/>
            <pc:sldMk cId="3513329597" sldId="293"/>
            <ac:spMk id="21" creationId="{9BE5A166-88C5-401C-B54A-120B44C8BBF4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20:00:31.047" v="20" actId="14100"/>
        <pc:sldMkLst>
          <pc:docMk/>
          <pc:sldMk cId="2344534067" sldId="294"/>
        </pc:sldMkLst>
        <pc:spChg chg="mod">
          <ac:chgData name="Patel, Dhruv V" userId="S::dpatel406@gatech.edu::89eebba9-d428-40b5-91eb-13049a1e6473" providerId="AD" clId="Web-{AEF698B7-C3D8-43BB-B8B2-DA027178FD0E}" dt="2021-11-30T20:00:31.047" v="20" actId="14100"/>
          <ac:spMkLst>
            <pc:docMk/>
            <pc:sldMk cId="2344534067" sldId="294"/>
            <ac:spMk id="49" creationId="{3F7B6294-5A61-4223-ACC4-A972FE78A268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20:00:34.922" v="21" actId="14100"/>
        <pc:sldMkLst>
          <pc:docMk/>
          <pc:sldMk cId="3655917999" sldId="295"/>
        </pc:sldMkLst>
        <pc:spChg chg="mod">
          <ac:chgData name="Patel, Dhruv V" userId="S::dpatel406@gatech.edu::89eebba9-d428-40b5-91eb-13049a1e6473" providerId="AD" clId="Web-{AEF698B7-C3D8-43BB-B8B2-DA027178FD0E}" dt="2021-11-30T20:00:34.922" v="21" actId="14100"/>
          <ac:spMkLst>
            <pc:docMk/>
            <pc:sldMk cId="3655917999" sldId="295"/>
            <ac:spMk id="21" creationId="{9BE5A166-88C5-401C-B54A-120B44C8BBF4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20:00:38.250" v="23" actId="14100"/>
        <pc:sldMkLst>
          <pc:docMk/>
          <pc:sldMk cId="999787105" sldId="296"/>
        </pc:sldMkLst>
        <pc:spChg chg="mod">
          <ac:chgData name="Patel, Dhruv V" userId="S::dpatel406@gatech.edu::89eebba9-d428-40b5-91eb-13049a1e6473" providerId="AD" clId="Web-{AEF698B7-C3D8-43BB-B8B2-DA027178FD0E}" dt="2021-11-30T20:00:38.250" v="23" actId="14100"/>
          <ac:spMkLst>
            <pc:docMk/>
            <pc:sldMk cId="999787105" sldId="296"/>
            <ac:spMk id="14" creationId="{208FA329-EDE6-4AB4-9D32-88E68F376617}"/>
          </ac:spMkLst>
        </pc:spChg>
        <pc:spChg chg="mod">
          <ac:chgData name="Patel, Dhruv V" userId="S::dpatel406@gatech.edu::89eebba9-d428-40b5-91eb-13049a1e6473" providerId="AD" clId="Web-{AEF698B7-C3D8-43BB-B8B2-DA027178FD0E}" dt="2021-11-30T20:00:37.141" v="22" actId="14100"/>
          <ac:spMkLst>
            <pc:docMk/>
            <pc:sldMk cId="999787105" sldId="296"/>
            <ac:spMk id="21" creationId="{9BE5A166-88C5-401C-B54A-120B44C8BBF4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20:00:41" v="24" actId="14100"/>
        <pc:sldMkLst>
          <pc:docMk/>
          <pc:sldMk cId="1483625923" sldId="297"/>
        </pc:sldMkLst>
        <pc:spChg chg="mod">
          <ac:chgData name="Patel, Dhruv V" userId="S::dpatel406@gatech.edu::89eebba9-d428-40b5-91eb-13049a1e6473" providerId="AD" clId="Web-{AEF698B7-C3D8-43BB-B8B2-DA027178FD0E}" dt="2021-11-30T20:00:41" v="24" actId="14100"/>
          <ac:spMkLst>
            <pc:docMk/>
            <pc:sldMk cId="1483625923" sldId="297"/>
            <ac:spMk id="14" creationId="{362DE317-339E-4711-88BD-B0B26CA8F524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20:00:43.047" v="25" actId="14100"/>
        <pc:sldMkLst>
          <pc:docMk/>
          <pc:sldMk cId="2291199552" sldId="298"/>
        </pc:sldMkLst>
        <pc:spChg chg="mod">
          <ac:chgData name="Patel, Dhruv V" userId="S::dpatel406@gatech.edu::89eebba9-d428-40b5-91eb-13049a1e6473" providerId="AD" clId="Web-{AEF698B7-C3D8-43BB-B8B2-DA027178FD0E}" dt="2021-11-30T20:00:43.047" v="25" actId="14100"/>
          <ac:spMkLst>
            <pc:docMk/>
            <pc:sldMk cId="2291199552" sldId="298"/>
            <ac:spMk id="21" creationId="{9BE5A166-88C5-401C-B54A-120B44C8BBF4}"/>
          </ac:spMkLst>
        </pc:spChg>
      </pc:sldChg>
      <pc:sldChg chg="add">
        <pc:chgData name="Patel, Dhruv V" userId="S::dpatel406@gatech.edu::89eebba9-d428-40b5-91eb-13049a1e6473" providerId="AD" clId="Web-{AEF698B7-C3D8-43BB-B8B2-DA027178FD0E}" dt="2021-11-30T19:58:23.044" v="6"/>
        <pc:sldMkLst>
          <pc:docMk/>
          <pc:sldMk cId="4186118650" sldId="299"/>
        </pc:sldMkLst>
      </pc:sldChg>
      <pc:sldChg chg="modSp add">
        <pc:chgData name="Patel, Dhruv V" userId="S::dpatel406@gatech.edu::89eebba9-d428-40b5-91eb-13049a1e6473" providerId="AD" clId="Web-{AEF698B7-C3D8-43BB-B8B2-DA027178FD0E}" dt="2021-11-30T20:00:48.047" v="27" actId="14100"/>
        <pc:sldMkLst>
          <pc:docMk/>
          <pc:sldMk cId="3721608945" sldId="300"/>
        </pc:sldMkLst>
        <pc:spChg chg="mod">
          <ac:chgData name="Patel, Dhruv V" userId="S::dpatel406@gatech.edu::89eebba9-d428-40b5-91eb-13049a1e6473" providerId="AD" clId="Web-{AEF698B7-C3D8-43BB-B8B2-DA027178FD0E}" dt="2021-11-30T20:00:48.047" v="27" actId="14100"/>
          <ac:spMkLst>
            <pc:docMk/>
            <pc:sldMk cId="3721608945" sldId="300"/>
            <ac:spMk id="19" creationId="{A375C706-9200-4550-AB14-72B645BF5FAC}"/>
          </ac:spMkLst>
        </pc:spChg>
        <pc:spChg chg="mod">
          <ac:chgData name="Patel, Dhruv V" userId="S::dpatel406@gatech.edu::89eebba9-d428-40b5-91eb-13049a1e6473" providerId="AD" clId="Web-{AEF698B7-C3D8-43BB-B8B2-DA027178FD0E}" dt="2021-11-30T20:00:46.922" v="26" actId="14100"/>
          <ac:spMkLst>
            <pc:docMk/>
            <pc:sldMk cId="3721608945" sldId="300"/>
            <ac:spMk id="21" creationId="{9BE5A166-88C5-401C-B54A-120B44C8BBF4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20:00:50.485" v="28" actId="14100"/>
        <pc:sldMkLst>
          <pc:docMk/>
          <pc:sldMk cId="3313315386" sldId="301"/>
        </pc:sldMkLst>
        <pc:spChg chg="mod">
          <ac:chgData name="Patel, Dhruv V" userId="S::dpatel406@gatech.edu::89eebba9-d428-40b5-91eb-13049a1e6473" providerId="AD" clId="Web-{AEF698B7-C3D8-43BB-B8B2-DA027178FD0E}" dt="2021-11-30T20:00:50.485" v="28" actId="14100"/>
          <ac:spMkLst>
            <pc:docMk/>
            <pc:sldMk cId="3313315386" sldId="301"/>
            <ac:spMk id="49" creationId="{3F7B6294-5A61-4223-ACC4-A972FE78A268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20:00:52.828" v="29" actId="14100"/>
        <pc:sldMkLst>
          <pc:docMk/>
          <pc:sldMk cId="257526811" sldId="302"/>
        </pc:sldMkLst>
        <pc:spChg chg="mod">
          <ac:chgData name="Patel, Dhruv V" userId="S::dpatel406@gatech.edu::89eebba9-d428-40b5-91eb-13049a1e6473" providerId="AD" clId="Web-{AEF698B7-C3D8-43BB-B8B2-DA027178FD0E}" dt="2021-11-30T20:00:52.828" v="29" actId="14100"/>
          <ac:spMkLst>
            <pc:docMk/>
            <pc:sldMk cId="257526811" sldId="302"/>
            <ac:spMk id="21" creationId="{9BE5A166-88C5-401C-B54A-120B44C8BBF4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20:00:59.688" v="33" actId="14100"/>
        <pc:sldMkLst>
          <pc:docMk/>
          <pc:sldMk cId="268068379" sldId="303"/>
        </pc:sldMkLst>
        <pc:spChg chg="mod">
          <ac:chgData name="Patel, Dhruv V" userId="S::dpatel406@gatech.edu::89eebba9-d428-40b5-91eb-13049a1e6473" providerId="AD" clId="Web-{AEF698B7-C3D8-43BB-B8B2-DA027178FD0E}" dt="2021-11-30T20:00:59.688" v="33" actId="14100"/>
          <ac:spMkLst>
            <pc:docMk/>
            <pc:sldMk cId="268068379" sldId="303"/>
            <ac:spMk id="14" creationId="{208FA329-EDE6-4AB4-9D32-88E68F376617}"/>
          </ac:spMkLst>
        </pc:spChg>
        <pc:spChg chg="mod">
          <ac:chgData name="Patel, Dhruv V" userId="S::dpatel406@gatech.edu::89eebba9-d428-40b5-91eb-13049a1e6473" providerId="AD" clId="Web-{AEF698B7-C3D8-43BB-B8B2-DA027178FD0E}" dt="2021-11-30T20:00:57.813" v="32" actId="14100"/>
          <ac:spMkLst>
            <pc:docMk/>
            <pc:sldMk cId="268068379" sldId="303"/>
            <ac:spMk id="21" creationId="{9BE5A166-88C5-401C-B54A-120B44C8BBF4}"/>
          </ac:spMkLst>
        </pc:spChg>
        <pc:cxnChg chg="mod">
          <ac:chgData name="Patel, Dhruv V" userId="S::dpatel406@gatech.edu::89eebba9-d428-40b5-91eb-13049a1e6473" providerId="AD" clId="Web-{AEF698B7-C3D8-43BB-B8B2-DA027178FD0E}" dt="2021-11-30T20:00:55.907" v="31" actId="1076"/>
          <ac:cxnSpMkLst>
            <pc:docMk/>
            <pc:sldMk cId="268068379" sldId="303"/>
            <ac:cxnSpMk id="20" creationId="{5696E4A6-A5B7-4229-8777-29EE6AF8F155}"/>
          </ac:cxnSpMkLst>
        </pc:cxnChg>
        <pc:cxnChg chg="mod">
          <ac:chgData name="Patel, Dhruv V" userId="S::dpatel406@gatech.edu::89eebba9-d428-40b5-91eb-13049a1e6473" providerId="AD" clId="Web-{AEF698B7-C3D8-43BB-B8B2-DA027178FD0E}" dt="2021-11-30T20:00:55.907" v="31" actId="1076"/>
          <ac:cxnSpMkLst>
            <pc:docMk/>
            <pc:sldMk cId="268068379" sldId="303"/>
            <ac:cxnSpMk id="22" creationId="{4748EE7F-C4BE-4F16-A14E-3C062F53E760}"/>
          </ac:cxnSpMkLst>
        </pc:cxnChg>
      </pc:sldChg>
      <pc:sldChg chg="modSp add">
        <pc:chgData name="Patel, Dhruv V" userId="S::dpatel406@gatech.edu::89eebba9-d428-40b5-91eb-13049a1e6473" providerId="AD" clId="Web-{AEF698B7-C3D8-43BB-B8B2-DA027178FD0E}" dt="2021-11-30T20:01:03.297" v="35" actId="14100"/>
        <pc:sldMkLst>
          <pc:docMk/>
          <pc:sldMk cId="2289237372" sldId="304"/>
        </pc:sldMkLst>
        <pc:spChg chg="mod">
          <ac:chgData name="Patel, Dhruv V" userId="S::dpatel406@gatech.edu::89eebba9-d428-40b5-91eb-13049a1e6473" providerId="AD" clId="Web-{AEF698B7-C3D8-43BB-B8B2-DA027178FD0E}" dt="2021-11-30T20:01:03.297" v="35" actId="14100"/>
          <ac:spMkLst>
            <pc:docMk/>
            <pc:sldMk cId="2289237372" sldId="304"/>
            <ac:spMk id="14" creationId="{362DE317-339E-4711-88BD-B0B26CA8F524}"/>
          </ac:spMkLst>
        </pc:spChg>
        <pc:cxnChg chg="mod">
          <ac:chgData name="Patel, Dhruv V" userId="S::dpatel406@gatech.edu::89eebba9-d428-40b5-91eb-13049a1e6473" providerId="AD" clId="Web-{AEF698B7-C3D8-43BB-B8B2-DA027178FD0E}" dt="2021-11-30T20:01:01.766" v="34" actId="14100"/>
          <ac:cxnSpMkLst>
            <pc:docMk/>
            <pc:sldMk cId="2289237372" sldId="304"/>
            <ac:cxnSpMk id="15" creationId="{A83BFB52-FE71-44F9-84A8-EA1809601D22}"/>
          </ac:cxnSpMkLst>
        </pc:cxnChg>
      </pc:sldChg>
      <pc:sldChg chg="modSp add">
        <pc:chgData name="Patel, Dhruv V" userId="S::dpatel406@gatech.edu::89eebba9-d428-40b5-91eb-13049a1e6473" providerId="AD" clId="Web-{AEF698B7-C3D8-43BB-B8B2-DA027178FD0E}" dt="2021-11-30T20:01:06.922" v="36" actId="14100"/>
        <pc:sldMkLst>
          <pc:docMk/>
          <pc:sldMk cId="1708434291" sldId="305"/>
        </pc:sldMkLst>
        <pc:spChg chg="mod">
          <ac:chgData name="Patel, Dhruv V" userId="S::dpatel406@gatech.edu::89eebba9-d428-40b5-91eb-13049a1e6473" providerId="AD" clId="Web-{AEF698B7-C3D8-43BB-B8B2-DA027178FD0E}" dt="2021-11-30T20:01:06.922" v="36" actId="14100"/>
          <ac:spMkLst>
            <pc:docMk/>
            <pc:sldMk cId="1708434291" sldId="305"/>
            <ac:spMk id="21" creationId="{9BE5A166-88C5-401C-B54A-120B44C8BBF4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19:59:14.404" v="17" actId="1076"/>
        <pc:sldMkLst>
          <pc:docMk/>
          <pc:sldMk cId="3393841517" sldId="306"/>
        </pc:sldMkLst>
        <pc:spChg chg="mod">
          <ac:chgData name="Patel, Dhruv V" userId="S::dpatel406@gatech.edu::89eebba9-d428-40b5-91eb-13049a1e6473" providerId="AD" clId="Web-{AEF698B7-C3D8-43BB-B8B2-DA027178FD0E}" dt="2021-11-30T19:59:14.404" v="17" actId="1076"/>
          <ac:spMkLst>
            <pc:docMk/>
            <pc:sldMk cId="3393841517" sldId="306"/>
            <ac:spMk id="174" creationId="{00000000-0000-0000-0000-000000000000}"/>
          </ac:spMkLst>
        </pc:spChg>
      </pc:sldChg>
      <pc:sldChg chg="modSp add">
        <pc:chgData name="Patel, Dhruv V" userId="S::dpatel406@gatech.edu::89eebba9-d428-40b5-91eb-13049a1e6473" providerId="AD" clId="Web-{AEF698B7-C3D8-43BB-B8B2-DA027178FD0E}" dt="2021-11-30T19:59:11.936" v="16" actId="14100"/>
        <pc:sldMkLst>
          <pc:docMk/>
          <pc:sldMk cId="3040174482" sldId="307"/>
        </pc:sldMkLst>
        <pc:spChg chg="mod">
          <ac:chgData name="Patel, Dhruv V" userId="S::dpatel406@gatech.edu::89eebba9-d428-40b5-91eb-13049a1e6473" providerId="AD" clId="Web-{AEF698B7-C3D8-43BB-B8B2-DA027178FD0E}" dt="2021-11-30T19:59:11.936" v="16" actId="14100"/>
          <ac:spMkLst>
            <pc:docMk/>
            <pc:sldMk cId="3040174482" sldId="307"/>
            <ac:spMk id="23" creationId="{514AE9AB-F3FE-43E8-BE9C-69C4E4D974DC}"/>
          </ac:spMkLst>
        </pc:spChg>
      </pc:sldChg>
      <pc:sldChg chg="add">
        <pc:chgData name="Patel, Dhruv V" userId="S::dpatel406@gatech.edu::89eebba9-d428-40b5-91eb-13049a1e6473" providerId="AD" clId="Web-{AEF698B7-C3D8-43BB-B8B2-DA027178FD0E}" dt="2021-11-30T19:58:23.794" v="15"/>
        <pc:sldMkLst>
          <pc:docMk/>
          <pc:sldMk cId="1402386308" sldId="308"/>
        </pc:sldMkLst>
      </pc:sldChg>
      <pc:sldMasterChg chg="addSldLayout">
        <pc:chgData name="Patel, Dhruv V" userId="S::dpatel406@gatech.edu::89eebba9-d428-40b5-91eb-13049a1e6473" providerId="AD" clId="Web-{AEF698B7-C3D8-43BB-B8B2-DA027178FD0E}" dt="2021-11-30T19:58:22.544" v="0"/>
        <pc:sldMasterMkLst>
          <pc:docMk/>
          <pc:sldMasterMk cId="0" sldId="2147483659"/>
        </pc:sldMasterMkLst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73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74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75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76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77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78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79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80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81"/>
          </pc:sldLayoutMkLst>
        </pc:sldLayoutChg>
        <pc:sldLayoutChg chg="add">
          <pc:chgData name="Patel, Dhruv V" userId="S::dpatel406@gatech.edu::89eebba9-d428-40b5-91eb-13049a1e6473" providerId="AD" clId="Web-{AEF698B7-C3D8-43BB-B8B2-DA027178FD0E}" dt="2021-11-30T19:58:22.544" v="0"/>
          <pc:sldLayoutMkLst>
            <pc:docMk/>
            <pc:sldMasterMk cId="0" sldId="2147483659"/>
            <pc:sldLayoutMk cId="0" sldId="2147483682"/>
          </pc:sldLayoutMkLst>
        </pc:sldLayoutChg>
      </pc:sldMasterChg>
    </pc:docChg>
  </pc:docChgLst>
  <pc:docChgLst>
    <pc:chgData name="Bush, Brittney J" userId="S::bbush9@gatech.edu::b4fe8df5-5712-459f-a984-fe67de4aa889" providerId="AD" clId="Web-{4E5D3148-9FA3-4F44-B5AF-42798E897A75}"/>
    <pc:docChg chg="modSld">
      <pc:chgData name="Bush, Brittney J" userId="S::bbush9@gatech.edu::b4fe8df5-5712-459f-a984-fe67de4aa889" providerId="AD" clId="Web-{4E5D3148-9FA3-4F44-B5AF-42798E897A75}" dt="2020-11-13T18:12:24.599" v="9"/>
      <pc:docMkLst>
        <pc:docMk/>
      </pc:docMkLst>
      <pc:sldChg chg="addCm">
        <pc:chgData name="Bush, Brittney J" userId="S::bbush9@gatech.edu::b4fe8df5-5712-459f-a984-fe67de4aa889" providerId="AD" clId="Web-{4E5D3148-9FA3-4F44-B5AF-42798E897A75}" dt="2020-11-13T18:04:56.469" v="1"/>
        <pc:sldMkLst>
          <pc:docMk/>
          <pc:sldMk cId="917060428" sldId="266"/>
        </pc:sldMkLst>
      </pc:sldChg>
      <pc:sldChg chg="modSp addCm">
        <pc:chgData name="Bush, Brittney J" userId="S::bbush9@gatech.edu::b4fe8df5-5712-459f-a984-fe67de4aa889" providerId="AD" clId="Web-{4E5D3148-9FA3-4F44-B5AF-42798E897A75}" dt="2020-11-13T18:12:24.599" v="9"/>
        <pc:sldMkLst>
          <pc:docMk/>
          <pc:sldMk cId="2482404259" sldId="270"/>
        </pc:sldMkLst>
        <pc:spChg chg="mod">
          <ac:chgData name="Bush, Brittney J" userId="S::bbush9@gatech.edu::b4fe8df5-5712-459f-a984-fe67de4aa889" providerId="AD" clId="Web-{4E5D3148-9FA3-4F44-B5AF-42798E897A75}" dt="2020-11-13T18:06:24.614" v="8" actId="20577"/>
          <ac:spMkLst>
            <pc:docMk/>
            <pc:sldMk cId="2482404259" sldId="270"/>
            <ac:spMk id="173" creationId="{00000000-0000-0000-0000-000000000000}"/>
          </ac:spMkLst>
        </pc:spChg>
      </pc:sldChg>
      <pc:sldChg chg="addCm">
        <pc:chgData name="Bush, Brittney J" userId="S::bbush9@gatech.edu::b4fe8df5-5712-459f-a984-fe67de4aa889" providerId="AD" clId="Web-{4E5D3148-9FA3-4F44-B5AF-42798E897A75}" dt="2020-11-13T18:00:27.769" v="0"/>
        <pc:sldMkLst>
          <pc:docMk/>
          <pc:sldMk cId="3031187254" sldId="274"/>
        </pc:sldMkLst>
      </pc:sldChg>
      <pc:sldChg chg="modSp">
        <pc:chgData name="Bush, Brittney J" userId="S::bbush9@gatech.edu::b4fe8df5-5712-459f-a984-fe67de4aa889" providerId="AD" clId="Web-{4E5D3148-9FA3-4F44-B5AF-42798E897A75}" dt="2020-11-13T18:06:21.238" v="7" actId="20577"/>
        <pc:sldMkLst>
          <pc:docMk/>
          <pc:sldMk cId="3488602342" sldId="275"/>
        </pc:sldMkLst>
        <pc:spChg chg="mod">
          <ac:chgData name="Bush, Brittney J" userId="S::bbush9@gatech.edu::b4fe8df5-5712-459f-a984-fe67de4aa889" providerId="AD" clId="Web-{4E5D3148-9FA3-4F44-B5AF-42798E897A75}" dt="2020-11-13T18:06:21.238" v="7" actId="20577"/>
          <ac:spMkLst>
            <pc:docMk/>
            <pc:sldMk cId="3488602342" sldId="275"/>
            <ac:spMk id="180" creationId="{00000000-0000-0000-0000-000000000000}"/>
          </ac:spMkLst>
        </pc:spChg>
      </pc:sldChg>
    </pc:docChg>
  </pc:docChgLst>
  <pc:docChgLst>
    <pc:chgData name="Kelly, John K" userId="S::jkelly80@gatech.edu::d7f28d04-7414-4c62-b802-5991693b439b" providerId="AD" clId="Web-{A43E6CAE-7035-49A3-A3EA-1DFA53959F84}"/>
    <pc:docChg chg="addSld modSld">
      <pc:chgData name="Kelly, John K" userId="S::jkelly80@gatech.edu::d7f28d04-7414-4c62-b802-5991693b439b" providerId="AD" clId="Web-{A43E6CAE-7035-49A3-A3EA-1DFA53959F84}" dt="2020-11-15T23:27:32.150" v="265" actId="20577"/>
      <pc:docMkLst>
        <pc:docMk/>
      </pc:docMkLst>
      <pc:sldChg chg="modSp add replId">
        <pc:chgData name="Kelly, John K" userId="S::jkelly80@gatech.edu::d7f28d04-7414-4c62-b802-5991693b439b" providerId="AD" clId="Web-{A43E6CAE-7035-49A3-A3EA-1DFA53959F84}" dt="2020-11-15T23:27:32.150" v="265" actId="20577"/>
        <pc:sldMkLst>
          <pc:docMk/>
          <pc:sldMk cId="62164740" sldId="283"/>
        </pc:sldMkLst>
        <pc:spChg chg="mod">
          <ac:chgData name="Kelly, John K" userId="S::jkelly80@gatech.edu::d7f28d04-7414-4c62-b802-5991693b439b" providerId="AD" clId="Web-{A43E6CAE-7035-49A3-A3EA-1DFA53959F84}" dt="2020-11-15T23:27:32.150" v="265" actId="20577"/>
          <ac:spMkLst>
            <pc:docMk/>
            <pc:sldMk cId="62164740" sldId="283"/>
            <ac:spMk id="8" creationId="{EDF4A219-145D-9F46-BC5C-B5D6D94384FF}"/>
          </ac:spMkLst>
        </pc:spChg>
        <pc:spChg chg="mod">
          <ac:chgData name="Kelly, John K" userId="S::jkelly80@gatech.edu::d7f28d04-7414-4c62-b802-5991693b439b" providerId="AD" clId="Web-{A43E6CAE-7035-49A3-A3EA-1DFA53959F84}" dt="2020-11-15T23:19:52.591" v="15" actId="20577"/>
          <ac:spMkLst>
            <pc:docMk/>
            <pc:sldMk cId="62164740" sldId="283"/>
            <ac:spMk id="90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0010AD00-33DE-AA09-A5D9-10F37FC4A5B9}"/>
    <pc:docChg chg="modSld">
      <pc:chgData name="Patel, Dhruv V" userId="S::dpatel406@gatech.edu::89eebba9-d428-40b5-91eb-13049a1e6473" providerId="AD" clId="Web-{0010AD00-33DE-AA09-A5D9-10F37FC4A5B9}" dt="2021-04-19T14:18:52.598" v="46" actId="1076"/>
      <pc:docMkLst>
        <pc:docMk/>
      </pc:docMkLst>
      <pc:sldChg chg="addSp modSp addAnim modAnim">
        <pc:chgData name="Patel, Dhruv V" userId="S::dpatel406@gatech.edu::89eebba9-d428-40b5-91eb-13049a1e6473" providerId="AD" clId="Web-{0010AD00-33DE-AA09-A5D9-10F37FC4A5B9}" dt="2021-04-19T14:18:52.598" v="46" actId="1076"/>
        <pc:sldMkLst>
          <pc:docMk/>
          <pc:sldMk cId="2706484907" sldId="284"/>
        </pc:sldMkLst>
        <pc:spChg chg="add mod">
          <ac:chgData name="Patel, Dhruv V" userId="S::dpatel406@gatech.edu::89eebba9-d428-40b5-91eb-13049a1e6473" providerId="AD" clId="Web-{0010AD00-33DE-AA09-A5D9-10F37FC4A5B9}" dt="2021-04-19T14:18:09.268" v="8" actId="1076"/>
          <ac:spMkLst>
            <pc:docMk/>
            <pc:sldMk cId="2706484907" sldId="284"/>
            <ac:spMk id="2" creationId="{470A2037-A162-4E58-9182-79898FCB3543}"/>
          </ac:spMkLst>
        </pc:spChg>
        <pc:spChg chg="add mod">
          <ac:chgData name="Patel, Dhruv V" userId="S::dpatel406@gatech.edu::89eebba9-d428-40b5-91eb-13049a1e6473" providerId="AD" clId="Web-{0010AD00-33DE-AA09-A5D9-10F37FC4A5B9}" dt="2021-04-19T14:18:24.331" v="18" actId="1076"/>
          <ac:spMkLst>
            <pc:docMk/>
            <pc:sldMk cId="2706484907" sldId="284"/>
            <ac:spMk id="3" creationId="{209E2D72-1415-4CEF-B0EE-1E5276BD49EA}"/>
          </ac:spMkLst>
        </pc:spChg>
        <pc:spChg chg="add mod">
          <ac:chgData name="Patel, Dhruv V" userId="S::dpatel406@gatech.edu::89eebba9-d428-40b5-91eb-13049a1e6473" providerId="AD" clId="Web-{0010AD00-33DE-AA09-A5D9-10F37FC4A5B9}" dt="2021-04-19T14:18:35.082" v="23" actId="1076"/>
          <ac:spMkLst>
            <pc:docMk/>
            <pc:sldMk cId="2706484907" sldId="284"/>
            <ac:spMk id="4" creationId="{447A31BF-D87A-4910-A2BB-C5C0E8FD80C5}"/>
          </ac:spMkLst>
        </pc:spChg>
        <pc:spChg chg="add mod">
          <ac:chgData name="Patel, Dhruv V" userId="S::dpatel406@gatech.edu::89eebba9-d428-40b5-91eb-13049a1e6473" providerId="AD" clId="Web-{0010AD00-33DE-AA09-A5D9-10F37FC4A5B9}" dt="2021-04-19T14:18:52.598" v="46" actId="1076"/>
          <ac:spMkLst>
            <pc:docMk/>
            <pc:sldMk cId="2706484907" sldId="284"/>
            <ac:spMk id="5" creationId="{AEC75609-6918-4461-BF20-B2166C58E886}"/>
          </ac:spMkLst>
        </pc:spChg>
        <pc:spChg chg="mod">
          <ac:chgData name="Patel, Dhruv V" userId="S::dpatel406@gatech.edu::89eebba9-d428-40b5-91eb-13049a1e6473" providerId="AD" clId="Web-{0010AD00-33DE-AA09-A5D9-10F37FC4A5B9}" dt="2021-04-19T14:18:48.363" v="45" actId="20577"/>
          <ac:spMkLst>
            <pc:docMk/>
            <pc:sldMk cId="2706484907" sldId="284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05E36276-A209-4A45-B2D7-0775623244AE}"/>
    <pc:docChg chg="sldOrd">
      <pc:chgData name="Zhu, Julia" userId="S::jzhu407@gatech.edu::c5219387-84a1-486f-80c9-502bb1d94971" providerId="AD" clId="Web-{05E36276-A209-4A45-B2D7-0775623244AE}" dt="2021-11-30T22:10:46.396" v="0"/>
      <pc:docMkLst>
        <pc:docMk/>
      </pc:docMkLst>
      <pc:sldChg chg="ord">
        <pc:chgData name="Zhu, Julia" userId="S::jzhu407@gatech.edu::c5219387-84a1-486f-80c9-502bb1d94971" providerId="AD" clId="Web-{05E36276-A209-4A45-B2D7-0775623244AE}" dt="2021-11-30T22:10:46.396" v="0"/>
        <pc:sldMkLst>
          <pc:docMk/>
          <pc:sldMk cId="3513329597" sldId="293"/>
        </pc:sldMkLst>
      </pc:sldChg>
    </pc:docChg>
  </pc:docChgLst>
  <pc:docChgLst>
    <pc:chgData name="Nakazawa, Allison M" userId="434e347d-bc06-4936-8f1a-589032403e0e" providerId="ADAL" clId="{660BC80A-0D64-064E-A196-3A9D88F1F104}"/>
    <pc:docChg chg="undo custSel addSld delSld modSld">
      <pc:chgData name="Nakazawa, Allison M" userId="434e347d-bc06-4936-8f1a-589032403e0e" providerId="ADAL" clId="{660BC80A-0D64-064E-A196-3A9D88F1F104}" dt="2020-11-17T22:27:27.907" v="784" actId="20577"/>
      <pc:docMkLst>
        <pc:docMk/>
      </pc:docMkLst>
      <pc:sldChg chg="modSp mod">
        <pc:chgData name="Nakazawa, Allison M" userId="434e347d-bc06-4936-8f1a-589032403e0e" providerId="ADAL" clId="{660BC80A-0D64-064E-A196-3A9D88F1F104}" dt="2020-11-14T19:31:35.039" v="463" actId="14100"/>
        <pc:sldMkLst>
          <pc:docMk/>
          <pc:sldMk cId="0" sldId="257"/>
        </pc:sldMkLst>
        <pc:spChg chg="mod">
          <ac:chgData name="Nakazawa, Allison M" userId="434e347d-bc06-4936-8f1a-589032403e0e" providerId="ADAL" clId="{660BC80A-0D64-064E-A196-3A9D88F1F104}" dt="2020-11-09T17:36:18.911" v="13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660BC80A-0D64-064E-A196-3A9D88F1F104}" dt="2020-11-14T19:31:35.039" v="463" actId="14100"/>
          <ac:spMkLst>
            <pc:docMk/>
            <pc:sldMk cId="0" sldId="257"/>
            <ac:spMk id="76" creationId="{00000000-0000-0000-0000-000000000000}"/>
          </ac:spMkLst>
        </pc:spChg>
      </pc:sldChg>
      <pc:sldChg chg="add">
        <pc:chgData name="Nakazawa, Allison M" userId="434e347d-bc06-4936-8f1a-589032403e0e" providerId="ADAL" clId="{660BC80A-0D64-064E-A196-3A9D88F1F104}" dt="2020-11-09T17:36:13.639" v="0" actId="2890"/>
        <pc:sldMkLst>
          <pc:docMk/>
          <pc:sldMk cId="4134611284" sldId="258"/>
        </pc:sldMkLst>
      </pc:sldChg>
      <pc:sldChg chg="modSp mod addCm delCm modCm">
        <pc:chgData name="Nakazawa, Allison M" userId="434e347d-bc06-4936-8f1a-589032403e0e" providerId="ADAL" clId="{660BC80A-0D64-064E-A196-3A9D88F1F104}" dt="2020-11-15T17:19:58.088" v="627" actId="1592"/>
        <pc:sldMkLst>
          <pc:docMk/>
          <pc:sldMk cId="108339636" sldId="259"/>
        </pc:sldMkLst>
        <pc:spChg chg="mod">
          <ac:chgData name="Nakazawa, Allison M" userId="434e347d-bc06-4936-8f1a-589032403e0e" providerId="ADAL" clId="{660BC80A-0D64-064E-A196-3A9D88F1F104}" dt="2020-11-14T19:54:34.715" v="470" actId="2710"/>
          <ac:spMkLst>
            <pc:docMk/>
            <pc:sldMk cId="108339636" sldId="259"/>
            <ac:spMk id="84" creationId="{00000000-0000-0000-0000-000000000000}"/>
          </ac:spMkLst>
        </pc:spChg>
      </pc:sldChg>
      <pc:sldChg chg="modSp mod">
        <pc:chgData name="Nakazawa, Allison M" userId="434e347d-bc06-4936-8f1a-589032403e0e" providerId="ADAL" clId="{660BC80A-0D64-064E-A196-3A9D88F1F104}" dt="2020-11-14T19:54:48.923" v="472" actId="2710"/>
        <pc:sldMkLst>
          <pc:docMk/>
          <pc:sldMk cId="326110459" sldId="260"/>
        </pc:sldMkLst>
        <pc:spChg chg="mod">
          <ac:chgData name="Nakazawa, Allison M" userId="434e347d-bc06-4936-8f1a-589032403e0e" providerId="ADAL" clId="{660BC80A-0D64-064E-A196-3A9D88F1F104}" dt="2020-11-14T19:54:48.923" v="472" actId="2710"/>
          <ac:spMkLst>
            <pc:docMk/>
            <pc:sldMk cId="326110459" sldId="260"/>
            <ac:spMk id="91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660BC80A-0D64-064E-A196-3A9D88F1F104}" dt="2020-11-16T03:12:04.498" v="751" actId="1592"/>
        <pc:sldMkLst>
          <pc:docMk/>
          <pc:sldMk cId="3562412538" sldId="261"/>
        </pc:sldMkLst>
        <pc:cxnChg chg="mod">
          <ac:chgData name="Nakazawa, Allison M" userId="434e347d-bc06-4936-8f1a-589032403e0e" providerId="ADAL" clId="{660BC80A-0D64-064E-A196-3A9D88F1F104}" dt="2020-11-14T19:55:25.409" v="473" actId="14100"/>
          <ac:cxnSpMkLst>
            <pc:docMk/>
            <pc:sldMk cId="3562412538" sldId="261"/>
            <ac:cxnSpMk id="105" creationId="{00000000-0000-0000-0000-000000000000}"/>
          </ac:cxnSpMkLst>
        </pc:cxnChg>
      </pc:sldChg>
      <pc:sldChg chg="modSp mod">
        <pc:chgData name="Nakazawa, Allison M" userId="434e347d-bc06-4936-8f1a-589032403e0e" providerId="ADAL" clId="{660BC80A-0D64-064E-A196-3A9D88F1F104}" dt="2020-11-14T20:06:17.579" v="491" actId="2710"/>
        <pc:sldMkLst>
          <pc:docMk/>
          <pc:sldMk cId="3597502335" sldId="262"/>
        </pc:sldMkLst>
        <pc:spChg chg="mod">
          <ac:chgData name="Nakazawa, Allison M" userId="434e347d-bc06-4936-8f1a-589032403e0e" providerId="ADAL" clId="{660BC80A-0D64-064E-A196-3A9D88F1F104}" dt="2020-11-14T20:06:17.579" v="491" actId="2710"/>
          <ac:spMkLst>
            <pc:docMk/>
            <pc:sldMk cId="3597502335" sldId="262"/>
            <ac:spMk id="113" creationId="{00000000-0000-0000-0000-000000000000}"/>
          </ac:spMkLst>
        </pc:spChg>
      </pc:sldChg>
      <pc:sldChg chg="modSp del mod addCm modCm">
        <pc:chgData name="Nakazawa, Allison M" userId="434e347d-bc06-4936-8f1a-589032403e0e" providerId="ADAL" clId="{660BC80A-0D64-064E-A196-3A9D88F1F104}" dt="2020-11-17T15:14:13.298" v="774" actId="2696"/>
        <pc:sldMkLst>
          <pc:docMk/>
          <pc:sldMk cId="1158859295" sldId="263"/>
        </pc:sldMkLst>
        <pc:spChg chg="mod">
          <ac:chgData name="Nakazawa, Allison M" userId="434e347d-bc06-4936-8f1a-589032403e0e" providerId="ADAL" clId="{660BC80A-0D64-064E-A196-3A9D88F1F104}" dt="2020-11-17T15:14:08.415" v="773" actId="20577"/>
          <ac:spMkLst>
            <pc:docMk/>
            <pc:sldMk cId="1158859295" sldId="263"/>
            <ac:spMk id="119" creationId="{00000000-0000-0000-0000-000000000000}"/>
          </ac:spMkLst>
        </pc:spChg>
        <pc:spChg chg="mod">
          <ac:chgData name="Nakazawa, Allison M" userId="434e347d-bc06-4936-8f1a-589032403e0e" providerId="ADAL" clId="{660BC80A-0D64-064E-A196-3A9D88F1F104}" dt="2020-11-14T20:16:13.974" v="579" actId="2711"/>
          <ac:spMkLst>
            <pc:docMk/>
            <pc:sldMk cId="1158859295" sldId="263"/>
            <ac:spMk id="120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660BC80A-0D64-064E-A196-3A9D88F1F104}" dt="2020-11-15T17:30:31.238" v="729" actId="1592"/>
        <pc:sldMkLst>
          <pc:docMk/>
          <pc:sldMk cId="917060428" sldId="266"/>
        </pc:sldMkLst>
        <pc:spChg chg="mod">
          <ac:chgData name="Nakazawa, Allison M" userId="434e347d-bc06-4936-8f1a-589032403e0e" providerId="ADAL" clId="{660BC80A-0D64-064E-A196-3A9D88F1F104}" dt="2020-11-14T20:08:56.345" v="510" actId="2710"/>
          <ac:spMkLst>
            <pc:docMk/>
            <pc:sldMk cId="917060428" sldId="266"/>
            <ac:spMk id="143" creationId="{00000000-0000-0000-0000-000000000000}"/>
          </ac:spMkLst>
        </pc:spChg>
      </pc:sldChg>
      <pc:sldChg chg="modSp mod">
        <pc:chgData name="Nakazawa, Allison M" userId="434e347d-bc06-4936-8f1a-589032403e0e" providerId="ADAL" clId="{660BC80A-0D64-064E-A196-3A9D88F1F104}" dt="2020-11-14T20:09:35.799" v="526" actId="2711"/>
        <pc:sldMkLst>
          <pc:docMk/>
          <pc:sldMk cId="3773055961" sldId="267"/>
        </pc:sldMkLst>
        <pc:spChg chg="mod">
          <ac:chgData name="Nakazawa, Allison M" userId="434e347d-bc06-4936-8f1a-589032403e0e" providerId="ADAL" clId="{660BC80A-0D64-064E-A196-3A9D88F1F104}" dt="2020-11-14T20:09:35.799" v="526" actId="2711"/>
          <ac:spMkLst>
            <pc:docMk/>
            <pc:sldMk cId="3773055961" sldId="267"/>
            <ac:spMk id="150" creationId="{00000000-0000-0000-0000-000000000000}"/>
          </ac:spMkLst>
        </pc:spChg>
      </pc:sldChg>
      <pc:sldChg chg="modSp mod">
        <pc:chgData name="Nakazawa, Allison M" userId="434e347d-bc06-4936-8f1a-589032403e0e" providerId="ADAL" clId="{660BC80A-0D64-064E-A196-3A9D88F1F104}" dt="2020-11-14T20:13:54.988" v="550" actId="20577"/>
        <pc:sldMkLst>
          <pc:docMk/>
          <pc:sldMk cId="1983109121" sldId="268"/>
        </pc:sldMkLst>
        <pc:spChg chg="mod">
          <ac:chgData name="Nakazawa, Allison M" userId="434e347d-bc06-4936-8f1a-589032403e0e" providerId="ADAL" clId="{660BC80A-0D64-064E-A196-3A9D88F1F104}" dt="2020-11-14T20:13:54.988" v="550" actId="20577"/>
          <ac:spMkLst>
            <pc:docMk/>
            <pc:sldMk cId="1983109121" sldId="268"/>
            <ac:spMk id="157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660BC80A-0D64-064E-A196-3A9D88F1F104}" dt="2020-11-16T03:15:31.174" v="771" actId="20577"/>
        <pc:sldMkLst>
          <pc:docMk/>
          <pc:sldMk cId="2482404259" sldId="270"/>
        </pc:sldMkLst>
        <pc:spChg chg="mod">
          <ac:chgData name="Nakazawa, Allison M" userId="434e347d-bc06-4936-8f1a-589032403e0e" providerId="ADAL" clId="{660BC80A-0D64-064E-A196-3A9D88F1F104}" dt="2020-11-16T03:15:31.174" v="771" actId="20577"/>
          <ac:spMkLst>
            <pc:docMk/>
            <pc:sldMk cId="2482404259" sldId="270"/>
            <ac:spMk id="174" creationId="{00000000-0000-0000-0000-000000000000}"/>
          </ac:spMkLst>
        </pc:spChg>
        <pc:spChg chg="mod">
          <ac:chgData name="Nakazawa, Allison M" userId="434e347d-bc06-4936-8f1a-589032403e0e" providerId="ADAL" clId="{660BC80A-0D64-064E-A196-3A9D88F1F104}" dt="2020-11-14T20:29:12.521" v="624" actId="1076"/>
          <ac:spMkLst>
            <pc:docMk/>
            <pc:sldMk cId="2482404259" sldId="270"/>
            <ac:spMk id="175" creationId="{00000000-0000-0000-0000-000000000000}"/>
          </ac:spMkLst>
        </pc:spChg>
      </pc:sldChg>
      <pc:sldChg chg="addSp modSp">
        <pc:chgData name="Nakazawa, Allison M" userId="434e347d-bc06-4936-8f1a-589032403e0e" providerId="ADAL" clId="{660BC80A-0D64-064E-A196-3A9D88F1F104}" dt="2020-11-14T20:29:15.685" v="625"/>
        <pc:sldMkLst>
          <pc:docMk/>
          <pc:sldMk cId="3866581819" sldId="271"/>
        </pc:sldMkLst>
        <pc:spChg chg="add mod">
          <ac:chgData name="Nakazawa, Allison M" userId="434e347d-bc06-4936-8f1a-589032403e0e" providerId="ADAL" clId="{660BC80A-0D64-064E-A196-3A9D88F1F104}" dt="2020-11-14T20:29:15.685" v="625"/>
          <ac:spMkLst>
            <pc:docMk/>
            <pc:sldMk cId="3866581819" sldId="271"/>
            <ac:spMk id="6" creationId="{BDE9E2F3-5F37-9B4A-8658-BF4FD5F41A89}"/>
          </ac:spMkLst>
        </pc:spChg>
      </pc:sldChg>
      <pc:sldChg chg="modSp mod addCm delCm modCm">
        <pc:chgData name="Nakazawa, Allison M" userId="434e347d-bc06-4936-8f1a-589032403e0e" providerId="ADAL" clId="{660BC80A-0D64-064E-A196-3A9D88F1F104}" dt="2020-11-17T22:27:27.907" v="784" actId="20577"/>
        <pc:sldMkLst>
          <pc:docMk/>
          <pc:sldMk cId="786958920" sldId="273"/>
        </pc:sldMkLst>
        <pc:spChg chg="mod">
          <ac:chgData name="Nakazawa, Allison M" userId="434e347d-bc06-4936-8f1a-589032403e0e" providerId="ADAL" clId="{660BC80A-0D64-064E-A196-3A9D88F1F104}" dt="2020-11-17T22:27:27.907" v="784" actId="20577"/>
          <ac:spMkLst>
            <pc:docMk/>
            <pc:sldMk cId="786958920" sldId="273"/>
            <ac:spMk id="150" creationId="{00000000-0000-0000-0000-000000000000}"/>
          </ac:spMkLst>
        </pc:spChg>
      </pc:sldChg>
      <pc:sldChg chg="addSp modSp mod addCm delCm">
        <pc:chgData name="Nakazawa, Allison M" userId="434e347d-bc06-4936-8f1a-589032403e0e" providerId="ADAL" clId="{660BC80A-0D64-064E-A196-3A9D88F1F104}" dt="2020-11-15T17:21:25.840" v="637" actId="1592"/>
        <pc:sldMkLst>
          <pc:docMk/>
          <pc:sldMk cId="3031187254" sldId="274"/>
        </pc:sldMkLst>
        <pc:spChg chg="add mod">
          <ac:chgData name="Nakazawa, Allison M" userId="434e347d-bc06-4936-8f1a-589032403e0e" providerId="ADAL" clId="{660BC80A-0D64-064E-A196-3A9D88F1F104}" dt="2020-11-15T17:21:13.158" v="633" actId="164"/>
          <ac:spMkLst>
            <pc:docMk/>
            <pc:sldMk cId="3031187254" sldId="274"/>
            <ac:spMk id="2" creationId="{076E2129-7C27-114B-8ECC-A54E8AE3CE1A}"/>
          </ac:spMkLst>
        </pc:spChg>
        <pc:spChg chg="mod">
          <ac:chgData name="Nakazawa, Allison M" userId="434e347d-bc06-4936-8f1a-589032403e0e" providerId="ADAL" clId="{660BC80A-0D64-064E-A196-3A9D88F1F104}" dt="2020-11-15T17:21:13.158" v="633" actId="164"/>
          <ac:spMkLst>
            <pc:docMk/>
            <pc:sldMk cId="3031187254" sldId="274"/>
            <ac:spMk id="5" creationId="{B6746E0F-0CE2-8F48-99B2-923216E3AC06}"/>
          </ac:spMkLst>
        </pc:spChg>
        <pc:spChg chg="mod">
          <ac:chgData name="Nakazawa, Allison M" userId="434e347d-bc06-4936-8f1a-589032403e0e" providerId="ADAL" clId="{660BC80A-0D64-064E-A196-3A9D88F1F104}" dt="2020-11-14T19:56:08.897" v="487" actId="14"/>
          <ac:spMkLst>
            <pc:docMk/>
            <pc:sldMk cId="3031187254" sldId="274"/>
            <ac:spMk id="98" creationId="{00000000-0000-0000-0000-000000000000}"/>
          </ac:spMkLst>
        </pc:spChg>
        <pc:grpChg chg="add mod">
          <ac:chgData name="Nakazawa, Allison M" userId="434e347d-bc06-4936-8f1a-589032403e0e" providerId="ADAL" clId="{660BC80A-0D64-064E-A196-3A9D88F1F104}" dt="2020-11-15T17:21:20.347" v="636" actId="1076"/>
          <ac:grpSpMkLst>
            <pc:docMk/>
            <pc:sldMk cId="3031187254" sldId="274"/>
            <ac:grpSpMk id="3" creationId="{0A68BC7F-D4B9-A240-AADE-F487F7B9D0E1}"/>
          </ac:grpSpMkLst>
        </pc:grpChg>
      </pc:sldChg>
      <pc:sldChg chg="addSp modSp mod">
        <pc:chgData name="Nakazawa, Allison M" userId="434e347d-bc06-4936-8f1a-589032403e0e" providerId="ADAL" clId="{660BC80A-0D64-064E-A196-3A9D88F1F104}" dt="2020-11-14T20:29:17.676" v="626"/>
        <pc:sldMkLst>
          <pc:docMk/>
          <pc:sldMk cId="3488602342" sldId="275"/>
        </pc:sldMkLst>
        <pc:spChg chg="add mod">
          <ac:chgData name="Nakazawa, Allison M" userId="434e347d-bc06-4936-8f1a-589032403e0e" providerId="ADAL" clId="{660BC80A-0D64-064E-A196-3A9D88F1F104}" dt="2020-11-14T20:29:17.676" v="626"/>
          <ac:spMkLst>
            <pc:docMk/>
            <pc:sldMk cId="3488602342" sldId="275"/>
            <ac:spMk id="4" creationId="{BDD26916-0095-7149-8D97-0DD2ABCE49A1}"/>
          </ac:spMkLst>
        </pc:spChg>
        <pc:spChg chg="mod">
          <ac:chgData name="Nakazawa, Allison M" userId="434e347d-bc06-4936-8f1a-589032403e0e" providerId="ADAL" clId="{660BC80A-0D64-064E-A196-3A9D88F1F104}" dt="2020-11-14T20:21:34.353" v="623" actId="20577"/>
          <ac:spMkLst>
            <pc:docMk/>
            <pc:sldMk cId="3488602342" sldId="275"/>
            <ac:spMk id="180" creationId="{00000000-0000-0000-0000-000000000000}"/>
          </ac:spMkLst>
        </pc:spChg>
      </pc:sldChg>
      <pc:sldChg chg="del">
        <pc:chgData name="Nakazawa, Allison M" userId="434e347d-bc06-4936-8f1a-589032403e0e" providerId="ADAL" clId="{660BC80A-0D64-064E-A196-3A9D88F1F104}" dt="2020-11-15T17:22:10.346" v="666" actId="2696"/>
        <pc:sldMkLst>
          <pc:docMk/>
          <pc:sldMk cId="3671666965" sldId="276"/>
        </pc:sldMkLst>
      </pc:sldChg>
      <pc:sldChg chg="del">
        <pc:chgData name="Nakazawa, Allison M" userId="434e347d-bc06-4936-8f1a-589032403e0e" providerId="ADAL" clId="{660BC80A-0D64-064E-A196-3A9D88F1F104}" dt="2020-11-15T17:27:23.018" v="703" actId="2696"/>
        <pc:sldMkLst>
          <pc:docMk/>
          <pc:sldMk cId="3576073600" sldId="277"/>
        </pc:sldMkLst>
      </pc:sldChg>
      <pc:sldChg chg="del">
        <pc:chgData name="Nakazawa, Allison M" userId="434e347d-bc06-4936-8f1a-589032403e0e" providerId="ADAL" clId="{660BC80A-0D64-064E-A196-3A9D88F1F104}" dt="2020-11-15T17:30:12.146" v="727" actId="2696"/>
        <pc:sldMkLst>
          <pc:docMk/>
          <pc:sldMk cId="2216406300" sldId="278"/>
        </pc:sldMkLst>
      </pc:sldChg>
      <pc:sldChg chg="addSp delSp modSp add mod addCm delCm modCm">
        <pc:chgData name="Nakazawa, Allison M" userId="434e347d-bc06-4936-8f1a-589032403e0e" providerId="ADAL" clId="{660BC80A-0D64-064E-A196-3A9D88F1F104}" dt="2020-11-16T03:12:11.826" v="752" actId="1592"/>
        <pc:sldMkLst>
          <pc:docMk/>
          <pc:sldMk cId="4165483853" sldId="279"/>
        </pc:sldMkLst>
        <pc:spChg chg="add del mod">
          <ac:chgData name="Nakazawa, Allison M" userId="434e347d-bc06-4936-8f1a-589032403e0e" providerId="ADAL" clId="{660BC80A-0D64-064E-A196-3A9D88F1F104}" dt="2020-11-15T17:21:59.488" v="664" actId="478"/>
          <ac:spMkLst>
            <pc:docMk/>
            <pc:sldMk cId="4165483853" sldId="279"/>
            <ac:spMk id="3" creationId="{63CB10E6-9FEE-304D-8F22-622F7716EC58}"/>
          </ac:spMkLst>
        </pc:spChg>
        <pc:spChg chg="add del mod">
          <ac:chgData name="Nakazawa, Allison M" userId="434e347d-bc06-4936-8f1a-589032403e0e" providerId="ADAL" clId="{660BC80A-0D64-064E-A196-3A9D88F1F104}" dt="2020-11-15T17:21:54.473" v="661"/>
          <ac:spMkLst>
            <pc:docMk/>
            <pc:sldMk cId="4165483853" sldId="279"/>
            <ac:spMk id="5" creationId="{BF8C42D1-5032-D549-814A-DFBF4C93BA28}"/>
          </ac:spMkLst>
        </pc:spChg>
        <pc:spChg chg="add mod">
          <ac:chgData name="Nakazawa, Allison M" userId="434e347d-bc06-4936-8f1a-589032403e0e" providerId="ADAL" clId="{660BC80A-0D64-064E-A196-3A9D88F1F104}" dt="2020-11-15T17:22:45.004" v="671" actId="948"/>
          <ac:spMkLst>
            <pc:docMk/>
            <pc:sldMk cId="4165483853" sldId="279"/>
            <ac:spMk id="8" creationId="{EDF4A219-145D-9F46-BC5C-B5D6D94384FF}"/>
          </ac:spMkLst>
        </pc:spChg>
        <pc:spChg chg="add del mod">
          <ac:chgData name="Nakazawa, Allison M" userId="434e347d-bc06-4936-8f1a-589032403e0e" providerId="ADAL" clId="{660BC80A-0D64-064E-A196-3A9D88F1F104}" dt="2020-11-15T17:23:06.357" v="673"/>
          <ac:spMkLst>
            <pc:docMk/>
            <pc:sldMk cId="4165483853" sldId="279"/>
            <ac:spMk id="9" creationId="{5D470872-4CD6-2746-9231-E87826F04BF5}"/>
          </ac:spMkLst>
        </pc:spChg>
        <pc:spChg chg="add del mod">
          <ac:chgData name="Nakazawa, Allison M" userId="434e347d-bc06-4936-8f1a-589032403e0e" providerId="ADAL" clId="{660BC80A-0D64-064E-A196-3A9D88F1F104}" dt="2020-11-15T17:23:09.812" v="675"/>
          <ac:spMkLst>
            <pc:docMk/>
            <pc:sldMk cId="4165483853" sldId="279"/>
            <ac:spMk id="10" creationId="{CED8F339-0583-3641-BF97-DB1E73450056}"/>
          </ac:spMkLst>
        </pc:spChg>
        <pc:spChg chg="mod">
          <ac:chgData name="Nakazawa, Allison M" userId="434e347d-bc06-4936-8f1a-589032403e0e" providerId="ADAL" clId="{660BC80A-0D64-064E-A196-3A9D88F1F104}" dt="2020-11-15T17:21:46.819" v="659" actId="20577"/>
          <ac:spMkLst>
            <pc:docMk/>
            <pc:sldMk cId="4165483853" sldId="279"/>
            <ac:spMk id="90" creationId="{00000000-0000-0000-0000-000000000000}"/>
          </ac:spMkLst>
        </pc:spChg>
        <pc:spChg chg="del">
          <ac:chgData name="Nakazawa, Allison M" userId="434e347d-bc06-4936-8f1a-589032403e0e" providerId="ADAL" clId="{660BC80A-0D64-064E-A196-3A9D88F1F104}" dt="2020-11-15T17:21:56.174" v="662" actId="478"/>
          <ac:spMkLst>
            <pc:docMk/>
            <pc:sldMk cId="4165483853" sldId="279"/>
            <ac:spMk id="91" creationId="{00000000-0000-0000-0000-000000000000}"/>
          </ac:spMkLst>
        </pc:spChg>
      </pc:sldChg>
      <pc:sldChg chg="addSp delSp modSp add mod addCm delCm modCm">
        <pc:chgData name="Nakazawa, Allison M" userId="434e347d-bc06-4936-8f1a-589032403e0e" providerId="ADAL" clId="{660BC80A-0D64-064E-A196-3A9D88F1F104}" dt="2020-11-16T03:13:23.205" v="759" actId="1592"/>
        <pc:sldMkLst>
          <pc:docMk/>
          <pc:sldMk cId="2390033058" sldId="280"/>
        </pc:sldMkLst>
        <pc:spChg chg="add mod">
          <ac:chgData name="Nakazawa, Allison M" userId="434e347d-bc06-4936-8f1a-589032403e0e" providerId="ADAL" clId="{660BC80A-0D64-064E-A196-3A9D88F1F104}" dt="2020-11-15T17:24:04.325" v="695" actId="1076"/>
          <ac:spMkLst>
            <pc:docMk/>
            <pc:sldMk cId="2390033058" sldId="280"/>
            <ac:spMk id="5" creationId="{076F915A-B44E-A64B-AFFC-5CDD6F1F912F}"/>
          </ac:spMkLst>
        </pc:spChg>
        <pc:spChg chg="del">
          <ac:chgData name="Nakazawa, Allison M" userId="434e347d-bc06-4936-8f1a-589032403e0e" providerId="ADAL" clId="{660BC80A-0D64-064E-A196-3A9D88F1F104}" dt="2020-11-15T17:23:27.999" v="687" actId="478"/>
          <ac:spMkLst>
            <pc:docMk/>
            <pc:sldMk cId="2390033058" sldId="280"/>
            <ac:spMk id="8" creationId="{EDF4A219-145D-9F46-BC5C-B5D6D94384FF}"/>
          </ac:spMkLst>
        </pc:spChg>
        <pc:spChg chg="mod">
          <ac:chgData name="Nakazawa, Allison M" userId="434e347d-bc06-4936-8f1a-589032403e0e" providerId="ADAL" clId="{660BC80A-0D64-064E-A196-3A9D88F1F104}" dt="2020-11-15T17:23:18.667" v="684" actId="20577"/>
          <ac:spMkLst>
            <pc:docMk/>
            <pc:sldMk cId="2390033058" sldId="280"/>
            <ac:spMk id="90" creationId="{00000000-0000-0000-0000-000000000000}"/>
          </ac:spMkLst>
        </pc:spChg>
      </pc:sldChg>
      <pc:sldChg chg="addSp delSp modSp add mod addCm delCm modCm">
        <pc:chgData name="Nakazawa, Allison M" userId="434e347d-bc06-4936-8f1a-589032403e0e" providerId="ADAL" clId="{660BC80A-0D64-064E-A196-3A9D88F1F104}" dt="2020-11-17T15:13:49.937" v="772" actId="1592"/>
        <pc:sldMkLst>
          <pc:docMk/>
          <pc:sldMk cId="879675441" sldId="281"/>
        </pc:sldMkLst>
        <pc:spChg chg="add del mod">
          <ac:chgData name="Nakazawa, Allison M" userId="434e347d-bc06-4936-8f1a-589032403e0e" providerId="ADAL" clId="{660BC80A-0D64-064E-A196-3A9D88F1F104}" dt="2020-11-15T17:27:59.235" v="720" actId="478"/>
          <ac:spMkLst>
            <pc:docMk/>
            <pc:sldMk cId="879675441" sldId="281"/>
            <ac:spMk id="3" creationId="{51B3D819-0A10-794B-99C8-CCF6FF1A894C}"/>
          </ac:spMkLst>
        </pc:spChg>
        <pc:spChg chg="del">
          <ac:chgData name="Nakazawa, Allison M" userId="434e347d-bc06-4936-8f1a-589032403e0e" providerId="ADAL" clId="{660BC80A-0D64-064E-A196-3A9D88F1F104}" dt="2020-11-15T17:27:57.604" v="719" actId="478"/>
          <ac:spMkLst>
            <pc:docMk/>
            <pc:sldMk cId="879675441" sldId="281"/>
            <ac:spMk id="5" creationId="{076F915A-B44E-A64B-AFFC-5CDD6F1F912F}"/>
          </ac:spMkLst>
        </pc:spChg>
        <pc:spChg chg="add mod">
          <ac:chgData name="Nakazawa, Allison M" userId="434e347d-bc06-4936-8f1a-589032403e0e" providerId="ADAL" clId="{660BC80A-0D64-064E-A196-3A9D88F1F104}" dt="2020-11-15T17:28:07.639" v="722" actId="2710"/>
          <ac:spMkLst>
            <pc:docMk/>
            <pc:sldMk cId="879675441" sldId="281"/>
            <ac:spMk id="6" creationId="{219C350E-10EE-7547-BDE7-CAFA66F5C442}"/>
          </ac:spMkLst>
        </pc:spChg>
        <pc:spChg chg="mod">
          <ac:chgData name="Nakazawa, Allison M" userId="434e347d-bc06-4936-8f1a-589032403e0e" providerId="ADAL" clId="{660BC80A-0D64-064E-A196-3A9D88F1F104}" dt="2020-11-15T17:27:45.224" v="716" actId="20577"/>
          <ac:spMkLst>
            <pc:docMk/>
            <pc:sldMk cId="879675441" sldId="281"/>
            <ac:spMk id="90" creationId="{00000000-0000-0000-0000-000000000000}"/>
          </ac:spMkLst>
        </pc:spChg>
      </pc:sldChg>
      <pc:sldChg chg="modSp mod">
        <pc:chgData name="Nakazawa, Allison M" userId="434e347d-bc06-4936-8f1a-589032403e0e" providerId="ADAL" clId="{660BC80A-0D64-064E-A196-3A9D88F1F104}" dt="2020-11-16T03:12:44.279" v="758" actId="2710"/>
        <pc:sldMkLst>
          <pc:docMk/>
          <pc:sldMk cId="62164740" sldId="283"/>
        </pc:sldMkLst>
        <pc:spChg chg="mod">
          <ac:chgData name="Nakazawa, Allison M" userId="434e347d-bc06-4936-8f1a-589032403e0e" providerId="ADAL" clId="{660BC80A-0D64-064E-A196-3A9D88F1F104}" dt="2020-11-16T03:12:44.279" v="758" actId="2710"/>
          <ac:spMkLst>
            <pc:docMk/>
            <pc:sldMk cId="62164740" sldId="283"/>
            <ac:spMk id="8" creationId="{EDF4A219-145D-9F46-BC5C-B5D6D94384FF}"/>
          </ac:spMkLst>
        </pc:spChg>
      </pc:sldChg>
    </pc:docChg>
  </pc:docChgLst>
  <pc:docChgLst>
    <pc:chgData name="Talley, Connor C" userId="ba8df49f-cdd4-4c64-8763-f4f13e6d4864" providerId="ADAL" clId="{DC1EEEDC-B59D-4EF2-8D7F-78B67F9162B9}"/>
    <pc:docChg chg="custSel modSld">
      <pc:chgData name="Talley, Connor C" userId="ba8df49f-cdd4-4c64-8763-f4f13e6d4864" providerId="ADAL" clId="{DC1EEEDC-B59D-4EF2-8D7F-78B67F9162B9}" dt="2021-04-20T20:49:43.114" v="7" actId="1592"/>
      <pc:docMkLst>
        <pc:docMk/>
      </pc:docMkLst>
      <pc:sldChg chg="addCm delCm modCm">
        <pc:chgData name="Talley, Connor C" userId="ba8df49f-cdd4-4c64-8763-f4f13e6d4864" providerId="ADAL" clId="{DC1EEEDC-B59D-4EF2-8D7F-78B67F9162B9}" dt="2021-04-20T20:49:43.114" v="7" actId="1592"/>
        <pc:sldMkLst>
          <pc:docMk/>
          <pc:sldMk cId="2390033058" sldId="280"/>
        </pc:sldMkLst>
      </pc:sldChg>
    </pc:docChg>
  </pc:docChgLst>
  <pc:docChgLst>
    <pc:chgData name="Nguyen, Allan N" userId="S::anguyen328@gatech.edu::990c3cb4-8318-4587-9587-aa9855ed63e9" providerId="AD" clId="Web-{7CA42153-C9EA-4EA9-97C3-20C18080F13A}"/>
    <pc:docChg chg="addSld delSld">
      <pc:chgData name="Nguyen, Allan N" userId="S::anguyen328@gatech.edu::990c3cb4-8318-4587-9587-aa9855ed63e9" providerId="AD" clId="Web-{7CA42153-C9EA-4EA9-97C3-20C18080F13A}" dt="2020-11-17T22:03:44.573" v="1"/>
      <pc:docMkLst>
        <pc:docMk/>
      </pc:docMkLst>
      <pc:sldChg chg="add del">
        <pc:chgData name="Nguyen, Allan N" userId="S::anguyen328@gatech.edu::990c3cb4-8318-4587-9587-aa9855ed63e9" providerId="AD" clId="Web-{7CA42153-C9EA-4EA9-97C3-20C18080F13A}" dt="2020-11-17T22:03:44.573" v="1"/>
        <pc:sldMkLst>
          <pc:docMk/>
          <pc:sldMk cId="879675441" sldId="281"/>
        </pc:sldMkLst>
      </pc:sldChg>
    </pc:docChg>
  </pc:docChgLst>
  <pc:docChgLst>
    <pc:chgData name="Kalenchits, Aleksandr" userId="a8116585-d67c-4e8b-935b-93b2f7232a26" providerId="ADAL" clId="{D157762F-88DA-8944-B0FA-3AA8307CDBC3}"/>
    <pc:docChg chg="undo custSel addSld delSld modSld">
      <pc:chgData name="Kalenchits, Aleksandr" userId="a8116585-d67c-4e8b-935b-93b2f7232a26" providerId="ADAL" clId="{D157762F-88DA-8944-B0FA-3AA8307CDBC3}" dt="2020-11-15T00:11:49.203" v="1456" actId="14100"/>
      <pc:docMkLst>
        <pc:docMk/>
      </pc:docMkLst>
      <pc:sldChg chg="modSp del mod">
        <pc:chgData name="Kalenchits, Aleksandr" userId="a8116585-d67c-4e8b-935b-93b2f7232a26" providerId="ADAL" clId="{D157762F-88DA-8944-B0FA-3AA8307CDBC3}" dt="2020-11-13T13:47:17.826" v="106" actId="2696"/>
        <pc:sldMkLst>
          <pc:docMk/>
          <pc:sldMk cId="4134611284" sldId="258"/>
        </pc:sldMkLst>
        <pc:spChg chg="mod">
          <ac:chgData name="Kalenchits, Aleksandr" userId="a8116585-d67c-4e8b-935b-93b2f7232a26" providerId="ADAL" clId="{D157762F-88DA-8944-B0FA-3AA8307CDBC3}" dt="2020-11-13T13:28:34.191" v="104" actId="20577"/>
          <ac:spMkLst>
            <pc:docMk/>
            <pc:sldMk cId="4134611284" sldId="258"/>
            <ac:spMk id="75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3T13:28:33.859" v="103" actId="20577"/>
          <ac:spMkLst>
            <pc:docMk/>
            <pc:sldMk cId="4134611284" sldId="258"/>
            <ac:spMk id="76" creationId="{00000000-0000-0000-0000-000000000000}"/>
          </ac:spMkLst>
        </pc:spChg>
      </pc:sldChg>
      <pc:sldChg chg="modSp add mod">
        <pc:chgData name="Kalenchits, Aleksandr" userId="a8116585-d67c-4e8b-935b-93b2f7232a26" providerId="ADAL" clId="{D157762F-88DA-8944-B0FA-3AA8307CDBC3}" dt="2020-11-14T23:47:51.707" v="977" actId="20577"/>
        <pc:sldMkLst>
          <pc:docMk/>
          <pc:sldMk cId="108339636" sldId="259"/>
        </pc:sldMkLst>
        <pc:spChg chg="mod">
          <ac:chgData name="Kalenchits, Aleksandr" userId="a8116585-d67c-4e8b-935b-93b2f7232a26" providerId="ADAL" clId="{D157762F-88DA-8944-B0FA-3AA8307CDBC3}" dt="2020-11-14T23:47:51.707" v="977" actId="20577"/>
          <ac:spMkLst>
            <pc:docMk/>
            <pc:sldMk cId="108339636" sldId="259"/>
            <ac:spMk id="84" creationId="{00000000-0000-0000-0000-000000000000}"/>
          </ac:spMkLst>
        </pc:spChg>
      </pc:sldChg>
      <pc:sldChg chg="add">
        <pc:chgData name="Kalenchits, Aleksandr" userId="a8116585-d67c-4e8b-935b-93b2f7232a26" providerId="ADAL" clId="{D157762F-88DA-8944-B0FA-3AA8307CDBC3}" dt="2020-11-13T13:47:14.136" v="105"/>
        <pc:sldMkLst>
          <pc:docMk/>
          <pc:sldMk cId="326110459" sldId="260"/>
        </pc:sldMkLst>
      </pc:sldChg>
      <pc:sldChg chg="modSp add mod">
        <pc:chgData name="Kalenchits, Aleksandr" userId="a8116585-d67c-4e8b-935b-93b2f7232a26" providerId="ADAL" clId="{D157762F-88DA-8944-B0FA-3AA8307CDBC3}" dt="2020-11-14T23:51:21.383" v="981" actId="14100"/>
        <pc:sldMkLst>
          <pc:docMk/>
          <pc:sldMk cId="3562412538" sldId="261"/>
        </pc:sldMkLst>
        <pc:spChg chg="mod">
          <ac:chgData name="Kalenchits, Aleksandr" userId="a8116585-d67c-4e8b-935b-93b2f7232a26" providerId="ADAL" clId="{D157762F-88DA-8944-B0FA-3AA8307CDBC3}" dt="2020-11-14T23:51:21.383" v="981" actId="14100"/>
          <ac:spMkLst>
            <pc:docMk/>
            <pc:sldMk cId="3562412538" sldId="261"/>
            <ac:spMk id="98" creationId="{00000000-0000-0000-0000-000000000000}"/>
          </ac:spMkLst>
        </pc:spChg>
      </pc:sldChg>
      <pc:sldChg chg="add">
        <pc:chgData name="Kalenchits, Aleksandr" userId="a8116585-d67c-4e8b-935b-93b2f7232a26" providerId="ADAL" clId="{D157762F-88DA-8944-B0FA-3AA8307CDBC3}" dt="2020-11-13T13:47:14.136" v="105"/>
        <pc:sldMkLst>
          <pc:docMk/>
          <pc:sldMk cId="3597502335" sldId="262"/>
        </pc:sldMkLst>
      </pc:sldChg>
      <pc:sldChg chg="modSp add mod addCm modCm">
        <pc:chgData name="Kalenchits, Aleksandr" userId="a8116585-d67c-4e8b-935b-93b2f7232a26" providerId="ADAL" clId="{D157762F-88DA-8944-B0FA-3AA8307CDBC3}" dt="2020-11-15T00:10:59.828" v="1454"/>
        <pc:sldMkLst>
          <pc:docMk/>
          <pc:sldMk cId="1158859295" sldId="263"/>
        </pc:sldMkLst>
        <pc:spChg chg="mod">
          <ac:chgData name="Kalenchits, Aleksandr" userId="a8116585-d67c-4e8b-935b-93b2f7232a26" providerId="ADAL" clId="{D157762F-88DA-8944-B0FA-3AA8307CDBC3}" dt="2020-11-13T14:01:39.393" v="404" actId="20577"/>
          <ac:spMkLst>
            <pc:docMk/>
            <pc:sldMk cId="1158859295" sldId="263"/>
            <ac:spMk id="119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3T14:05:18.465" v="644" actId="115"/>
          <ac:spMkLst>
            <pc:docMk/>
            <pc:sldMk cId="1158859295" sldId="263"/>
            <ac:spMk id="120" creationId="{00000000-0000-0000-0000-000000000000}"/>
          </ac:spMkLst>
        </pc:spChg>
      </pc:sldChg>
      <pc:sldChg chg="add del mod modShow">
        <pc:chgData name="Kalenchits, Aleksandr" userId="a8116585-d67c-4e8b-935b-93b2f7232a26" providerId="ADAL" clId="{D157762F-88DA-8944-B0FA-3AA8307CDBC3}" dt="2020-11-13T13:48:40.983" v="110" actId="2696"/>
        <pc:sldMkLst>
          <pc:docMk/>
          <pc:sldMk cId="523594923" sldId="264"/>
        </pc:sldMkLst>
      </pc:sldChg>
      <pc:sldChg chg="add del mod modShow">
        <pc:chgData name="Kalenchits, Aleksandr" userId="a8116585-d67c-4e8b-935b-93b2f7232a26" providerId="ADAL" clId="{D157762F-88DA-8944-B0FA-3AA8307CDBC3}" dt="2020-11-13T13:48:40.983" v="110" actId="2696"/>
        <pc:sldMkLst>
          <pc:docMk/>
          <pc:sldMk cId="2310725972" sldId="265"/>
        </pc:sldMkLst>
      </pc:sldChg>
      <pc:sldChg chg="modSp add mod addCm">
        <pc:chgData name="Kalenchits, Aleksandr" userId="a8116585-d67c-4e8b-935b-93b2f7232a26" providerId="ADAL" clId="{D157762F-88DA-8944-B0FA-3AA8307CDBC3}" dt="2020-11-14T23:56:17.179" v="999" actId="1589"/>
        <pc:sldMkLst>
          <pc:docMk/>
          <pc:sldMk cId="917060428" sldId="266"/>
        </pc:sldMkLst>
        <pc:spChg chg="mod">
          <ac:chgData name="Kalenchits, Aleksandr" userId="a8116585-d67c-4e8b-935b-93b2f7232a26" providerId="ADAL" clId="{D157762F-88DA-8944-B0FA-3AA8307CDBC3}" dt="2020-11-14T23:56:02.624" v="998" actId="20577"/>
          <ac:spMkLst>
            <pc:docMk/>
            <pc:sldMk cId="917060428" sldId="266"/>
            <ac:spMk id="143" creationId="{00000000-0000-0000-0000-000000000000}"/>
          </ac:spMkLst>
        </pc:spChg>
      </pc:sldChg>
      <pc:sldChg chg="modSp add mod">
        <pc:chgData name="Kalenchits, Aleksandr" userId="a8116585-d67c-4e8b-935b-93b2f7232a26" providerId="ADAL" clId="{D157762F-88DA-8944-B0FA-3AA8307CDBC3}" dt="2020-11-13T14:04:02.627" v="552" actId="20577"/>
        <pc:sldMkLst>
          <pc:docMk/>
          <pc:sldMk cId="3773055961" sldId="267"/>
        </pc:sldMkLst>
        <pc:spChg chg="mod">
          <ac:chgData name="Kalenchits, Aleksandr" userId="a8116585-d67c-4e8b-935b-93b2f7232a26" providerId="ADAL" clId="{D157762F-88DA-8944-B0FA-3AA8307CDBC3}" dt="2020-11-13T14:04:02.627" v="552" actId="20577"/>
          <ac:spMkLst>
            <pc:docMk/>
            <pc:sldMk cId="3773055961" sldId="267"/>
            <ac:spMk id="150" creationId="{00000000-0000-0000-0000-000000000000}"/>
          </ac:spMkLst>
        </pc:spChg>
      </pc:sldChg>
      <pc:sldChg chg="modSp add mod">
        <pc:chgData name="Kalenchits, Aleksandr" userId="a8116585-d67c-4e8b-935b-93b2f7232a26" providerId="ADAL" clId="{D157762F-88DA-8944-B0FA-3AA8307CDBC3}" dt="2020-11-13T13:58:52.581" v="394" actId="20577"/>
        <pc:sldMkLst>
          <pc:docMk/>
          <pc:sldMk cId="1983109121" sldId="268"/>
        </pc:sldMkLst>
        <pc:spChg chg="mod">
          <ac:chgData name="Kalenchits, Aleksandr" userId="a8116585-d67c-4e8b-935b-93b2f7232a26" providerId="ADAL" clId="{D157762F-88DA-8944-B0FA-3AA8307CDBC3}" dt="2020-11-13T13:58:52.581" v="394" actId="20577"/>
          <ac:spMkLst>
            <pc:docMk/>
            <pc:sldMk cId="1983109121" sldId="268"/>
            <ac:spMk id="157" creationId="{00000000-0000-0000-0000-000000000000}"/>
          </ac:spMkLst>
        </pc:spChg>
      </pc:sldChg>
      <pc:sldChg chg="add del">
        <pc:chgData name="Kalenchits, Aleksandr" userId="a8116585-d67c-4e8b-935b-93b2f7232a26" providerId="ADAL" clId="{D157762F-88DA-8944-B0FA-3AA8307CDBC3}" dt="2020-11-13T13:48:12.806" v="107" actId="2696"/>
        <pc:sldMkLst>
          <pc:docMk/>
          <pc:sldMk cId="2614190239" sldId="269"/>
        </pc:sldMkLst>
      </pc:sldChg>
      <pc:sldChg chg="modSp add mod addCm">
        <pc:chgData name="Kalenchits, Aleksandr" userId="a8116585-d67c-4e8b-935b-93b2f7232a26" providerId="ADAL" clId="{D157762F-88DA-8944-B0FA-3AA8307CDBC3}" dt="2020-11-15T00:09:51.654" v="1453" actId="1589"/>
        <pc:sldMkLst>
          <pc:docMk/>
          <pc:sldMk cId="2482404259" sldId="270"/>
        </pc:sldMkLst>
        <pc:spChg chg="mod">
          <ac:chgData name="Kalenchits, Aleksandr" userId="a8116585-d67c-4e8b-935b-93b2f7232a26" providerId="ADAL" clId="{D157762F-88DA-8944-B0FA-3AA8307CDBC3}" dt="2020-11-15T00:09:36.208" v="1452" actId="20577"/>
          <ac:spMkLst>
            <pc:docMk/>
            <pc:sldMk cId="2482404259" sldId="270"/>
            <ac:spMk id="174" creationId="{00000000-0000-0000-0000-000000000000}"/>
          </ac:spMkLst>
        </pc:spChg>
      </pc:sldChg>
      <pc:sldChg chg="modSp add mod">
        <pc:chgData name="Kalenchits, Aleksandr" userId="a8116585-d67c-4e8b-935b-93b2f7232a26" providerId="ADAL" clId="{D157762F-88DA-8944-B0FA-3AA8307CDBC3}" dt="2020-11-13T14:06:41.395" v="646" actId="1076"/>
        <pc:sldMkLst>
          <pc:docMk/>
          <pc:sldMk cId="3866581819" sldId="271"/>
        </pc:sldMkLst>
        <pc:picChg chg="mod">
          <ac:chgData name="Kalenchits, Aleksandr" userId="a8116585-d67c-4e8b-935b-93b2f7232a26" providerId="ADAL" clId="{D157762F-88DA-8944-B0FA-3AA8307CDBC3}" dt="2020-11-13T14:06:41.395" v="646" actId="1076"/>
          <ac:picMkLst>
            <pc:docMk/>
            <pc:sldMk cId="3866581819" sldId="271"/>
            <ac:picMk id="181" creationId="{00000000-0000-0000-0000-000000000000}"/>
          </ac:picMkLst>
        </pc:picChg>
        <pc:picChg chg="mod">
          <ac:chgData name="Kalenchits, Aleksandr" userId="a8116585-d67c-4e8b-935b-93b2f7232a26" providerId="ADAL" clId="{D157762F-88DA-8944-B0FA-3AA8307CDBC3}" dt="2020-11-13T14:06:39.591" v="645" actId="1076"/>
          <ac:picMkLst>
            <pc:docMk/>
            <pc:sldMk cId="3866581819" sldId="271"/>
            <ac:picMk id="182" creationId="{00000000-0000-0000-0000-000000000000}"/>
          </ac:picMkLst>
        </pc:picChg>
      </pc:sldChg>
      <pc:sldChg chg="add">
        <pc:chgData name="Kalenchits, Aleksandr" userId="a8116585-d67c-4e8b-935b-93b2f7232a26" providerId="ADAL" clId="{D157762F-88DA-8944-B0FA-3AA8307CDBC3}" dt="2020-11-13T13:47:14.136" v="105"/>
        <pc:sldMkLst>
          <pc:docMk/>
          <pc:sldMk cId="1417468492" sldId="272"/>
        </pc:sldMkLst>
      </pc:sldChg>
      <pc:sldChg chg="modSp add mod addCm">
        <pc:chgData name="Kalenchits, Aleksandr" userId="a8116585-d67c-4e8b-935b-93b2f7232a26" providerId="ADAL" clId="{D157762F-88DA-8944-B0FA-3AA8307CDBC3}" dt="2020-11-14T23:57:43.243" v="1001" actId="1589"/>
        <pc:sldMkLst>
          <pc:docMk/>
          <pc:sldMk cId="786958920" sldId="273"/>
        </pc:sldMkLst>
        <pc:spChg chg="mod">
          <ac:chgData name="Kalenchits, Aleksandr" userId="a8116585-d67c-4e8b-935b-93b2f7232a26" providerId="ADAL" clId="{D157762F-88DA-8944-B0FA-3AA8307CDBC3}" dt="2020-11-13T13:48:49.912" v="114" actId="20577"/>
          <ac:spMkLst>
            <pc:docMk/>
            <pc:sldMk cId="786958920" sldId="273"/>
            <ac:spMk id="149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4T23:56:25.142" v="1000" actId="20577"/>
          <ac:spMkLst>
            <pc:docMk/>
            <pc:sldMk cId="786958920" sldId="273"/>
            <ac:spMk id="150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3T13:52:24.361" v="307" actId="1076"/>
          <ac:spMkLst>
            <pc:docMk/>
            <pc:sldMk cId="786958920" sldId="273"/>
            <ac:spMk id="151" creationId="{00000000-0000-0000-0000-000000000000}"/>
          </ac:spMkLst>
        </pc:spChg>
      </pc:sldChg>
      <pc:sldChg chg="addSp modSp mod addCm">
        <pc:chgData name="Kalenchits, Aleksandr" userId="a8116585-d67c-4e8b-935b-93b2f7232a26" providerId="ADAL" clId="{D157762F-88DA-8944-B0FA-3AA8307CDBC3}" dt="2020-11-15T00:11:49.203" v="1456" actId="14100"/>
        <pc:sldMkLst>
          <pc:docMk/>
          <pc:sldMk cId="3031187254" sldId="274"/>
        </pc:sldMkLst>
        <pc:spChg chg="add mod">
          <ac:chgData name="Kalenchits, Aleksandr" userId="a8116585-d67c-4e8b-935b-93b2f7232a26" providerId="ADAL" clId="{D157762F-88DA-8944-B0FA-3AA8307CDBC3}" dt="2020-11-15T00:11:49.203" v="1456" actId="14100"/>
          <ac:spMkLst>
            <pc:docMk/>
            <pc:sldMk cId="3031187254" sldId="274"/>
            <ac:spMk id="5" creationId="{B6746E0F-0CE2-8F48-99B2-923216E3AC06}"/>
          </ac:spMkLst>
        </pc:spChg>
        <pc:spChg chg="mod">
          <ac:chgData name="Kalenchits, Aleksandr" userId="a8116585-d67c-4e8b-935b-93b2f7232a26" providerId="ADAL" clId="{D157762F-88DA-8944-B0FA-3AA8307CDBC3}" dt="2020-11-14T23:52:24.064" v="993" actId="1076"/>
          <ac:spMkLst>
            <pc:docMk/>
            <pc:sldMk cId="3031187254" sldId="274"/>
            <ac:spMk id="98" creationId="{00000000-0000-0000-0000-000000000000}"/>
          </ac:spMkLst>
        </pc:spChg>
      </pc:sldChg>
      <pc:sldChg chg="new del">
        <pc:chgData name="Kalenchits, Aleksandr" userId="a8116585-d67c-4e8b-935b-93b2f7232a26" providerId="ADAL" clId="{D157762F-88DA-8944-B0FA-3AA8307CDBC3}" dt="2020-11-13T14:11:29.885" v="648" actId="680"/>
        <pc:sldMkLst>
          <pc:docMk/>
          <pc:sldMk cId="300348724" sldId="275"/>
        </pc:sldMkLst>
      </pc:sldChg>
      <pc:sldChg chg="delSp modSp add mod">
        <pc:chgData name="Kalenchits, Aleksandr" userId="a8116585-d67c-4e8b-935b-93b2f7232a26" providerId="ADAL" clId="{D157762F-88DA-8944-B0FA-3AA8307CDBC3}" dt="2020-11-13T14:28:41.452" v="933" actId="20577"/>
        <pc:sldMkLst>
          <pc:docMk/>
          <pc:sldMk cId="3488602342" sldId="275"/>
        </pc:sldMkLst>
        <pc:spChg chg="mod">
          <ac:chgData name="Kalenchits, Aleksandr" userId="a8116585-d67c-4e8b-935b-93b2f7232a26" providerId="ADAL" clId="{D157762F-88DA-8944-B0FA-3AA8307CDBC3}" dt="2020-11-13T14:28:41.452" v="933" actId="20577"/>
          <ac:spMkLst>
            <pc:docMk/>
            <pc:sldMk cId="3488602342" sldId="275"/>
            <ac:spMk id="180" creationId="{00000000-0000-0000-0000-000000000000}"/>
          </ac:spMkLst>
        </pc:spChg>
        <pc:spChg chg="mod">
          <ac:chgData name="Kalenchits, Aleksandr" userId="a8116585-d67c-4e8b-935b-93b2f7232a26" providerId="ADAL" clId="{D157762F-88DA-8944-B0FA-3AA8307CDBC3}" dt="2020-11-13T14:11:40.184" v="665" actId="20577"/>
          <ac:spMkLst>
            <pc:docMk/>
            <pc:sldMk cId="3488602342" sldId="275"/>
            <ac:spMk id="183" creationId="{00000000-0000-0000-0000-000000000000}"/>
          </ac:spMkLst>
        </pc:spChg>
        <pc:picChg chg="del">
          <ac:chgData name="Kalenchits, Aleksandr" userId="a8116585-d67c-4e8b-935b-93b2f7232a26" providerId="ADAL" clId="{D157762F-88DA-8944-B0FA-3AA8307CDBC3}" dt="2020-11-13T14:11:45.409" v="668" actId="478"/>
          <ac:picMkLst>
            <pc:docMk/>
            <pc:sldMk cId="3488602342" sldId="275"/>
            <ac:picMk id="181" creationId="{00000000-0000-0000-0000-000000000000}"/>
          </ac:picMkLst>
        </pc:picChg>
        <pc:picChg chg="del">
          <ac:chgData name="Kalenchits, Aleksandr" userId="a8116585-d67c-4e8b-935b-93b2f7232a26" providerId="ADAL" clId="{D157762F-88DA-8944-B0FA-3AA8307CDBC3}" dt="2020-11-13T14:11:44.382" v="667" actId="478"/>
          <ac:picMkLst>
            <pc:docMk/>
            <pc:sldMk cId="3488602342" sldId="275"/>
            <ac:picMk id="182" creationId="{00000000-0000-0000-0000-000000000000}"/>
          </ac:picMkLst>
        </pc:picChg>
      </pc:sldChg>
    </pc:docChg>
  </pc:docChgLst>
  <pc:docChgLst>
    <pc:chgData name="Zhu, Julia" userId="S::jzhu407@gatech.edu::c5219387-84a1-486f-80c9-502bb1d94971" providerId="AD" clId="Web-{47E98C04-DD93-43B0-A2F5-851660EB28FA}"/>
    <pc:docChg chg="modSld">
      <pc:chgData name="Zhu, Julia" userId="S::jzhu407@gatech.edu::c5219387-84a1-486f-80c9-502bb1d94971" providerId="AD" clId="Web-{47E98C04-DD93-43B0-A2F5-851660EB28FA}" dt="2021-04-19T07:21:47.545" v="168" actId="20577"/>
      <pc:docMkLst>
        <pc:docMk/>
      </pc:docMkLst>
      <pc:sldChg chg="modSp">
        <pc:chgData name="Zhu, Julia" userId="S::jzhu407@gatech.edu::c5219387-84a1-486f-80c9-502bb1d94971" providerId="AD" clId="Web-{47E98C04-DD93-43B0-A2F5-851660EB28FA}" dt="2021-04-19T07:21:47.545" v="168" actId="20577"/>
        <pc:sldMkLst>
          <pc:docMk/>
          <pc:sldMk cId="2706484907" sldId="284"/>
        </pc:sldMkLst>
        <pc:spChg chg="mod">
          <ac:chgData name="Zhu, Julia" userId="S::jzhu407@gatech.edu::c5219387-84a1-486f-80c9-502bb1d94971" providerId="AD" clId="Web-{47E98C04-DD93-43B0-A2F5-851660EB28FA}" dt="2021-04-19T07:21:47.545" v="168" actId="20577"/>
          <ac:spMkLst>
            <pc:docMk/>
            <pc:sldMk cId="2706484907" sldId="284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121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2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8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01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86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24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653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59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88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31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41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962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098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991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910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071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961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59394fc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59394fc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1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21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88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0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42a481c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42a481c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86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42a481c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42a481c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38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2a481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42a481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35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59394fc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59394fc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5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  <p:sldLayoutId id="2147483674" r:id="rId3"/>
    <p:sldLayoutId id="2147483649" r:id="rId4"/>
    <p:sldLayoutId id="2147483677" r:id="rId5"/>
    <p:sldLayoutId id="2147483678" r:id="rId6"/>
    <p:sldLayoutId id="2147483650" r:id="rId7"/>
    <p:sldLayoutId id="2147483651" r:id="rId8"/>
    <p:sldLayoutId id="2147483652" r:id="rId9"/>
    <p:sldLayoutId id="2147483679" r:id="rId10"/>
    <p:sldLayoutId id="2147483653" r:id="rId11"/>
    <p:sldLayoutId id="2147483654" r:id="rId12"/>
    <p:sldLayoutId id="2147483675" r:id="rId13"/>
    <p:sldLayoutId id="2147483680" r:id="rId14"/>
    <p:sldLayoutId id="2147483681" r:id="rId15"/>
    <p:sldLayoutId id="2147483676" r:id="rId16"/>
    <p:sldLayoutId id="2147483682" r:id="rId17"/>
    <p:sldLayoutId id="2147483655" r:id="rId18"/>
    <p:sldLayoutId id="2147483656" r:id="rId19"/>
    <p:sldLayoutId id="2147483657" r:id="rId20"/>
    <p:sldLayoutId id="214748365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3120575"/>
            <a:ext cx="8709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5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15</a:t>
            </a:r>
            <a:br>
              <a:rPr lang="en" sz="8500">
                <a:latin typeface="Roboto Slab"/>
                <a:ea typeface="Roboto Slab"/>
                <a:cs typeface="Roboto Slab"/>
              </a:rPr>
            </a:br>
            <a:r>
              <a:rPr lang="en" sz="85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 </a:t>
            </a:r>
            <a:r>
              <a:rPr lang="en" sz="85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sz="85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387725" y="45833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387725" y="32117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Operations on Linked Lists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68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291">
              <a:lnSpc>
                <a:spcPct val="150000"/>
              </a:lnSpc>
              <a:buSzPts val="2200"/>
              <a:buFont typeface="Roboto"/>
              <a:buChar char="●"/>
            </a:pPr>
            <a:r>
              <a:rPr lang="en-US" sz="1400">
                <a:latin typeface="Roboto"/>
                <a:ea typeface="Roboto"/>
                <a:cs typeface="Roboto"/>
              </a:rPr>
              <a:t>We have two fundamental operations we want to perform on our data structure:</a:t>
            </a:r>
          </a:p>
          <a:p>
            <a:pPr lvl="1" indent="-368291">
              <a:lnSpc>
                <a:spcPct val="150000"/>
              </a:lnSpc>
              <a:buSzPts val="22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</a:rPr>
              <a:t>Add a Node</a:t>
            </a:r>
          </a:p>
          <a:p>
            <a:pPr lvl="1" indent="-368291">
              <a:lnSpc>
                <a:spcPct val="150000"/>
              </a:lnSpc>
              <a:buSzPts val="22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</a:rPr>
              <a:t>Remove a Node</a:t>
            </a:r>
          </a:p>
          <a:p>
            <a:pPr indent="-368291">
              <a:lnSpc>
                <a:spcPct val="150000"/>
              </a:lnSpc>
              <a:buSzPts val="2200"/>
              <a:buFont typeface="Roboto"/>
              <a:buChar char="●"/>
            </a:pPr>
            <a:r>
              <a:rPr lang="en-US" sz="1400">
                <a:latin typeface="Roboto"/>
                <a:ea typeface="Roboto"/>
                <a:cs typeface="Roboto"/>
              </a:rPr>
              <a:t>Separate it into 3 cases:</a:t>
            </a:r>
          </a:p>
          <a:p>
            <a:pPr lvl="1" indent="-368291">
              <a:lnSpc>
                <a:spcPct val="150000"/>
              </a:lnSpc>
              <a:buSzPts val="22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</a:rPr>
              <a:t>to/</a:t>
            </a:r>
            <a:r>
              <a:rPr lang="en-US" sz="1500" err="1">
                <a:latin typeface="Roboto"/>
                <a:ea typeface="Roboto"/>
                <a:cs typeface="Roboto"/>
              </a:rPr>
              <a:t>fromFront</a:t>
            </a:r>
            <a:r>
              <a:rPr lang="en-US" sz="1500">
                <a:latin typeface="Roboto"/>
                <a:ea typeface="Roboto"/>
                <a:cs typeface="Roboto"/>
              </a:rPr>
              <a:t> - head</a:t>
            </a:r>
          </a:p>
          <a:p>
            <a:pPr lvl="1" indent="-368291">
              <a:lnSpc>
                <a:spcPct val="150000"/>
              </a:lnSpc>
              <a:buSzPts val="22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</a:rPr>
              <a:t>“to/</a:t>
            </a:r>
            <a:r>
              <a:rPr lang="en-US" sz="1500" err="1">
                <a:latin typeface="Roboto"/>
                <a:ea typeface="Roboto"/>
                <a:cs typeface="Roboto"/>
              </a:rPr>
              <a:t>fromMiddle</a:t>
            </a:r>
            <a:r>
              <a:rPr lang="en-US" sz="1500">
                <a:latin typeface="Roboto"/>
                <a:ea typeface="Roboto"/>
                <a:cs typeface="Roboto"/>
              </a:rPr>
              <a:t>” – how do we get here?</a:t>
            </a:r>
          </a:p>
          <a:p>
            <a:pPr lvl="1" indent="-368291">
              <a:lnSpc>
                <a:spcPct val="150000"/>
              </a:lnSpc>
              <a:buSzPts val="22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</a:rPr>
              <a:t>to/</a:t>
            </a:r>
            <a:r>
              <a:rPr lang="en-US" sz="1500" err="1">
                <a:latin typeface="Roboto"/>
                <a:ea typeface="Roboto"/>
                <a:cs typeface="Roboto"/>
              </a:rPr>
              <a:t>fromBack</a:t>
            </a:r>
            <a:r>
              <a:rPr lang="en-US" sz="1500">
                <a:latin typeface="Roboto"/>
                <a:ea typeface="Roboto"/>
                <a:cs typeface="Roboto"/>
              </a:rPr>
              <a:t> - tail</a:t>
            </a:r>
          </a:p>
          <a:p>
            <a:pPr lvl="1" indent="-368291">
              <a:lnSpc>
                <a:spcPct val="150000"/>
              </a:lnSpc>
              <a:buSzPts val="2200"/>
              <a:buFont typeface="Roboto"/>
              <a:buChar char="●"/>
            </a:pPr>
            <a:endParaRPr lang="en-US" sz="1500">
              <a:latin typeface="Roboto"/>
              <a:ea typeface="Roboto"/>
              <a:cs typeface="Roboto"/>
            </a:endParaRPr>
          </a:p>
          <a:p>
            <a:pPr lvl="1" indent="-368291">
              <a:lnSpc>
                <a:spcPct val="150000"/>
              </a:lnSpc>
              <a:buSzPts val="2200"/>
              <a:buFont typeface="Roboto"/>
              <a:buChar char="●"/>
            </a:pPr>
            <a:endParaRPr lang="en-US" sz="1500">
              <a:latin typeface="Roboto"/>
              <a:ea typeface="Roboto"/>
              <a:cs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26" name="Picture 2" descr="Who's with me? - Imgflip">
            <a:extLst>
              <a:ext uri="{FF2B5EF4-FFF2-40B4-BE49-F238E27FC236}">
                <a16:creationId xmlns:a16="http://schemas.microsoft.com/office/drawing/2014/main" id="{A2747710-694C-49D4-8587-353E63EA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21" y="2823896"/>
            <a:ext cx="1874579" cy="187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C17C18-2643-4D12-A663-3CA847D8940E}"/>
              </a:ext>
            </a:extLst>
          </p:cNvPr>
          <p:cNvSpPr txBox="1"/>
          <p:nvPr/>
        </p:nvSpPr>
        <p:spPr>
          <a:xfrm>
            <a:off x="6957721" y="2043404"/>
            <a:ext cx="2013662" cy="71558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</a:rPr>
              <a:t>Beware of edge cases! Think about size of 0 and 1 especially!</a:t>
            </a:r>
            <a:endParaRPr lang="en-US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0238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Iterating over LinkedLists - Visually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6874D-6C8C-480C-B67C-38EE41E52979}"/>
              </a:ext>
            </a:extLst>
          </p:cNvPr>
          <p:cNvSpPr/>
          <p:nvPr/>
        </p:nvSpPr>
        <p:spPr>
          <a:xfrm>
            <a:off x="1919317" y="2354813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C0EB6F-7AAA-4B55-912F-2B1066AC7B4A}"/>
              </a:ext>
            </a:extLst>
          </p:cNvPr>
          <p:cNvCxnSpPr/>
          <p:nvPr/>
        </p:nvCxnSpPr>
        <p:spPr>
          <a:xfrm>
            <a:off x="2843047" y="2559455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FB41C1-3AB7-48D1-B1A8-FAC14450B674}"/>
              </a:ext>
            </a:extLst>
          </p:cNvPr>
          <p:cNvSpPr/>
          <p:nvPr/>
        </p:nvSpPr>
        <p:spPr>
          <a:xfrm>
            <a:off x="3458868" y="2354813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F2D13-9BD2-4F7C-987C-7991AE6387B0}"/>
              </a:ext>
            </a:extLst>
          </p:cNvPr>
          <p:cNvSpPr/>
          <p:nvPr/>
        </p:nvSpPr>
        <p:spPr>
          <a:xfrm>
            <a:off x="4998419" y="2354813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D7E03-8109-4BAF-9360-B2CFE9A50CB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47610" y="2571750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21CF62-37CE-437F-AC5D-35AB8559B77C}"/>
              </a:ext>
            </a:extLst>
          </p:cNvPr>
          <p:cNvSpPr txBox="1"/>
          <p:nvPr/>
        </p:nvSpPr>
        <p:spPr>
          <a:xfrm>
            <a:off x="2055777" y="1507178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8BB87-71E7-4C13-B6DD-9BCB04547354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363688" y="1814955"/>
            <a:ext cx="0" cy="53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D3D20-EAF0-4E27-8AC7-F85A89D4FF37}"/>
              </a:ext>
            </a:extLst>
          </p:cNvPr>
          <p:cNvSpPr/>
          <p:nvPr/>
        </p:nvSpPr>
        <p:spPr>
          <a:xfrm>
            <a:off x="6664371" y="2354813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Sumit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260860-E8B1-49B1-8ED2-D7762172C9C7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887161" y="2571750"/>
            <a:ext cx="77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4AE9AB-F3FE-43E8-BE9C-69C4E4D974DC}"/>
              </a:ext>
            </a:extLst>
          </p:cNvPr>
          <p:cNvSpPr txBox="1"/>
          <p:nvPr/>
        </p:nvSpPr>
        <p:spPr>
          <a:xfrm>
            <a:off x="2031378" y="3675260"/>
            <a:ext cx="55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Roboto"/>
              </a:rPr>
              <a:t>curr</a:t>
            </a:r>
            <a:endParaRPr 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33BE7A-88A2-4557-AEA3-AA03FC421826}"/>
              </a:ext>
            </a:extLst>
          </p:cNvPr>
          <p:cNvCxnSpPr>
            <a:cxnSpLocks/>
          </p:cNvCxnSpPr>
          <p:nvPr/>
        </p:nvCxnSpPr>
        <p:spPr>
          <a:xfrm flipH="1" flipV="1">
            <a:off x="2363688" y="2788687"/>
            <a:ext cx="2620" cy="88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80A04F-86C6-4789-B808-52A82194ACBB}"/>
              </a:ext>
            </a:extLst>
          </p:cNvPr>
          <p:cNvSpPr txBox="1"/>
          <p:nvPr/>
        </p:nvSpPr>
        <p:spPr>
          <a:xfrm>
            <a:off x="6909884" y="1507178"/>
            <a:ext cx="45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DBF9F8-DC59-4ECC-88C1-0E7BE3836656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flipH="1">
            <a:off x="7108742" y="1814955"/>
            <a:ext cx="28797" cy="53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BE897E-B5F9-4AA2-8E1D-62CD48F418CE}"/>
              </a:ext>
            </a:extLst>
          </p:cNvPr>
          <p:cNvCxnSpPr>
            <a:cxnSpLocks/>
          </p:cNvCxnSpPr>
          <p:nvPr/>
        </p:nvCxnSpPr>
        <p:spPr>
          <a:xfrm flipV="1">
            <a:off x="2604847" y="2898846"/>
            <a:ext cx="1065836" cy="7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602003-F84E-4BF2-BAEB-FDDD769D9E90}"/>
              </a:ext>
            </a:extLst>
          </p:cNvPr>
          <p:cNvCxnSpPr>
            <a:cxnSpLocks/>
          </p:cNvCxnSpPr>
          <p:nvPr/>
        </p:nvCxnSpPr>
        <p:spPr>
          <a:xfrm flipV="1">
            <a:off x="2766357" y="2923693"/>
            <a:ext cx="2320652" cy="76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774383-59D5-4DF1-97BD-89EA622F8A04}"/>
              </a:ext>
            </a:extLst>
          </p:cNvPr>
          <p:cNvCxnSpPr>
            <a:cxnSpLocks/>
          </p:cNvCxnSpPr>
          <p:nvPr/>
        </p:nvCxnSpPr>
        <p:spPr>
          <a:xfrm flipV="1">
            <a:off x="2662824" y="2965106"/>
            <a:ext cx="4308478" cy="9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Iterating over LinkedLists – In (Pseudo) Code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458586"/>
            <a:ext cx="8520600" cy="368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583" indent="0">
              <a:lnSpc>
                <a:spcPct val="150000"/>
              </a:lnSpc>
              <a:buSzPts val="2200"/>
              <a:buNone/>
            </a:pP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Node </a:t>
            </a:r>
            <a:r>
              <a:rPr lang="en-US" sz="15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curr</a:t>
            </a: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= </a:t>
            </a:r>
            <a:r>
              <a:rPr lang="en-US" sz="15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list.head</a:t>
            </a: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;</a:t>
            </a:r>
            <a:endParaRPr lang="en-US"/>
          </a:p>
          <a:p>
            <a:pPr marL="88583" indent="0">
              <a:lnSpc>
                <a:spcPct val="150000"/>
              </a:lnSpc>
              <a:buSzPts val="2200"/>
              <a:buNone/>
            </a:pP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while (</a:t>
            </a:r>
            <a:r>
              <a:rPr lang="en-US" sz="15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curr</a:t>
            </a: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!= null &amp;&amp; </a:t>
            </a:r>
            <a:r>
              <a:rPr lang="en-US" sz="15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curr.next</a:t>
            </a: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!= null) {</a:t>
            </a:r>
          </a:p>
          <a:p>
            <a:pPr marL="88583" indent="0">
              <a:lnSpc>
                <a:spcPct val="150000"/>
              </a:lnSpc>
              <a:buSzPts val="2200"/>
              <a:buNone/>
            </a:pP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 </a:t>
            </a:r>
            <a:r>
              <a:rPr lang="en-US" sz="15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curr</a:t>
            </a: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= </a:t>
            </a:r>
            <a:r>
              <a:rPr lang="en-US" sz="15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curr.next</a:t>
            </a: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;</a:t>
            </a:r>
          </a:p>
          <a:p>
            <a:pPr marL="88583" indent="0">
              <a:lnSpc>
                <a:spcPct val="150000"/>
              </a:lnSpc>
              <a:buSzPts val="2200"/>
              <a:buNone/>
            </a:pP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}</a:t>
            </a:r>
          </a:p>
          <a:p>
            <a:pPr marL="88583" indent="0">
              <a:lnSpc>
                <a:spcPct val="150000"/>
              </a:lnSpc>
              <a:buSzPts val="2200"/>
              <a:buNone/>
            </a:pPr>
            <a:r>
              <a:rPr lang="en-US" sz="15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curr</a:t>
            </a: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== </a:t>
            </a:r>
            <a:r>
              <a:rPr lang="en-US" sz="15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list.tail</a:t>
            </a:r>
            <a:r>
              <a:rPr lang="en-US" sz="15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; //This expression is true! </a:t>
            </a:r>
          </a:p>
          <a:p>
            <a:pPr marL="345758" indent="-257175">
              <a:lnSpc>
                <a:spcPct val="150000"/>
              </a:lnSpc>
              <a:buSzPts val="2200"/>
            </a:pPr>
            <a:r>
              <a:rPr lang="en-US" sz="1500">
                <a:latin typeface="Roboto"/>
                <a:ea typeface="Roboto"/>
                <a:cs typeface="Courier New"/>
              </a:rPr>
              <a:t>The segment of code above would be especially useful if our LinkedList did not have a tail pointer. However, we can still modify it to get to different points in the list. </a:t>
            </a:r>
            <a:endParaRPr lang="en-US" sz="1500">
              <a:latin typeface="Roboto"/>
              <a:ea typeface="Roboto"/>
              <a:cs typeface="Courier New" panose="02070309020205020404" pitchFamily="49" charset="0"/>
            </a:endParaRPr>
          </a:p>
          <a:p>
            <a:pPr marL="345758" indent="-257175">
              <a:lnSpc>
                <a:spcPct val="150000"/>
              </a:lnSpc>
              <a:buSzPts val="2200"/>
            </a:pPr>
            <a:r>
              <a:rPr lang="en-US" sz="1500">
                <a:latin typeface="Roboto"/>
                <a:ea typeface="Roboto"/>
                <a:cs typeface="Courier New"/>
              </a:rPr>
              <a:t>Nodes of Interest: somewhere in the middle and second-to-last node</a:t>
            </a: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384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addToFront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E5A166-88C5-401C-B54A-120B44C8BBF4}"/>
              </a:ext>
            </a:extLst>
          </p:cNvPr>
          <p:cNvSpPr txBox="1"/>
          <p:nvPr/>
        </p:nvSpPr>
        <p:spPr>
          <a:xfrm>
            <a:off x="5745909" y="1446063"/>
            <a:ext cx="48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8EE7F-C4BE-4F16-A14E-3C062F53E76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5944768" y="1753840"/>
            <a:ext cx="44222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49EF0-E9E2-4B9E-B1BE-D6BFFBCB6A38}"/>
              </a:ext>
            </a:extLst>
          </p:cNvPr>
          <p:cNvSpPr txBox="1"/>
          <p:nvPr/>
        </p:nvSpPr>
        <p:spPr>
          <a:xfrm>
            <a:off x="2557754" y="329647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temp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8820A1-C5DF-4E28-A8AA-42C8778E778A}"/>
              </a:ext>
            </a:extLst>
          </p:cNvPr>
          <p:cNvCxnSpPr>
            <a:cxnSpLocks/>
            <a:stCxn id="27" idx="0"/>
            <a:endCxn id="2" idx="2"/>
          </p:cNvCxnSpPr>
          <p:nvPr/>
        </p:nvCxnSpPr>
        <p:spPr>
          <a:xfrm flipV="1">
            <a:off x="2865665" y="2727573"/>
            <a:ext cx="0" cy="5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9ED8C9F-01E4-498A-A41F-CA1C5F2A561D}"/>
              </a:ext>
            </a:extLst>
          </p:cNvPr>
          <p:cNvSpPr/>
          <p:nvPr/>
        </p:nvSpPr>
        <p:spPr>
          <a:xfrm>
            <a:off x="916733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Sumit</a:t>
            </a:r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2A6428-FA68-4935-A03A-34BD18D2F6CA}"/>
              </a:ext>
            </a:extLst>
          </p:cNvPr>
          <p:cNvCxnSpPr>
            <a:cxnSpLocks/>
            <a:stCxn id="13" idx="1"/>
            <a:endCxn id="32" idx="0"/>
          </p:cNvCxnSpPr>
          <p:nvPr/>
        </p:nvCxnSpPr>
        <p:spPr>
          <a:xfrm flipH="1">
            <a:off x="1361104" y="1599952"/>
            <a:ext cx="1196650" cy="6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53F727-6A00-460E-93DD-5528E389BA7B}"/>
              </a:ext>
            </a:extLst>
          </p:cNvPr>
          <p:cNvCxnSpPr/>
          <p:nvPr/>
        </p:nvCxnSpPr>
        <p:spPr>
          <a:xfrm>
            <a:off x="1805474" y="2510636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“addToMiddle”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Roboto"/>
              </a:rPr>
              <a:t>prev</a:t>
            </a:r>
            <a:endParaRPr 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2DE317-339E-4711-88BD-B0B26CA8F524}"/>
              </a:ext>
            </a:extLst>
          </p:cNvPr>
          <p:cNvSpPr txBox="1"/>
          <p:nvPr/>
        </p:nvSpPr>
        <p:spPr>
          <a:xfrm>
            <a:off x="4132150" y="3192204"/>
            <a:ext cx="64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temp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3BFB52-FE71-44F9-84A8-EA1809601D22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4405216" y="2727573"/>
            <a:ext cx="47625" cy="4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02784-CC27-4E57-B93A-3C1A19AF1120}"/>
              </a:ext>
            </a:extLst>
          </p:cNvPr>
          <p:cNvSpPr/>
          <p:nvPr/>
        </p:nvSpPr>
        <p:spPr>
          <a:xfrm>
            <a:off x="3960845" y="1186867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Sumit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84E0F5-86E8-4666-98E9-A88FC704770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389138" y="2510636"/>
            <a:ext cx="118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D67E3D-DFFD-4F23-BDF6-16801AFF996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35857" y="2510636"/>
            <a:ext cx="128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37231B-F70A-4D0C-95D3-0CA3F1A3287B}"/>
              </a:ext>
            </a:extLst>
          </p:cNvPr>
          <p:cNvSpPr txBox="1"/>
          <p:nvPr/>
        </p:nvSpPr>
        <p:spPr>
          <a:xfrm>
            <a:off x="782168" y="2238398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F8BBF6-5943-4505-B158-017E68328036}"/>
              </a:ext>
            </a:extLst>
          </p:cNvPr>
          <p:cNvSpPr txBox="1"/>
          <p:nvPr/>
        </p:nvSpPr>
        <p:spPr>
          <a:xfrm>
            <a:off x="7578062" y="2238398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189B2-C92A-4243-A49B-87FC51FAB763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 flipV="1">
            <a:off x="3310036" y="1403805"/>
            <a:ext cx="650810" cy="110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602E37-6ABF-4483-9C48-726EF69E9937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4405216" y="1620741"/>
            <a:ext cx="0" cy="67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addToBack</a:t>
            </a:r>
            <a:endParaRPr err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E5A166-88C5-401C-B54A-120B44C8BBF4}"/>
              </a:ext>
            </a:extLst>
          </p:cNvPr>
          <p:cNvSpPr txBox="1"/>
          <p:nvPr/>
        </p:nvSpPr>
        <p:spPr>
          <a:xfrm>
            <a:off x="5745909" y="1446063"/>
            <a:ext cx="47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8EE7F-C4BE-4F16-A14E-3C062F53E76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5944768" y="1753840"/>
            <a:ext cx="37419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8FA329-EDE6-4AB4-9D32-88E68F376617}"/>
              </a:ext>
            </a:extLst>
          </p:cNvPr>
          <p:cNvSpPr txBox="1"/>
          <p:nvPr/>
        </p:nvSpPr>
        <p:spPr>
          <a:xfrm>
            <a:off x="5671701" y="3296473"/>
            <a:ext cx="62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temp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8989B8-65B1-4B79-9353-B82E3E22A54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5944768" y="2727573"/>
            <a:ext cx="40820" cy="5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D9EB9-CD6C-49F5-8E57-A0F212533A41}"/>
              </a:ext>
            </a:extLst>
          </p:cNvPr>
          <p:cNvSpPr/>
          <p:nvPr/>
        </p:nvSpPr>
        <p:spPr>
          <a:xfrm>
            <a:off x="7039948" y="2281404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Sumit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96E4A6-A5B7-4229-8777-29EE6AF8F155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5982187" y="1753840"/>
            <a:ext cx="1502132" cy="5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445F68-E5F1-4B7E-8449-39959490B59F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389138" y="2498341"/>
            <a:ext cx="650810" cy="1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removeFromFront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E5A166-88C5-401C-B54A-120B44C8BBF4}"/>
              </a:ext>
            </a:extLst>
          </p:cNvPr>
          <p:cNvSpPr txBox="1"/>
          <p:nvPr/>
        </p:nvSpPr>
        <p:spPr>
          <a:xfrm>
            <a:off x="5745909" y="1446063"/>
            <a:ext cx="4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8EE7F-C4BE-4F16-A14E-3C062F53E76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5944768" y="1753840"/>
            <a:ext cx="27213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B4DE1-C5A3-4EFD-9FDE-07B22245B6E5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865665" y="1753840"/>
            <a:ext cx="1539551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“removeFromMiddle”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AA3E8-989C-4E85-92F8-BED81E130215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D6D081-0444-4327-97FB-5D777421C9A5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197779-777A-4006-96DA-8AD31BBBBE52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0A3ACD-A4BD-4480-91AB-ABE061900916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82D8AF-502C-4205-82E8-E363659DB63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0A5A1D-14B8-4C26-AD81-5476543C1C0D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Roboto"/>
              </a:rPr>
              <a:t>prev</a:t>
            </a:r>
            <a:endParaRPr 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E01740-C409-4C21-A2DB-3079ADA7E139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C4F4F8-1F9C-4868-B534-823E6178BC1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89138" y="2510636"/>
            <a:ext cx="118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0340C5-E186-4EE7-B62F-3F6FAF186AD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35857" y="2510636"/>
            <a:ext cx="128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090650-6A7F-4913-A147-A86125A540CA}"/>
              </a:ext>
            </a:extLst>
          </p:cNvPr>
          <p:cNvSpPr txBox="1"/>
          <p:nvPr/>
        </p:nvSpPr>
        <p:spPr>
          <a:xfrm>
            <a:off x="782168" y="2238398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491C07-CB96-4D76-B607-D4D493001374}"/>
              </a:ext>
            </a:extLst>
          </p:cNvPr>
          <p:cNvSpPr txBox="1"/>
          <p:nvPr/>
        </p:nvSpPr>
        <p:spPr>
          <a:xfrm>
            <a:off x="7578062" y="2238398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7B6294-5A61-4223-ACC4-A972FE78A268}"/>
              </a:ext>
            </a:extLst>
          </p:cNvPr>
          <p:cNvSpPr txBox="1"/>
          <p:nvPr/>
        </p:nvSpPr>
        <p:spPr>
          <a:xfrm>
            <a:off x="5691092" y="1446438"/>
            <a:ext cx="609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5A9348-66A2-4505-80BB-2C478F660883}"/>
              </a:ext>
            </a:extLst>
          </p:cNvPr>
          <p:cNvCxnSpPr>
            <a:cxnSpLocks/>
            <a:stCxn id="49" idx="2"/>
            <a:endCxn id="36" idx="0"/>
          </p:cNvCxnSpPr>
          <p:nvPr/>
        </p:nvCxnSpPr>
        <p:spPr>
          <a:xfrm flipH="1">
            <a:off x="5944768" y="1754215"/>
            <a:ext cx="51026" cy="5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02C9B9-EB50-4945-AFFE-0234437B3887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3310035" y="2510636"/>
            <a:ext cx="2190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removeFromBack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1920688" y="2240696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663180" y="2455835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4279001" y="2251193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818552" y="2251193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67742" y="2468130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057148" y="1531560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365059" y="1839337"/>
            <a:ext cx="0" cy="40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E5A166-88C5-401C-B54A-120B44C8BBF4}"/>
              </a:ext>
            </a:extLst>
          </p:cNvPr>
          <p:cNvSpPr txBox="1"/>
          <p:nvPr/>
        </p:nvSpPr>
        <p:spPr>
          <a:xfrm>
            <a:off x="6064064" y="1403558"/>
            <a:ext cx="53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8EE7F-C4BE-4F16-A14E-3C062F53E76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6262923" y="1711335"/>
            <a:ext cx="68035" cy="53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B06476-4259-4B49-8E90-14A4525F52D1}"/>
              </a:ext>
            </a:extLst>
          </p:cNvPr>
          <p:cNvSpPr txBox="1"/>
          <p:nvPr/>
        </p:nvSpPr>
        <p:spPr>
          <a:xfrm>
            <a:off x="3253800" y="2171399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FE997E-C31E-4AA9-9E99-C4BC8F598CB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09429" y="2457633"/>
            <a:ext cx="44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75C706-9200-4550-AB14-72B645BF5FAC}"/>
              </a:ext>
            </a:extLst>
          </p:cNvPr>
          <p:cNvSpPr txBox="1"/>
          <p:nvPr/>
        </p:nvSpPr>
        <p:spPr>
          <a:xfrm>
            <a:off x="4473363" y="1558061"/>
            <a:ext cx="62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Roboto"/>
              </a:rPr>
              <a:t>prev</a:t>
            </a:r>
            <a:endParaRPr 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05F888-2A3A-47EE-97D9-2134EFE4C43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4723372" y="1865838"/>
            <a:ext cx="61232" cy="38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87268-DE1B-4E04-87E1-47775B7ACFB4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flipH="1">
            <a:off x="4723372" y="1711335"/>
            <a:ext cx="1607586" cy="53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sym typeface="Roboto Slab"/>
              </a:rPr>
              <a:t>Doubly Linked Lists</a:t>
            </a:r>
            <a:endParaRPr lang="en-US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68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5758" indent="-257175">
              <a:lnSpc>
                <a:spcPct val="150000"/>
              </a:lnSpc>
              <a:buSzPts val="2200"/>
            </a:pPr>
            <a:r>
              <a:rPr lang="en-US" sz="1500">
                <a:latin typeface="Roboto"/>
                <a:ea typeface="Roboto"/>
                <a:cs typeface="Courier New"/>
              </a:rPr>
              <a:t>Nodes have next AND </a:t>
            </a:r>
            <a:r>
              <a:rPr lang="en-US" sz="1500" err="1">
                <a:latin typeface="Roboto"/>
                <a:ea typeface="Roboto"/>
                <a:cs typeface="Courier New"/>
              </a:rPr>
              <a:t>prev</a:t>
            </a:r>
            <a:r>
              <a:rPr lang="en-US" sz="1500">
                <a:latin typeface="Roboto"/>
                <a:ea typeface="Roboto"/>
                <a:cs typeface="Courier New"/>
              </a:rPr>
              <a:t> pointers!</a:t>
            </a:r>
          </a:p>
          <a:p>
            <a:pPr marL="88583" indent="0">
              <a:lnSpc>
                <a:spcPct val="150000"/>
              </a:lnSpc>
              <a:buSzPts val="2200"/>
              <a:buNone/>
            </a:pPr>
            <a:endParaRPr lang="en-US" sz="1500">
              <a:latin typeface="Roboto"/>
              <a:ea typeface="Roboto"/>
              <a:cs typeface="Courier New" panose="02070309020205020404" pitchFamily="49" charset="0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" name="Google Shape;181;p27" descr="Diagram&#10;&#10;Description automatically generated">
            <a:extLst>
              <a:ext uri="{FF2B5EF4-FFF2-40B4-BE49-F238E27FC236}">
                <a16:creationId xmlns:a16="http://schemas.microsoft.com/office/drawing/2014/main" id="{F76AF828-3549-4E3B-9945-4514A05AFF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36" r="3240" b="6976"/>
          <a:stretch/>
        </p:blipFill>
        <p:spPr>
          <a:xfrm>
            <a:off x="365539" y="2113794"/>
            <a:ext cx="8520599" cy="992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11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5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HW09 due Thursday (12/02)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Consolas"/>
                <a:sym typeface="Roboto"/>
              </a:rPr>
              <a:t>Last day of lecture next Monday (12/06)</a:t>
            </a:r>
            <a:endParaRPr lang="en-US">
              <a:latin typeface="Roboto"/>
              <a:ea typeface="Roboto"/>
              <a:cs typeface="Consolas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/>
                <a:sym typeface="Roboto"/>
              </a:rPr>
              <a:t>Next week’s recitation (12/07) will be a final review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AddToFront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 - DLL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E5A166-88C5-401C-B54A-120B44C8BBF4}"/>
              </a:ext>
            </a:extLst>
          </p:cNvPr>
          <p:cNvSpPr txBox="1"/>
          <p:nvPr/>
        </p:nvSpPr>
        <p:spPr>
          <a:xfrm>
            <a:off x="5745909" y="1446063"/>
            <a:ext cx="45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8EE7F-C4BE-4F16-A14E-3C062F53E76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5944768" y="1753840"/>
            <a:ext cx="30615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49EF0-E9E2-4B9E-B1BE-D6BFFBCB6A38}"/>
              </a:ext>
            </a:extLst>
          </p:cNvPr>
          <p:cNvSpPr txBox="1"/>
          <p:nvPr/>
        </p:nvSpPr>
        <p:spPr>
          <a:xfrm>
            <a:off x="2557754" y="329647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temp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8820A1-C5DF-4E28-A8AA-42C8778E778A}"/>
              </a:ext>
            </a:extLst>
          </p:cNvPr>
          <p:cNvCxnSpPr>
            <a:cxnSpLocks/>
            <a:stCxn id="27" idx="0"/>
            <a:endCxn id="2" idx="2"/>
          </p:cNvCxnSpPr>
          <p:nvPr/>
        </p:nvCxnSpPr>
        <p:spPr>
          <a:xfrm flipV="1">
            <a:off x="2865665" y="2727573"/>
            <a:ext cx="0" cy="5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9ED8C9F-01E4-498A-A41F-CA1C5F2A561D}"/>
              </a:ext>
            </a:extLst>
          </p:cNvPr>
          <p:cNvSpPr/>
          <p:nvPr/>
        </p:nvSpPr>
        <p:spPr>
          <a:xfrm>
            <a:off x="916733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Sumit</a:t>
            </a:r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2A6428-FA68-4935-A03A-34BD18D2F6CA}"/>
              </a:ext>
            </a:extLst>
          </p:cNvPr>
          <p:cNvCxnSpPr>
            <a:cxnSpLocks/>
            <a:stCxn id="13" idx="1"/>
            <a:endCxn id="32" idx="0"/>
          </p:cNvCxnSpPr>
          <p:nvPr/>
        </p:nvCxnSpPr>
        <p:spPr>
          <a:xfrm flipH="1">
            <a:off x="1361104" y="1599952"/>
            <a:ext cx="1196650" cy="6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53F727-6A00-460E-93DD-5528E389BA7B}"/>
              </a:ext>
            </a:extLst>
          </p:cNvPr>
          <p:cNvCxnSpPr/>
          <p:nvPr/>
        </p:nvCxnSpPr>
        <p:spPr>
          <a:xfrm>
            <a:off x="1805474" y="2510636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0A09A7-5A57-45E0-9DB0-06C9CE43D4EE}"/>
              </a:ext>
            </a:extLst>
          </p:cNvPr>
          <p:cNvCxnSpPr/>
          <p:nvPr/>
        </p:nvCxnSpPr>
        <p:spPr>
          <a:xfrm flipH="1" flipV="1">
            <a:off x="1858617" y="2641323"/>
            <a:ext cx="494473" cy="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0FDA1-06FB-49AD-8567-7DDE212B5CE0}"/>
              </a:ext>
            </a:extLst>
          </p:cNvPr>
          <p:cNvCxnSpPr>
            <a:cxnSpLocks/>
          </p:cNvCxnSpPr>
          <p:nvPr/>
        </p:nvCxnSpPr>
        <p:spPr>
          <a:xfrm flipH="1" flipV="1">
            <a:off x="3345345" y="2641323"/>
            <a:ext cx="494473" cy="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23EF67-616A-4A8E-8769-4D3FB3B26EF1}"/>
              </a:ext>
            </a:extLst>
          </p:cNvPr>
          <p:cNvCxnSpPr>
            <a:cxnSpLocks/>
          </p:cNvCxnSpPr>
          <p:nvPr/>
        </p:nvCxnSpPr>
        <p:spPr>
          <a:xfrm flipH="1" flipV="1">
            <a:off x="4927323" y="2641323"/>
            <a:ext cx="494473" cy="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9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“</a:t>
            </a:r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addToMiddle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” - DLL</a:t>
            </a:r>
            <a:endParaRPr lang="en-US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Roboto"/>
              </a:rPr>
              <a:t>prev</a:t>
            </a:r>
            <a:endParaRPr 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2DE317-339E-4711-88BD-B0B26CA8F524}"/>
              </a:ext>
            </a:extLst>
          </p:cNvPr>
          <p:cNvSpPr txBox="1"/>
          <p:nvPr/>
        </p:nvSpPr>
        <p:spPr>
          <a:xfrm>
            <a:off x="4132150" y="3192204"/>
            <a:ext cx="60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temp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3BFB52-FE71-44F9-84A8-EA1809601D22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4405216" y="2727573"/>
            <a:ext cx="27214" cy="4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02784-CC27-4E57-B93A-3C1A19AF1120}"/>
              </a:ext>
            </a:extLst>
          </p:cNvPr>
          <p:cNvSpPr/>
          <p:nvPr/>
        </p:nvSpPr>
        <p:spPr>
          <a:xfrm>
            <a:off x="3960845" y="1186867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Sumit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84E0F5-86E8-4666-98E9-A88FC704770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389138" y="2510636"/>
            <a:ext cx="118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D67E3D-DFFD-4F23-BDF6-16801AFF996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35857" y="2510636"/>
            <a:ext cx="128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37231B-F70A-4D0C-95D3-0CA3F1A3287B}"/>
              </a:ext>
            </a:extLst>
          </p:cNvPr>
          <p:cNvSpPr txBox="1"/>
          <p:nvPr/>
        </p:nvSpPr>
        <p:spPr>
          <a:xfrm>
            <a:off x="782168" y="2238398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F8BBF6-5943-4505-B158-017E68328036}"/>
              </a:ext>
            </a:extLst>
          </p:cNvPr>
          <p:cNvSpPr txBox="1"/>
          <p:nvPr/>
        </p:nvSpPr>
        <p:spPr>
          <a:xfrm>
            <a:off x="7578062" y="2238398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189B2-C92A-4243-A49B-87FC51FAB763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 flipV="1">
            <a:off x="3131959" y="1403804"/>
            <a:ext cx="820604" cy="8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602E37-6ABF-4483-9C48-726EF69E9937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4405216" y="1620741"/>
            <a:ext cx="0" cy="67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F1E59E-DB09-470B-8536-2F78FBD6C18A}"/>
              </a:ext>
            </a:extLst>
          </p:cNvPr>
          <p:cNvCxnSpPr/>
          <p:nvPr/>
        </p:nvCxnSpPr>
        <p:spPr>
          <a:xfrm flipH="1">
            <a:off x="3357770" y="2622273"/>
            <a:ext cx="544168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E71001-39D1-4090-BDA6-8E6B5D141477}"/>
              </a:ext>
            </a:extLst>
          </p:cNvPr>
          <p:cNvCxnSpPr>
            <a:cxnSpLocks/>
          </p:cNvCxnSpPr>
          <p:nvPr/>
        </p:nvCxnSpPr>
        <p:spPr>
          <a:xfrm flipH="1">
            <a:off x="4902476" y="2651262"/>
            <a:ext cx="544168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9AC481-554E-4905-9DC6-DBF7E5EEA864}"/>
              </a:ext>
            </a:extLst>
          </p:cNvPr>
          <p:cNvCxnSpPr/>
          <p:nvPr/>
        </p:nvCxnSpPr>
        <p:spPr>
          <a:xfrm flipV="1">
            <a:off x="4626148" y="1725578"/>
            <a:ext cx="2483" cy="44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583113-A714-45D4-A49A-2F4248103A61}"/>
              </a:ext>
            </a:extLst>
          </p:cNvPr>
          <p:cNvCxnSpPr>
            <a:cxnSpLocks/>
          </p:cNvCxnSpPr>
          <p:nvPr/>
        </p:nvCxnSpPr>
        <p:spPr>
          <a:xfrm flipH="1">
            <a:off x="3344827" y="1656831"/>
            <a:ext cx="585583" cy="61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149C6E-04A1-4BF0-B586-518BE9DADF6A}"/>
              </a:ext>
            </a:extLst>
          </p:cNvPr>
          <p:cNvCxnSpPr>
            <a:cxnSpLocks/>
          </p:cNvCxnSpPr>
          <p:nvPr/>
        </p:nvCxnSpPr>
        <p:spPr>
          <a:xfrm flipH="1">
            <a:off x="1135857" y="2651262"/>
            <a:ext cx="128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7666BF-88E5-4CE1-BA58-34D16BD81227}"/>
              </a:ext>
            </a:extLst>
          </p:cNvPr>
          <p:cNvCxnSpPr>
            <a:cxnSpLocks/>
          </p:cNvCxnSpPr>
          <p:nvPr/>
        </p:nvCxnSpPr>
        <p:spPr>
          <a:xfrm flipH="1">
            <a:off x="6389138" y="2651262"/>
            <a:ext cx="1188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2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AddToBack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- DLL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E5A166-88C5-401C-B54A-120B44C8BBF4}"/>
              </a:ext>
            </a:extLst>
          </p:cNvPr>
          <p:cNvSpPr txBox="1"/>
          <p:nvPr/>
        </p:nvSpPr>
        <p:spPr>
          <a:xfrm>
            <a:off x="5745909" y="1446063"/>
            <a:ext cx="5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8EE7F-C4BE-4F16-A14E-3C062F53E76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5944768" y="1753840"/>
            <a:ext cx="64633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8FA329-EDE6-4AB4-9D32-88E68F376617}"/>
              </a:ext>
            </a:extLst>
          </p:cNvPr>
          <p:cNvSpPr txBox="1"/>
          <p:nvPr/>
        </p:nvSpPr>
        <p:spPr>
          <a:xfrm>
            <a:off x="5671701" y="3296473"/>
            <a:ext cx="62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temp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8989B8-65B1-4B79-9353-B82E3E22A54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5944768" y="2727573"/>
            <a:ext cx="37419" cy="5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D9EB9-CD6C-49F5-8E57-A0F212533A41}"/>
              </a:ext>
            </a:extLst>
          </p:cNvPr>
          <p:cNvSpPr/>
          <p:nvPr/>
        </p:nvSpPr>
        <p:spPr>
          <a:xfrm>
            <a:off x="7039948" y="2281404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Sumit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96E4A6-A5B7-4229-8777-29EE6AF8F155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6009401" y="1753840"/>
            <a:ext cx="1474918" cy="5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445F68-E5F1-4B7E-8449-39959490B59F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6389138" y="2489930"/>
            <a:ext cx="650810" cy="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C2E3D0-83A8-4DA4-BB7F-2C7086ECD68D}"/>
              </a:ext>
            </a:extLst>
          </p:cNvPr>
          <p:cNvCxnSpPr/>
          <p:nvPr/>
        </p:nvCxnSpPr>
        <p:spPr>
          <a:xfrm flipH="1" flipV="1">
            <a:off x="6393346" y="2583345"/>
            <a:ext cx="606287" cy="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F2DE07-5FDD-4D7B-9E0F-BD04F1AFB261}"/>
              </a:ext>
            </a:extLst>
          </p:cNvPr>
          <p:cNvCxnSpPr>
            <a:cxnSpLocks/>
          </p:cNvCxnSpPr>
          <p:nvPr/>
        </p:nvCxnSpPr>
        <p:spPr>
          <a:xfrm flipH="1">
            <a:off x="4849587" y="2636668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AF36BB-6B1E-4F58-B01A-2194C19C5C0F}"/>
              </a:ext>
            </a:extLst>
          </p:cNvPr>
          <p:cNvCxnSpPr>
            <a:cxnSpLocks/>
          </p:cNvCxnSpPr>
          <p:nvPr/>
        </p:nvCxnSpPr>
        <p:spPr>
          <a:xfrm flipH="1">
            <a:off x="3310036" y="2624461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removeFromFront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E5A166-88C5-401C-B54A-120B44C8BBF4}"/>
              </a:ext>
            </a:extLst>
          </p:cNvPr>
          <p:cNvSpPr txBox="1"/>
          <p:nvPr/>
        </p:nvSpPr>
        <p:spPr>
          <a:xfrm>
            <a:off x="5745909" y="1446063"/>
            <a:ext cx="45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8EE7F-C4BE-4F16-A14E-3C062F53E76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5944768" y="1753840"/>
            <a:ext cx="30615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B4DE1-C5A3-4EFD-9FDE-07B22245B6E5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865665" y="1753840"/>
            <a:ext cx="1539551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51BE8F-36BB-46FD-A15E-B38A41956C82}"/>
              </a:ext>
            </a:extLst>
          </p:cNvPr>
          <p:cNvCxnSpPr/>
          <p:nvPr/>
        </p:nvCxnSpPr>
        <p:spPr>
          <a:xfrm flipH="1" flipV="1">
            <a:off x="3374335" y="2624758"/>
            <a:ext cx="523461" cy="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431042-747D-400C-9E10-715644B3CD30}"/>
              </a:ext>
            </a:extLst>
          </p:cNvPr>
          <p:cNvCxnSpPr>
            <a:cxnSpLocks/>
          </p:cNvCxnSpPr>
          <p:nvPr/>
        </p:nvCxnSpPr>
        <p:spPr>
          <a:xfrm flipH="1" flipV="1">
            <a:off x="4910759" y="2649606"/>
            <a:ext cx="519320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removeFromBack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3E0C37-2EEB-4A9A-A033-8F019B1A6E22}"/>
              </a:ext>
            </a:extLst>
          </p:cNvPr>
          <p:cNvSpPr/>
          <p:nvPr/>
        </p:nvSpPr>
        <p:spPr>
          <a:xfrm>
            <a:off x="1920688" y="2240696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3E957F-C154-415A-BD99-156F7B488944}"/>
              </a:ext>
            </a:extLst>
          </p:cNvPr>
          <p:cNvCxnSpPr/>
          <p:nvPr/>
        </p:nvCxnSpPr>
        <p:spPr>
          <a:xfrm>
            <a:off x="3663180" y="2455835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933B3C-C3DD-4BAF-BB31-CFFA97EDA837}"/>
              </a:ext>
            </a:extLst>
          </p:cNvPr>
          <p:cNvSpPr/>
          <p:nvPr/>
        </p:nvSpPr>
        <p:spPr>
          <a:xfrm>
            <a:off x="4279001" y="2251193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5628B-0ACD-42E0-A7A4-F11919A307CE}"/>
              </a:ext>
            </a:extLst>
          </p:cNvPr>
          <p:cNvSpPr/>
          <p:nvPr/>
        </p:nvSpPr>
        <p:spPr>
          <a:xfrm>
            <a:off x="5818552" y="2251193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2EFDE-D513-43B7-818D-3703A696E7D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67742" y="2468130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955-23DB-4D02-B4BF-CF5A9032F451}"/>
              </a:ext>
            </a:extLst>
          </p:cNvPr>
          <p:cNvSpPr txBox="1"/>
          <p:nvPr/>
        </p:nvSpPr>
        <p:spPr>
          <a:xfrm>
            <a:off x="2057148" y="1531560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5C716-9CF5-4816-812B-1D49CB961EA7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2365059" y="1839337"/>
            <a:ext cx="0" cy="40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E5A166-88C5-401C-B54A-120B44C8BBF4}"/>
              </a:ext>
            </a:extLst>
          </p:cNvPr>
          <p:cNvSpPr txBox="1"/>
          <p:nvPr/>
        </p:nvSpPr>
        <p:spPr>
          <a:xfrm>
            <a:off x="6064064" y="1403558"/>
            <a:ext cx="46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8EE7F-C4BE-4F16-A14E-3C062F53E760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6262923" y="1711335"/>
            <a:ext cx="34017" cy="53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B06476-4259-4B49-8E90-14A4525F52D1}"/>
              </a:ext>
            </a:extLst>
          </p:cNvPr>
          <p:cNvSpPr txBox="1"/>
          <p:nvPr/>
        </p:nvSpPr>
        <p:spPr>
          <a:xfrm>
            <a:off x="3253800" y="2171399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FE997E-C31E-4AA9-9E99-C4BC8F598CB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09429" y="2457633"/>
            <a:ext cx="44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75C706-9200-4550-AB14-72B645BF5FAC}"/>
              </a:ext>
            </a:extLst>
          </p:cNvPr>
          <p:cNvSpPr txBox="1"/>
          <p:nvPr/>
        </p:nvSpPr>
        <p:spPr>
          <a:xfrm>
            <a:off x="4473363" y="1558061"/>
            <a:ext cx="57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Roboto"/>
              </a:rPr>
              <a:t>prev</a:t>
            </a:r>
            <a:endParaRPr 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05F888-2A3A-47EE-97D9-2134EFE4C43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4723372" y="1865838"/>
            <a:ext cx="37419" cy="38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87268-DE1B-4E04-87E1-47775B7ACFB4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flipH="1">
            <a:off x="4723372" y="1711335"/>
            <a:ext cx="1573568" cy="53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002C5D-3C16-4A05-89E1-5CB97CB99D09}"/>
              </a:ext>
            </a:extLst>
          </p:cNvPr>
          <p:cNvCxnSpPr/>
          <p:nvPr/>
        </p:nvCxnSpPr>
        <p:spPr>
          <a:xfrm flipH="1" flipV="1">
            <a:off x="5204791" y="2612334"/>
            <a:ext cx="593864" cy="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E3EC0-3C6D-4E66-957F-2683E6D9F97C}"/>
              </a:ext>
            </a:extLst>
          </p:cNvPr>
          <p:cNvCxnSpPr>
            <a:cxnSpLocks/>
          </p:cNvCxnSpPr>
          <p:nvPr/>
        </p:nvCxnSpPr>
        <p:spPr>
          <a:xfrm flipH="1">
            <a:off x="2809429" y="2571750"/>
            <a:ext cx="44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88D10D-64F8-4D56-A979-8392246E06A6}"/>
              </a:ext>
            </a:extLst>
          </p:cNvPr>
          <p:cNvCxnSpPr>
            <a:cxnSpLocks/>
          </p:cNvCxnSpPr>
          <p:nvPr/>
        </p:nvCxnSpPr>
        <p:spPr>
          <a:xfrm flipH="1">
            <a:off x="3663180" y="2612334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“removeFromMiddle”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AA3E8-989C-4E85-92F8-BED81E130215}"/>
              </a:ext>
            </a:extLst>
          </p:cNvPr>
          <p:cNvSpPr/>
          <p:nvPr/>
        </p:nvSpPr>
        <p:spPr>
          <a:xfrm>
            <a:off x="2421294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Lucas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D6D081-0444-4327-97FB-5D777421C9A5}"/>
              </a:ext>
            </a:extLst>
          </p:cNvPr>
          <p:cNvCxnSpPr/>
          <p:nvPr/>
        </p:nvCxnSpPr>
        <p:spPr>
          <a:xfrm>
            <a:off x="3345025" y="2498341"/>
            <a:ext cx="61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197779-777A-4006-96DA-8AD31BBBBE52}"/>
              </a:ext>
            </a:extLst>
          </p:cNvPr>
          <p:cNvSpPr/>
          <p:nvPr/>
        </p:nvSpPr>
        <p:spPr>
          <a:xfrm>
            <a:off x="3960845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Melanie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0A3ACD-A4BD-4480-91AB-ABE061900916}"/>
              </a:ext>
            </a:extLst>
          </p:cNvPr>
          <p:cNvSpPr/>
          <p:nvPr/>
        </p:nvSpPr>
        <p:spPr>
          <a:xfrm>
            <a:off x="5500397" y="2293699"/>
            <a:ext cx="888741" cy="4338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Rachna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82D8AF-502C-4205-82E8-E363659DB63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849587" y="2510636"/>
            <a:ext cx="65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0A5A1D-14B8-4C26-AD81-5476543C1C0D}"/>
              </a:ext>
            </a:extLst>
          </p:cNvPr>
          <p:cNvSpPr txBox="1"/>
          <p:nvPr/>
        </p:nvSpPr>
        <p:spPr>
          <a:xfrm>
            <a:off x="2557754" y="1446063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Roboto"/>
              </a:rPr>
              <a:t>prev</a:t>
            </a:r>
            <a:endParaRPr lang="en-US">
              <a:solidFill>
                <a:srgbClr val="000000"/>
              </a:solidFill>
              <a:latin typeface="Roboto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E01740-C409-4C21-A2DB-3079ADA7E139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>
            <a:off x="2865665" y="1753840"/>
            <a:ext cx="0" cy="5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C4F4F8-1F9C-4868-B534-823E6178BC1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89138" y="2510636"/>
            <a:ext cx="118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0340C5-E186-4EE7-B62F-3F6FAF186AD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35857" y="2510636"/>
            <a:ext cx="128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090650-6A7F-4913-A147-A86125A540CA}"/>
              </a:ext>
            </a:extLst>
          </p:cNvPr>
          <p:cNvSpPr txBox="1"/>
          <p:nvPr/>
        </p:nvSpPr>
        <p:spPr>
          <a:xfrm>
            <a:off x="782168" y="2238398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491C07-CB96-4D76-B607-D4D493001374}"/>
              </a:ext>
            </a:extLst>
          </p:cNvPr>
          <p:cNvSpPr txBox="1"/>
          <p:nvPr/>
        </p:nvSpPr>
        <p:spPr>
          <a:xfrm>
            <a:off x="7578062" y="2238398"/>
            <a:ext cx="2568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Roboto"/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7B6294-5A61-4223-ACC4-A972FE78A268}"/>
              </a:ext>
            </a:extLst>
          </p:cNvPr>
          <p:cNvSpPr txBox="1"/>
          <p:nvPr/>
        </p:nvSpPr>
        <p:spPr>
          <a:xfrm>
            <a:off x="5691092" y="1446438"/>
            <a:ext cx="609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/>
              </a:rPr>
              <a:t>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5A9348-66A2-4505-80BB-2C478F660883}"/>
              </a:ext>
            </a:extLst>
          </p:cNvPr>
          <p:cNvCxnSpPr>
            <a:cxnSpLocks/>
            <a:stCxn id="49" idx="2"/>
            <a:endCxn id="36" idx="0"/>
          </p:cNvCxnSpPr>
          <p:nvPr/>
        </p:nvCxnSpPr>
        <p:spPr>
          <a:xfrm flipH="1">
            <a:off x="5944768" y="1754215"/>
            <a:ext cx="51026" cy="5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02C9B9-EB50-4945-AFFE-0234437B3887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3347307" y="2556191"/>
            <a:ext cx="2148949" cy="2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F898B8-98F0-46C9-B3BA-AF8B0D51295B}"/>
              </a:ext>
            </a:extLst>
          </p:cNvPr>
          <p:cNvCxnSpPr>
            <a:cxnSpLocks/>
          </p:cNvCxnSpPr>
          <p:nvPr/>
        </p:nvCxnSpPr>
        <p:spPr>
          <a:xfrm flipH="1" flipV="1">
            <a:off x="4910759" y="2649606"/>
            <a:ext cx="519320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B3A95F-3D04-41E9-A9D2-236D2CCD9D27}"/>
              </a:ext>
            </a:extLst>
          </p:cNvPr>
          <p:cNvCxnSpPr>
            <a:cxnSpLocks/>
          </p:cNvCxnSpPr>
          <p:nvPr/>
        </p:nvCxnSpPr>
        <p:spPr>
          <a:xfrm flipH="1" flipV="1">
            <a:off x="3343690" y="2652090"/>
            <a:ext cx="519320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9A223C-8E66-4E9B-AF9A-813A8F89AD04}"/>
              </a:ext>
            </a:extLst>
          </p:cNvPr>
          <p:cNvCxnSpPr>
            <a:cxnSpLocks/>
          </p:cNvCxnSpPr>
          <p:nvPr/>
        </p:nvCxnSpPr>
        <p:spPr>
          <a:xfrm flipH="1">
            <a:off x="3320416" y="2724328"/>
            <a:ext cx="2100029" cy="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91282A-E4D9-4827-A9E8-FA4795048DF1}"/>
              </a:ext>
            </a:extLst>
          </p:cNvPr>
          <p:cNvCxnSpPr>
            <a:cxnSpLocks/>
          </p:cNvCxnSpPr>
          <p:nvPr/>
        </p:nvCxnSpPr>
        <p:spPr>
          <a:xfrm flipH="1">
            <a:off x="6389138" y="2649605"/>
            <a:ext cx="118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5E23F9-415F-487A-A04B-9AE269830108}"/>
              </a:ext>
            </a:extLst>
          </p:cNvPr>
          <p:cNvCxnSpPr>
            <a:cxnSpLocks/>
          </p:cNvCxnSpPr>
          <p:nvPr/>
        </p:nvCxnSpPr>
        <p:spPr>
          <a:xfrm flipH="1">
            <a:off x="1135857" y="2649605"/>
            <a:ext cx="128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Iterator / Iterable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Consolas"/>
                <a:ea typeface="Roboto"/>
              </a:rPr>
              <a:t>Iterator&lt;E&gt;</a:t>
            </a:r>
            <a:endParaRPr lang="en-US">
              <a:latin typeface="Consolas"/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sz="1600">
                <a:latin typeface="Roboto"/>
                <a:ea typeface="Roboto"/>
              </a:rPr>
              <a:t>Defines the methods that allow for a collection to be iterated through</a:t>
            </a:r>
          </a:p>
          <a:p>
            <a:pPr lvl="2">
              <a:lnSpc>
                <a:spcPct val="114999"/>
              </a:lnSpc>
              <a:spcBef>
                <a:spcPts val="0"/>
              </a:spcBef>
              <a:buSzPts val="1800"/>
              <a:buFont typeface="Wingdings" pitchFamily="2" charset="2"/>
              <a:buChar char="§"/>
            </a:pPr>
            <a:r>
              <a:rPr lang="en" sz="16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boolean</a:t>
            </a:r>
            <a:r>
              <a:rPr lang="en" sz="16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" sz="1600" err="1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hasNext</a:t>
            </a:r>
            <a:r>
              <a:rPr lang="en" sz="16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()</a:t>
            </a:r>
          </a:p>
          <a:p>
            <a:pPr lvl="2">
              <a:lnSpc>
                <a:spcPct val="114999"/>
              </a:lnSpc>
              <a:spcBef>
                <a:spcPts val="0"/>
              </a:spcBef>
              <a:buSzPts val="1800"/>
              <a:buFont typeface="Wingdings" pitchFamily="2" charset="2"/>
              <a:buChar char="§"/>
            </a:pPr>
            <a:r>
              <a:rPr lang="en" sz="1600"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 next()</a:t>
            </a:r>
          </a:p>
          <a:p>
            <a:pPr>
              <a:lnSpc>
                <a:spcPct val="114999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" err="1">
                <a:latin typeface="Consolas"/>
                <a:ea typeface="Roboto"/>
              </a:rPr>
              <a:t>Iterable</a:t>
            </a:r>
            <a:r>
              <a:rPr lang="en">
                <a:latin typeface="Consolas"/>
                <a:ea typeface="Roboto"/>
              </a:rPr>
              <a:t>&lt;E&gt;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sz="1600"/>
              <a:t>A collection which can be iterated through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sz="1600"/>
              <a:t>If a collection implements </a:t>
            </a:r>
            <a:r>
              <a:rPr lang="en" sz="1600" err="1">
                <a:latin typeface="Consolas"/>
              </a:rPr>
              <a:t>Iterable</a:t>
            </a:r>
            <a:r>
              <a:rPr lang="en" sz="1600"/>
              <a:t>, you can use a foreach loop on it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sz="1600">
                <a:latin typeface="Consolas"/>
              </a:rPr>
              <a:t>Collections</a:t>
            </a:r>
            <a:r>
              <a:rPr lang="en" sz="1600"/>
              <a:t> implements </a:t>
            </a:r>
            <a:r>
              <a:rPr lang="en" sz="1600" err="1">
                <a:latin typeface="Consolas"/>
              </a:rPr>
              <a:t>Iterable</a:t>
            </a:r>
            <a:endParaRPr lang="en" sz="1600">
              <a:latin typeface="Consolas"/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sz="1600">
                <a:latin typeface="Consolas"/>
              </a:rPr>
              <a:t>Iterator&lt;E&gt; iterator()</a:t>
            </a:r>
          </a:p>
          <a:p>
            <a:pPr lvl="2">
              <a:lnSpc>
                <a:spcPct val="114999"/>
              </a:lnSpc>
              <a:spcBef>
                <a:spcPts val="0"/>
              </a:spcBef>
              <a:buSzPts val="1800"/>
              <a:buFont typeface="Wingdings" pitchFamily="2" charset="2"/>
              <a:buChar char="§"/>
            </a:pPr>
            <a:r>
              <a:rPr lang="en" sz="1600"/>
              <a:t>Returns an Iterator object allowing you to iterate over objects of type E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SzPts val="1800"/>
              <a:buFont typeface="Roboto"/>
              <a:buChar char="●"/>
            </a:pPr>
            <a:endParaRPr lang="en">
              <a:latin typeface="Roboto"/>
              <a:ea typeface="Roboto"/>
            </a:endParaRPr>
          </a:p>
          <a:p>
            <a:pPr lvl="1">
              <a:lnSpc>
                <a:spcPct val="114999"/>
              </a:lnSpc>
              <a:spcAft>
                <a:spcPts val="800"/>
              </a:spcAft>
              <a:buFont typeface="Roboto"/>
              <a:buChar char="●"/>
            </a:pPr>
            <a:endParaRPr lang="en">
              <a:latin typeface="Roboto"/>
              <a:ea typeface="Roboto"/>
            </a:endParaRPr>
          </a:p>
          <a:p>
            <a:pPr>
              <a:lnSpc>
                <a:spcPct val="114999"/>
              </a:lnSpc>
              <a:spcAft>
                <a:spcPts val="800"/>
              </a:spcAft>
              <a:buFont typeface="Roboto"/>
              <a:buChar char="●"/>
            </a:pPr>
            <a:endParaRPr lang="en"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311700" y="115242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</a:rPr>
              <a:t>The final review recitation typically consists of a massive Kahoot with questions on as many topics as possible along with a massive slide deck with every topic that was covered in this class.</a:t>
            </a: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</a:rPr>
              <a:t>Do you want to follow this format? Or would you rather have your TAs cover specific topics that you struggled with in the past on a more detailed level?</a:t>
            </a: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2"/>
                </a:solidFill>
                <a:latin typeface="Roboto"/>
                <a:ea typeface="Roboto"/>
              </a:rPr>
              <a:t>Now is the time to discuss the course of action with your TAs for your specific recitation section for next week! Come to a consensus for your section and your TAs will plan accordingly in order to maximize the review recitation! Each section might be different and that is totally okay!</a:t>
            </a: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Feedback Time!</a:t>
            </a:r>
            <a:endParaRPr lang="en-US"/>
          </a:p>
        </p:txBody>
      </p:sp>
      <p:sp>
        <p:nvSpPr>
          <p:cNvPr id="4" name="Google Shape;175;p26">
            <a:extLst>
              <a:ext uri="{FF2B5EF4-FFF2-40B4-BE49-F238E27FC236}">
                <a16:creationId xmlns:a16="http://schemas.microsoft.com/office/drawing/2014/main" id="{BDD26916-0095-7149-8D97-0DD2ABCE49A1}"/>
              </a:ext>
            </a:extLst>
          </p:cNvPr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0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 Trivia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5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/>
              </a:rPr>
              <a:t>(True/False) All ADTs can be used as the static and dynamic type of a variable. 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sz="1600"/>
              <a:t>(True/False) </a:t>
            </a:r>
            <a:r>
              <a:rPr lang="en-US" sz="1600">
                <a:latin typeface="Roboto"/>
                <a:ea typeface="Roboto"/>
                <a:cs typeface="Consolas"/>
              </a:rPr>
              <a:t>This is a valid statement: List&lt;String&gt; </a:t>
            </a:r>
            <a:r>
              <a:rPr lang="en-US" sz="1600" err="1">
                <a:latin typeface="Roboto"/>
                <a:ea typeface="Roboto"/>
                <a:cs typeface="Consolas"/>
              </a:rPr>
              <a:t>aList</a:t>
            </a:r>
            <a:r>
              <a:rPr lang="en-US" sz="1600">
                <a:latin typeface="Roboto"/>
                <a:ea typeface="Roboto"/>
                <a:cs typeface="Consolas"/>
              </a:rPr>
              <a:t> = new </a:t>
            </a:r>
            <a:r>
              <a:rPr lang="en-US" sz="1600" err="1">
                <a:latin typeface="Roboto"/>
                <a:ea typeface="Roboto"/>
                <a:cs typeface="Consolas"/>
              </a:rPr>
              <a:t>ArrayList</a:t>
            </a:r>
            <a:r>
              <a:rPr lang="en-US" sz="1600">
                <a:latin typeface="Roboto"/>
                <a:ea typeface="Roboto"/>
                <a:cs typeface="Consolas"/>
              </a:rPr>
              <a:t>&lt;&gt;();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sz="1600"/>
              <a:t>(True/False) The addition of a tail field to a LinkedList makes removing the last element a more efficient operation. 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sz="1600"/>
              <a:t>(True/False) Adding to the middle of a linked list is O(1) since we just need to create a new node and change references.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sz="1600"/>
              <a:t>(True/False) An </a:t>
            </a:r>
            <a:r>
              <a:rPr lang="en-US" sz="1600" err="1"/>
              <a:t>ArrayList</a:t>
            </a:r>
            <a:r>
              <a:rPr lang="en-US" sz="1600"/>
              <a:t> and a LinkedList are the only ways to implement the List ADT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endParaRPr lang="en-US">
              <a:latin typeface="Roboto"/>
              <a:ea typeface="Roboto"/>
              <a:cs typeface="Consolas"/>
            </a:endParaRPr>
          </a:p>
          <a:p>
            <a:pPr>
              <a:lnSpc>
                <a:spcPct val="150000"/>
              </a:lnSpc>
              <a:buFont typeface="Roboto"/>
              <a:buChar char="●"/>
            </a:pPr>
            <a:endParaRPr lang="en-US">
              <a:latin typeface="Roboto"/>
              <a:ea typeface="Roboto"/>
              <a:cs typeface="Consolas"/>
            </a:endParaRPr>
          </a:p>
          <a:p>
            <a:pPr>
              <a:lnSpc>
                <a:spcPct val="150000"/>
              </a:lnSpc>
              <a:buFont typeface="Roboto"/>
              <a:buChar char="●"/>
            </a:pPr>
            <a:endParaRPr lang="en-US">
              <a:latin typeface="Roboto"/>
              <a:ea typeface="Roboto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71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 Trivia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5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Roboto,Sans-Serif"/>
              <a:buChar char="●"/>
            </a:pPr>
            <a:r>
              <a:rPr lang="en-US" sz="1600"/>
              <a:t>(True/False) All ADTs can be used as the static and dynamic type of a variable.  </a:t>
            </a:r>
          </a:p>
          <a:p>
            <a:pPr>
              <a:lnSpc>
                <a:spcPct val="150000"/>
              </a:lnSpc>
              <a:buFont typeface="Roboto,Sans-Serif"/>
              <a:buChar char="●"/>
            </a:pPr>
            <a:r>
              <a:rPr lang="en-US" sz="1600"/>
              <a:t>(True/False) This is a valid statement: </a:t>
            </a:r>
            <a:r>
              <a:rPr lang="en-US" sz="1600">
                <a:latin typeface="Roboto"/>
              </a:rPr>
              <a:t>List&lt;String&gt; </a:t>
            </a:r>
            <a:r>
              <a:rPr lang="en-US" sz="1600" err="1">
                <a:latin typeface="Roboto"/>
              </a:rPr>
              <a:t>aList</a:t>
            </a:r>
            <a:r>
              <a:rPr lang="en-US" sz="1600">
                <a:latin typeface="Roboto"/>
              </a:rPr>
              <a:t> = new </a:t>
            </a:r>
            <a:r>
              <a:rPr lang="en-US" sz="1600" err="1">
                <a:latin typeface="Roboto"/>
              </a:rPr>
              <a:t>ArrayList</a:t>
            </a:r>
            <a:r>
              <a:rPr lang="en-US" sz="1600">
                <a:latin typeface="Roboto"/>
              </a:rPr>
              <a:t>&lt;&gt;();</a:t>
            </a:r>
            <a:r>
              <a:rPr lang="en-US" sz="1600"/>
              <a:t> 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Roboto,Sans-Serif"/>
              <a:buChar char="●"/>
            </a:pPr>
            <a:r>
              <a:rPr lang="en-US" sz="1600"/>
              <a:t>(True/False) The addition of a tail field to a singly-linked LinkedList makes removing the last element a more efficient operation. 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Roboto,Sans-Serif"/>
              <a:buChar char="●"/>
            </a:pPr>
            <a:r>
              <a:rPr lang="en-US" sz="1600"/>
              <a:t>(True/False) Adding to the middle of a linked list is O(1) since we just need to create a new node and change references. 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/>
              <a:t>(True/False) An </a:t>
            </a:r>
            <a:r>
              <a:rPr lang="en-US" sz="1600" err="1"/>
              <a:t>ArrayList</a:t>
            </a:r>
            <a:r>
              <a:rPr lang="en-US" sz="1600"/>
              <a:t> and a LinkedList are the only ways to implement the List ADT </a:t>
            </a: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Open Sans"/>
              <a:buChar char="●"/>
            </a:pP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Roboto,Sans-Serif"/>
              <a:buChar char="●"/>
            </a:pPr>
            <a:endParaRPr 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Roboto,Sans-Serif"/>
              <a:buChar char="●"/>
            </a:pPr>
            <a:endParaRPr lang="en-US" sz="1600">
              <a:solidFill>
                <a:srgbClr val="695D46"/>
              </a:solidFill>
            </a:endParaRPr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,Sans-Serif"/>
              <a:buChar char="●"/>
            </a:pPr>
            <a:endParaRPr lang="en-US" sz="1600"/>
          </a:p>
          <a:p>
            <a:pPr>
              <a:lnSpc>
                <a:spcPct val="150000"/>
              </a:lnSpc>
              <a:buFont typeface="Roboto"/>
              <a:buChar char="●"/>
            </a:pPr>
            <a:endParaRPr lang="en-US" sz="1600"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5976E-2785-4688-9343-6FE19FBDD835}"/>
              </a:ext>
            </a:extLst>
          </p:cNvPr>
          <p:cNvSpPr txBox="1"/>
          <p:nvPr/>
        </p:nvSpPr>
        <p:spPr>
          <a:xfrm>
            <a:off x="8153400" y="1309007"/>
            <a:ext cx="6681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313B9-52B7-468C-AD4C-4CC081AA767C}"/>
              </a:ext>
            </a:extLst>
          </p:cNvPr>
          <p:cNvSpPr txBox="1"/>
          <p:nvPr/>
        </p:nvSpPr>
        <p:spPr>
          <a:xfrm>
            <a:off x="4955721" y="2417989"/>
            <a:ext cx="6681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CBD2F-94EB-4242-92B1-C5D4A85B5DC5}"/>
              </a:ext>
            </a:extLst>
          </p:cNvPr>
          <p:cNvSpPr txBox="1"/>
          <p:nvPr/>
        </p:nvSpPr>
        <p:spPr>
          <a:xfrm>
            <a:off x="4200524" y="3125560"/>
            <a:ext cx="6681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2BBFE-D1A4-44F1-8EF8-BC302DA55C92}"/>
              </a:ext>
            </a:extLst>
          </p:cNvPr>
          <p:cNvSpPr txBox="1"/>
          <p:nvPr/>
        </p:nvSpPr>
        <p:spPr>
          <a:xfrm>
            <a:off x="2077810" y="3887560"/>
            <a:ext cx="6681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C14C2-1F9F-4E1C-8B7D-842C6707F228}"/>
              </a:ext>
            </a:extLst>
          </p:cNvPr>
          <p:cNvSpPr txBox="1"/>
          <p:nvPr/>
        </p:nvSpPr>
        <p:spPr>
          <a:xfrm>
            <a:off x="7820025" y="1683203"/>
            <a:ext cx="6681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Topics List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5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ADTs</a:t>
            </a:r>
            <a:endParaRPr lang="en-US" sz="2000">
              <a:latin typeface="Consolas"/>
              <a:ea typeface="Consolas"/>
              <a:cs typeface="Consolas"/>
            </a:endParaRP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List ADT</a:t>
            </a:r>
            <a:endParaRPr lang="en-US" sz="2000">
              <a:latin typeface="Consolas"/>
              <a:ea typeface="Consolas"/>
              <a:cs typeface="Consolas"/>
            </a:endParaRP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sz="2000">
                <a:latin typeface="Consolas"/>
                <a:ea typeface="Consolas"/>
                <a:cs typeface="Consolas"/>
              </a:rPr>
              <a:t>Linked List Intro</a:t>
            </a:r>
          </a:p>
          <a:p>
            <a:pPr>
              <a:lnSpc>
                <a:spcPct val="150000"/>
              </a:lnSpc>
              <a:buFont typeface="Roboto"/>
              <a:buChar char="●"/>
            </a:pPr>
            <a:r>
              <a:rPr lang="en-US" sz="2000" err="1">
                <a:latin typeface="Consolas"/>
                <a:ea typeface="Consolas"/>
                <a:cs typeface="Consolas"/>
              </a:rPr>
              <a:t>Iterable</a:t>
            </a:r>
            <a:r>
              <a:rPr lang="en-US" sz="2000">
                <a:latin typeface="Consolas"/>
                <a:ea typeface="Consolas"/>
                <a:cs typeface="Consolas"/>
              </a:rPr>
              <a:t>/Iterator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000">
              <a:latin typeface="Consolas"/>
              <a:ea typeface="Consolas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73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ADTs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ADT - 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Abstract Data Type →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a data type whose creation and modification are constrained to a contract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US" u="sng">
                <a:latin typeface="Roboto"/>
                <a:ea typeface="Roboto"/>
                <a:cs typeface="Roboto"/>
                <a:sym typeface="Roboto"/>
              </a:rPr>
              <a:t>contract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defines the behavior of data structures, and in Java, these are typically </a:t>
            </a:r>
            <a:r>
              <a:rPr lang="en-US" u="sng">
                <a:latin typeface="Roboto"/>
                <a:ea typeface="Roboto"/>
                <a:cs typeface="Roboto"/>
                <a:sym typeface="Roboto"/>
              </a:rPr>
              <a:t>interfaces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Concrete Data Structures implement an ADT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Java has built in ADT and Data structures for you to use.  </a:t>
            </a:r>
          </a:p>
        </p:txBody>
      </p:sp>
      <p:sp>
        <p:nvSpPr>
          <p:cNvPr id="114" name="Google Shape;114;p18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0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List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060424"/>
            <a:ext cx="8520600" cy="371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ADT for storing elements in an </a:t>
            </a:r>
            <a:r>
              <a:rPr lang="en-US" u="sng">
                <a:latin typeface="Roboto"/>
                <a:ea typeface="Roboto"/>
                <a:cs typeface="Roboto"/>
                <a:sym typeface="Roboto"/>
              </a:rPr>
              <a:t>ordered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fashion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Duplicate elements can be added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All elements have an index representing their position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Notable methods: </a:t>
            </a:r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add(E </a:t>
            </a:r>
            <a:r>
              <a:rPr lang="en-US" sz="160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elem</a:t>
            </a: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)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-US" sz="1600" b="1">
                <a:latin typeface="Roboto"/>
                <a:ea typeface="Roboto"/>
                <a:sym typeface="Roboto"/>
              </a:rPr>
              <a:t> </a:t>
            </a:r>
            <a:r>
              <a:rPr lang="en-US" sz="1600">
                <a:latin typeface="Roboto"/>
                <a:ea typeface="Roboto"/>
                <a:sym typeface="Roboto"/>
              </a:rPr>
              <a:t>adds a new element to a list</a:t>
            </a:r>
          </a:p>
          <a:p>
            <a:pPr lvl="1" indent="-355600">
              <a:lnSpc>
                <a:spcPct val="15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remove(E </a:t>
            </a:r>
            <a:r>
              <a:rPr lang="en-US" sz="160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elem</a:t>
            </a: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)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-US" sz="1600">
                <a:latin typeface="Roboto"/>
                <a:ea typeface="Roboto"/>
                <a:sym typeface="Roboto"/>
              </a:rPr>
              <a:t> removes an element from a list</a:t>
            </a:r>
            <a:endParaRPr lang="en-US" sz="1600" b="1">
              <a:latin typeface="Roboto"/>
              <a:ea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-US" sz="160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indexOf</a:t>
            </a: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(E </a:t>
            </a:r>
            <a:r>
              <a:rPr lang="en-US" sz="160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elem</a:t>
            </a: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)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→ returns the index of an element, -1 if it doesn’t exist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get(int index)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→ returns the element at an index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set(int index, E </a:t>
            </a:r>
            <a:r>
              <a:rPr lang="en-US" sz="160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elem</a:t>
            </a:r>
            <a:r>
              <a:rPr lang="en-US" sz="160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)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→ places element at given position</a:t>
            </a:r>
          </a:p>
        </p:txBody>
      </p:sp>
      <p:sp>
        <p:nvSpPr>
          <p:cNvPr id="151" name="Google Shape;151;p2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2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Intro to Linked Lists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152424"/>
            <a:ext cx="8520600" cy="368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50000"/>
              </a:lnSpc>
              <a:buSzPts val="22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Implements the </a:t>
            </a:r>
            <a:r>
              <a:rPr lang="en-US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List&lt;T&gt;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interface 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Consists of </a:t>
            </a:r>
            <a:r>
              <a:rPr lang="en-US">
                <a:latin typeface="Consolas"/>
                <a:ea typeface="Courier"/>
                <a:cs typeface="Consolas" panose="020B0609020204030204" pitchFamily="49" charset="0"/>
                <a:sym typeface="Courier"/>
              </a:rPr>
              <a:t>Nodes</a:t>
            </a:r>
            <a:r>
              <a:rPr lang="en-US">
                <a:latin typeface="Courier"/>
                <a:ea typeface="Courier"/>
                <a:cs typeface="Consolas" panose="020B0609020204030204" pitchFamily="49" charset="0"/>
                <a:sym typeface="Courier"/>
              </a:rPr>
              <a:t>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that hold </a:t>
            </a:r>
            <a:r>
              <a:rPr lang="en-US">
                <a:latin typeface="Consolas"/>
                <a:ea typeface="Roboto"/>
                <a:cs typeface="Consolas" panose="020B0609020204030204" pitchFamily="49" charset="0"/>
                <a:sym typeface="Roboto"/>
              </a:rPr>
              <a:t>data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and point to the </a:t>
            </a:r>
            <a:r>
              <a:rPr lang="en-US">
                <a:latin typeface="Consolas"/>
                <a:ea typeface="Roboto"/>
                <a:cs typeface="Consolas" panose="020B0609020204030204" pitchFamily="49" charset="0"/>
                <a:sym typeface="Roboto"/>
              </a:rPr>
              <a:t>next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node in the list</a:t>
            </a:r>
          </a:p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The data field is a generic data type (all nodes hold the same data type)</a:t>
            </a:r>
          </a:p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The next field has type </a:t>
            </a:r>
            <a:r>
              <a:rPr lang="en-US" sz="1600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Node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and serves as a reference to the next node </a:t>
            </a:r>
          </a:p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 panose="020B0609020204030204" pitchFamily="49" charset="0"/>
              </a:rPr>
              <a:t>Can also make the list doubly linked by adding a reference to the previous node</a:t>
            </a:r>
            <a:endParaRPr lang="en-US" sz="1600">
              <a:latin typeface="Roboto"/>
              <a:ea typeface="Roboto"/>
              <a:cs typeface="Consolas" panose="020B0609020204030204" pitchFamily="49" charset="0"/>
              <a:sym typeface="Courier"/>
            </a:endParaRPr>
          </a:p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Consolas" panose="020B0609020204030204" pitchFamily="49" charset="0"/>
              </a:rPr>
              <a:t>Without this reference, the list is said to be singly linked</a:t>
            </a:r>
            <a:endParaRPr lang="en-US" sz="1600">
              <a:latin typeface="Roboto"/>
              <a:ea typeface="Roboto"/>
              <a:cs typeface="Consolas" panose="020B0609020204030204" pitchFamily="49" charset="0"/>
              <a:sym typeface="Courier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>
                <a:latin typeface="Consolas"/>
                <a:ea typeface="Courier"/>
                <a:cs typeface="Consolas" panose="020B0609020204030204" pitchFamily="49" charset="0"/>
                <a:sym typeface="Courier"/>
              </a:rPr>
              <a:t>head</a:t>
            </a:r>
            <a:r>
              <a:rPr lang="en-US" i="1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is a field in the LinkedList class and it points to the first node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(Optional) </a:t>
            </a:r>
            <a:r>
              <a:rPr lang="en-US">
                <a:latin typeface="Consolas"/>
                <a:ea typeface="Roboto"/>
                <a:cs typeface="Consolas" panose="020B0609020204030204" pitchFamily="49" charset="0"/>
                <a:sym typeface="Courier"/>
              </a:rPr>
              <a:t>t</a:t>
            </a:r>
            <a:r>
              <a:rPr lang="en-US">
                <a:latin typeface="Consolas"/>
                <a:ea typeface="Courier"/>
                <a:cs typeface="Consolas" panose="020B0609020204030204" pitchFamily="49" charset="0"/>
                <a:sym typeface="Courier"/>
              </a:rPr>
              <a:t>ail</a:t>
            </a:r>
            <a:r>
              <a:rPr lang="en-US" i="1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Roboto"/>
                <a:ea typeface="Roboto"/>
                <a:cs typeface="Courier"/>
                <a:sym typeface="Roboto"/>
              </a:rPr>
              <a:t>field in the LinkedList p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oints to the last node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9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0" y="115242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Singly Linked List with Tail Pointer: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Doubly Linked List with Tail Pointer: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l="2836" r="3240" b="6976"/>
          <a:stretch/>
        </p:blipFill>
        <p:spPr>
          <a:xfrm>
            <a:off x="311700" y="3654359"/>
            <a:ext cx="8520599" cy="992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t="4370"/>
          <a:stretch/>
        </p:blipFill>
        <p:spPr>
          <a:xfrm>
            <a:off x="474611" y="1697437"/>
            <a:ext cx="8194776" cy="9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Intro to Linked List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75;p26">
            <a:extLst>
              <a:ext uri="{FF2B5EF4-FFF2-40B4-BE49-F238E27FC236}">
                <a16:creationId xmlns:a16="http://schemas.microsoft.com/office/drawing/2014/main" id="{BDE9E2F3-5F37-9B4A-8658-BF4FD5F41A89}"/>
              </a:ext>
            </a:extLst>
          </p:cNvPr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76545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3" ma:contentTypeDescription="Create a new document." ma:contentTypeScope="" ma:versionID="874725e3a60c17d324077138242edb29">
  <xsd:schema xmlns:xsd="http://www.w3.org/2001/XMLSchema" xmlns:xs="http://www.w3.org/2001/XMLSchema" xmlns:p="http://schemas.microsoft.com/office/2006/metadata/properties" xmlns:ns2="6d897a64-fd1a-4841-a5a6-03aa7edfec3b" xmlns:ns3="93fa23cd-929c-4644-b0d5-0bf71b73b6cb" targetNamespace="http://schemas.microsoft.com/office/2006/metadata/properties" ma:root="true" ma:fieldsID="5484c4ab390f949670cc6576c2eae8d6" ns2:_="" ns3:_="">
    <xsd:import namespace="6d897a64-fd1a-4841-a5a6-03aa7edfec3b"/>
    <xsd:import namespace="93fa23cd-929c-4644-b0d5-0bf71b73b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a23cd-929c-4644-b0d5-0bf71b73b6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F0CA7-DB88-4CF0-AA4F-4E81EC987919}">
  <ds:schemaRefs>
    <ds:schemaRef ds:uri="9114eede-b192-4cf5-8232-c11b9ecab89b"/>
    <ds:schemaRef ds:uri="b77284ac-0f4f-4b3f-a8e3-f13cff8539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D6BC2A-1CB9-432B-BAD8-630C56BD70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942A7-04A0-425F-944E-81A731CFA210}">
  <ds:schemaRefs>
    <ds:schemaRef ds:uri="6d897a64-fd1a-4841-a5a6-03aa7edfec3b"/>
    <ds:schemaRef ds:uri="93fa23cd-929c-4644-b0d5-0bf71b73b6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Tropic</vt:lpstr>
      <vt:lpstr>Recitation 15  /////</vt:lpstr>
      <vt:lpstr>Announcements</vt:lpstr>
      <vt:lpstr>Topic Trivia</vt:lpstr>
      <vt:lpstr>Topic Trivia</vt:lpstr>
      <vt:lpstr>Topics List</vt:lpstr>
      <vt:lpstr>ADTs</vt:lpstr>
      <vt:lpstr>List</vt:lpstr>
      <vt:lpstr>Intro to Linked Lists</vt:lpstr>
      <vt:lpstr>Intro to Linked List</vt:lpstr>
      <vt:lpstr>Operations on Linked Lists</vt:lpstr>
      <vt:lpstr>Iterating over LinkedLists - Visually</vt:lpstr>
      <vt:lpstr>Iterating over LinkedLists – In (Pseudo) Code</vt:lpstr>
      <vt:lpstr>addToFront</vt:lpstr>
      <vt:lpstr>“addToMiddle”</vt:lpstr>
      <vt:lpstr>addToBack</vt:lpstr>
      <vt:lpstr>removeFromFront</vt:lpstr>
      <vt:lpstr>“removeFromMiddle”</vt:lpstr>
      <vt:lpstr>removeFromBack</vt:lpstr>
      <vt:lpstr>Doubly Linked Lists</vt:lpstr>
      <vt:lpstr>AddToFront - DLL</vt:lpstr>
      <vt:lpstr>“addToMiddle” - DLL</vt:lpstr>
      <vt:lpstr>AddToBack- DLL</vt:lpstr>
      <vt:lpstr>removeFromFront</vt:lpstr>
      <vt:lpstr>removeFromBack</vt:lpstr>
      <vt:lpstr>“removeFromMiddle”</vt:lpstr>
      <vt:lpstr>Iterator / Iterable</vt:lpstr>
      <vt:lpstr>Feedback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14  /////</dc:title>
  <cp:revision>1</cp:revision>
  <dcterms:modified xsi:type="dcterms:W3CDTF">2021-11-30T22:10:48Z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  <property fmtid="{D5CDD505-2E9C-101B-9397-08002B2CF9AE}" pid="3" name="Order">
    <vt:r8>106700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