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6" r:id="rId4"/>
    <p:sldMasterId id="2147483661" r:id="rId5"/>
  </p:sldMasterIdLst>
  <p:notesMasterIdLst>
    <p:notesMasterId r:id="rId27"/>
  </p:notesMasterIdLst>
  <p:sldIdLst>
    <p:sldId id="257" r:id="rId6"/>
    <p:sldId id="295" r:id="rId7"/>
    <p:sldId id="296" r:id="rId8"/>
    <p:sldId id="303" r:id="rId9"/>
    <p:sldId id="314" r:id="rId10"/>
    <p:sldId id="305" r:id="rId11"/>
    <p:sldId id="258" r:id="rId12"/>
    <p:sldId id="260" r:id="rId13"/>
    <p:sldId id="261" r:id="rId14"/>
    <p:sldId id="263" r:id="rId15"/>
    <p:sldId id="264" r:id="rId16"/>
    <p:sldId id="266" r:id="rId17"/>
    <p:sldId id="311" r:id="rId18"/>
    <p:sldId id="310" r:id="rId19"/>
    <p:sldId id="309" r:id="rId20"/>
    <p:sldId id="308" r:id="rId21"/>
    <p:sldId id="307" r:id="rId22"/>
    <p:sldId id="306" r:id="rId23"/>
    <p:sldId id="287" r:id="rId24"/>
    <p:sldId id="313" r:id="rId25"/>
    <p:sldId id="31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lison Nakazawa" initials="AN" lastIdx="6" clrIdx="0">
    <p:extLst>
      <p:ext uri="{19B8F6BF-5375-455C-9EA6-DF929625EA0E}">
        <p15:presenceInfo xmlns:p15="http://schemas.microsoft.com/office/powerpoint/2012/main" userId="Allison Nakazawa" providerId="None"/>
      </p:ext>
    </p:extLst>
  </p:cmAuthor>
  <p:cmAuthor id="2" name="Athavale, Rashmi A" initials="AA" lastIdx="1" clrIdx="1">
    <p:extLst>
      <p:ext uri="{19B8F6BF-5375-455C-9EA6-DF929625EA0E}">
        <p15:presenceInfo xmlns:p15="http://schemas.microsoft.com/office/powerpoint/2012/main" userId="S::rathavale6@gatech.edu::2c5a4c56-60b8-4cbd-b2bd-0d73281263a4" providerId="AD"/>
      </p:ext>
    </p:extLst>
  </p:cmAuthor>
  <p:cmAuthor id="3" name="Watson-Phillips, Susan G" initials="WPSG" lastIdx="6" clrIdx="2">
    <p:extLst>
      <p:ext uri="{19B8F6BF-5375-455C-9EA6-DF929625EA0E}">
        <p15:presenceInfo xmlns:p15="http://schemas.microsoft.com/office/powerpoint/2012/main" userId="S::swatson38@gatech.edu::d1c8a26b-ebad-4505-9834-551d18818711" providerId="AD"/>
      </p:ext>
    </p:extLst>
  </p:cmAuthor>
  <p:cmAuthor id="4" name="Patel, Dhruv V" initials="PV" lastIdx="1" clrIdx="3">
    <p:extLst>
      <p:ext uri="{19B8F6BF-5375-455C-9EA6-DF929625EA0E}">
        <p15:presenceInfo xmlns:p15="http://schemas.microsoft.com/office/powerpoint/2012/main" userId="S::dpatel406@gatech.edu::89eebba9-d428-40b5-91eb-13049a1e647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40CECD-344A-422D-81C6-CA5554D4AA08}" v="196" dt="2021-08-25T20:25:41.835"/>
    <p1510:client id="{0CEEA409-25C7-4633-AD45-13E3179EB60B}" v="345" dt="2021-01-26T16:03:45.370"/>
    <p1510:client id="{0D49B280-8755-402C-9FBE-B16D9BF44B0E}" v="102" dt="2021-01-26T13:08:50.790"/>
    <p1510:client id="{10F55E54-D283-45D7-8051-0F21B0A80723}" v="377" dt="2021-08-30T15:15:31.170"/>
    <p1510:client id="{1526D238-C608-4398-A4E0-21842579B24A}" v="47" dt="2021-08-31T18:19:36.154"/>
    <p1510:client id="{2829F881-72BB-4344-A564-D3C75C73FC91}" v="33" dt="2021-08-31T01:33:10.923"/>
    <p1510:client id="{391D5BCC-BAA3-456E-B6FD-0C810F418A3A}" v="15" dt="2021-08-25T20:39:28.905"/>
    <p1510:client id="{4D422B29-F19D-4845-AF07-CF1B483C1C12}" v="87" dt="2021-01-26T13:34:47.023"/>
    <p1510:client id="{5935BEC3-1012-4CD2-A912-51D064E6E502}" v="21" dt="2021-08-31T17:53:31.625"/>
    <p1510:client id="{6A1E9CE6-E18F-405E-9FD7-D3DB72443F2F}" v="97" dt="2021-08-31T16:36:58.273"/>
    <p1510:client id="{781B196B-12D1-42B3-83EF-2D2CF5C3FFD3}" v="21" dt="2021-08-31T16:25:39.545"/>
    <p1510:client id="{93BFD531-37CD-422A-BAF5-C8A7E57AD311}" v="95" dt="2021-08-31T01:27:36.095"/>
    <p1510:client id="{981AB08B-0EEF-42E7-826A-6014C05497BB}" v="38" dt="2021-08-25T20:28:06.634"/>
    <p1510:client id="{D287FEED-4A52-4FE5-A11E-075B88344449}" v="8" dt="2021-08-31T21:26:10.779"/>
    <p1510:client id="{EEE047AB-014A-8341-983E-2AA5C58D3748}" v="196" dt="2021-01-26T15:56:25.4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mbers, William J" userId="S::wchambers8@gatech.edu::a4757f2b-8b2a-4f65-bb53-99ee2a5c5c84" providerId="AD" clId="Web-{CCFC5479-2336-41BC-AC1D-F3CEFFA55166}"/>
    <pc:docChg chg="delSld modSld">
      <pc:chgData name="Chambers, William J" userId="S::wchambers8@gatech.edu::a4757f2b-8b2a-4f65-bb53-99ee2a5c5c84" providerId="AD" clId="Web-{CCFC5479-2336-41BC-AC1D-F3CEFFA55166}" dt="2021-01-20T23:13:53.689" v="278"/>
      <pc:docMkLst>
        <pc:docMk/>
      </pc:docMkLst>
      <pc:sldChg chg="modSp">
        <pc:chgData name="Chambers, William J" userId="S::wchambers8@gatech.edu::a4757f2b-8b2a-4f65-bb53-99ee2a5c5c84" providerId="AD" clId="Web-{CCFC5479-2336-41BC-AC1D-F3CEFFA55166}" dt="2021-01-20T23:09:29.385" v="40" actId="20577"/>
        <pc:sldMkLst>
          <pc:docMk/>
          <pc:sldMk cId="2639377435" sldId="295"/>
        </pc:sldMkLst>
        <pc:spChg chg="mod">
          <ac:chgData name="Chambers, William J" userId="S::wchambers8@gatech.edu::a4757f2b-8b2a-4f65-bb53-99ee2a5c5c84" providerId="AD" clId="Web-{CCFC5479-2336-41BC-AC1D-F3CEFFA55166}" dt="2021-01-20T23:09:29.385" v="40" actId="20577"/>
          <ac:spMkLst>
            <pc:docMk/>
            <pc:sldMk cId="2639377435" sldId="295"/>
            <ac:spMk id="76" creationId="{00000000-0000-0000-0000-000000000000}"/>
          </ac:spMkLst>
        </pc:spChg>
      </pc:sldChg>
      <pc:sldChg chg="modSp">
        <pc:chgData name="Chambers, William J" userId="S::wchambers8@gatech.edu::a4757f2b-8b2a-4f65-bb53-99ee2a5c5c84" providerId="AD" clId="Web-{CCFC5479-2336-41BC-AC1D-F3CEFFA55166}" dt="2021-01-20T23:13:08.594" v="275" actId="20577"/>
        <pc:sldMkLst>
          <pc:docMk/>
          <pc:sldMk cId="3851825523" sldId="296"/>
        </pc:sldMkLst>
        <pc:spChg chg="mod">
          <ac:chgData name="Chambers, William J" userId="S::wchambers8@gatech.edu::a4757f2b-8b2a-4f65-bb53-99ee2a5c5c84" providerId="AD" clId="Web-{CCFC5479-2336-41BC-AC1D-F3CEFFA55166}" dt="2021-01-20T23:13:08.594" v="275" actId="20577"/>
          <ac:spMkLst>
            <pc:docMk/>
            <pc:sldMk cId="3851825523" sldId="296"/>
            <ac:spMk id="76" creationId="{00000000-0000-0000-0000-000000000000}"/>
          </ac:spMkLst>
        </pc:spChg>
      </pc:sldChg>
      <pc:sldChg chg="del">
        <pc:chgData name="Chambers, William J" userId="S::wchambers8@gatech.edu::a4757f2b-8b2a-4f65-bb53-99ee2a5c5c84" providerId="AD" clId="Web-{CCFC5479-2336-41BC-AC1D-F3CEFFA55166}" dt="2021-01-20T23:13:53.689" v="278"/>
        <pc:sldMkLst>
          <pc:docMk/>
          <pc:sldMk cId="3321042871" sldId="298"/>
        </pc:sldMkLst>
      </pc:sldChg>
      <pc:sldChg chg="mod modShow">
        <pc:chgData name="Chambers, William J" userId="S::wchambers8@gatech.edu::a4757f2b-8b2a-4f65-bb53-99ee2a5c5c84" providerId="AD" clId="Web-{CCFC5479-2336-41BC-AC1D-F3CEFFA55166}" dt="2021-01-20T23:13:48.173" v="276"/>
        <pc:sldMkLst>
          <pc:docMk/>
          <pc:sldMk cId="3811147705" sldId="301"/>
        </pc:sldMkLst>
      </pc:sldChg>
      <pc:sldChg chg="mod modShow">
        <pc:chgData name="Chambers, William J" userId="S::wchambers8@gatech.edu::a4757f2b-8b2a-4f65-bb53-99ee2a5c5c84" providerId="AD" clId="Web-{CCFC5479-2336-41BC-AC1D-F3CEFFA55166}" dt="2021-01-20T23:13:49.814" v="277"/>
        <pc:sldMkLst>
          <pc:docMk/>
          <pc:sldMk cId="2947649798" sldId="302"/>
        </pc:sldMkLst>
      </pc:sldChg>
    </pc:docChg>
  </pc:docChgLst>
  <pc:docChgLst>
    <pc:chgData name="Chambers, William J" userId="S::wchambers8@gatech.edu::a4757f2b-8b2a-4f65-bb53-99ee2a5c5c84" providerId="AD" clId="Web-{3FCC996B-4A15-4B21-A613-66E032FD92E3}"/>
    <pc:docChg chg="addSld modSld sldOrd">
      <pc:chgData name="Chambers, William J" userId="S::wchambers8@gatech.edu::a4757f2b-8b2a-4f65-bb53-99ee2a5c5c84" providerId="AD" clId="Web-{3FCC996B-4A15-4B21-A613-66E032FD92E3}" dt="2021-01-20T23:24:52.253" v="477" actId="20577"/>
      <pc:docMkLst>
        <pc:docMk/>
      </pc:docMkLst>
      <pc:sldChg chg="delSp modSp add ord replId">
        <pc:chgData name="Chambers, William J" userId="S::wchambers8@gatech.edu::a4757f2b-8b2a-4f65-bb53-99ee2a5c5c84" providerId="AD" clId="Web-{3FCC996B-4A15-4B21-A613-66E032FD92E3}" dt="2021-01-20T23:22:34.828" v="415" actId="20577"/>
        <pc:sldMkLst>
          <pc:docMk/>
          <pc:sldMk cId="472534177" sldId="303"/>
        </pc:sldMkLst>
        <pc:spChg chg="del">
          <ac:chgData name="Chambers, William J" userId="S::wchambers8@gatech.edu::a4757f2b-8b2a-4f65-bb53-99ee2a5c5c84" providerId="AD" clId="Web-{3FCC996B-4A15-4B21-A613-66E032FD92E3}" dt="2021-01-20T23:16:08.679" v="3"/>
          <ac:spMkLst>
            <pc:docMk/>
            <pc:sldMk cId="472534177" sldId="303"/>
            <ac:spMk id="2" creationId="{973114EE-7676-4A52-8F5F-160C9664BF85}"/>
          </ac:spMkLst>
        </pc:spChg>
        <pc:spChg chg="mod">
          <ac:chgData name="Chambers, William J" userId="S::wchambers8@gatech.edu::a4757f2b-8b2a-4f65-bb53-99ee2a5c5c84" providerId="AD" clId="Web-{3FCC996B-4A15-4B21-A613-66E032FD92E3}" dt="2021-01-20T23:16:15.085" v="11" actId="20577"/>
          <ac:spMkLst>
            <pc:docMk/>
            <pc:sldMk cId="472534177" sldId="303"/>
            <ac:spMk id="75" creationId="{00000000-0000-0000-0000-000000000000}"/>
          </ac:spMkLst>
        </pc:spChg>
        <pc:spChg chg="mod">
          <ac:chgData name="Chambers, William J" userId="S::wchambers8@gatech.edu::a4757f2b-8b2a-4f65-bb53-99ee2a5c5c84" providerId="AD" clId="Web-{3FCC996B-4A15-4B21-A613-66E032FD92E3}" dt="2021-01-20T23:22:34.828" v="415" actId="20577"/>
          <ac:spMkLst>
            <pc:docMk/>
            <pc:sldMk cId="472534177" sldId="303"/>
            <ac:spMk id="76" creationId="{00000000-0000-0000-0000-000000000000}"/>
          </ac:spMkLst>
        </pc:spChg>
      </pc:sldChg>
      <pc:sldChg chg="modSp add replId">
        <pc:chgData name="Chambers, William J" userId="S::wchambers8@gatech.edu::a4757f2b-8b2a-4f65-bb53-99ee2a5c5c84" providerId="AD" clId="Web-{3FCC996B-4A15-4B21-A613-66E032FD92E3}" dt="2021-01-20T23:24:52.253" v="477" actId="20577"/>
        <pc:sldMkLst>
          <pc:docMk/>
          <pc:sldMk cId="3678359922" sldId="304"/>
        </pc:sldMkLst>
        <pc:spChg chg="mod">
          <ac:chgData name="Chambers, William J" userId="S::wchambers8@gatech.edu::a4757f2b-8b2a-4f65-bb53-99ee2a5c5c84" providerId="AD" clId="Web-{3FCC996B-4A15-4B21-A613-66E032FD92E3}" dt="2021-01-20T23:24:52.253" v="477" actId="20577"/>
          <ac:spMkLst>
            <pc:docMk/>
            <pc:sldMk cId="3678359922" sldId="304"/>
            <ac:spMk id="76" creationId="{00000000-0000-0000-0000-000000000000}"/>
          </ac:spMkLst>
        </pc:spChg>
      </pc:sldChg>
    </pc:docChg>
  </pc:docChgLst>
  <pc:docChgLst>
    <pc:chgData name="Poonnen, Saira S" userId="S::spoonnen3@gatech.edu::91b4e0c9-7e01-4ecc-bf68-dbbff8acd297" providerId="AD" clId="Web-{21E86290-DE9D-47A5-97F7-767A7C4C9F39}"/>
    <pc:docChg chg="addSld delSld modSld sldOrd">
      <pc:chgData name="Poonnen, Saira S" userId="S::spoonnen3@gatech.edu::91b4e0c9-7e01-4ecc-bf68-dbbff8acd297" providerId="AD" clId="Web-{21E86290-DE9D-47A5-97F7-767A7C4C9F39}" dt="2020-08-20T22:08:18.903" v="138" actId="1076"/>
      <pc:docMkLst>
        <pc:docMk/>
      </pc:docMkLst>
      <pc:sldChg chg="modSp">
        <pc:chgData name="Poonnen, Saira S" userId="S::spoonnen3@gatech.edu::91b4e0c9-7e01-4ecc-bf68-dbbff8acd297" providerId="AD" clId="Web-{21E86290-DE9D-47A5-97F7-767A7C4C9F39}" dt="2020-08-20T21:30:24.998" v="132" actId="20577"/>
        <pc:sldMkLst>
          <pc:docMk/>
          <pc:sldMk cId="3218442325" sldId="263"/>
        </pc:sldMkLst>
        <pc:spChg chg="mod">
          <ac:chgData name="Poonnen, Saira S" userId="S::spoonnen3@gatech.edu::91b4e0c9-7e01-4ecc-bf68-dbbff8acd297" providerId="AD" clId="Web-{21E86290-DE9D-47A5-97F7-767A7C4C9F39}" dt="2020-08-20T21:30:24.998" v="132" actId="20577"/>
          <ac:spMkLst>
            <pc:docMk/>
            <pc:sldMk cId="3218442325" sldId="263"/>
            <ac:spMk id="76" creationId="{00000000-0000-0000-0000-000000000000}"/>
          </ac:spMkLst>
        </pc:spChg>
      </pc:sldChg>
      <pc:sldChg chg="modSp">
        <pc:chgData name="Poonnen, Saira S" userId="S::spoonnen3@gatech.edu::91b4e0c9-7e01-4ecc-bf68-dbbff8acd297" providerId="AD" clId="Web-{21E86290-DE9D-47A5-97F7-767A7C4C9F39}" dt="2020-08-20T21:24:05.979" v="67" actId="20577"/>
        <pc:sldMkLst>
          <pc:docMk/>
          <pc:sldMk cId="4175967799" sldId="264"/>
        </pc:sldMkLst>
        <pc:spChg chg="mod">
          <ac:chgData name="Poonnen, Saira S" userId="S::spoonnen3@gatech.edu::91b4e0c9-7e01-4ecc-bf68-dbbff8acd297" providerId="AD" clId="Web-{21E86290-DE9D-47A5-97F7-767A7C4C9F39}" dt="2020-08-20T21:24:05.979" v="67" actId="20577"/>
          <ac:spMkLst>
            <pc:docMk/>
            <pc:sldMk cId="4175967799" sldId="264"/>
            <ac:spMk id="76" creationId="{00000000-0000-0000-0000-000000000000}"/>
          </ac:spMkLst>
        </pc:spChg>
      </pc:sldChg>
      <pc:sldChg chg="del">
        <pc:chgData name="Poonnen, Saira S" userId="S::spoonnen3@gatech.edu::91b4e0c9-7e01-4ecc-bf68-dbbff8acd297" providerId="AD" clId="Web-{21E86290-DE9D-47A5-97F7-767A7C4C9F39}" dt="2020-08-20T21:24:09.714" v="68"/>
        <pc:sldMkLst>
          <pc:docMk/>
          <pc:sldMk cId="2129595968" sldId="267"/>
        </pc:sldMkLst>
      </pc:sldChg>
      <pc:sldChg chg="modSp">
        <pc:chgData name="Poonnen, Saira S" userId="S::spoonnen3@gatech.edu::91b4e0c9-7e01-4ecc-bf68-dbbff8acd297" providerId="AD" clId="Web-{21E86290-DE9D-47A5-97F7-767A7C4C9F39}" dt="2020-08-20T21:30:04.944" v="128" actId="20577"/>
        <pc:sldMkLst>
          <pc:docMk/>
          <pc:sldMk cId="3779189129" sldId="284"/>
        </pc:sldMkLst>
        <pc:spChg chg="mod">
          <ac:chgData name="Poonnen, Saira S" userId="S::spoonnen3@gatech.edu::91b4e0c9-7e01-4ecc-bf68-dbbff8acd297" providerId="AD" clId="Web-{21E86290-DE9D-47A5-97F7-767A7C4C9F39}" dt="2020-08-20T21:30:04.944" v="128" actId="20577"/>
          <ac:spMkLst>
            <pc:docMk/>
            <pc:sldMk cId="3779189129" sldId="284"/>
            <ac:spMk id="76" creationId="{00000000-0000-0000-0000-000000000000}"/>
          </ac:spMkLst>
        </pc:spChg>
      </pc:sldChg>
      <pc:sldChg chg="del">
        <pc:chgData name="Poonnen, Saira S" userId="S::spoonnen3@gatech.edu::91b4e0c9-7e01-4ecc-bf68-dbbff8acd297" providerId="AD" clId="Web-{21E86290-DE9D-47A5-97F7-767A7C4C9F39}" dt="2020-08-20T21:29:24.990" v="99"/>
        <pc:sldMkLst>
          <pc:docMk/>
          <pc:sldMk cId="1282685131" sldId="285"/>
        </pc:sldMkLst>
      </pc:sldChg>
      <pc:sldChg chg="new del">
        <pc:chgData name="Poonnen, Saira S" userId="S::spoonnen3@gatech.edu::91b4e0c9-7e01-4ecc-bf68-dbbff8acd297" providerId="AD" clId="Web-{21E86290-DE9D-47A5-97F7-767A7C4C9F39}" dt="2020-08-20T21:24:51.965" v="71"/>
        <pc:sldMkLst>
          <pc:docMk/>
          <pc:sldMk cId="1384203176" sldId="289"/>
        </pc:sldMkLst>
      </pc:sldChg>
      <pc:sldChg chg="modSp add ord replId">
        <pc:chgData name="Poonnen, Saira S" userId="S::spoonnen3@gatech.edu::91b4e0c9-7e01-4ecc-bf68-dbbff8acd297" providerId="AD" clId="Web-{21E86290-DE9D-47A5-97F7-767A7C4C9F39}" dt="2020-08-20T21:30:10.007" v="129"/>
        <pc:sldMkLst>
          <pc:docMk/>
          <pc:sldMk cId="3600881261" sldId="290"/>
        </pc:sldMkLst>
        <pc:spChg chg="mod">
          <ac:chgData name="Poonnen, Saira S" userId="S::spoonnen3@gatech.edu::91b4e0c9-7e01-4ecc-bf68-dbbff8acd297" providerId="AD" clId="Web-{21E86290-DE9D-47A5-97F7-767A7C4C9F39}" dt="2020-08-20T21:24:56.731" v="72" actId="20577"/>
          <ac:spMkLst>
            <pc:docMk/>
            <pc:sldMk cId="3600881261" sldId="290"/>
            <ac:spMk id="75" creationId="{00000000-0000-0000-0000-000000000000}"/>
          </ac:spMkLst>
        </pc:spChg>
        <pc:spChg chg="mod">
          <ac:chgData name="Poonnen, Saira S" userId="S::spoonnen3@gatech.edu::91b4e0c9-7e01-4ecc-bf68-dbbff8acd297" providerId="AD" clId="Web-{21E86290-DE9D-47A5-97F7-767A7C4C9F39}" dt="2020-08-20T21:27:56.893" v="85" actId="20577"/>
          <ac:spMkLst>
            <pc:docMk/>
            <pc:sldMk cId="3600881261" sldId="290"/>
            <ac:spMk id="76" creationId="{00000000-0000-0000-0000-000000000000}"/>
          </ac:spMkLst>
        </pc:spChg>
      </pc:sldChg>
      <pc:sldChg chg="new del">
        <pc:chgData name="Poonnen, Saira S" userId="S::spoonnen3@gatech.edu::91b4e0c9-7e01-4ecc-bf68-dbbff8acd297" providerId="AD" clId="Web-{21E86290-DE9D-47A5-97F7-767A7C4C9F39}" dt="2020-08-20T21:28:06.065" v="89"/>
        <pc:sldMkLst>
          <pc:docMk/>
          <pc:sldMk cId="1098505100" sldId="291"/>
        </pc:sldMkLst>
      </pc:sldChg>
      <pc:sldChg chg="modSp add ord replId">
        <pc:chgData name="Poonnen, Saira S" userId="S::spoonnen3@gatech.edu::91b4e0c9-7e01-4ecc-bf68-dbbff8acd297" providerId="AD" clId="Web-{21E86290-DE9D-47A5-97F7-767A7C4C9F39}" dt="2020-08-20T21:30:15.619" v="130"/>
        <pc:sldMkLst>
          <pc:docMk/>
          <pc:sldMk cId="3969881383" sldId="292"/>
        </pc:sldMkLst>
        <pc:spChg chg="mod">
          <ac:chgData name="Poonnen, Saira S" userId="S::spoonnen3@gatech.edu::91b4e0c9-7e01-4ecc-bf68-dbbff8acd297" providerId="AD" clId="Web-{21E86290-DE9D-47A5-97F7-767A7C4C9F39}" dt="2020-08-20T21:29:39.850" v="114" actId="20577"/>
          <ac:spMkLst>
            <pc:docMk/>
            <pc:sldMk cId="3969881383" sldId="292"/>
            <ac:spMk id="76" creationId="{00000000-0000-0000-0000-000000000000}"/>
          </ac:spMkLst>
        </pc:spChg>
      </pc:sldChg>
      <pc:sldChg chg="addSp delSp modSp new">
        <pc:chgData name="Poonnen, Saira S" userId="S::spoonnen3@gatech.edu::91b4e0c9-7e01-4ecc-bf68-dbbff8acd297" providerId="AD" clId="Web-{21E86290-DE9D-47A5-97F7-767A7C4C9F39}" dt="2020-08-20T22:08:18.903" v="138" actId="1076"/>
        <pc:sldMkLst>
          <pc:docMk/>
          <pc:sldMk cId="2649747447" sldId="293"/>
        </pc:sldMkLst>
        <pc:spChg chg="del">
          <ac:chgData name="Poonnen, Saira S" userId="S::spoonnen3@gatech.edu::91b4e0c9-7e01-4ecc-bf68-dbbff8acd297" providerId="AD" clId="Web-{21E86290-DE9D-47A5-97F7-767A7C4C9F39}" dt="2020-08-20T22:08:13.887" v="135"/>
          <ac:spMkLst>
            <pc:docMk/>
            <pc:sldMk cId="2649747447" sldId="293"/>
            <ac:spMk id="2" creationId="{46349DD1-4571-4C34-A44C-396B5D0963D5}"/>
          </ac:spMkLst>
        </pc:spChg>
        <pc:spChg chg="del">
          <ac:chgData name="Poonnen, Saira S" userId="S::spoonnen3@gatech.edu::91b4e0c9-7e01-4ecc-bf68-dbbff8acd297" providerId="AD" clId="Web-{21E86290-DE9D-47A5-97F7-767A7C4C9F39}" dt="2020-08-20T22:08:14.966" v="136"/>
          <ac:spMkLst>
            <pc:docMk/>
            <pc:sldMk cId="2649747447" sldId="293"/>
            <ac:spMk id="3" creationId="{235511C0-023B-4CC8-B869-224E9F8D4855}"/>
          </ac:spMkLst>
        </pc:spChg>
        <pc:picChg chg="add mod">
          <ac:chgData name="Poonnen, Saira S" userId="S::spoonnen3@gatech.edu::91b4e0c9-7e01-4ecc-bf68-dbbff8acd297" providerId="AD" clId="Web-{21E86290-DE9D-47A5-97F7-767A7C4C9F39}" dt="2020-08-20T22:08:18.903" v="138" actId="1076"/>
          <ac:picMkLst>
            <pc:docMk/>
            <pc:sldMk cId="2649747447" sldId="293"/>
            <ac:picMk id="4" creationId="{4CCFA78E-C560-4A1C-B1F6-50148CF93F11}"/>
          </ac:picMkLst>
        </pc:picChg>
      </pc:sldChg>
      <pc:sldChg chg="add del replId">
        <pc:chgData name="Poonnen, Saira S" userId="S::spoonnen3@gatech.edu::91b4e0c9-7e01-4ecc-bf68-dbbff8acd297" providerId="AD" clId="Web-{21E86290-DE9D-47A5-97F7-767A7C4C9F39}" dt="2020-08-20T21:28:11.378" v="94"/>
        <pc:sldMkLst>
          <pc:docMk/>
          <pc:sldMk cId="2791409972" sldId="293"/>
        </pc:sldMkLst>
      </pc:sldChg>
    </pc:docChg>
  </pc:docChgLst>
  <pc:docChgLst>
    <pc:chgData name="Poonnen, Saira S" userId="S::spoonnen3@gatech.edu::91b4e0c9-7e01-4ecc-bf68-dbbff8acd297" providerId="AD" clId="Web-{5822A015-5CBB-4885-97F6-CA705F15B355}"/>
    <pc:docChg chg="sldOrd">
      <pc:chgData name="Poonnen, Saira S" userId="S::spoonnen3@gatech.edu::91b4e0c9-7e01-4ecc-bf68-dbbff8acd297" providerId="AD" clId="Web-{5822A015-5CBB-4885-97F6-CA705F15B355}" dt="2020-08-20T22:32:06.294" v="0"/>
      <pc:docMkLst>
        <pc:docMk/>
      </pc:docMkLst>
      <pc:sldChg chg="ord">
        <pc:chgData name="Poonnen, Saira S" userId="S::spoonnen3@gatech.edu::91b4e0c9-7e01-4ecc-bf68-dbbff8acd297" providerId="AD" clId="Web-{5822A015-5CBB-4885-97F6-CA705F15B355}" dt="2020-08-20T22:32:06.294" v="0"/>
        <pc:sldMkLst>
          <pc:docMk/>
          <pc:sldMk cId="3290551311" sldId="294"/>
        </pc:sldMkLst>
      </pc:sldChg>
    </pc:docChg>
  </pc:docChgLst>
  <pc:docChgLst>
    <pc:chgData name="Athavale, Rashmi A" userId="S::rathavale6@gatech.edu::2c5a4c56-60b8-4cbd-b2bd-0d73281263a4" providerId="AD" clId="Web-{D46ED48C-D1AB-4A6B-957B-6B735A488F32}"/>
    <pc:docChg chg="addSld modSld">
      <pc:chgData name="Athavale, Rashmi A" userId="S::rathavale6@gatech.edu::2c5a4c56-60b8-4cbd-b2bd-0d73281263a4" providerId="AD" clId="Web-{D46ED48C-D1AB-4A6B-957B-6B735A488F32}" dt="2020-08-24T03:35:02.051" v="420" actId="14100"/>
      <pc:docMkLst>
        <pc:docMk/>
      </pc:docMkLst>
      <pc:sldChg chg="modSp add replId">
        <pc:chgData name="Athavale, Rashmi A" userId="S::rathavale6@gatech.edu::2c5a4c56-60b8-4cbd-b2bd-0d73281263a4" providerId="AD" clId="Web-{D46ED48C-D1AB-4A6B-957B-6B735A488F32}" dt="2020-08-24T03:34:46.347" v="417" actId="20577"/>
        <pc:sldMkLst>
          <pc:docMk/>
          <pc:sldMk cId="1249736377" sldId="299"/>
        </pc:sldMkLst>
        <pc:spChg chg="mod">
          <ac:chgData name="Athavale, Rashmi A" userId="S::rathavale6@gatech.edu::2c5a4c56-60b8-4cbd-b2bd-0d73281263a4" providerId="AD" clId="Web-{D46ED48C-D1AB-4A6B-957B-6B735A488F32}" dt="2020-08-24T03:31:46.273" v="322" actId="20577"/>
          <ac:spMkLst>
            <pc:docMk/>
            <pc:sldMk cId="1249736377" sldId="299"/>
            <ac:spMk id="75" creationId="{00000000-0000-0000-0000-000000000000}"/>
          </ac:spMkLst>
        </pc:spChg>
        <pc:spChg chg="mod">
          <ac:chgData name="Athavale, Rashmi A" userId="S::rathavale6@gatech.edu::2c5a4c56-60b8-4cbd-b2bd-0d73281263a4" providerId="AD" clId="Web-{D46ED48C-D1AB-4A6B-957B-6B735A488F32}" dt="2020-08-24T03:34:46.347" v="417" actId="20577"/>
          <ac:spMkLst>
            <pc:docMk/>
            <pc:sldMk cId="1249736377" sldId="299"/>
            <ac:spMk id="76" creationId="{00000000-0000-0000-0000-000000000000}"/>
          </ac:spMkLst>
        </pc:spChg>
      </pc:sldChg>
      <pc:sldChg chg="modSp add replId">
        <pc:chgData name="Athavale, Rashmi A" userId="S::rathavale6@gatech.edu::2c5a4c56-60b8-4cbd-b2bd-0d73281263a4" providerId="AD" clId="Web-{D46ED48C-D1AB-4A6B-957B-6B735A488F32}" dt="2020-08-24T03:35:02.051" v="420" actId="14100"/>
        <pc:sldMkLst>
          <pc:docMk/>
          <pc:sldMk cId="3179549331" sldId="300"/>
        </pc:sldMkLst>
        <pc:spChg chg="mod">
          <ac:chgData name="Athavale, Rashmi A" userId="S::rathavale6@gatech.edu::2c5a4c56-60b8-4cbd-b2bd-0d73281263a4" providerId="AD" clId="Web-{D46ED48C-D1AB-4A6B-957B-6B735A488F32}" dt="2020-08-24T03:31:43.600" v="321" actId="20577"/>
          <ac:spMkLst>
            <pc:docMk/>
            <pc:sldMk cId="3179549331" sldId="300"/>
            <ac:spMk id="75" creationId="{00000000-0000-0000-0000-000000000000}"/>
          </ac:spMkLst>
        </pc:spChg>
        <pc:spChg chg="mod">
          <ac:chgData name="Athavale, Rashmi A" userId="S::rathavale6@gatech.edu::2c5a4c56-60b8-4cbd-b2bd-0d73281263a4" providerId="AD" clId="Web-{D46ED48C-D1AB-4A6B-957B-6B735A488F32}" dt="2020-08-24T03:35:02.051" v="420" actId="14100"/>
          <ac:spMkLst>
            <pc:docMk/>
            <pc:sldMk cId="3179549331" sldId="300"/>
            <ac:spMk id="76" creationId="{00000000-0000-0000-0000-000000000000}"/>
          </ac:spMkLst>
        </pc:spChg>
      </pc:sldChg>
    </pc:docChg>
  </pc:docChgLst>
  <pc:docChgLst>
    <pc:chgData name="Poonnen, Saira S" userId="S::spoonnen3@gatech.edu::91b4e0c9-7e01-4ecc-bf68-dbbff8acd297" providerId="AD" clId="Web-{8AAAF243-4E78-4E50-8312-C24FA9C58220}"/>
    <pc:docChg chg="addSld modSld sldOrd">
      <pc:chgData name="Poonnen, Saira S" userId="S::spoonnen3@gatech.edu::91b4e0c9-7e01-4ecc-bf68-dbbff8acd297" providerId="AD" clId="Web-{8AAAF243-4E78-4E50-8312-C24FA9C58220}" dt="2020-08-20T22:31:21.260" v="14" actId="20577"/>
      <pc:docMkLst>
        <pc:docMk/>
      </pc:docMkLst>
      <pc:sldChg chg="modSp new ord">
        <pc:chgData name="Poonnen, Saira S" userId="S::spoonnen3@gatech.edu::91b4e0c9-7e01-4ecc-bf68-dbbff8acd297" providerId="AD" clId="Web-{8AAAF243-4E78-4E50-8312-C24FA9C58220}" dt="2020-08-20T22:31:21.260" v="14" actId="20577"/>
        <pc:sldMkLst>
          <pc:docMk/>
          <pc:sldMk cId="3290551311" sldId="294"/>
        </pc:sldMkLst>
        <pc:spChg chg="mod">
          <ac:chgData name="Poonnen, Saira S" userId="S::spoonnen3@gatech.edu::91b4e0c9-7e01-4ecc-bf68-dbbff8acd297" providerId="AD" clId="Web-{8AAAF243-4E78-4E50-8312-C24FA9C58220}" dt="2020-08-20T22:30:21.088" v="9" actId="20577"/>
          <ac:spMkLst>
            <pc:docMk/>
            <pc:sldMk cId="3290551311" sldId="294"/>
            <ac:spMk id="2" creationId="{66E8E920-7EEF-446C-AC87-C72CEDB19AAC}"/>
          </ac:spMkLst>
        </pc:spChg>
        <pc:spChg chg="mod">
          <ac:chgData name="Poonnen, Saira S" userId="S::spoonnen3@gatech.edu::91b4e0c9-7e01-4ecc-bf68-dbbff8acd297" providerId="AD" clId="Web-{8AAAF243-4E78-4E50-8312-C24FA9C58220}" dt="2020-08-20T22:31:21.260" v="14" actId="20577"/>
          <ac:spMkLst>
            <pc:docMk/>
            <pc:sldMk cId="3290551311" sldId="294"/>
            <ac:spMk id="3" creationId="{06499F29-8A7A-47F1-8C5B-5B220C3A3E6B}"/>
          </ac:spMkLst>
        </pc:spChg>
      </pc:sldChg>
    </pc:docChg>
  </pc:docChgLst>
  <pc:docChgLst>
    <pc:chgData name="Patel, Dhruv V" userId="S::dpatel406@gatech.edu::89eebba9-d428-40b5-91eb-13049a1e6473" providerId="AD" clId="Web-{6145D260-3DD0-4707-B903-91B7159F4B75}"/>
    <pc:docChg chg="addSld delSld modSld">
      <pc:chgData name="Patel, Dhruv V" userId="S::dpatel406@gatech.edu::89eebba9-d428-40b5-91eb-13049a1e6473" providerId="AD" clId="Web-{6145D260-3DD0-4707-B903-91B7159F4B75}" dt="2021-01-21T17:07:14.747" v="98" actId="20577"/>
      <pc:docMkLst>
        <pc:docMk/>
      </pc:docMkLst>
      <pc:sldChg chg="new del">
        <pc:chgData name="Patel, Dhruv V" userId="S::dpatel406@gatech.edu::89eebba9-d428-40b5-91eb-13049a1e6473" providerId="AD" clId="Web-{6145D260-3DD0-4707-B903-91B7159F4B75}" dt="2021-01-21T17:05:40.010" v="1"/>
        <pc:sldMkLst>
          <pc:docMk/>
          <pc:sldMk cId="231987085" sldId="305"/>
        </pc:sldMkLst>
      </pc:sldChg>
      <pc:sldChg chg="modSp add replId">
        <pc:chgData name="Patel, Dhruv V" userId="S::dpatel406@gatech.edu::89eebba9-d428-40b5-91eb-13049a1e6473" providerId="AD" clId="Web-{6145D260-3DD0-4707-B903-91B7159F4B75}" dt="2021-01-21T17:07:14.747" v="98" actId="20577"/>
        <pc:sldMkLst>
          <pc:docMk/>
          <pc:sldMk cId="938041179" sldId="305"/>
        </pc:sldMkLst>
        <pc:spChg chg="mod">
          <ac:chgData name="Patel, Dhruv V" userId="S::dpatel406@gatech.edu::89eebba9-d428-40b5-91eb-13049a1e6473" providerId="AD" clId="Web-{6145D260-3DD0-4707-B903-91B7159F4B75}" dt="2021-01-21T17:05:49.948" v="21" actId="20577"/>
          <ac:spMkLst>
            <pc:docMk/>
            <pc:sldMk cId="938041179" sldId="305"/>
            <ac:spMk id="75" creationId="{00000000-0000-0000-0000-000000000000}"/>
          </ac:spMkLst>
        </pc:spChg>
        <pc:spChg chg="mod">
          <ac:chgData name="Patel, Dhruv V" userId="S::dpatel406@gatech.edu::89eebba9-d428-40b5-91eb-13049a1e6473" providerId="AD" clId="Web-{6145D260-3DD0-4707-B903-91B7159F4B75}" dt="2021-01-21T17:07:14.747" v="98" actId="20577"/>
          <ac:spMkLst>
            <pc:docMk/>
            <pc:sldMk cId="938041179" sldId="305"/>
            <ac:spMk id="76" creationId="{00000000-0000-0000-0000-000000000000}"/>
          </ac:spMkLst>
        </pc:spChg>
      </pc:sldChg>
    </pc:docChg>
  </pc:docChgLst>
  <pc:docChgLst>
    <pc:chgData name="Patel, Dhruv V" userId="S::dpatel406@gatech.edu::89eebba9-d428-40b5-91eb-13049a1e6473" providerId="AD" clId="Web-{1526D238-C608-4398-A4E0-21842579B24A}"/>
    <pc:docChg chg="modSld">
      <pc:chgData name="Patel, Dhruv V" userId="S::dpatel406@gatech.edu::89eebba9-d428-40b5-91eb-13049a1e6473" providerId="AD" clId="Web-{1526D238-C608-4398-A4E0-21842579B24A}" dt="2021-08-31T18:19:36.154" v="46" actId="20577"/>
      <pc:docMkLst>
        <pc:docMk/>
      </pc:docMkLst>
      <pc:sldChg chg="modSp">
        <pc:chgData name="Patel, Dhruv V" userId="S::dpatel406@gatech.edu::89eebba9-d428-40b5-91eb-13049a1e6473" providerId="AD" clId="Web-{1526D238-C608-4398-A4E0-21842579B24A}" dt="2021-08-31T18:19:36.154" v="46" actId="20577"/>
        <pc:sldMkLst>
          <pc:docMk/>
          <pc:sldMk cId="42024109" sldId="311"/>
        </pc:sldMkLst>
        <pc:spChg chg="mod">
          <ac:chgData name="Patel, Dhruv V" userId="S::dpatel406@gatech.edu::89eebba9-d428-40b5-91eb-13049a1e6473" providerId="AD" clId="Web-{1526D238-C608-4398-A4E0-21842579B24A}" dt="2021-08-31T18:19:36.154" v="46" actId="20577"/>
          <ac:spMkLst>
            <pc:docMk/>
            <pc:sldMk cId="42024109" sldId="311"/>
            <ac:spMk id="76" creationId="{00000000-0000-0000-0000-000000000000}"/>
          </ac:spMkLst>
        </pc:spChg>
      </pc:sldChg>
    </pc:docChg>
  </pc:docChgLst>
  <pc:docChgLst>
    <pc:chgData name="Choudhury, Sumit R" userId="S::schoudhury40@gatech.edu::4b1cf94c-e345-4568-b7d0-3575983cd307" providerId="AD" clId="Web-{E0AC5C60-62AB-49A8-85EC-77678EB634B9}"/>
    <pc:docChg chg="modSld">
      <pc:chgData name="Choudhury, Sumit R" userId="S::schoudhury40@gatech.edu::4b1cf94c-e345-4568-b7d0-3575983cd307" providerId="AD" clId="Web-{E0AC5C60-62AB-49A8-85EC-77678EB634B9}" dt="2020-08-25T15:54:36.463" v="0" actId="1076"/>
      <pc:docMkLst>
        <pc:docMk/>
      </pc:docMkLst>
      <pc:sldChg chg="modSp">
        <pc:chgData name="Choudhury, Sumit R" userId="S::schoudhury40@gatech.edu::4b1cf94c-e345-4568-b7d0-3575983cd307" providerId="AD" clId="Web-{E0AC5C60-62AB-49A8-85EC-77678EB634B9}" dt="2020-08-25T15:54:36.463" v="0" actId="1076"/>
        <pc:sldMkLst>
          <pc:docMk/>
          <pc:sldMk cId="2270057541" sldId="266"/>
        </pc:sldMkLst>
        <pc:picChg chg="mod">
          <ac:chgData name="Choudhury, Sumit R" userId="S::schoudhury40@gatech.edu::4b1cf94c-e345-4568-b7d0-3575983cd307" providerId="AD" clId="Web-{E0AC5C60-62AB-49A8-85EC-77678EB634B9}" dt="2020-08-25T15:54:36.463" v="0" actId="1076"/>
          <ac:picMkLst>
            <pc:docMk/>
            <pc:sldMk cId="2270057541" sldId="266"/>
            <ac:picMk id="3" creationId="{1B2120F3-069C-E847-9AE8-D43F5E40FF52}"/>
          </ac:picMkLst>
        </pc:picChg>
      </pc:sldChg>
    </pc:docChg>
  </pc:docChgLst>
  <pc:docChgLst>
    <pc:chgData name="Bradley, Jessica M" userId="S::jbradley73@gatech.edu::6605b21b-4b64-4d73-b729-d5f1eea8bed9" providerId="AD" clId="Web-{04905093-F8FA-4D1F-BD83-BFEB12F4CD15}"/>
    <pc:docChg chg="modSld">
      <pc:chgData name="Bradley, Jessica M" userId="S::jbradley73@gatech.edu::6605b21b-4b64-4d73-b729-d5f1eea8bed9" providerId="AD" clId="Web-{04905093-F8FA-4D1F-BD83-BFEB12F4CD15}" dt="2020-08-25T22:25:41.024" v="0" actId="14100"/>
      <pc:docMkLst>
        <pc:docMk/>
      </pc:docMkLst>
      <pc:sldChg chg="modSp">
        <pc:chgData name="Bradley, Jessica M" userId="S::jbradley73@gatech.edu::6605b21b-4b64-4d73-b729-d5f1eea8bed9" providerId="AD" clId="Web-{04905093-F8FA-4D1F-BD83-BFEB12F4CD15}" dt="2020-08-25T22:25:41.024" v="0" actId="14100"/>
        <pc:sldMkLst>
          <pc:docMk/>
          <pc:sldMk cId="2649747447" sldId="293"/>
        </pc:sldMkLst>
        <pc:spChg chg="mod">
          <ac:chgData name="Bradley, Jessica M" userId="S::jbradley73@gatech.edu::6605b21b-4b64-4d73-b729-d5f1eea8bed9" providerId="AD" clId="Web-{04905093-F8FA-4D1F-BD83-BFEB12F4CD15}" dt="2020-08-25T22:25:41.024" v="0" actId="14100"/>
          <ac:spMkLst>
            <pc:docMk/>
            <pc:sldMk cId="2649747447" sldId="293"/>
            <ac:spMk id="2" creationId="{AD1507F7-5479-4969-B340-4A64F8046D0F}"/>
          </ac:spMkLst>
        </pc:spChg>
      </pc:sldChg>
    </pc:docChg>
  </pc:docChgLst>
  <pc:docChgLst>
    <pc:chgData name="Patel, Dhruv V" userId="S::dpatel406@gatech.edu::89eebba9-d428-40b5-91eb-13049a1e6473" providerId="AD" clId="Web-{0D49B280-8755-402C-9FBE-B16D9BF44B0E}"/>
    <pc:docChg chg="delSld modSld">
      <pc:chgData name="Patel, Dhruv V" userId="S::dpatel406@gatech.edu::89eebba9-d428-40b5-91eb-13049a1e6473" providerId="AD" clId="Web-{0D49B280-8755-402C-9FBE-B16D9BF44B0E}" dt="2021-01-26T13:08:50.790" v="93"/>
      <pc:docMkLst>
        <pc:docMk/>
      </pc:docMkLst>
      <pc:sldChg chg="del">
        <pc:chgData name="Patel, Dhruv V" userId="S::dpatel406@gatech.edu::89eebba9-d428-40b5-91eb-13049a1e6473" providerId="AD" clId="Web-{0D49B280-8755-402C-9FBE-B16D9BF44B0E}" dt="2021-01-26T13:07:22.507" v="74"/>
        <pc:sldMkLst>
          <pc:docMk/>
          <pc:sldMk cId="3600881261" sldId="290"/>
        </pc:sldMkLst>
      </pc:sldChg>
      <pc:sldChg chg="del">
        <pc:chgData name="Patel, Dhruv V" userId="S::dpatel406@gatech.edu::89eebba9-d428-40b5-91eb-13049a1e6473" providerId="AD" clId="Web-{0D49B280-8755-402C-9FBE-B16D9BF44B0E}" dt="2021-01-26T13:07:24.991" v="75"/>
        <pc:sldMkLst>
          <pc:docMk/>
          <pc:sldMk cId="3969881383" sldId="292"/>
        </pc:sldMkLst>
      </pc:sldChg>
      <pc:sldChg chg="delSp">
        <pc:chgData name="Patel, Dhruv V" userId="S::dpatel406@gatech.edu::89eebba9-d428-40b5-91eb-13049a1e6473" providerId="AD" clId="Web-{0D49B280-8755-402C-9FBE-B16D9BF44B0E}" dt="2021-01-26T13:08:50.790" v="93"/>
        <pc:sldMkLst>
          <pc:docMk/>
          <pc:sldMk cId="2649747447" sldId="293"/>
        </pc:sldMkLst>
        <pc:spChg chg="del">
          <ac:chgData name="Patel, Dhruv V" userId="S::dpatel406@gatech.edu::89eebba9-d428-40b5-91eb-13049a1e6473" providerId="AD" clId="Web-{0D49B280-8755-402C-9FBE-B16D9BF44B0E}" dt="2021-01-26T13:08:50.790" v="93"/>
          <ac:spMkLst>
            <pc:docMk/>
            <pc:sldMk cId="2649747447" sldId="293"/>
            <ac:spMk id="2" creationId="{AD1507F7-5479-4969-B340-4A64F8046D0F}"/>
          </ac:spMkLst>
        </pc:spChg>
      </pc:sldChg>
      <pc:sldChg chg="modSp">
        <pc:chgData name="Patel, Dhruv V" userId="S::dpatel406@gatech.edu::89eebba9-d428-40b5-91eb-13049a1e6473" providerId="AD" clId="Web-{0D49B280-8755-402C-9FBE-B16D9BF44B0E}" dt="2021-01-26T13:07:35.179" v="81" actId="20577"/>
        <pc:sldMkLst>
          <pc:docMk/>
          <pc:sldMk cId="1249736377" sldId="299"/>
        </pc:sldMkLst>
        <pc:spChg chg="mod">
          <ac:chgData name="Patel, Dhruv V" userId="S::dpatel406@gatech.edu::89eebba9-d428-40b5-91eb-13049a1e6473" providerId="AD" clId="Web-{0D49B280-8755-402C-9FBE-B16D9BF44B0E}" dt="2021-01-26T13:07:35.179" v="81" actId="20577"/>
          <ac:spMkLst>
            <pc:docMk/>
            <pc:sldMk cId="1249736377" sldId="299"/>
            <ac:spMk id="76" creationId="{00000000-0000-0000-0000-000000000000}"/>
          </ac:spMkLst>
        </pc:spChg>
      </pc:sldChg>
      <pc:sldChg chg="delSp modSp">
        <pc:chgData name="Patel, Dhruv V" userId="S::dpatel406@gatech.edu::89eebba9-d428-40b5-91eb-13049a1e6473" providerId="AD" clId="Web-{0D49B280-8755-402C-9FBE-B16D9BF44B0E}" dt="2021-01-26T13:08:47.134" v="92"/>
        <pc:sldMkLst>
          <pc:docMk/>
          <pc:sldMk cId="3179549331" sldId="300"/>
        </pc:sldMkLst>
        <pc:spChg chg="del mod">
          <ac:chgData name="Patel, Dhruv V" userId="S::dpatel406@gatech.edu::89eebba9-d428-40b5-91eb-13049a1e6473" providerId="AD" clId="Web-{0D49B280-8755-402C-9FBE-B16D9BF44B0E}" dt="2021-01-26T13:08:47.134" v="92"/>
          <ac:spMkLst>
            <pc:docMk/>
            <pc:sldMk cId="3179549331" sldId="300"/>
            <ac:spMk id="2" creationId="{757BDE03-2726-431F-A119-0A1031B63C1C}"/>
          </ac:spMkLst>
        </pc:spChg>
      </pc:sldChg>
      <pc:sldChg chg="del">
        <pc:chgData name="Patel, Dhruv V" userId="S::dpatel406@gatech.edu::89eebba9-d428-40b5-91eb-13049a1e6473" providerId="AD" clId="Web-{0D49B280-8755-402C-9FBE-B16D9BF44B0E}" dt="2021-01-26T13:07:46.742" v="88"/>
        <pc:sldMkLst>
          <pc:docMk/>
          <pc:sldMk cId="3811147705" sldId="301"/>
        </pc:sldMkLst>
      </pc:sldChg>
      <pc:sldChg chg="del">
        <pc:chgData name="Patel, Dhruv V" userId="S::dpatel406@gatech.edu::89eebba9-d428-40b5-91eb-13049a1e6473" providerId="AD" clId="Web-{0D49B280-8755-402C-9FBE-B16D9BF44B0E}" dt="2021-01-26T13:07:48.351" v="89"/>
        <pc:sldMkLst>
          <pc:docMk/>
          <pc:sldMk cId="2947649798" sldId="302"/>
        </pc:sldMkLst>
      </pc:sldChg>
      <pc:sldChg chg="modSp">
        <pc:chgData name="Patel, Dhruv V" userId="S::dpatel406@gatech.edu::89eebba9-d428-40b5-91eb-13049a1e6473" providerId="AD" clId="Web-{0D49B280-8755-402C-9FBE-B16D9BF44B0E}" dt="2021-01-26T13:05:17.066" v="65" actId="20577"/>
        <pc:sldMkLst>
          <pc:docMk/>
          <pc:sldMk cId="472534177" sldId="303"/>
        </pc:sldMkLst>
        <pc:spChg chg="mod">
          <ac:chgData name="Patel, Dhruv V" userId="S::dpatel406@gatech.edu::89eebba9-d428-40b5-91eb-13049a1e6473" providerId="AD" clId="Web-{0D49B280-8755-402C-9FBE-B16D9BF44B0E}" dt="2021-01-26T13:05:17.066" v="65" actId="20577"/>
          <ac:spMkLst>
            <pc:docMk/>
            <pc:sldMk cId="472534177" sldId="303"/>
            <ac:spMk id="76" creationId="{00000000-0000-0000-0000-000000000000}"/>
          </ac:spMkLst>
        </pc:spChg>
      </pc:sldChg>
      <pc:sldChg chg="modSp">
        <pc:chgData name="Patel, Dhruv V" userId="S::dpatel406@gatech.edu::89eebba9-d428-40b5-91eb-13049a1e6473" providerId="AD" clId="Web-{0D49B280-8755-402C-9FBE-B16D9BF44B0E}" dt="2021-01-26T13:05:20.160" v="67" actId="20577"/>
        <pc:sldMkLst>
          <pc:docMk/>
          <pc:sldMk cId="3678359922" sldId="304"/>
        </pc:sldMkLst>
        <pc:spChg chg="mod">
          <ac:chgData name="Patel, Dhruv V" userId="S::dpatel406@gatech.edu::89eebba9-d428-40b5-91eb-13049a1e6473" providerId="AD" clId="Web-{0D49B280-8755-402C-9FBE-B16D9BF44B0E}" dt="2021-01-26T13:05:20.160" v="67" actId="20577"/>
          <ac:spMkLst>
            <pc:docMk/>
            <pc:sldMk cId="3678359922" sldId="304"/>
            <ac:spMk id="76" creationId="{00000000-0000-0000-0000-000000000000}"/>
          </ac:spMkLst>
        </pc:spChg>
      </pc:sldChg>
      <pc:sldChg chg="modSp">
        <pc:chgData name="Patel, Dhruv V" userId="S::dpatel406@gatech.edu::89eebba9-d428-40b5-91eb-13049a1e6473" providerId="AD" clId="Web-{0D49B280-8755-402C-9FBE-B16D9BF44B0E}" dt="2021-01-26T13:07:01.866" v="73" actId="20577"/>
        <pc:sldMkLst>
          <pc:docMk/>
          <pc:sldMk cId="938041179" sldId="305"/>
        </pc:sldMkLst>
        <pc:spChg chg="mod">
          <ac:chgData name="Patel, Dhruv V" userId="S::dpatel406@gatech.edu::89eebba9-d428-40b5-91eb-13049a1e6473" providerId="AD" clId="Web-{0D49B280-8755-402C-9FBE-B16D9BF44B0E}" dt="2021-01-26T13:07:01.866" v="73" actId="20577"/>
          <ac:spMkLst>
            <pc:docMk/>
            <pc:sldMk cId="938041179" sldId="305"/>
            <ac:spMk id="76" creationId="{00000000-0000-0000-0000-000000000000}"/>
          </ac:spMkLst>
        </pc:spChg>
      </pc:sldChg>
      <pc:sldChg chg="del">
        <pc:chgData name="Patel, Dhruv V" userId="S::dpatel406@gatech.edu::89eebba9-d428-40b5-91eb-13049a1e6473" providerId="AD" clId="Web-{0D49B280-8755-402C-9FBE-B16D9BF44B0E}" dt="2021-01-26T13:07:36.148" v="82"/>
        <pc:sldMkLst>
          <pc:docMk/>
          <pc:sldMk cId="279302471" sldId="307"/>
        </pc:sldMkLst>
      </pc:sldChg>
      <pc:sldChg chg="del">
        <pc:chgData name="Patel, Dhruv V" userId="S::dpatel406@gatech.edu::89eebba9-d428-40b5-91eb-13049a1e6473" providerId="AD" clId="Web-{0D49B280-8755-402C-9FBE-B16D9BF44B0E}" dt="2021-01-26T13:07:36.929" v="83"/>
        <pc:sldMkLst>
          <pc:docMk/>
          <pc:sldMk cId="1570420303" sldId="308"/>
        </pc:sldMkLst>
      </pc:sldChg>
      <pc:sldChg chg="del">
        <pc:chgData name="Patel, Dhruv V" userId="S::dpatel406@gatech.edu::89eebba9-d428-40b5-91eb-13049a1e6473" providerId="AD" clId="Web-{0D49B280-8755-402C-9FBE-B16D9BF44B0E}" dt="2021-01-26T13:07:37.538" v="84"/>
        <pc:sldMkLst>
          <pc:docMk/>
          <pc:sldMk cId="3110920805" sldId="309"/>
        </pc:sldMkLst>
      </pc:sldChg>
      <pc:sldChg chg="del">
        <pc:chgData name="Patel, Dhruv V" userId="S::dpatel406@gatech.edu::89eebba9-d428-40b5-91eb-13049a1e6473" providerId="AD" clId="Web-{0D49B280-8755-402C-9FBE-B16D9BF44B0E}" dt="2021-01-26T13:07:38.148" v="85"/>
        <pc:sldMkLst>
          <pc:docMk/>
          <pc:sldMk cId="4117241463" sldId="310"/>
        </pc:sldMkLst>
      </pc:sldChg>
      <pc:sldChg chg="del">
        <pc:chgData name="Patel, Dhruv V" userId="S::dpatel406@gatech.edu::89eebba9-d428-40b5-91eb-13049a1e6473" providerId="AD" clId="Web-{0D49B280-8755-402C-9FBE-B16D9BF44B0E}" dt="2021-01-26T13:07:38.679" v="86"/>
        <pc:sldMkLst>
          <pc:docMk/>
          <pc:sldMk cId="1745244666" sldId="311"/>
        </pc:sldMkLst>
      </pc:sldChg>
      <pc:sldChg chg="del">
        <pc:chgData name="Patel, Dhruv V" userId="S::dpatel406@gatech.edu::89eebba9-d428-40b5-91eb-13049a1e6473" providerId="AD" clId="Web-{0D49B280-8755-402C-9FBE-B16D9BF44B0E}" dt="2021-01-26T13:07:42.648" v="87"/>
        <pc:sldMkLst>
          <pc:docMk/>
          <pc:sldMk cId="2882448673" sldId="312"/>
        </pc:sldMkLst>
      </pc:sldChg>
    </pc:docChg>
  </pc:docChgLst>
  <pc:docChgLst>
    <pc:chgData name="Watson-Phillips, Susan G" userId="d1c8a26b-ebad-4505-9834-551d18818711" providerId="ADAL" clId="{EEE047AB-014A-8341-983E-2AA5C58D3748}"/>
    <pc:docChg chg="custSel modSld">
      <pc:chgData name="Watson-Phillips, Susan G" userId="d1c8a26b-ebad-4505-9834-551d18818711" providerId="ADAL" clId="{EEE047AB-014A-8341-983E-2AA5C58D3748}" dt="2021-01-26T15:56:25.453" v="494"/>
      <pc:docMkLst>
        <pc:docMk/>
      </pc:docMkLst>
      <pc:sldChg chg="modSp mod addCm modCm">
        <pc:chgData name="Watson-Phillips, Susan G" userId="d1c8a26b-ebad-4505-9834-551d18818711" providerId="ADAL" clId="{EEE047AB-014A-8341-983E-2AA5C58D3748}" dt="2021-01-26T15:38:59.387" v="38"/>
        <pc:sldMkLst>
          <pc:docMk/>
          <pc:sldMk cId="2580375412" sldId="260"/>
        </pc:sldMkLst>
        <pc:spChg chg="mod">
          <ac:chgData name="Watson-Phillips, Susan G" userId="d1c8a26b-ebad-4505-9834-551d18818711" providerId="ADAL" clId="{EEE047AB-014A-8341-983E-2AA5C58D3748}" dt="2021-01-26T15:37:20.610" v="36" actId="113"/>
          <ac:spMkLst>
            <pc:docMk/>
            <pc:sldMk cId="2580375412" sldId="260"/>
            <ac:spMk id="76" creationId="{00000000-0000-0000-0000-000000000000}"/>
          </ac:spMkLst>
        </pc:spChg>
      </pc:sldChg>
      <pc:sldChg chg="modSp mod">
        <pc:chgData name="Watson-Phillips, Susan G" userId="d1c8a26b-ebad-4505-9834-551d18818711" providerId="ADAL" clId="{EEE047AB-014A-8341-983E-2AA5C58D3748}" dt="2021-01-26T15:39:14.810" v="69" actId="20577"/>
        <pc:sldMkLst>
          <pc:docMk/>
          <pc:sldMk cId="3218442325" sldId="263"/>
        </pc:sldMkLst>
        <pc:spChg chg="mod">
          <ac:chgData name="Watson-Phillips, Susan G" userId="d1c8a26b-ebad-4505-9834-551d18818711" providerId="ADAL" clId="{EEE047AB-014A-8341-983E-2AA5C58D3748}" dt="2021-01-26T15:39:14.810" v="69" actId="20577"/>
          <ac:spMkLst>
            <pc:docMk/>
            <pc:sldMk cId="3218442325" sldId="263"/>
            <ac:spMk id="76" creationId="{00000000-0000-0000-0000-000000000000}"/>
          </ac:spMkLst>
        </pc:spChg>
      </pc:sldChg>
      <pc:sldChg chg="modSp mod addCm">
        <pc:chgData name="Watson-Phillips, Susan G" userId="d1c8a26b-ebad-4505-9834-551d18818711" providerId="ADAL" clId="{EEE047AB-014A-8341-983E-2AA5C58D3748}" dt="2021-01-26T15:41:14.157" v="125" actId="2711"/>
        <pc:sldMkLst>
          <pc:docMk/>
          <pc:sldMk cId="4175967799" sldId="264"/>
        </pc:sldMkLst>
        <pc:spChg chg="mod">
          <ac:chgData name="Watson-Phillips, Susan G" userId="d1c8a26b-ebad-4505-9834-551d18818711" providerId="ADAL" clId="{EEE047AB-014A-8341-983E-2AA5C58D3748}" dt="2021-01-26T15:41:14.157" v="125" actId="2711"/>
          <ac:spMkLst>
            <pc:docMk/>
            <pc:sldMk cId="4175967799" sldId="264"/>
            <ac:spMk id="76" creationId="{00000000-0000-0000-0000-000000000000}"/>
          </ac:spMkLst>
        </pc:spChg>
      </pc:sldChg>
      <pc:sldChg chg="addSp delSp modSp mod addCm modCm">
        <pc:chgData name="Watson-Phillips, Susan G" userId="d1c8a26b-ebad-4505-9834-551d18818711" providerId="ADAL" clId="{EEE047AB-014A-8341-983E-2AA5C58D3748}" dt="2021-01-26T15:44:10.833" v="135"/>
        <pc:sldMkLst>
          <pc:docMk/>
          <pc:sldMk cId="2270057541" sldId="266"/>
        </pc:sldMkLst>
        <pc:spChg chg="add del mod">
          <ac:chgData name="Watson-Phillips, Susan G" userId="d1c8a26b-ebad-4505-9834-551d18818711" providerId="ADAL" clId="{EEE047AB-014A-8341-983E-2AA5C58D3748}" dt="2021-01-26T15:42:52.485" v="133" actId="478"/>
          <ac:spMkLst>
            <pc:docMk/>
            <pc:sldMk cId="2270057541" sldId="266"/>
            <ac:spMk id="2" creationId="{8A009AAF-0BC8-8041-AF52-2E8E4E87DFC7}"/>
          </ac:spMkLst>
        </pc:spChg>
      </pc:sldChg>
      <pc:sldChg chg="modSp mod">
        <pc:chgData name="Watson-Phillips, Susan G" userId="d1c8a26b-ebad-4505-9834-551d18818711" providerId="ADAL" clId="{EEE047AB-014A-8341-983E-2AA5C58D3748}" dt="2021-01-26T15:44:40.721" v="190" actId="20577"/>
        <pc:sldMkLst>
          <pc:docMk/>
          <pc:sldMk cId="182794375" sldId="270"/>
        </pc:sldMkLst>
        <pc:spChg chg="mod">
          <ac:chgData name="Watson-Phillips, Susan G" userId="d1c8a26b-ebad-4505-9834-551d18818711" providerId="ADAL" clId="{EEE047AB-014A-8341-983E-2AA5C58D3748}" dt="2021-01-26T15:44:40.721" v="190" actId="20577"/>
          <ac:spMkLst>
            <pc:docMk/>
            <pc:sldMk cId="182794375" sldId="270"/>
            <ac:spMk id="76" creationId="{00000000-0000-0000-0000-000000000000}"/>
          </ac:spMkLst>
        </pc:spChg>
      </pc:sldChg>
      <pc:sldChg chg="modSp mod">
        <pc:chgData name="Watson-Phillips, Susan G" userId="d1c8a26b-ebad-4505-9834-551d18818711" providerId="ADAL" clId="{EEE047AB-014A-8341-983E-2AA5C58D3748}" dt="2021-01-26T15:48:41.407" v="320" actId="20577"/>
        <pc:sldMkLst>
          <pc:docMk/>
          <pc:sldMk cId="298193245" sldId="279"/>
        </pc:sldMkLst>
        <pc:spChg chg="mod">
          <ac:chgData name="Watson-Phillips, Susan G" userId="d1c8a26b-ebad-4505-9834-551d18818711" providerId="ADAL" clId="{EEE047AB-014A-8341-983E-2AA5C58D3748}" dt="2021-01-26T15:48:41.407" v="320" actId="20577"/>
          <ac:spMkLst>
            <pc:docMk/>
            <pc:sldMk cId="298193245" sldId="279"/>
            <ac:spMk id="76" creationId="{00000000-0000-0000-0000-000000000000}"/>
          </ac:spMkLst>
        </pc:spChg>
      </pc:sldChg>
      <pc:sldChg chg="addCm modCm">
        <pc:chgData name="Watson-Phillips, Susan G" userId="d1c8a26b-ebad-4505-9834-551d18818711" providerId="ADAL" clId="{EEE047AB-014A-8341-983E-2AA5C58D3748}" dt="2021-01-26T15:51:26.279" v="358"/>
        <pc:sldMkLst>
          <pc:docMk/>
          <pc:sldMk cId="4092709522" sldId="280"/>
        </pc:sldMkLst>
      </pc:sldChg>
      <pc:sldChg chg="modSp mod">
        <pc:chgData name="Watson-Phillips, Susan G" userId="d1c8a26b-ebad-4505-9834-551d18818711" providerId="ADAL" clId="{EEE047AB-014A-8341-983E-2AA5C58D3748}" dt="2021-01-26T15:54:15.424" v="491" actId="20577"/>
        <pc:sldMkLst>
          <pc:docMk/>
          <pc:sldMk cId="1989273287" sldId="287"/>
        </pc:sldMkLst>
        <pc:spChg chg="mod">
          <ac:chgData name="Watson-Phillips, Susan G" userId="d1c8a26b-ebad-4505-9834-551d18818711" providerId="ADAL" clId="{EEE047AB-014A-8341-983E-2AA5C58D3748}" dt="2021-01-26T15:54:15.424" v="491" actId="20577"/>
          <ac:spMkLst>
            <pc:docMk/>
            <pc:sldMk cId="1989273287" sldId="287"/>
            <ac:spMk id="76" creationId="{00000000-0000-0000-0000-000000000000}"/>
          </ac:spMkLst>
        </pc:spChg>
      </pc:sldChg>
      <pc:sldChg chg="modSp mod">
        <pc:chgData name="Watson-Phillips, Susan G" userId="d1c8a26b-ebad-4505-9834-551d18818711" providerId="ADAL" clId="{EEE047AB-014A-8341-983E-2AA5C58D3748}" dt="2021-01-26T15:49:19.160" v="356" actId="20577"/>
        <pc:sldMkLst>
          <pc:docMk/>
          <pc:sldMk cId="3290551311" sldId="294"/>
        </pc:sldMkLst>
        <pc:spChg chg="mod">
          <ac:chgData name="Watson-Phillips, Susan G" userId="d1c8a26b-ebad-4505-9834-551d18818711" providerId="ADAL" clId="{EEE047AB-014A-8341-983E-2AA5C58D3748}" dt="2021-01-26T15:49:19.160" v="356" actId="20577"/>
          <ac:spMkLst>
            <pc:docMk/>
            <pc:sldMk cId="3290551311" sldId="294"/>
            <ac:spMk id="3" creationId="{06499F29-8A7A-47F1-8C5B-5B220C3A3E6B}"/>
          </ac:spMkLst>
        </pc:spChg>
      </pc:sldChg>
      <pc:sldChg chg="addCm modCm">
        <pc:chgData name="Watson-Phillips, Susan G" userId="d1c8a26b-ebad-4505-9834-551d18818711" providerId="ADAL" clId="{EEE047AB-014A-8341-983E-2AA5C58D3748}" dt="2021-01-26T15:56:25.453" v="494"/>
        <pc:sldMkLst>
          <pc:docMk/>
          <pc:sldMk cId="2639377435" sldId="295"/>
        </pc:sldMkLst>
      </pc:sldChg>
      <pc:sldChg chg="modSp mod">
        <pc:chgData name="Watson-Phillips, Susan G" userId="d1c8a26b-ebad-4505-9834-551d18818711" providerId="ADAL" clId="{EEE047AB-014A-8341-983E-2AA5C58D3748}" dt="2021-01-26T15:53:52.912" v="486" actId="20577"/>
        <pc:sldMkLst>
          <pc:docMk/>
          <pc:sldMk cId="1249736377" sldId="299"/>
        </pc:sldMkLst>
        <pc:spChg chg="mod">
          <ac:chgData name="Watson-Phillips, Susan G" userId="d1c8a26b-ebad-4505-9834-551d18818711" providerId="ADAL" clId="{EEE047AB-014A-8341-983E-2AA5C58D3748}" dt="2021-01-26T15:53:52.912" v="486" actId="20577"/>
          <ac:spMkLst>
            <pc:docMk/>
            <pc:sldMk cId="1249736377" sldId="299"/>
            <ac:spMk id="76" creationId="{00000000-0000-0000-0000-000000000000}"/>
          </ac:spMkLst>
        </pc:spChg>
      </pc:sldChg>
      <pc:sldChg chg="addCm modCm">
        <pc:chgData name="Watson-Phillips, Susan G" userId="d1c8a26b-ebad-4505-9834-551d18818711" providerId="ADAL" clId="{EEE047AB-014A-8341-983E-2AA5C58D3748}" dt="2021-01-26T15:34:36.842" v="1"/>
        <pc:sldMkLst>
          <pc:docMk/>
          <pc:sldMk cId="472534177" sldId="303"/>
        </pc:sldMkLst>
      </pc:sldChg>
    </pc:docChg>
  </pc:docChgLst>
  <pc:docChgLst>
    <pc:chgData clId="Web-{8D051327-E2E1-4931-AA91-5528A5F2A118}"/>
    <pc:docChg chg="modSld">
      <pc:chgData name="" userId="" providerId="" clId="Web-{8D051327-E2E1-4931-AA91-5528A5F2A118}" dt="2020-08-21T13:42:13.419" v="11" actId="20577"/>
      <pc:docMkLst>
        <pc:docMk/>
      </pc:docMkLst>
      <pc:sldChg chg="modSp">
        <pc:chgData name="" userId="" providerId="" clId="Web-{8D051327-E2E1-4931-AA91-5528A5F2A118}" dt="2020-08-21T13:42:13.419" v="11" actId="20577"/>
        <pc:sldMkLst>
          <pc:docMk/>
          <pc:sldMk cId="2639377435" sldId="295"/>
        </pc:sldMkLst>
        <pc:spChg chg="mod">
          <ac:chgData name="" userId="" providerId="" clId="Web-{8D051327-E2E1-4931-AA91-5528A5F2A118}" dt="2020-08-21T13:42:13.419" v="11" actId="20577"/>
          <ac:spMkLst>
            <pc:docMk/>
            <pc:sldMk cId="2639377435" sldId="295"/>
            <ac:spMk id="76" creationId="{00000000-0000-0000-0000-000000000000}"/>
          </ac:spMkLst>
        </pc:spChg>
      </pc:sldChg>
    </pc:docChg>
  </pc:docChgLst>
  <pc:docChgLst>
    <pc:chgData name="Athavale, Rashmi A" userId="S::rathavale6@gatech.edu::2c5a4c56-60b8-4cbd-b2bd-0d73281263a4" providerId="AD" clId="Web-{CD6CA9EB-5533-423D-B18E-9516EC025BF0}"/>
    <pc:docChg chg="modSld">
      <pc:chgData name="Athavale, Rashmi A" userId="S::rathavale6@gatech.edu::2c5a4c56-60b8-4cbd-b2bd-0d73281263a4" providerId="AD" clId="Web-{CD6CA9EB-5533-423D-B18E-9516EC025BF0}" dt="2020-08-24T03:15:44.684" v="73"/>
      <pc:docMkLst>
        <pc:docMk/>
      </pc:docMkLst>
      <pc:sldChg chg="modSp">
        <pc:chgData name="Athavale, Rashmi A" userId="S::rathavale6@gatech.edu::2c5a4c56-60b8-4cbd-b2bd-0d73281263a4" providerId="AD" clId="Web-{CD6CA9EB-5533-423D-B18E-9516EC025BF0}" dt="2020-08-24T03:12:53.415" v="16" actId="20577"/>
        <pc:sldMkLst>
          <pc:docMk/>
          <pc:sldMk cId="3608456814" sldId="258"/>
        </pc:sldMkLst>
        <pc:spChg chg="mod">
          <ac:chgData name="Athavale, Rashmi A" userId="S::rathavale6@gatech.edu::2c5a4c56-60b8-4cbd-b2bd-0d73281263a4" providerId="AD" clId="Web-{CD6CA9EB-5533-423D-B18E-9516EC025BF0}" dt="2020-08-24T03:12:53.415" v="16" actId="20577"/>
          <ac:spMkLst>
            <pc:docMk/>
            <pc:sldMk cId="3608456814" sldId="258"/>
            <ac:spMk id="76" creationId="{00000000-0000-0000-0000-000000000000}"/>
          </ac:spMkLst>
        </pc:spChg>
      </pc:sldChg>
      <pc:sldChg chg="modSp">
        <pc:chgData name="Athavale, Rashmi A" userId="S::rathavale6@gatech.edu::2c5a4c56-60b8-4cbd-b2bd-0d73281263a4" providerId="AD" clId="Web-{CD6CA9EB-5533-423D-B18E-9516EC025BF0}" dt="2020-08-24T03:13:47.775" v="43" actId="20577"/>
        <pc:sldMkLst>
          <pc:docMk/>
          <pc:sldMk cId="1396599823" sldId="261"/>
        </pc:sldMkLst>
        <pc:spChg chg="mod">
          <ac:chgData name="Athavale, Rashmi A" userId="S::rathavale6@gatech.edu::2c5a4c56-60b8-4cbd-b2bd-0d73281263a4" providerId="AD" clId="Web-{CD6CA9EB-5533-423D-B18E-9516EC025BF0}" dt="2020-08-24T03:13:47.775" v="43" actId="20577"/>
          <ac:spMkLst>
            <pc:docMk/>
            <pc:sldMk cId="1396599823" sldId="261"/>
            <ac:spMk id="75" creationId="{00000000-0000-0000-0000-000000000000}"/>
          </ac:spMkLst>
        </pc:spChg>
      </pc:sldChg>
      <pc:sldChg chg="modSp modCm">
        <pc:chgData name="Athavale, Rashmi A" userId="S::rathavale6@gatech.edu::2c5a4c56-60b8-4cbd-b2bd-0d73281263a4" providerId="AD" clId="Web-{CD6CA9EB-5533-423D-B18E-9516EC025BF0}" dt="2020-08-24T03:14:52.245" v="71"/>
        <pc:sldMkLst>
          <pc:docMk/>
          <pc:sldMk cId="4175967799" sldId="264"/>
        </pc:sldMkLst>
        <pc:spChg chg="mod">
          <ac:chgData name="Athavale, Rashmi A" userId="S::rathavale6@gatech.edu::2c5a4c56-60b8-4cbd-b2bd-0d73281263a4" providerId="AD" clId="Web-{CD6CA9EB-5533-423D-B18E-9516EC025BF0}" dt="2020-08-24T03:14:44.151" v="69" actId="20577"/>
          <ac:spMkLst>
            <pc:docMk/>
            <pc:sldMk cId="4175967799" sldId="264"/>
            <ac:spMk id="76" creationId="{00000000-0000-0000-0000-000000000000}"/>
          </ac:spMkLst>
        </pc:spChg>
      </pc:sldChg>
      <pc:sldChg chg="addCm modCm">
        <pc:chgData name="Athavale, Rashmi A" userId="S::rathavale6@gatech.edu::2c5a4c56-60b8-4cbd-b2bd-0d73281263a4" providerId="AD" clId="Web-{CD6CA9EB-5533-423D-B18E-9516EC025BF0}" dt="2020-08-24T03:15:44.684" v="73"/>
        <pc:sldMkLst>
          <pc:docMk/>
          <pc:sldMk cId="1989273287" sldId="287"/>
        </pc:sldMkLst>
      </pc:sldChg>
    </pc:docChg>
  </pc:docChgLst>
  <pc:docChgLst>
    <pc:chgData name="McLeod, Ian A" userId="S::imcleod3@gatech.edu::272c22d8-4a77-4ef4-a0bb-fadb89c9f7d8" providerId="AD" clId="Web-{1D8D9389-515A-4D69-AE8A-2BBFF7EC0C65}"/>
    <pc:docChg chg="modSld">
      <pc:chgData name="McLeod, Ian A" userId="S::imcleod3@gatech.edu::272c22d8-4a77-4ef4-a0bb-fadb89c9f7d8" providerId="AD" clId="Web-{1D8D9389-515A-4D69-AE8A-2BBFF7EC0C65}" dt="2021-01-20T23:11:20.395" v="49" actId="20577"/>
      <pc:docMkLst>
        <pc:docMk/>
      </pc:docMkLst>
      <pc:sldChg chg="modSp">
        <pc:chgData name="McLeod, Ian A" userId="S::imcleod3@gatech.edu::272c22d8-4a77-4ef4-a0bb-fadb89c9f7d8" providerId="AD" clId="Web-{1D8D9389-515A-4D69-AE8A-2BBFF7EC0C65}" dt="2021-01-20T23:11:14.692" v="47" actId="20577"/>
        <pc:sldMkLst>
          <pc:docMk/>
          <pc:sldMk cId="2639377435" sldId="295"/>
        </pc:sldMkLst>
        <pc:spChg chg="mod">
          <ac:chgData name="McLeod, Ian A" userId="S::imcleod3@gatech.edu::272c22d8-4a77-4ef4-a0bb-fadb89c9f7d8" providerId="AD" clId="Web-{1D8D9389-515A-4D69-AE8A-2BBFF7EC0C65}" dt="2021-01-20T23:11:14.692" v="47" actId="20577"/>
          <ac:spMkLst>
            <pc:docMk/>
            <pc:sldMk cId="2639377435" sldId="295"/>
            <ac:spMk id="76" creationId="{00000000-0000-0000-0000-000000000000}"/>
          </ac:spMkLst>
        </pc:spChg>
      </pc:sldChg>
      <pc:sldChg chg="modSp">
        <pc:chgData name="McLeod, Ian A" userId="S::imcleod3@gatech.edu::272c22d8-4a77-4ef4-a0bb-fadb89c9f7d8" providerId="AD" clId="Web-{1D8D9389-515A-4D69-AE8A-2BBFF7EC0C65}" dt="2021-01-20T23:11:20.395" v="49" actId="20577"/>
        <pc:sldMkLst>
          <pc:docMk/>
          <pc:sldMk cId="3851825523" sldId="296"/>
        </pc:sldMkLst>
        <pc:spChg chg="mod">
          <ac:chgData name="McLeod, Ian A" userId="S::imcleod3@gatech.edu::272c22d8-4a77-4ef4-a0bb-fadb89c9f7d8" providerId="AD" clId="Web-{1D8D9389-515A-4D69-AE8A-2BBFF7EC0C65}" dt="2021-01-20T23:11:20.395" v="49" actId="20577"/>
          <ac:spMkLst>
            <pc:docMk/>
            <pc:sldMk cId="3851825523" sldId="296"/>
            <ac:spMk id="76" creationId="{00000000-0000-0000-0000-000000000000}"/>
          </ac:spMkLst>
        </pc:spChg>
      </pc:sldChg>
    </pc:docChg>
  </pc:docChgLst>
  <pc:docChgLst>
    <pc:chgData name="Li, Vince W" userId="S::vli9@gatech.edu::9f2ec6b4-1476-41e0-ad8a-ac2dd44c0fb9" providerId="AD" clId="Web-{C5E0B70D-55CF-4598-80DB-67DB6D1F79FB}"/>
    <pc:docChg chg="modSld">
      <pc:chgData name="Li, Vince W" userId="S::vli9@gatech.edu::9f2ec6b4-1476-41e0-ad8a-ac2dd44c0fb9" providerId="AD" clId="Web-{C5E0B70D-55CF-4598-80DB-67DB6D1F79FB}" dt="2021-01-24T01:02:54.475" v="14" actId="20577"/>
      <pc:docMkLst>
        <pc:docMk/>
      </pc:docMkLst>
      <pc:sldChg chg="modSp">
        <pc:chgData name="Li, Vince W" userId="S::vli9@gatech.edu::9f2ec6b4-1476-41e0-ad8a-ac2dd44c0fb9" providerId="AD" clId="Web-{C5E0B70D-55CF-4598-80DB-67DB6D1F79FB}" dt="2021-01-24T01:02:54.475" v="14" actId="20577"/>
        <pc:sldMkLst>
          <pc:docMk/>
          <pc:sldMk cId="472534177" sldId="303"/>
        </pc:sldMkLst>
        <pc:spChg chg="mod">
          <ac:chgData name="Li, Vince W" userId="S::vli9@gatech.edu::9f2ec6b4-1476-41e0-ad8a-ac2dd44c0fb9" providerId="AD" clId="Web-{C5E0B70D-55CF-4598-80DB-67DB6D1F79FB}" dt="2021-01-24T01:02:54.475" v="14" actId="20577"/>
          <ac:spMkLst>
            <pc:docMk/>
            <pc:sldMk cId="472534177" sldId="303"/>
            <ac:spMk id="76" creationId="{00000000-0000-0000-0000-000000000000}"/>
          </ac:spMkLst>
        </pc:spChg>
      </pc:sldChg>
    </pc:docChg>
  </pc:docChgLst>
  <pc:docChgLst>
    <pc:chgData name="Patel, Dhruv V" userId="S::dpatel406@gatech.edu::89eebba9-d428-40b5-91eb-13049a1e6473" providerId="AD" clId="Web-{5935BEC3-1012-4CD2-A912-51D064E6E502}"/>
    <pc:docChg chg="modSld">
      <pc:chgData name="Patel, Dhruv V" userId="S::dpatel406@gatech.edu::89eebba9-d428-40b5-91eb-13049a1e6473" providerId="AD" clId="Web-{5935BEC3-1012-4CD2-A912-51D064E6E502}" dt="2021-08-31T17:53:31.625" v="20" actId="20577"/>
      <pc:docMkLst>
        <pc:docMk/>
      </pc:docMkLst>
      <pc:sldChg chg="modSp">
        <pc:chgData name="Patel, Dhruv V" userId="S::dpatel406@gatech.edu::89eebba9-d428-40b5-91eb-13049a1e6473" providerId="AD" clId="Web-{5935BEC3-1012-4CD2-A912-51D064E6E502}" dt="2021-08-31T17:53:31.625" v="20" actId="20577"/>
        <pc:sldMkLst>
          <pc:docMk/>
          <pc:sldMk cId="42024109" sldId="311"/>
        </pc:sldMkLst>
        <pc:spChg chg="mod">
          <ac:chgData name="Patel, Dhruv V" userId="S::dpatel406@gatech.edu::89eebba9-d428-40b5-91eb-13049a1e6473" providerId="AD" clId="Web-{5935BEC3-1012-4CD2-A912-51D064E6E502}" dt="2021-08-31T17:53:31.625" v="20" actId="20577"/>
          <ac:spMkLst>
            <pc:docMk/>
            <pc:sldMk cId="42024109" sldId="311"/>
            <ac:spMk id="76" creationId="{00000000-0000-0000-0000-000000000000}"/>
          </ac:spMkLst>
        </pc:spChg>
      </pc:sldChg>
    </pc:docChg>
  </pc:docChgLst>
  <pc:docChgLst>
    <pc:chgData name="Rajamadam Pradeep, Tejas" userId="S::tpradeep8@gatech.edu::660196b1-81f0-4592-878d-de39480388f1" providerId="AD" clId="Web-{CF0395EF-E5E9-41CF-B86F-E66E49924BB8}"/>
    <pc:docChg chg="modSld">
      <pc:chgData name="Rajamadam Pradeep, Tejas" userId="S::tpradeep8@gatech.edu::660196b1-81f0-4592-878d-de39480388f1" providerId="AD" clId="Web-{CF0395EF-E5E9-41CF-B86F-E66E49924BB8}" dt="2020-08-22T18:43:47.841" v="20" actId="20577"/>
      <pc:docMkLst>
        <pc:docMk/>
      </pc:docMkLst>
      <pc:sldChg chg="modSp">
        <pc:chgData name="Rajamadam Pradeep, Tejas" userId="S::tpradeep8@gatech.edu::660196b1-81f0-4592-878d-de39480388f1" providerId="AD" clId="Web-{CF0395EF-E5E9-41CF-B86F-E66E49924BB8}" dt="2020-08-22T18:43:47.841" v="20" actId="20577"/>
        <pc:sldMkLst>
          <pc:docMk/>
          <pc:sldMk cId="2580375412" sldId="260"/>
        </pc:sldMkLst>
        <pc:spChg chg="mod">
          <ac:chgData name="Rajamadam Pradeep, Tejas" userId="S::tpradeep8@gatech.edu::660196b1-81f0-4592-878d-de39480388f1" providerId="AD" clId="Web-{CF0395EF-E5E9-41CF-B86F-E66E49924BB8}" dt="2020-08-22T18:43:47.841" v="20" actId="20577"/>
          <ac:spMkLst>
            <pc:docMk/>
            <pc:sldMk cId="2580375412" sldId="260"/>
            <ac:spMk id="76" creationId="{00000000-0000-0000-0000-000000000000}"/>
          </ac:spMkLst>
        </pc:spChg>
      </pc:sldChg>
    </pc:docChg>
  </pc:docChgLst>
  <pc:docChgLst>
    <pc:chgData name="Patel, Dhruv V" userId="S::dpatel406@gatech.edu::89eebba9-d428-40b5-91eb-13049a1e6473" providerId="AD" clId="Web-{D287FEED-4A52-4FE5-A11E-075B88344449}"/>
    <pc:docChg chg="modSld">
      <pc:chgData name="Patel, Dhruv V" userId="S::dpatel406@gatech.edu::89eebba9-d428-40b5-91eb-13049a1e6473" providerId="AD" clId="Web-{D287FEED-4A52-4FE5-A11E-075B88344449}" dt="2021-08-31T21:26:09.732" v="3"/>
      <pc:docMkLst>
        <pc:docMk/>
      </pc:docMkLst>
      <pc:sldChg chg="addSp delSp modSp">
        <pc:chgData name="Patel, Dhruv V" userId="S::dpatel406@gatech.edu::89eebba9-d428-40b5-91eb-13049a1e6473" providerId="AD" clId="Web-{D287FEED-4A52-4FE5-A11E-075B88344449}" dt="2021-08-31T21:26:09.732" v="3"/>
        <pc:sldMkLst>
          <pc:docMk/>
          <pc:sldMk cId="1396884281" sldId="314"/>
        </pc:sldMkLst>
        <pc:spChg chg="add del mod">
          <ac:chgData name="Patel, Dhruv V" userId="S::dpatel406@gatech.edu::89eebba9-d428-40b5-91eb-13049a1e6473" providerId="AD" clId="Web-{D287FEED-4A52-4FE5-A11E-075B88344449}" dt="2021-08-31T21:26:09.732" v="3"/>
          <ac:spMkLst>
            <pc:docMk/>
            <pc:sldMk cId="1396884281" sldId="314"/>
            <ac:spMk id="2" creationId="{8CD6F92C-2310-4BE7-ADB9-33C36E1719E7}"/>
          </ac:spMkLst>
        </pc:spChg>
      </pc:sldChg>
    </pc:docChg>
  </pc:docChgLst>
  <pc:docChgLst>
    <pc:chgData name="Patel, Dhruv V" userId="S::dpatel406@gatech.edu::89eebba9-d428-40b5-91eb-13049a1e6473" providerId="AD" clId="Web-{10F55E54-D283-45D7-8051-0F21B0A80723}"/>
    <pc:docChg chg="addSld delSld modSld">
      <pc:chgData name="Patel, Dhruv V" userId="S::dpatel406@gatech.edu::89eebba9-d428-40b5-91eb-13049a1e6473" providerId="AD" clId="Web-{10F55E54-D283-45D7-8051-0F21B0A80723}" dt="2021-08-30T15:15:27.310" v="358" actId="20577"/>
      <pc:docMkLst>
        <pc:docMk/>
      </pc:docMkLst>
      <pc:sldChg chg="add del">
        <pc:chgData name="Patel, Dhruv V" userId="S::dpatel406@gatech.edu::89eebba9-d428-40b5-91eb-13049a1e6473" providerId="AD" clId="Web-{10F55E54-D283-45D7-8051-0F21B0A80723}" dt="2021-08-30T15:10:06.325" v="1"/>
        <pc:sldMkLst>
          <pc:docMk/>
          <pc:sldMk cId="1989273287" sldId="287"/>
        </pc:sldMkLst>
      </pc:sldChg>
      <pc:sldChg chg="modSp">
        <pc:chgData name="Patel, Dhruv V" userId="S::dpatel406@gatech.edu::89eebba9-d428-40b5-91eb-13049a1e6473" providerId="AD" clId="Web-{10F55E54-D283-45D7-8051-0F21B0A80723}" dt="2021-08-30T15:15:27.310" v="358" actId="20577"/>
        <pc:sldMkLst>
          <pc:docMk/>
          <pc:sldMk cId="938041179" sldId="305"/>
        </pc:sldMkLst>
        <pc:spChg chg="mod">
          <ac:chgData name="Patel, Dhruv V" userId="S::dpatel406@gatech.edu::89eebba9-d428-40b5-91eb-13049a1e6473" providerId="AD" clId="Web-{10F55E54-D283-45D7-8051-0F21B0A80723}" dt="2021-08-30T15:15:27.310" v="358" actId="20577"/>
          <ac:spMkLst>
            <pc:docMk/>
            <pc:sldMk cId="938041179" sldId="305"/>
            <ac:spMk id="76" creationId="{00000000-0000-0000-0000-000000000000}"/>
          </ac:spMkLst>
        </pc:spChg>
      </pc:sldChg>
      <pc:sldChg chg="addSp modSp add replId">
        <pc:chgData name="Patel, Dhruv V" userId="S::dpatel406@gatech.edu::89eebba9-d428-40b5-91eb-13049a1e6473" providerId="AD" clId="Web-{10F55E54-D283-45D7-8051-0F21B0A80723}" dt="2021-08-30T15:15:18.389" v="349" actId="20577"/>
        <pc:sldMkLst>
          <pc:docMk/>
          <pc:sldMk cId="1638979425" sldId="313"/>
        </pc:sldMkLst>
        <pc:spChg chg="mod">
          <ac:chgData name="Patel, Dhruv V" userId="S::dpatel406@gatech.edu::89eebba9-d428-40b5-91eb-13049a1e6473" providerId="AD" clId="Web-{10F55E54-D283-45D7-8051-0F21B0A80723}" dt="2021-08-30T15:10:18.185" v="6" actId="20577"/>
          <ac:spMkLst>
            <pc:docMk/>
            <pc:sldMk cId="1638979425" sldId="313"/>
            <ac:spMk id="75" creationId="{00000000-0000-0000-0000-000000000000}"/>
          </ac:spMkLst>
        </pc:spChg>
        <pc:spChg chg="mod">
          <ac:chgData name="Patel, Dhruv V" userId="S::dpatel406@gatech.edu::89eebba9-d428-40b5-91eb-13049a1e6473" providerId="AD" clId="Web-{10F55E54-D283-45D7-8051-0F21B0A80723}" dt="2021-08-30T15:15:18.389" v="349" actId="20577"/>
          <ac:spMkLst>
            <pc:docMk/>
            <pc:sldMk cId="1638979425" sldId="313"/>
            <ac:spMk id="76" creationId="{00000000-0000-0000-0000-000000000000}"/>
          </ac:spMkLst>
        </pc:spChg>
        <pc:picChg chg="add mod modCrop">
          <ac:chgData name="Patel, Dhruv V" userId="S::dpatel406@gatech.edu::89eebba9-d428-40b5-91eb-13049a1e6473" providerId="AD" clId="Web-{10F55E54-D283-45D7-8051-0F21B0A80723}" dt="2021-08-30T15:14:42.967" v="230" actId="1076"/>
          <ac:picMkLst>
            <pc:docMk/>
            <pc:sldMk cId="1638979425" sldId="313"/>
            <ac:picMk id="2" creationId="{DD2231EB-5791-45B1-A80C-EDA85D44DDE0}"/>
          </ac:picMkLst>
        </pc:picChg>
      </pc:sldChg>
    </pc:docChg>
  </pc:docChgLst>
  <pc:docChgLst>
    <pc:chgData name="Nakazawa, Allison M" userId="S::anakazawa7@gatech.edu::434e347d-bc06-4936-8f1a-589032403e0e" providerId="AD" clId="Web-{8D051327-E2E1-4931-AA91-5528A5F2A118}"/>
    <pc:docChg chg="addSld modSld">
      <pc:chgData name="Nakazawa, Allison M" userId="S::anakazawa7@gatech.edu::434e347d-bc06-4936-8f1a-589032403e0e" providerId="AD" clId="Web-{8D051327-E2E1-4931-AA91-5528A5F2A118}" dt="2020-08-21T13:51:38.388" v="52" actId="20577"/>
      <pc:docMkLst>
        <pc:docMk/>
      </pc:docMkLst>
      <pc:sldChg chg="addSp delSp modSp">
        <pc:chgData name="Nakazawa, Allison M" userId="S::anakazawa7@gatech.edu::434e347d-bc06-4936-8f1a-589032403e0e" providerId="AD" clId="Web-{8D051327-E2E1-4931-AA91-5528A5F2A118}" dt="2020-08-21T13:42:41.310" v="9"/>
        <pc:sldMkLst>
          <pc:docMk/>
          <pc:sldMk cId="2639377435" sldId="295"/>
        </pc:sldMkLst>
        <pc:spChg chg="mod">
          <ac:chgData name="Nakazawa, Allison M" userId="S::anakazawa7@gatech.edu::434e347d-bc06-4936-8f1a-589032403e0e" providerId="AD" clId="Web-{8D051327-E2E1-4931-AA91-5528A5F2A118}" dt="2020-08-21T13:42:24.982" v="5" actId="20577"/>
          <ac:spMkLst>
            <pc:docMk/>
            <pc:sldMk cId="2639377435" sldId="295"/>
            <ac:spMk id="76" creationId="{00000000-0000-0000-0000-000000000000}"/>
          </ac:spMkLst>
        </pc:spChg>
        <pc:picChg chg="add del mod">
          <ac:chgData name="Nakazawa, Allison M" userId="S::anakazawa7@gatech.edu::434e347d-bc06-4936-8f1a-589032403e0e" providerId="AD" clId="Web-{8D051327-E2E1-4931-AA91-5528A5F2A118}" dt="2020-08-21T13:42:41.310" v="9"/>
          <ac:picMkLst>
            <pc:docMk/>
            <pc:sldMk cId="2639377435" sldId="295"/>
            <ac:picMk id="2" creationId="{6DF0E447-2894-4CA5-A730-08F171880633}"/>
          </ac:picMkLst>
        </pc:picChg>
        <pc:picChg chg="add del mod">
          <ac:chgData name="Nakazawa, Allison M" userId="S::anakazawa7@gatech.edu::434e347d-bc06-4936-8f1a-589032403e0e" providerId="AD" clId="Web-{8D051327-E2E1-4931-AA91-5528A5F2A118}" dt="2020-08-21T13:42:39.450" v="8"/>
          <ac:picMkLst>
            <pc:docMk/>
            <pc:sldMk cId="2639377435" sldId="295"/>
            <ac:picMk id="3" creationId="{2CEDF508-66A7-4DF9-B83C-C9D8D943C531}"/>
          </ac:picMkLst>
        </pc:picChg>
      </pc:sldChg>
      <pc:sldChg chg="modSp add replId">
        <pc:chgData name="Nakazawa, Allison M" userId="S::anakazawa7@gatech.edu::434e347d-bc06-4936-8f1a-589032403e0e" providerId="AD" clId="Web-{8D051327-E2E1-4931-AA91-5528A5F2A118}" dt="2020-08-21T13:51:38.388" v="52" actId="20577"/>
        <pc:sldMkLst>
          <pc:docMk/>
          <pc:sldMk cId="3851825523" sldId="296"/>
        </pc:sldMkLst>
        <pc:spChg chg="mod">
          <ac:chgData name="Nakazawa, Allison M" userId="S::anakazawa7@gatech.edu::434e347d-bc06-4936-8f1a-589032403e0e" providerId="AD" clId="Web-{8D051327-E2E1-4931-AA91-5528A5F2A118}" dt="2020-08-21T13:42:55.294" v="12" actId="20577"/>
          <ac:spMkLst>
            <pc:docMk/>
            <pc:sldMk cId="3851825523" sldId="296"/>
            <ac:spMk id="75" creationId="{00000000-0000-0000-0000-000000000000}"/>
          </ac:spMkLst>
        </pc:spChg>
        <pc:spChg chg="mod">
          <ac:chgData name="Nakazawa, Allison M" userId="S::anakazawa7@gatech.edu::434e347d-bc06-4936-8f1a-589032403e0e" providerId="AD" clId="Web-{8D051327-E2E1-4931-AA91-5528A5F2A118}" dt="2020-08-21T13:51:38.388" v="52" actId="20577"/>
          <ac:spMkLst>
            <pc:docMk/>
            <pc:sldMk cId="3851825523" sldId="296"/>
            <ac:spMk id="76" creationId="{00000000-0000-0000-0000-000000000000}"/>
          </ac:spMkLst>
        </pc:spChg>
      </pc:sldChg>
    </pc:docChg>
  </pc:docChgLst>
  <pc:docChgLst>
    <pc:chgData name="Patel, Dhruv V" userId="S::dpatel406@gatech.edu::89eebba9-d428-40b5-91eb-13049a1e6473" providerId="AD" clId="Web-{C980B274-37D5-4F73-8050-5C03420B76BC}"/>
    <pc:docChg chg="modSld">
      <pc:chgData name="Patel, Dhruv V" userId="S::dpatel406@gatech.edu::89eebba9-d428-40b5-91eb-13049a1e6473" providerId="AD" clId="Web-{C980B274-37D5-4F73-8050-5C03420B76BC}" dt="2021-01-25T15:52:19.068" v="6" actId="20577"/>
      <pc:docMkLst>
        <pc:docMk/>
      </pc:docMkLst>
      <pc:sldChg chg="modSp">
        <pc:chgData name="Patel, Dhruv V" userId="S::dpatel406@gatech.edu::89eebba9-d428-40b5-91eb-13049a1e6473" providerId="AD" clId="Web-{C980B274-37D5-4F73-8050-5C03420B76BC}" dt="2021-01-25T15:52:19.068" v="6" actId="20577"/>
        <pc:sldMkLst>
          <pc:docMk/>
          <pc:sldMk cId="2639377435" sldId="295"/>
        </pc:sldMkLst>
        <pc:spChg chg="mod">
          <ac:chgData name="Patel, Dhruv V" userId="S::dpatel406@gatech.edu::89eebba9-d428-40b5-91eb-13049a1e6473" providerId="AD" clId="Web-{C980B274-37D5-4F73-8050-5C03420B76BC}" dt="2021-01-25T15:52:19.068" v="6" actId="20577"/>
          <ac:spMkLst>
            <pc:docMk/>
            <pc:sldMk cId="2639377435" sldId="295"/>
            <ac:spMk id="76" creationId="{00000000-0000-0000-0000-000000000000}"/>
          </ac:spMkLst>
        </pc:spChg>
      </pc:sldChg>
    </pc:docChg>
  </pc:docChgLst>
  <pc:docChgLst>
    <pc:chgData name="Patel, Dhruv V" userId="S::dpatel406@gatech.edu::89eebba9-d428-40b5-91eb-13049a1e6473" providerId="AD" clId="Web-{6A1E9CE6-E18F-405E-9FD7-D3DB72443F2F}"/>
    <pc:docChg chg="modSld">
      <pc:chgData name="Patel, Dhruv V" userId="S::dpatel406@gatech.edu::89eebba9-d428-40b5-91eb-13049a1e6473" providerId="AD" clId="Web-{6A1E9CE6-E18F-405E-9FD7-D3DB72443F2F}" dt="2021-08-31T16:36:58.273" v="96" actId="20577"/>
      <pc:docMkLst>
        <pc:docMk/>
      </pc:docMkLst>
      <pc:sldChg chg="modSp">
        <pc:chgData name="Patel, Dhruv V" userId="S::dpatel406@gatech.edu::89eebba9-d428-40b5-91eb-13049a1e6473" providerId="AD" clId="Web-{6A1E9CE6-E18F-405E-9FD7-D3DB72443F2F}" dt="2021-08-31T16:36:58.273" v="96" actId="20577"/>
        <pc:sldMkLst>
          <pc:docMk/>
          <pc:sldMk cId="30277813" sldId="312"/>
        </pc:sldMkLst>
        <pc:spChg chg="mod">
          <ac:chgData name="Patel, Dhruv V" userId="S::dpatel406@gatech.edu::89eebba9-d428-40b5-91eb-13049a1e6473" providerId="AD" clId="Web-{6A1E9CE6-E18F-405E-9FD7-D3DB72443F2F}" dt="2021-08-31T16:36:58.273" v="96" actId="20577"/>
          <ac:spMkLst>
            <pc:docMk/>
            <pc:sldMk cId="30277813" sldId="312"/>
            <ac:spMk id="76" creationId="{00000000-0000-0000-0000-000000000000}"/>
          </ac:spMkLst>
        </pc:spChg>
      </pc:sldChg>
    </pc:docChg>
  </pc:docChgLst>
  <pc:docChgLst>
    <pc:chgData name="Patel, Dhruv V" userId="S::dpatel406@gatech.edu::89eebba9-d428-40b5-91eb-13049a1e6473" providerId="AD" clId="Web-{391D5BCC-BAA3-456E-B6FD-0C810F418A3A}"/>
    <pc:docChg chg="modSld">
      <pc:chgData name="Patel, Dhruv V" userId="S::dpatel406@gatech.edu::89eebba9-d428-40b5-91eb-13049a1e6473" providerId="AD" clId="Web-{391D5BCC-BAA3-456E-B6FD-0C810F418A3A}" dt="2021-08-25T20:39:28.030" v="13" actId="20577"/>
      <pc:docMkLst>
        <pc:docMk/>
      </pc:docMkLst>
      <pc:sldChg chg="modSp">
        <pc:chgData name="Patel, Dhruv V" userId="S::dpatel406@gatech.edu::89eebba9-d428-40b5-91eb-13049a1e6473" providerId="AD" clId="Web-{391D5BCC-BAA3-456E-B6FD-0C810F418A3A}" dt="2021-08-25T20:39:28.030" v="13" actId="20577"/>
        <pc:sldMkLst>
          <pc:docMk/>
          <pc:sldMk cId="938041179" sldId="305"/>
        </pc:sldMkLst>
        <pc:spChg chg="mod">
          <ac:chgData name="Patel, Dhruv V" userId="S::dpatel406@gatech.edu::89eebba9-d428-40b5-91eb-13049a1e6473" providerId="AD" clId="Web-{391D5BCC-BAA3-456E-B6FD-0C810F418A3A}" dt="2021-08-25T20:39:28.030" v="13" actId="20577"/>
          <ac:spMkLst>
            <pc:docMk/>
            <pc:sldMk cId="938041179" sldId="305"/>
            <ac:spMk id="76" creationId="{00000000-0000-0000-0000-000000000000}"/>
          </ac:spMkLst>
        </pc:spChg>
      </pc:sldChg>
    </pc:docChg>
  </pc:docChgLst>
  <pc:docChgLst>
    <pc:chgData name="Athavale, Rashmi A" userId="S::rathavale6@gatech.edu::2c5a4c56-60b8-4cbd-b2bd-0d73281263a4" providerId="AD" clId="Web-{2C1A4003-087A-41C6-84B4-A54345182406}"/>
    <pc:docChg chg="addSld delSld modSld">
      <pc:chgData name="Athavale, Rashmi A" userId="S::rathavale6@gatech.edu::2c5a4c56-60b8-4cbd-b2bd-0d73281263a4" providerId="AD" clId="Web-{2C1A4003-087A-41C6-84B4-A54345182406}" dt="2020-08-24T03:19:41.693" v="25" actId="20577"/>
      <pc:docMkLst>
        <pc:docMk/>
      </pc:docMkLst>
      <pc:sldChg chg="new del">
        <pc:chgData name="Athavale, Rashmi A" userId="S::rathavale6@gatech.edu::2c5a4c56-60b8-4cbd-b2bd-0d73281263a4" providerId="AD" clId="Web-{2C1A4003-087A-41C6-84B4-A54345182406}" dt="2020-08-24T03:17:42.060" v="2"/>
        <pc:sldMkLst>
          <pc:docMk/>
          <pc:sldMk cId="2682074668" sldId="297"/>
        </pc:sldMkLst>
      </pc:sldChg>
      <pc:sldChg chg="modSp add replId">
        <pc:chgData name="Athavale, Rashmi A" userId="S::rathavale6@gatech.edu::2c5a4c56-60b8-4cbd-b2bd-0d73281263a4" providerId="AD" clId="Web-{2C1A4003-087A-41C6-84B4-A54345182406}" dt="2020-08-24T03:19:41.693" v="25" actId="20577"/>
        <pc:sldMkLst>
          <pc:docMk/>
          <pc:sldMk cId="3321042871" sldId="298"/>
        </pc:sldMkLst>
        <pc:spChg chg="mod">
          <ac:chgData name="Athavale, Rashmi A" userId="S::rathavale6@gatech.edu::2c5a4c56-60b8-4cbd-b2bd-0d73281263a4" providerId="AD" clId="Web-{2C1A4003-087A-41C6-84B4-A54345182406}" dt="2020-08-24T03:17:46.592" v="7" actId="20577"/>
          <ac:spMkLst>
            <pc:docMk/>
            <pc:sldMk cId="3321042871" sldId="298"/>
            <ac:spMk id="75" creationId="{00000000-0000-0000-0000-000000000000}"/>
          </ac:spMkLst>
        </pc:spChg>
        <pc:spChg chg="mod">
          <ac:chgData name="Athavale, Rashmi A" userId="S::rathavale6@gatech.edu::2c5a4c56-60b8-4cbd-b2bd-0d73281263a4" providerId="AD" clId="Web-{2C1A4003-087A-41C6-84B4-A54345182406}" dt="2020-08-24T03:19:41.693" v="25" actId="20577"/>
          <ac:spMkLst>
            <pc:docMk/>
            <pc:sldMk cId="3321042871" sldId="298"/>
            <ac:spMk id="76" creationId="{00000000-0000-0000-0000-000000000000}"/>
          </ac:spMkLst>
        </pc:spChg>
      </pc:sldChg>
    </pc:docChg>
  </pc:docChgLst>
  <pc:docChgLst>
    <pc:chgData name="Allison Nakazawa" userId="434e347d-bc06-4936-8f1a-589032403e0e" providerId="ADAL" clId="{B7C78980-E19D-4F53-B552-3704832E74A3}"/>
    <pc:docChg chg="undo custSel addSld delSld modSld">
      <pc:chgData name="Allison Nakazawa" userId="434e347d-bc06-4936-8f1a-589032403e0e" providerId="ADAL" clId="{B7C78980-E19D-4F53-B552-3704832E74A3}" dt="2020-08-25T22:23:48.954" v="1841" actId="20577"/>
      <pc:docMkLst>
        <pc:docMk/>
      </pc:docMkLst>
      <pc:sldChg chg="addSp modSp mod addCm modCm">
        <pc:chgData name="Allison Nakazawa" userId="434e347d-bc06-4936-8f1a-589032403e0e" providerId="ADAL" clId="{B7C78980-E19D-4F53-B552-3704832E74A3}" dt="2020-08-25T14:19:46.997" v="1706" actId="1035"/>
        <pc:sldMkLst>
          <pc:docMk/>
          <pc:sldMk cId="3608456814" sldId="258"/>
        </pc:sldMkLst>
        <pc:spChg chg="add mod">
          <ac:chgData name="Allison Nakazawa" userId="434e347d-bc06-4936-8f1a-589032403e0e" providerId="ADAL" clId="{B7C78980-E19D-4F53-B552-3704832E74A3}" dt="2020-08-25T14:19:46.997" v="1706" actId="1035"/>
          <ac:spMkLst>
            <pc:docMk/>
            <pc:sldMk cId="3608456814" sldId="258"/>
            <ac:spMk id="2" creationId="{973114EE-7676-4A52-8F5F-160C9664BF85}"/>
          </ac:spMkLst>
        </pc:spChg>
        <pc:spChg chg="mod">
          <ac:chgData name="Allison Nakazawa" userId="434e347d-bc06-4936-8f1a-589032403e0e" providerId="ADAL" clId="{B7C78980-E19D-4F53-B552-3704832E74A3}" dt="2020-08-23T17:43:54.032" v="972" actId="948"/>
          <ac:spMkLst>
            <pc:docMk/>
            <pc:sldMk cId="3608456814" sldId="258"/>
            <ac:spMk id="76" creationId="{00000000-0000-0000-0000-000000000000}"/>
          </ac:spMkLst>
        </pc:spChg>
      </pc:sldChg>
      <pc:sldChg chg="modSp mod">
        <pc:chgData name="Allison Nakazawa" userId="434e347d-bc06-4936-8f1a-589032403e0e" providerId="ADAL" clId="{B7C78980-E19D-4F53-B552-3704832E74A3}" dt="2020-08-23T17:44:57.483" v="983" actId="2711"/>
        <pc:sldMkLst>
          <pc:docMk/>
          <pc:sldMk cId="2580375412" sldId="260"/>
        </pc:sldMkLst>
        <pc:spChg chg="mod">
          <ac:chgData name="Allison Nakazawa" userId="434e347d-bc06-4936-8f1a-589032403e0e" providerId="ADAL" clId="{B7C78980-E19D-4F53-B552-3704832E74A3}" dt="2020-08-23T17:44:57.483" v="983" actId="2711"/>
          <ac:spMkLst>
            <pc:docMk/>
            <pc:sldMk cId="2580375412" sldId="260"/>
            <ac:spMk id="76" creationId="{00000000-0000-0000-0000-000000000000}"/>
          </ac:spMkLst>
        </pc:spChg>
        <pc:spChg chg="mod">
          <ac:chgData name="Allison Nakazawa" userId="434e347d-bc06-4936-8f1a-589032403e0e" providerId="ADAL" clId="{B7C78980-E19D-4F53-B552-3704832E74A3}" dt="2020-08-23T17:44:35.498" v="981" actId="1076"/>
          <ac:spMkLst>
            <pc:docMk/>
            <pc:sldMk cId="2580375412" sldId="260"/>
            <ac:spMk id="77" creationId="{00000000-0000-0000-0000-000000000000}"/>
          </ac:spMkLst>
        </pc:spChg>
      </pc:sldChg>
      <pc:sldChg chg="addSp delSp modSp mod addAnim delAnim modAnim addCm modCm">
        <pc:chgData name="Allison Nakazawa" userId="434e347d-bc06-4936-8f1a-589032403e0e" providerId="ADAL" clId="{B7C78980-E19D-4F53-B552-3704832E74A3}" dt="2020-08-23T17:56:50.058" v="1237"/>
        <pc:sldMkLst>
          <pc:docMk/>
          <pc:sldMk cId="1396599823" sldId="261"/>
        </pc:sldMkLst>
        <pc:spChg chg="add del mod">
          <ac:chgData name="Allison Nakazawa" userId="434e347d-bc06-4936-8f1a-589032403e0e" providerId="ADAL" clId="{B7C78980-E19D-4F53-B552-3704832E74A3}" dt="2020-08-23T17:53:25.661" v="1052" actId="767"/>
          <ac:spMkLst>
            <pc:docMk/>
            <pc:sldMk cId="1396599823" sldId="261"/>
            <ac:spMk id="2" creationId="{4D094264-2D40-42BF-BC5C-B36AC4A1DDF1}"/>
          </ac:spMkLst>
        </pc:spChg>
        <pc:spChg chg="add mod">
          <ac:chgData name="Allison Nakazawa" userId="434e347d-bc06-4936-8f1a-589032403e0e" providerId="ADAL" clId="{B7C78980-E19D-4F53-B552-3704832E74A3}" dt="2020-08-23T17:56:09.162" v="1231" actId="1038"/>
          <ac:spMkLst>
            <pc:docMk/>
            <pc:sldMk cId="1396599823" sldId="261"/>
            <ac:spMk id="3" creationId="{87E058B5-92B8-4942-89F4-9BB47B051E11}"/>
          </ac:spMkLst>
        </pc:spChg>
        <pc:spChg chg="mod">
          <ac:chgData name="Allison Nakazawa" userId="434e347d-bc06-4936-8f1a-589032403e0e" providerId="ADAL" clId="{B7C78980-E19D-4F53-B552-3704832E74A3}" dt="2020-08-23T17:55:17.423" v="1192" actId="20577"/>
          <ac:spMkLst>
            <pc:docMk/>
            <pc:sldMk cId="1396599823" sldId="261"/>
            <ac:spMk id="76" creationId="{00000000-0000-0000-0000-000000000000}"/>
          </ac:spMkLst>
        </pc:spChg>
      </pc:sldChg>
      <pc:sldChg chg="del">
        <pc:chgData name="Allison Nakazawa" userId="434e347d-bc06-4936-8f1a-589032403e0e" providerId="ADAL" clId="{B7C78980-E19D-4F53-B552-3704832E74A3}" dt="2020-08-23T17:49:03.780" v="1016" actId="47"/>
        <pc:sldMkLst>
          <pc:docMk/>
          <pc:sldMk cId="622184179" sldId="262"/>
        </pc:sldMkLst>
      </pc:sldChg>
      <pc:sldChg chg="modSp mod">
        <pc:chgData name="Allison Nakazawa" userId="434e347d-bc06-4936-8f1a-589032403e0e" providerId="ADAL" clId="{B7C78980-E19D-4F53-B552-3704832E74A3}" dt="2020-08-25T22:23:48.954" v="1841" actId="20577"/>
        <pc:sldMkLst>
          <pc:docMk/>
          <pc:sldMk cId="3218442325" sldId="263"/>
        </pc:sldMkLst>
        <pc:spChg chg="mod">
          <ac:chgData name="Allison Nakazawa" userId="434e347d-bc06-4936-8f1a-589032403e0e" providerId="ADAL" clId="{B7C78980-E19D-4F53-B552-3704832E74A3}" dt="2020-08-25T22:23:48.954" v="1841" actId="20577"/>
          <ac:spMkLst>
            <pc:docMk/>
            <pc:sldMk cId="3218442325" sldId="263"/>
            <ac:spMk id="76" creationId="{00000000-0000-0000-0000-000000000000}"/>
          </ac:spMkLst>
        </pc:spChg>
      </pc:sldChg>
      <pc:sldChg chg="modSp mod addCm modCm">
        <pc:chgData name="Allison Nakazawa" userId="434e347d-bc06-4936-8f1a-589032403e0e" providerId="ADAL" clId="{B7C78980-E19D-4F53-B552-3704832E74A3}" dt="2020-08-23T18:07:21.961" v="1248"/>
        <pc:sldMkLst>
          <pc:docMk/>
          <pc:sldMk cId="4175967799" sldId="264"/>
        </pc:sldMkLst>
        <pc:spChg chg="mod">
          <ac:chgData name="Allison Nakazawa" userId="434e347d-bc06-4936-8f1a-589032403e0e" providerId="ADAL" clId="{B7C78980-E19D-4F53-B552-3704832E74A3}" dt="2020-08-23T18:06:53.813" v="1246" actId="20577"/>
          <ac:spMkLst>
            <pc:docMk/>
            <pc:sldMk cId="4175967799" sldId="264"/>
            <ac:spMk id="76" creationId="{00000000-0000-0000-0000-000000000000}"/>
          </ac:spMkLst>
        </pc:spChg>
      </pc:sldChg>
      <pc:sldChg chg="modSp">
        <pc:chgData name="Allison Nakazawa" userId="434e347d-bc06-4936-8f1a-589032403e0e" providerId="ADAL" clId="{B7C78980-E19D-4F53-B552-3704832E74A3}" dt="2020-08-23T18:07:57.536" v="1249" actId="207"/>
        <pc:sldMkLst>
          <pc:docMk/>
          <pc:sldMk cId="182794375" sldId="270"/>
        </pc:sldMkLst>
        <pc:spChg chg="mod">
          <ac:chgData name="Allison Nakazawa" userId="434e347d-bc06-4936-8f1a-589032403e0e" providerId="ADAL" clId="{B7C78980-E19D-4F53-B552-3704832E74A3}" dt="2020-08-23T18:07:57.536" v="1249" actId="207"/>
          <ac:spMkLst>
            <pc:docMk/>
            <pc:sldMk cId="182794375" sldId="270"/>
            <ac:spMk id="76" creationId="{00000000-0000-0000-0000-000000000000}"/>
          </ac:spMkLst>
        </pc:spChg>
      </pc:sldChg>
      <pc:sldChg chg="modSp">
        <pc:chgData name="Allison Nakazawa" userId="434e347d-bc06-4936-8f1a-589032403e0e" providerId="ADAL" clId="{B7C78980-E19D-4F53-B552-3704832E74A3}" dt="2020-08-23T18:08:13.026" v="1250" actId="207"/>
        <pc:sldMkLst>
          <pc:docMk/>
          <pc:sldMk cId="298193245" sldId="279"/>
        </pc:sldMkLst>
        <pc:spChg chg="mod">
          <ac:chgData name="Allison Nakazawa" userId="434e347d-bc06-4936-8f1a-589032403e0e" providerId="ADAL" clId="{B7C78980-E19D-4F53-B552-3704832E74A3}" dt="2020-08-23T18:08:13.026" v="1250" actId="207"/>
          <ac:spMkLst>
            <pc:docMk/>
            <pc:sldMk cId="298193245" sldId="279"/>
            <ac:spMk id="76" creationId="{00000000-0000-0000-0000-000000000000}"/>
          </ac:spMkLst>
        </pc:spChg>
      </pc:sldChg>
      <pc:sldChg chg="addSp modSp">
        <pc:chgData name="Allison Nakazawa" userId="434e347d-bc06-4936-8f1a-589032403e0e" providerId="ADAL" clId="{B7C78980-E19D-4F53-B552-3704832E74A3}" dt="2020-08-25T14:20:41.139" v="1717" actId="571"/>
        <pc:sldMkLst>
          <pc:docMk/>
          <pc:sldMk cId="3779189129" sldId="284"/>
        </pc:sldMkLst>
        <pc:spChg chg="add mod">
          <ac:chgData name="Allison Nakazawa" userId="434e347d-bc06-4936-8f1a-589032403e0e" providerId="ADAL" clId="{B7C78980-E19D-4F53-B552-3704832E74A3}" dt="2020-08-25T14:20:41.139" v="1717" actId="571"/>
          <ac:spMkLst>
            <pc:docMk/>
            <pc:sldMk cId="3779189129" sldId="284"/>
            <ac:spMk id="5" creationId="{CE4F7016-C140-4237-93D7-ED4EA051FE8D}"/>
          </ac:spMkLst>
        </pc:spChg>
        <pc:spChg chg="mod">
          <ac:chgData name="Allison Nakazawa" userId="434e347d-bc06-4936-8f1a-589032403e0e" providerId="ADAL" clId="{B7C78980-E19D-4F53-B552-3704832E74A3}" dt="2020-08-23T18:09:23.600" v="1253" actId="207"/>
          <ac:spMkLst>
            <pc:docMk/>
            <pc:sldMk cId="3779189129" sldId="284"/>
            <ac:spMk id="76" creationId="{00000000-0000-0000-0000-000000000000}"/>
          </ac:spMkLst>
        </pc:spChg>
      </pc:sldChg>
      <pc:sldChg chg="modSp mod addCm modCm">
        <pc:chgData name="Allison Nakazawa" userId="434e347d-bc06-4936-8f1a-589032403e0e" providerId="ADAL" clId="{B7C78980-E19D-4F53-B552-3704832E74A3}" dt="2020-08-25T22:23:33.521" v="1834" actId="20577"/>
        <pc:sldMkLst>
          <pc:docMk/>
          <pc:sldMk cId="1989273287" sldId="287"/>
        </pc:sldMkLst>
        <pc:spChg chg="mod">
          <ac:chgData name="Allison Nakazawa" userId="434e347d-bc06-4936-8f1a-589032403e0e" providerId="ADAL" clId="{B7C78980-E19D-4F53-B552-3704832E74A3}" dt="2020-08-25T22:23:33.521" v="1834" actId="20577"/>
          <ac:spMkLst>
            <pc:docMk/>
            <pc:sldMk cId="1989273287" sldId="287"/>
            <ac:spMk id="76" creationId="{00000000-0000-0000-0000-000000000000}"/>
          </ac:spMkLst>
        </pc:spChg>
      </pc:sldChg>
      <pc:sldChg chg="modSp del">
        <pc:chgData name="Allison Nakazawa" userId="434e347d-bc06-4936-8f1a-589032403e0e" providerId="ADAL" clId="{B7C78980-E19D-4F53-B552-3704832E74A3}" dt="2020-08-21T13:39:12.225" v="439" actId="47"/>
        <pc:sldMkLst>
          <pc:docMk/>
          <pc:sldMk cId="2090335262" sldId="288"/>
        </pc:sldMkLst>
        <pc:picChg chg="mod">
          <ac:chgData name="Allison Nakazawa" userId="434e347d-bc06-4936-8f1a-589032403e0e" providerId="ADAL" clId="{B7C78980-E19D-4F53-B552-3704832E74A3}" dt="2020-08-21T13:34:58.550" v="2" actId="1076"/>
          <ac:picMkLst>
            <pc:docMk/>
            <pc:sldMk cId="2090335262" sldId="288"/>
            <ac:picMk id="2050" creationId="{45CF6B68-E2B5-D74A-9571-DBA5910F0A4E}"/>
          </ac:picMkLst>
        </pc:picChg>
      </pc:sldChg>
      <pc:sldChg chg="modSp mod">
        <pc:chgData name="Allison Nakazawa" userId="434e347d-bc06-4936-8f1a-589032403e0e" providerId="ADAL" clId="{B7C78980-E19D-4F53-B552-3704832E74A3}" dt="2020-08-23T18:11:20.886" v="1293" actId="20577"/>
        <pc:sldMkLst>
          <pc:docMk/>
          <pc:sldMk cId="3600881261" sldId="290"/>
        </pc:sldMkLst>
        <pc:spChg chg="mod">
          <ac:chgData name="Allison Nakazawa" userId="434e347d-bc06-4936-8f1a-589032403e0e" providerId="ADAL" clId="{B7C78980-E19D-4F53-B552-3704832E74A3}" dt="2020-08-23T18:11:20.886" v="1293" actId="20577"/>
          <ac:spMkLst>
            <pc:docMk/>
            <pc:sldMk cId="3600881261" sldId="290"/>
            <ac:spMk id="76" creationId="{00000000-0000-0000-0000-000000000000}"/>
          </ac:spMkLst>
        </pc:spChg>
      </pc:sldChg>
      <pc:sldChg chg="modSp mod">
        <pc:chgData name="Allison Nakazawa" userId="434e347d-bc06-4936-8f1a-589032403e0e" providerId="ADAL" clId="{B7C78980-E19D-4F53-B552-3704832E74A3}" dt="2020-08-25T18:41:33.310" v="1832" actId="20577"/>
        <pc:sldMkLst>
          <pc:docMk/>
          <pc:sldMk cId="3969881383" sldId="292"/>
        </pc:sldMkLst>
        <pc:spChg chg="mod">
          <ac:chgData name="Allison Nakazawa" userId="434e347d-bc06-4936-8f1a-589032403e0e" providerId="ADAL" clId="{B7C78980-E19D-4F53-B552-3704832E74A3}" dt="2020-08-25T18:41:33.310" v="1832" actId="20577"/>
          <ac:spMkLst>
            <pc:docMk/>
            <pc:sldMk cId="3969881383" sldId="292"/>
            <ac:spMk id="76" creationId="{00000000-0000-0000-0000-000000000000}"/>
          </ac:spMkLst>
        </pc:spChg>
      </pc:sldChg>
      <pc:sldChg chg="addSp modSp mod modNotesTx">
        <pc:chgData name="Allison Nakazawa" userId="434e347d-bc06-4936-8f1a-589032403e0e" providerId="ADAL" clId="{B7C78980-E19D-4F53-B552-3704832E74A3}" dt="2020-08-25T14:21:03.541" v="1792" actId="1035"/>
        <pc:sldMkLst>
          <pc:docMk/>
          <pc:sldMk cId="2649747447" sldId="293"/>
        </pc:sldMkLst>
        <pc:spChg chg="add mod">
          <ac:chgData name="Allison Nakazawa" userId="434e347d-bc06-4936-8f1a-589032403e0e" providerId="ADAL" clId="{B7C78980-E19D-4F53-B552-3704832E74A3}" dt="2020-08-25T14:21:03.541" v="1792" actId="1035"/>
          <ac:spMkLst>
            <pc:docMk/>
            <pc:sldMk cId="2649747447" sldId="293"/>
            <ac:spMk id="2" creationId="{AD1507F7-5479-4969-B340-4A64F8046D0F}"/>
          </ac:spMkLst>
        </pc:spChg>
        <pc:spChg chg="add">
          <ac:chgData name="Allison Nakazawa" userId="434e347d-bc06-4936-8f1a-589032403e0e" providerId="ADAL" clId="{B7C78980-E19D-4F53-B552-3704832E74A3}" dt="2020-08-25T14:20:49.750" v="1720" actId="22"/>
          <ac:spMkLst>
            <pc:docMk/>
            <pc:sldMk cId="2649747447" sldId="293"/>
            <ac:spMk id="3" creationId="{F07F58F3-FFFD-473C-8828-CCDEB2C2D0DC}"/>
          </ac:spMkLst>
        </pc:spChg>
        <pc:picChg chg="mod">
          <ac:chgData name="Allison Nakazawa" userId="434e347d-bc06-4936-8f1a-589032403e0e" providerId="ADAL" clId="{B7C78980-E19D-4F53-B552-3704832E74A3}" dt="2020-08-25T14:20:11.579" v="1709" actId="1076"/>
          <ac:picMkLst>
            <pc:docMk/>
            <pc:sldMk cId="2649747447" sldId="293"/>
            <ac:picMk id="4" creationId="{4CCFA78E-C560-4A1C-B1F6-50148CF93F11}"/>
          </ac:picMkLst>
        </pc:picChg>
        <pc:picChg chg="add mod">
          <ac:chgData name="Allison Nakazawa" userId="434e347d-bc06-4936-8f1a-589032403e0e" providerId="ADAL" clId="{B7C78980-E19D-4F53-B552-3704832E74A3}" dt="2020-08-25T14:20:47.660" v="1719" actId="571"/>
          <ac:picMkLst>
            <pc:docMk/>
            <pc:sldMk cId="2649747447" sldId="293"/>
            <ac:picMk id="5" creationId="{1CA32295-3059-47F9-8F83-D1152C9D65F8}"/>
          </ac:picMkLst>
        </pc:picChg>
      </pc:sldChg>
      <pc:sldChg chg="modSp mod">
        <pc:chgData name="Allison Nakazawa" userId="434e347d-bc06-4936-8f1a-589032403e0e" providerId="ADAL" clId="{B7C78980-E19D-4F53-B552-3704832E74A3}" dt="2020-08-23T18:08:41.400" v="1252" actId="2711"/>
        <pc:sldMkLst>
          <pc:docMk/>
          <pc:sldMk cId="3290551311" sldId="294"/>
        </pc:sldMkLst>
        <pc:spChg chg="mod">
          <ac:chgData name="Allison Nakazawa" userId="434e347d-bc06-4936-8f1a-589032403e0e" providerId="ADAL" clId="{B7C78980-E19D-4F53-B552-3704832E74A3}" dt="2020-08-23T18:08:41.400" v="1252" actId="2711"/>
          <ac:spMkLst>
            <pc:docMk/>
            <pc:sldMk cId="3290551311" sldId="294"/>
            <ac:spMk id="2" creationId="{66E8E920-7EEF-446C-AC87-C72CEDB19AAC}"/>
          </ac:spMkLst>
        </pc:spChg>
        <pc:spChg chg="mod">
          <ac:chgData name="Allison Nakazawa" userId="434e347d-bc06-4936-8f1a-589032403e0e" providerId="ADAL" clId="{B7C78980-E19D-4F53-B552-3704832E74A3}" dt="2020-08-23T18:08:26.696" v="1251" actId="207"/>
          <ac:spMkLst>
            <pc:docMk/>
            <pc:sldMk cId="3290551311" sldId="294"/>
            <ac:spMk id="3" creationId="{06499F29-8A7A-47F1-8C5B-5B220C3A3E6B}"/>
          </ac:spMkLst>
        </pc:spChg>
      </pc:sldChg>
      <pc:sldChg chg="modSp add mod">
        <pc:chgData name="Allison Nakazawa" userId="434e347d-bc06-4936-8f1a-589032403e0e" providerId="ADAL" clId="{B7C78980-E19D-4F53-B552-3704832E74A3}" dt="2020-08-25T14:26:46.584" v="1807" actId="20577"/>
        <pc:sldMkLst>
          <pc:docMk/>
          <pc:sldMk cId="2639377435" sldId="295"/>
        </pc:sldMkLst>
        <pc:spChg chg="mod">
          <ac:chgData name="Allison Nakazawa" userId="434e347d-bc06-4936-8f1a-589032403e0e" providerId="ADAL" clId="{B7C78980-E19D-4F53-B552-3704832E74A3}" dt="2020-08-21T13:40:29.875" v="442" actId="2711"/>
          <ac:spMkLst>
            <pc:docMk/>
            <pc:sldMk cId="2639377435" sldId="295"/>
            <ac:spMk id="75" creationId="{00000000-0000-0000-0000-000000000000}"/>
          </ac:spMkLst>
        </pc:spChg>
        <pc:spChg chg="mod">
          <ac:chgData name="Allison Nakazawa" userId="434e347d-bc06-4936-8f1a-589032403e0e" providerId="ADAL" clId="{B7C78980-E19D-4F53-B552-3704832E74A3}" dt="2020-08-25T14:26:46.584" v="1807" actId="20577"/>
          <ac:spMkLst>
            <pc:docMk/>
            <pc:sldMk cId="2639377435" sldId="295"/>
            <ac:spMk id="76" creationId="{00000000-0000-0000-0000-000000000000}"/>
          </ac:spMkLst>
        </pc:spChg>
      </pc:sldChg>
      <pc:sldChg chg="modSp mod">
        <pc:chgData name="Allison Nakazawa" userId="434e347d-bc06-4936-8f1a-589032403e0e" providerId="ADAL" clId="{B7C78980-E19D-4F53-B552-3704832E74A3}" dt="2020-08-25T14:45:44.550" v="1822" actId="20577"/>
        <pc:sldMkLst>
          <pc:docMk/>
          <pc:sldMk cId="3851825523" sldId="296"/>
        </pc:sldMkLst>
        <pc:spChg chg="mod">
          <ac:chgData name="Allison Nakazawa" userId="434e347d-bc06-4936-8f1a-589032403e0e" providerId="ADAL" clId="{B7C78980-E19D-4F53-B552-3704832E74A3}" dt="2020-08-25T14:45:44.550" v="1822" actId="20577"/>
          <ac:spMkLst>
            <pc:docMk/>
            <pc:sldMk cId="3851825523" sldId="296"/>
            <ac:spMk id="76" creationId="{00000000-0000-0000-0000-000000000000}"/>
          </ac:spMkLst>
        </pc:spChg>
      </pc:sldChg>
      <pc:sldChg chg="addSp modSp mod">
        <pc:chgData name="Allison Nakazawa" userId="434e347d-bc06-4936-8f1a-589032403e0e" providerId="ADAL" clId="{B7C78980-E19D-4F53-B552-3704832E74A3}" dt="2020-08-25T14:21:35.410" v="1799" actId="1037"/>
        <pc:sldMkLst>
          <pc:docMk/>
          <pc:sldMk cId="3179549331" sldId="300"/>
        </pc:sldMkLst>
        <pc:spChg chg="add mod">
          <ac:chgData name="Allison Nakazawa" userId="434e347d-bc06-4936-8f1a-589032403e0e" providerId="ADAL" clId="{B7C78980-E19D-4F53-B552-3704832E74A3}" dt="2020-08-25T14:21:35.410" v="1799" actId="1037"/>
          <ac:spMkLst>
            <pc:docMk/>
            <pc:sldMk cId="3179549331" sldId="300"/>
            <ac:spMk id="2" creationId="{757BDE03-2726-431F-A119-0A1031B63C1C}"/>
          </ac:spMkLst>
        </pc:spChg>
        <pc:spChg chg="mod">
          <ac:chgData name="Allison Nakazawa" userId="434e347d-bc06-4936-8f1a-589032403e0e" providerId="ADAL" clId="{B7C78980-E19D-4F53-B552-3704832E74A3}" dt="2020-08-24T20:41:30.974" v="1659" actId="5793"/>
          <ac:spMkLst>
            <pc:docMk/>
            <pc:sldMk cId="3179549331" sldId="300"/>
            <ac:spMk id="76" creationId="{00000000-0000-0000-0000-000000000000}"/>
          </ac:spMkLst>
        </pc:spChg>
      </pc:sldChg>
      <pc:sldChg chg="modSp mod">
        <pc:chgData name="Allison Nakazawa" userId="434e347d-bc06-4936-8f1a-589032403e0e" providerId="ADAL" clId="{B7C78980-E19D-4F53-B552-3704832E74A3}" dt="2020-08-25T14:17:28.942" v="1691" actId="20577"/>
        <pc:sldMkLst>
          <pc:docMk/>
          <pc:sldMk cId="3811147705" sldId="301"/>
        </pc:sldMkLst>
        <pc:spChg chg="mod">
          <ac:chgData name="Allison Nakazawa" userId="434e347d-bc06-4936-8f1a-589032403e0e" providerId="ADAL" clId="{B7C78980-E19D-4F53-B552-3704832E74A3}" dt="2020-08-25T14:17:28.942" v="1691" actId="20577"/>
          <ac:spMkLst>
            <pc:docMk/>
            <pc:sldMk cId="3811147705" sldId="301"/>
            <ac:spMk id="76" creationId="{00000000-0000-0000-0000-000000000000}"/>
          </ac:spMkLst>
        </pc:spChg>
      </pc:sldChg>
    </pc:docChg>
  </pc:docChgLst>
  <pc:docChgLst>
    <pc:chgData name="Patel, Dhruv V" userId="S::dpatel406@gatech.edu::89eebba9-d428-40b5-91eb-13049a1e6473" providerId="AD" clId="Web-{DF653853-7298-4F68-9CCC-D7C954C2E3E7}"/>
    <pc:docChg chg="modSld">
      <pc:chgData name="Patel, Dhruv V" userId="S::dpatel406@gatech.edu::89eebba9-d428-40b5-91eb-13049a1e6473" providerId="AD" clId="Web-{DF653853-7298-4F68-9CCC-D7C954C2E3E7}" dt="2021-01-24T16:16:54.712" v="1" actId="20577"/>
      <pc:docMkLst>
        <pc:docMk/>
      </pc:docMkLst>
      <pc:sldChg chg="modSp">
        <pc:chgData name="Patel, Dhruv V" userId="S::dpatel406@gatech.edu::89eebba9-d428-40b5-91eb-13049a1e6473" providerId="AD" clId="Web-{DF653853-7298-4F68-9CCC-D7C954C2E3E7}" dt="2021-01-24T16:16:54.712" v="1" actId="20577"/>
        <pc:sldMkLst>
          <pc:docMk/>
          <pc:sldMk cId="938041179" sldId="305"/>
        </pc:sldMkLst>
        <pc:spChg chg="mod">
          <ac:chgData name="Patel, Dhruv V" userId="S::dpatel406@gatech.edu::89eebba9-d428-40b5-91eb-13049a1e6473" providerId="AD" clId="Web-{DF653853-7298-4F68-9CCC-D7C954C2E3E7}" dt="2021-01-24T16:16:54.712" v="1" actId="20577"/>
          <ac:spMkLst>
            <pc:docMk/>
            <pc:sldMk cId="938041179" sldId="305"/>
            <ac:spMk id="76" creationId="{00000000-0000-0000-0000-000000000000}"/>
          </ac:spMkLst>
        </pc:spChg>
      </pc:sldChg>
    </pc:docChg>
  </pc:docChgLst>
  <pc:docChgLst>
    <pc:chgData name="Patel, Dhruv V" userId="S::dpatel406@gatech.edu::89eebba9-d428-40b5-91eb-13049a1e6473" providerId="AD" clId="Web-{2829F881-72BB-4344-A564-D3C75C73FC91}"/>
    <pc:docChg chg="modSld">
      <pc:chgData name="Patel, Dhruv V" userId="S::dpatel406@gatech.edu::89eebba9-d428-40b5-91eb-13049a1e6473" providerId="AD" clId="Web-{2829F881-72BB-4344-A564-D3C75C73FC91}" dt="2021-08-31T01:33:10.923" v="32" actId="20577"/>
      <pc:docMkLst>
        <pc:docMk/>
      </pc:docMkLst>
      <pc:sldChg chg="modSp">
        <pc:chgData name="Patel, Dhruv V" userId="S::dpatel406@gatech.edu::89eebba9-d428-40b5-91eb-13049a1e6473" providerId="AD" clId="Web-{2829F881-72BB-4344-A564-D3C75C73FC91}" dt="2021-08-31T01:32:55.250" v="29" actId="20577"/>
        <pc:sldMkLst>
          <pc:docMk/>
          <pc:sldMk cId="2639377435" sldId="295"/>
        </pc:sldMkLst>
        <pc:spChg chg="mod">
          <ac:chgData name="Patel, Dhruv V" userId="S::dpatel406@gatech.edu::89eebba9-d428-40b5-91eb-13049a1e6473" providerId="AD" clId="Web-{2829F881-72BB-4344-A564-D3C75C73FC91}" dt="2021-08-31T01:32:55.250" v="29" actId="20577"/>
          <ac:spMkLst>
            <pc:docMk/>
            <pc:sldMk cId="2639377435" sldId="295"/>
            <ac:spMk id="76" creationId="{00000000-0000-0000-0000-000000000000}"/>
          </ac:spMkLst>
        </pc:spChg>
      </pc:sldChg>
      <pc:sldChg chg="modSp">
        <pc:chgData name="Patel, Dhruv V" userId="S::dpatel406@gatech.edu::89eebba9-d428-40b5-91eb-13049a1e6473" providerId="AD" clId="Web-{2829F881-72BB-4344-A564-D3C75C73FC91}" dt="2021-08-31T01:33:10.923" v="32" actId="20577"/>
        <pc:sldMkLst>
          <pc:docMk/>
          <pc:sldMk cId="3851825523" sldId="296"/>
        </pc:sldMkLst>
        <pc:spChg chg="mod">
          <ac:chgData name="Patel, Dhruv V" userId="S::dpatel406@gatech.edu::89eebba9-d428-40b5-91eb-13049a1e6473" providerId="AD" clId="Web-{2829F881-72BB-4344-A564-D3C75C73FC91}" dt="2021-08-31T01:33:10.923" v="32" actId="20577"/>
          <ac:spMkLst>
            <pc:docMk/>
            <pc:sldMk cId="3851825523" sldId="296"/>
            <ac:spMk id="76" creationId="{00000000-0000-0000-0000-000000000000}"/>
          </ac:spMkLst>
        </pc:spChg>
      </pc:sldChg>
    </pc:docChg>
  </pc:docChgLst>
  <pc:docChgLst>
    <pc:chgData name="Patel, Dhruv V" userId="S::dpatel406@gatech.edu::89eebba9-d428-40b5-91eb-13049a1e6473" providerId="AD" clId="Web-{0CEEA409-25C7-4633-AD45-13E3179EB60B}"/>
    <pc:docChg chg="modSld">
      <pc:chgData name="Patel, Dhruv V" userId="S::dpatel406@gatech.edu::89eebba9-d428-40b5-91eb-13049a1e6473" providerId="AD" clId="Web-{0CEEA409-25C7-4633-AD45-13E3179EB60B}" dt="2021-01-26T16:03:45.370" v="342" actId="1076"/>
      <pc:docMkLst>
        <pc:docMk/>
      </pc:docMkLst>
      <pc:sldChg chg="modSp">
        <pc:chgData name="Patel, Dhruv V" userId="S::dpatel406@gatech.edu::89eebba9-d428-40b5-91eb-13049a1e6473" providerId="AD" clId="Web-{0CEEA409-25C7-4633-AD45-13E3179EB60B}" dt="2021-01-26T15:59:36.542" v="326" actId="20577"/>
        <pc:sldMkLst>
          <pc:docMk/>
          <pc:sldMk cId="2580375412" sldId="260"/>
        </pc:sldMkLst>
        <pc:spChg chg="mod">
          <ac:chgData name="Patel, Dhruv V" userId="S::dpatel406@gatech.edu::89eebba9-d428-40b5-91eb-13049a1e6473" providerId="AD" clId="Web-{0CEEA409-25C7-4633-AD45-13E3179EB60B}" dt="2021-01-26T15:59:36.542" v="326" actId="20577"/>
          <ac:spMkLst>
            <pc:docMk/>
            <pc:sldMk cId="2580375412" sldId="260"/>
            <ac:spMk id="76" creationId="{00000000-0000-0000-0000-000000000000}"/>
          </ac:spMkLst>
        </pc:spChg>
      </pc:sldChg>
      <pc:sldChg chg="delCm">
        <pc:chgData name="Patel, Dhruv V" userId="S::dpatel406@gatech.edu::89eebba9-d428-40b5-91eb-13049a1e6473" providerId="AD" clId="Web-{0CEEA409-25C7-4633-AD45-13E3179EB60B}" dt="2021-01-26T15:58:51.151" v="311"/>
        <pc:sldMkLst>
          <pc:docMk/>
          <pc:sldMk cId="1396599823" sldId="261"/>
        </pc:sldMkLst>
      </pc:sldChg>
      <pc:sldChg chg="addSp modSp addCm">
        <pc:chgData name="Patel, Dhruv V" userId="S::dpatel406@gatech.edu::89eebba9-d428-40b5-91eb-13049a1e6473" providerId="AD" clId="Web-{0CEEA409-25C7-4633-AD45-13E3179EB60B}" dt="2021-01-26T16:03:29.058" v="339"/>
        <pc:sldMkLst>
          <pc:docMk/>
          <pc:sldMk cId="2270057541" sldId="266"/>
        </pc:sldMkLst>
        <pc:spChg chg="add mod">
          <ac:chgData name="Patel, Dhruv V" userId="S::dpatel406@gatech.edu::89eebba9-d428-40b5-91eb-13049a1e6473" providerId="AD" clId="Web-{0CEEA409-25C7-4633-AD45-13E3179EB60B}" dt="2021-01-26T16:00:51.136" v="335"/>
          <ac:spMkLst>
            <pc:docMk/>
            <pc:sldMk cId="2270057541" sldId="266"/>
            <ac:spMk id="2" creationId="{84A15E42-B135-45B8-AD81-247C3D590762}"/>
          </ac:spMkLst>
        </pc:spChg>
      </pc:sldChg>
      <pc:sldChg chg="modSp">
        <pc:chgData name="Patel, Dhruv V" userId="S::dpatel406@gatech.edu::89eebba9-d428-40b5-91eb-13049a1e6473" providerId="AD" clId="Web-{0CEEA409-25C7-4633-AD45-13E3179EB60B}" dt="2021-01-26T16:03:45.370" v="342" actId="1076"/>
        <pc:sldMkLst>
          <pc:docMk/>
          <pc:sldMk cId="4092709522" sldId="280"/>
        </pc:sldMkLst>
        <pc:picChg chg="mod">
          <ac:chgData name="Patel, Dhruv V" userId="S::dpatel406@gatech.edu::89eebba9-d428-40b5-91eb-13049a1e6473" providerId="AD" clId="Web-{0CEEA409-25C7-4633-AD45-13E3179EB60B}" dt="2021-01-26T16:03:45.370" v="342" actId="1076"/>
          <ac:picMkLst>
            <pc:docMk/>
            <pc:sldMk cId="4092709522" sldId="280"/>
            <ac:picMk id="5" creationId="{6EE56432-71E6-874C-A79F-EEB35DE11667}"/>
          </ac:picMkLst>
        </pc:picChg>
      </pc:sldChg>
      <pc:sldChg chg="delCm">
        <pc:chgData name="Patel, Dhruv V" userId="S::dpatel406@gatech.edu::89eebba9-d428-40b5-91eb-13049a1e6473" providerId="AD" clId="Web-{0CEEA409-25C7-4633-AD45-13E3179EB60B}" dt="2021-01-26T16:01:07.776" v="336"/>
        <pc:sldMkLst>
          <pc:docMk/>
          <pc:sldMk cId="1989273287" sldId="287"/>
        </pc:sldMkLst>
      </pc:sldChg>
      <pc:sldChg chg="modSp">
        <pc:chgData name="Patel, Dhruv V" userId="S::dpatel406@gatech.edu::89eebba9-d428-40b5-91eb-13049a1e6473" providerId="AD" clId="Web-{0CEEA409-25C7-4633-AD45-13E3179EB60B}" dt="2021-01-26T16:01:48.058" v="338" actId="1076"/>
        <pc:sldMkLst>
          <pc:docMk/>
          <pc:sldMk cId="2649747447" sldId="293"/>
        </pc:sldMkLst>
        <pc:picChg chg="mod">
          <ac:chgData name="Patel, Dhruv V" userId="S::dpatel406@gatech.edu::89eebba9-d428-40b5-91eb-13049a1e6473" providerId="AD" clId="Web-{0CEEA409-25C7-4633-AD45-13E3179EB60B}" dt="2021-01-26T16:01:48.058" v="338" actId="1076"/>
          <ac:picMkLst>
            <pc:docMk/>
            <pc:sldMk cId="2649747447" sldId="293"/>
            <ac:picMk id="2" creationId="{BECCCB78-1AC1-40F8-9E60-A093420BC6A2}"/>
          </ac:picMkLst>
        </pc:picChg>
      </pc:sldChg>
      <pc:sldChg chg="modSp">
        <pc:chgData name="Patel, Dhruv V" userId="S::dpatel406@gatech.edu::89eebba9-d428-40b5-91eb-13049a1e6473" providerId="AD" clId="Web-{0CEEA409-25C7-4633-AD45-13E3179EB60B}" dt="2021-01-26T15:58:19.761" v="309" actId="20577"/>
        <pc:sldMkLst>
          <pc:docMk/>
          <pc:sldMk cId="2639377435" sldId="295"/>
        </pc:sldMkLst>
        <pc:spChg chg="mod">
          <ac:chgData name="Patel, Dhruv V" userId="S::dpatel406@gatech.edu::89eebba9-d428-40b5-91eb-13049a1e6473" providerId="AD" clId="Web-{0CEEA409-25C7-4633-AD45-13E3179EB60B}" dt="2021-01-26T15:58:19.761" v="309" actId="20577"/>
          <ac:spMkLst>
            <pc:docMk/>
            <pc:sldMk cId="2639377435" sldId="295"/>
            <ac:spMk id="76" creationId="{00000000-0000-0000-0000-000000000000}"/>
          </ac:spMkLst>
        </pc:spChg>
      </pc:sldChg>
      <pc:sldChg chg="modSp">
        <pc:chgData name="Patel, Dhruv V" userId="S::dpatel406@gatech.edu::89eebba9-d428-40b5-91eb-13049a1e6473" providerId="AD" clId="Web-{0CEEA409-25C7-4633-AD45-13E3179EB60B}" dt="2021-01-26T15:55:21.339" v="33" actId="20577"/>
        <pc:sldMkLst>
          <pc:docMk/>
          <pc:sldMk cId="472534177" sldId="303"/>
        </pc:sldMkLst>
        <pc:spChg chg="mod">
          <ac:chgData name="Patel, Dhruv V" userId="S::dpatel406@gatech.edu::89eebba9-d428-40b5-91eb-13049a1e6473" providerId="AD" clId="Web-{0CEEA409-25C7-4633-AD45-13E3179EB60B}" dt="2021-01-26T15:55:21.339" v="33" actId="20577"/>
          <ac:spMkLst>
            <pc:docMk/>
            <pc:sldMk cId="472534177" sldId="303"/>
            <ac:spMk id="76" creationId="{00000000-0000-0000-0000-000000000000}"/>
          </ac:spMkLst>
        </pc:spChg>
      </pc:sldChg>
      <pc:sldChg chg="modSp">
        <pc:chgData name="Patel, Dhruv V" userId="S::dpatel406@gatech.edu::89eebba9-d428-40b5-91eb-13049a1e6473" providerId="AD" clId="Web-{0CEEA409-25C7-4633-AD45-13E3179EB60B}" dt="2021-01-26T15:56:47.808" v="222" actId="20577"/>
        <pc:sldMkLst>
          <pc:docMk/>
          <pc:sldMk cId="3678359922" sldId="304"/>
        </pc:sldMkLst>
        <pc:spChg chg="mod">
          <ac:chgData name="Patel, Dhruv V" userId="S::dpatel406@gatech.edu::89eebba9-d428-40b5-91eb-13049a1e6473" providerId="AD" clId="Web-{0CEEA409-25C7-4633-AD45-13E3179EB60B}" dt="2021-01-26T15:56:47.808" v="222" actId="20577"/>
          <ac:spMkLst>
            <pc:docMk/>
            <pc:sldMk cId="3678359922" sldId="304"/>
            <ac:spMk id="76" creationId="{00000000-0000-0000-0000-000000000000}"/>
          </ac:spMkLst>
        </pc:spChg>
      </pc:sldChg>
    </pc:docChg>
  </pc:docChgLst>
  <pc:docChgLst>
    <pc:chgData name="Poonnen, Saira S" userId="S::spoonnen3@gatech.edu::91b4e0c9-7e01-4ecc-bf68-dbbff8acd297" providerId="AD" clId="Web-{9F7AB457-96B9-46C0-AC5D-AE2E63293FDE}"/>
    <pc:docChg chg="modSld">
      <pc:chgData name="Poonnen, Saira S" userId="S::spoonnen3@gatech.edu::91b4e0c9-7e01-4ecc-bf68-dbbff8acd297" providerId="AD" clId="Web-{9F7AB457-96B9-46C0-AC5D-AE2E63293FDE}" dt="2020-08-20T21:22:14.973" v="26" actId="20577"/>
      <pc:docMkLst>
        <pc:docMk/>
      </pc:docMkLst>
      <pc:sldChg chg="modSp">
        <pc:chgData name="Poonnen, Saira S" userId="S::spoonnen3@gatech.edu::91b4e0c9-7e01-4ecc-bf68-dbbff8acd297" providerId="AD" clId="Web-{9F7AB457-96B9-46C0-AC5D-AE2E63293FDE}" dt="2020-08-20T21:18:55.628" v="9" actId="20577"/>
        <pc:sldMkLst>
          <pc:docMk/>
          <pc:sldMk cId="3608456814" sldId="258"/>
        </pc:sldMkLst>
        <pc:spChg chg="mod">
          <ac:chgData name="Poonnen, Saira S" userId="S::spoonnen3@gatech.edu::91b4e0c9-7e01-4ecc-bf68-dbbff8acd297" providerId="AD" clId="Web-{9F7AB457-96B9-46C0-AC5D-AE2E63293FDE}" dt="2020-08-20T21:18:55.628" v="9" actId="20577"/>
          <ac:spMkLst>
            <pc:docMk/>
            <pc:sldMk cId="3608456814" sldId="258"/>
            <ac:spMk id="76" creationId="{00000000-0000-0000-0000-000000000000}"/>
          </ac:spMkLst>
        </pc:spChg>
      </pc:sldChg>
      <pc:sldChg chg="modSp">
        <pc:chgData name="Poonnen, Saira S" userId="S::spoonnen3@gatech.edu::91b4e0c9-7e01-4ecc-bf68-dbbff8acd297" providerId="AD" clId="Web-{9F7AB457-96B9-46C0-AC5D-AE2E63293FDE}" dt="2020-08-20T21:20:04.988" v="15" actId="20577"/>
        <pc:sldMkLst>
          <pc:docMk/>
          <pc:sldMk cId="1396599823" sldId="261"/>
        </pc:sldMkLst>
        <pc:spChg chg="mod">
          <ac:chgData name="Poonnen, Saira S" userId="S::spoonnen3@gatech.edu::91b4e0c9-7e01-4ecc-bf68-dbbff8acd297" providerId="AD" clId="Web-{9F7AB457-96B9-46C0-AC5D-AE2E63293FDE}" dt="2020-08-20T21:20:04.988" v="15" actId="20577"/>
          <ac:spMkLst>
            <pc:docMk/>
            <pc:sldMk cId="1396599823" sldId="261"/>
            <ac:spMk id="76" creationId="{00000000-0000-0000-0000-000000000000}"/>
          </ac:spMkLst>
        </pc:spChg>
      </pc:sldChg>
      <pc:sldChg chg="modSp">
        <pc:chgData name="Poonnen, Saira S" userId="S::spoonnen3@gatech.edu::91b4e0c9-7e01-4ecc-bf68-dbbff8acd297" providerId="AD" clId="Web-{9F7AB457-96B9-46C0-AC5D-AE2E63293FDE}" dt="2020-08-20T21:22:14.973" v="26" actId="20577"/>
        <pc:sldMkLst>
          <pc:docMk/>
          <pc:sldMk cId="3218442325" sldId="263"/>
        </pc:sldMkLst>
        <pc:spChg chg="mod">
          <ac:chgData name="Poonnen, Saira S" userId="S::spoonnen3@gatech.edu::91b4e0c9-7e01-4ecc-bf68-dbbff8acd297" providerId="AD" clId="Web-{9F7AB457-96B9-46C0-AC5D-AE2E63293FDE}" dt="2020-08-20T21:22:14.973" v="26" actId="20577"/>
          <ac:spMkLst>
            <pc:docMk/>
            <pc:sldMk cId="3218442325" sldId="263"/>
            <ac:spMk id="76" creationId="{00000000-0000-0000-0000-000000000000}"/>
          </ac:spMkLst>
        </pc:spChg>
      </pc:sldChg>
    </pc:docChg>
  </pc:docChgLst>
  <pc:docChgLst>
    <pc:chgData name="Patel, Dhruv V" userId="S::dpatel406@gatech.edu::89eebba9-d428-40b5-91eb-13049a1e6473" providerId="AD" clId="Web-{981AB08B-0EEF-42E7-826A-6014C05497BB}"/>
    <pc:docChg chg="addSld modSld">
      <pc:chgData name="Patel, Dhruv V" userId="S::dpatel406@gatech.edu::89eebba9-d428-40b5-91eb-13049a1e6473" providerId="AD" clId="Web-{981AB08B-0EEF-42E7-826A-6014C05497BB}" dt="2021-08-25T20:28:06.634" v="35" actId="20577"/>
      <pc:docMkLst>
        <pc:docMk/>
      </pc:docMkLst>
      <pc:sldChg chg="delCm">
        <pc:chgData name="Patel, Dhruv V" userId="S::dpatel406@gatech.edu::89eebba9-d428-40b5-91eb-13049a1e6473" providerId="AD" clId="Web-{981AB08B-0EEF-42E7-826A-6014C05497BB}" dt="2021-08-25T20:27:26.695" v="24"/>
        <pc:sldMkLst>
          <pc:docMk/>
          <pc:sldMk cId="2580375412" sldId="260"/>
        </pc:sldMkLst>
      </pc:sldChg>
      <pc:sldChg chg="delCm">
        <pc:chgData name="Patel, Dhruv V" userId="S::dpatel406@gatech.edu::89eebba9-d428-40b5-91eb-13049a1e6473" providerId="AD" clId="Web-{981AB08B-0EEF-42E7-826A-6014C05497BB}" dt="2021-08-25T20:27:29.070" v="25"/>
        <pc:sldMkLst>
          <pc:docMk/>
          <pc:sldMk cId="4175967799" sldId="264"/>
        </pc:sldMkLst>
      </pc:sldChg>
      <pc:sldChg chg="delCm">
        <pc:chgData name="Patel, Dhruv V" userId="S::dpatel406@gatech.edu::89eebba9-d428-40b5-91eb-13049a1e6473" providerId="AD" clId="Web-{981AB08B-0EEF-42E7-826A-6014C05497BB}" dt="2021-08-25T20:27:34.632" v="26"/>
        <pc:sldMkLst>
          <pc:docMk/>
          <pc:sldMk cId="2270057541" sldId="266"/>
        </pc:sldMkLst>
      </pc:sldChg>
      <pc:sldChg chg="modSp">
        <pc:chgData name="Patel, Dhruv V" userId="S::dpatel406@gatech.edu::89eebba9-d428-40b5-91eb-13049a1e6473" providerId="AD" clId="Web-{981AB08B-0EEF-42E7-826A-6014C05497BB}" dt="2021-08-25T20:28:03.930" v="34" actId="20577"/>
        <pc:sldMkLst>
          <pc:docMk/>
          <pc:sldMk cId="472534177" sldId="303"/>
        </pc:sldMkLst>
        <pc:spChg chg="mod">
          <ac:chgData name="Patel, Dhruv V" userId="S::dpatel406@gatech.edu::89eebba9-d428-40b5-91eb-13049a1e6473" providerId="AD" clId="Web-{981AB08B-0EEF-42E7-826A-6014C05497BB}" dt="2021-08-25T20:28:03.930" v="34" actId="20577"/>
          <ac:spMkLst>
            <pc:docMk/>
            <pc:sldMk cId="472534177" sldId="303"/>
            <ac:spMk id="76" creationId="{00000000-0000-0000-0000-000000000000}"/>
          </ac:spMkLst>
        </pc:spChg>
      </pc:sldChg>
      <pc:sldChg chg="modSp">
        <pc:chgData name="Patel, Dhruv V" userId="S::dpatel406@gatech.edu::89eebba9-d428-40b5-91eb-13049a1e6473" providerId="AD" clId="Web-{981AB08B-0EEF-42E7-826A-6014C05497BB}" dt="2021-08-25T20:28:06.634" v="35" actId="20577"/>
        <pc:sldMkLst>
          <pc:docMk/>
          <pc:sldMk cId="3678359922" sldId="304"/>
        </pc:sldMkLst>
        <pc:spChg chg="mod">
          <ac:chgData name="Patel, Dhruv V" userId="S::dpatel406@gatech.edu::89eebba9-d428-40b5-91eb-13049a1e6473" providerId="AD" clId="Web-{981AB08B-0EEF-42E7-826A-6014C05497BB}" dt="2021-08-25T20:28:06.634" v="35" actId="20577"/>
          <ac:spMkLst>
            <pc:docMk/>
            <pc:sldMk cId="3678359922" sldId="304"/>
            <ac:spMk id="76" creationId="{00000000-0000-0000-0000-000000000000}"/>
          </ac:spMkLst>
        </pc:spChg>
      </pc:sldChg>
      <pc:sldChg chg="modSp">
        <pc:chgData name="Patel, Dhruv V" userId="S::dpatel406@gatech.edu::89eebba9-d428-40b5-91eb-13049a1e6473" providerId="AD" clId="Web-{981AB08B-0EEF-42E7-826A-6014C05497BB}" dt="2021-08-25T20:27:50.102" v="31" actId="20577"/>
        <pc:sldMkLst>
          <pc:docMk/>
          <pc:sldMk cId="938041179" sldId="305"/>
        </pc:sldMkLst>
        <pc:spChg chg="mod">
          <ac:chgData name="Patel, Dhruv V" userId="S::dpatel406@gatech.edu::89eebba9-d428-40b5-91eb-13049a1e6473" providerId="AD" clId="Web-{981AB08B-0EEF-42E7-826A-6014C05497BB}" dt="2021-08-25T20:27:50.102" v="31" actId="20577"/>
          <ac:spMkLst>
            <pc:docMk/>
            <pc:sldMk cId="938041179" sldId="305"/>
            <ac:spMk id="76" creationId="{00000000-0000-0000-0000-000000000000}"/>
          </ac:spMkLst>
        </pc:spChg>
      </pc:sldChg>
      <pc:sldChg chg="modSp add replId">
        <pc:chgData name="Patel, Dhruv V" userId="S::dpatel406@gatech.edu::89eebba9-d428-40b5-91eb-13049a1e6473" providerId="AD" clId="Web-{981AB08B-0EEF-42E7-826A-6014C05497BB}" dt="2021-08-25T20:27:07.788" v="23" actId="20577"/>
        <pc:sldMkLst>
          <pc:docMk/>
          <pc:sldMk cId="30277813" sldId="312"/>
        </pc:sldMkLst>
        <pc:spChg chg="mod">
          <ac:chgData name="Patel, Dhruv V" userId="S::dpatel406@gatech.edu::89eebba9-d428-40b5-91eb-13049a1e6473" providerId="AD" clId="Web-{981AB08B-0EEF-42E7-826A-6014C05497BB}" dt="2021-08-25T20:27:07.788" v="23" actId="20577"/>
          <ac:spMkLst>
            <pc:docMk/>
            <pc:sldMk cId="30277813" sldId="312"/>
            <ac:spMk id="75" creationId="{00000000-0000-0000-0000-000000000000}"/>
          </ac:spMkLst>
        </pc:spChg>
        <pc:spChg chg="mod">
          <ac:chgData name="Patel, Dhruv V" userId="S::dpatel406@gatech.edu::89eebba9-d428-40b5-91eb-13049a1e6473" providerId="AD" clId="Web-{981AB08B-0EEF-42E7-826A-6014C05497BB}" dt="2021-08-25T20:27:04.538" v="20" actId="20577"/>
          <ac:spMkLst>
            <pc:docMk/>
            <pc:sldMk cId="30277813" sldId="312"/>
            <ac:spMk id="76" creationId="{00000000-0000-0000-0000-000000000000}"/>
          </ac:spMkLst>
        </pc:spChg>
      </pc:sldChg>
    </pc:docChg>
  </pc:docChgLst>
  <pc:docChgLst>
    <pc:chgData name="Patel, Dhruv V" userId="S::dpatel406@gatech.edu::89eebba9-d428-40b5-91eb-13049a1e6473" providerId="AD" clId="Web-{4D422B29-F19D-4845-AF07-CF1B483C1C12}"/>
    <pc:docChg chg="delSld modSld">
      <pc:chgData name="Patel, Dhruv V" userId="S::dpatel406@gatech.edu::89eebba9-d428-40b5-91eb-13049a1e6473" providerId="AD" clId="Web-{4D422B29-F19D-4845-AF07-CF1B483C1C12}" dt="2021-01-26T13:34:45.398" v="82" actId="20577"/>
      <pc:docMkLst>
        <pc:docMk/>
      </pc:docMkLst>
      <pc:sldChg chg="del">
        <pc:chgData name="Patel, Dhruv V" userId="S::dpatel406@gatech.edu::89eebba9-d428-40b5-91eb-13049a1e6473" providerId="AD" clId="Web-{4D422B29-F19D-4845-AF07-CF1B483C1C12}" dt="2021-01-26T13:34:21.632" v="81"/>
        <pc:sldMkLst>
          <pc:docMk/>
          <pc:sldMk cId="3779189129" sldId="284"/>
        </pc:sldMkLst>
      </pc:sldChg>
      <pc:sldChg chg="addSp delSp modSp">
        <pc:chgData name="Patel, Dhruv V" userId="S::dpatel406@gatech.edu::89eebba9-d428-40b5-91eb-13049a1e6473" providerId="AD" clId="Web-{4D422B29-F19D-4845-AF07-CF1B483C1C12}" dt="2021-01-26T13:29:28.953" v="5" actId="14100"/>
        <pc:sldMkLst>
          <pc:docMk/>
          <pc:sldMk cId="2649747447" sldId="293"/>
        </pc:sldMkLst>
        <pc:picChg chg="add mod">
          <ac:chgData name="Patel, Dhruv V" userId="S::dpatel406@gatech.edu::89eebba9-d428-40b5-91eb-13049a1e6473" providerId="AD" clId="Web-{4D422B29-F19D-4845-AF07-CF1B483C1C12}" dt="2021-01-26T13:29:28.953" v="5" actId="14100"/>
          <ac:picMkLst>
            <pc:docMk/>
            <pc:sldMk cId="2649747447" sldId="293"/>
            <ac:picMk id="2" creationId="{BECCCB78-1AC1-40F8-9E60-A093420BC6A2}"/>
          </ac:picMkLst>
        </pc:picChg>
        <pc:picChg chg="del">
          <ac:chgData name="Patel, Dhruv V" userId="S::dpatel406@gatech.edu::89eebba9-d428-40b5-91eb-13049a1e6473" providerId="AD" clId="Web-{4D422B29-F19D-4845-AF07-CF1B483C1C12}" dt="2021-01-26T13:29:23.531" v="2"/>
          <ac:picMkLst>
            <pc:docMk/>
            <pc:sldMk cId="2649747447" sldId="293"/>
            <ac:picMk id="4" creationId="{4CCFA78E-C560-4A1C-B1F6-50148CF93F11}"/>
          </ac:picMkLst>
        </pc:picChg>
        <pc:picChg chg="del">
          <ac:chgData name="Patel, Dhruv V" userId="S::dpatel406@gatech.edu::89eebba9-d428-40b5-91eb-13049a1e6473" providerId="AD" clId="Web-{4D422B29-F19D-4845-AF07-CF1B483C1C12}" dt="2021-01-26T13:29:21.969" v="1"/>
          <ac:picMkLst>
            <pc:docMk/>
            <pc:sldMk cId="2649747447" sldId="293"/>
            <ac:picMk id="5" creationId="{1CA32295-3059-47F9-8F83-D1152C9D65F8}"/>
          </ac:picMkLst>
        </pc:picChg>
      </pc:sldChg>
      <pc:sldChg chg="del">
        <pc:chgData name="Patel, Dhruv V" userId="S::dpatel406@gatech.edu::89eebba9-d428-40b5-91eb-13049a1e6473" providerId="AD" clId="Web-{4D422B29-F19D-4845-AF07-CF1B483C1C12}" dt="2021-01-26T13:28:26.796" v="0"/>
        <pc:sldMkLst>
          <pc:docMk/>
          <pc:sldMk cId="3179549331" sldId="300"/>
        </pc:sldMkLst>
      </pc:sldChg>
      <pc:sldChg chg="modSp">
        <pc:chgData name="Patel, Dhruv V" userId="S::dpatel406@gatech.edu::89eebba9-d428-40b5-91eb-13049a1e6473" providerId="AD" clId="Web-{4D422B29-F19D-4845-AF07-CF1B483C1C12}" dt="2021-01-26T13:32:51.489" v="47" actId="20577"/>
        <pc:sldMkLst>
          <pc:docMk/>
          <pc:sldMk cId="472534177" sldId="303"/>
        </pc:sldMkLst>
        <pc:spChg chg="mod">
          <ac:chgData name="Patel, Dhruv V" userId="S::dpatel406@gatech.edu::89eebba9-d428-40b5-91eb-13049a1e6473" providerId="AD" clId="Web-{4D422B29-F19D-4845-AF07-CF1B483C1C12}" dt="2021-01-26T13:32:51.489" v="47" actId="20577"/>
          <ac:spMkLst>
            <pc:docMk/>
            <pc:sldMk cId="472534177" sldId="303"/>
            <ac:spMk id="76" creationId="{00000000-0000-0000-0000-000000000000}"/>
          </ac:spMkLst>
        </pc:spChg>
      </pc:sldChg>
      <pc:sldChg chg="modSp">
        <pc:chgData name="Patel, Dhruv V" userId="S::dpatel406@gatech.edu::89eebba9-d428-40b5-91eb-13049a1e6473" providerId="AD" clId="Web-{4D422B29-F19D-4845-AF07-CF1B483C1C12}" dt="2021-01-26T13:33:42.615" v="77" actId="20577"/>
        <pc:sldMkLst>
          <pc:docMk/>
          <pc:sldMk cId="3678359922" sldId="304"/>
        </pc:sldMkLst>
        <pc:spChg chg="mod">
          <ac:chgData name="Patel, Dhruv V" userId="S::dpatel406@gatech.edu::89eebba9-d428-40b5-91eb-13049a1e6473" providerId="AD" clId="Web-{4D422B29-F19D-4845-AF07-CF1B483C1C12}" dt="2021-01-26T13:33:42.615" v="77" actId="20577"/>
          <ac:spMkLst>
            <pc:docMk/>
            <pc:sldMk cId="3678359922" sldId="304"/>
            <ac:spMk id="76" creationId="{00000000-0000-0000-0000-000000000000}"/>
          </ac:spMkLst>
        </pc:spChg>
      </pc:sldChg>
      <pc:sldChg chg="modSp">
        <pc:chgData name="Patel, Dhruv V" userId="S::dpatel406@gatech.edu::89eebba9-d428-40b5-91eb-13049a1e6473" providerId="AD" clId="Web-{4D422B29-F19D-4845-AF07-CF1B483C1C12}" dt="2021-01-26T13:34:45.398" v="82" actId="20577"/>
        <pc:sldMkLst>
          <pc:docMk/>
          <pc:sldMk cId="938041179" sldId="305"/>
        </pc:sldMkLst>
        <pc:spChg chg="mod">
          <ac:chgData name="Patel, Dhruv V" userId="S::dpatel406@gatech.edu::89eebba9-d428-40b5-91eb-13049a1e6473" providerId="AD" clId="Web-{4D422B29-F19D-4845-AF07-CF1B483C1C12}" dt="2021-01-26T13:34:45.398" v="82" actId="20577"/>
          <ac:spMkLst>
            <pc:docMk/>
            <pc:sldMk cId="938041179" sldId="305"/>
            <ac:spMk id="76" creationId="{00000000-0000-0000-0000-000000000000}"/>
          </ac:spMkLst>
        </pc:spChg>
      </pc:sldChg>
    </pc:docChg>
  </pc:docChgLst>
  <pc:docChgLst>
    <pc:chgData name="Ram?rez Julio, Juan N" userId="S::jjulio6@gatech.edu::97a48f35-1bc0-4e79-ab11-c77fe1b63a3f" providerId="AD" clId="Web-{EF300B3A-C948-4EB9-95C2-7559005784E8}"/>
    <pc:docChg chg="modSld">
      <pc:chgData name="Ram?rez Julio, Juan N" userId="S::jjulio6@gatech.edu::97a48f35-1bc0-4e79-ab11-c77fe1b63a3f" providerId="AD" clId="Web-{EF300B3A-C948-4EB9-95C2-7559005784E8}" dt="2020-08-25T22:11:26.608" v="1" actId="20577"/>
      <pc:docMkLst>
        <pc:docMk/>
      </pc:docMkLst>
      <pc:sldChg chg="modSp">
        <pc:chgData name="Ram?rez Julio, Juan N" userId="S::jjulio6@gatech.edu::97a48f35-1bc0-4e79-ab11-c77fe1b63a3f" providerId="AD" clId="Web-{EF300B3A-C948-4EB9-95C2-7559005784E8}" dt="2020-08-25T22:11:26.608" v="1" actId="20577"/>
        <pc:sldMkLst>
          <pc:docMk/>
          <pc:sldMk cId="2639377435" sldId="295"/>
        </pc:sldMkLst>
        <pc:spChg chg="mod">
          <ac:chgData name="Ram?rez Julio, Juan N" userId="S::jjulio6@gatech.edu::97a48f35-1bc0-4e79-ab11-c77fe1b63a3f" providerId="AD" clId="Web-{EF300B3A-C948-4EB9-95C2-7559005784E8}" dt="2020-08-25T22:11:26.608" v="1" actId="20577"/>
          <ac:spMkLst>
            <pc:docMk/>
            <pc:sldMk cId="2639377435" sldId="295"/>
            <ac:spMk id="76" creationId="{00000000-0000-0000-0000-000000000000}"/>
          </ac:spMkLst>
        </pc:spChg>
      </pc:sldChg>
    </pc:docChg>
  </pc:docChgLst>
  <pc:docChgLst>
    <pc:chgData name="Patel, Dhruv V" userId="S::dpatel406@gatech.edu::89eebba9-d428-40b5-91eb-13049a1e6473" providerId="AD" clId="Web-{EFC2199F-B53D-4BDD-A5A5-ECE1CEF7A8F5}"/>
    <pc:docChg chg="addSld delSld modSld addMainMaster modMainMaster">
      <pc:chgData name="Patel, Dhruv V" userId="S::dpatel406@gatech.edu::89eebba9-d428-40b5-91eb-13049a1e6473" providerId="AD" clId="Web-{EFC2199F-B53D-4BDD-A5A5-ECE1CEF7A8F5}" dt="2021-01-24T16:24:08.065" v="11" actId="20577"/>
      <pc:docMkLst>
        <pc:docMk/>
      </pc:docMkLst>
      <pc:sldChg chg="mod modShow">
        <pc:chgData name="Patel, Dhruv V" userId="S::dpatel406@gatech.edu::89eebba9-d428-40b5-91eb-13049a1e6473" providerId="AD" clId="Web-{EFC2199F-B53D-4BDD-A5A5-ECE1CEF7A8F5}" dt="2021-01-24T16:19:22.074" v="0"/>
        <pc:sldMkLst>
          <pc:docMk/>
          <pc:sldMk cId="3811147705" sldId="301"/>
        </pc:sldMkLst>
      </pc:sldChg>
      <pc:sldChg chg="mod modShow">
        <pc:chgData name="Patel, Dhruv V" userId="S::dpatel406@gatech.edu::89eebba9-d428-40b5-91eb-13049a1e6473" providerId="AD" clId="Web-{EFC2199F-B53D-4BDD-A5A5-ECE1CEF7A8F5}" dt="2021-01-24T16:19:23.761" v="1"/>
        <pc:sldMkLst>
          <pc:docMk/>
          <pc:sldMk cId="2947649798" sldId="302"/>
        </pc:sldMkLst>
      </pc:sldChg>
      <pc:sldChg chg="modSp">
        <pc:chgData name="Patel, Dhruv V" userId="S::dpatel406@gatech.edu::89eebba9-d428-40b5-91eb-13049a1e6473" providerId="AD" clId="Web-{EFC2199F-B53D-4BDD-A5A5-ECE1CEF7A8F5}" dt="2021-01-24T16:24:08.065" v="11" actId="20577"/>
        <pc:sldMkLst>
          <pc:docMk/>
          <pc:sldMk cId="938041179" sldId="305"/>
        </pc:sldMkLst>
        <pc:spChg chg="mod">
          <ac:chgData name="Patel, Dhruv V" userId="S::dpatel406@gatech.edu::89eebba9-d428-40b5-91eb-13049a1e6473" providerId="AD" clId="Web-{EFC2199F-B53D-4BDD-A5A5-ECE1CEF7A8F5}" dt="2021-01-24T16:24:08.065" v="11" actId="20577"/>
          <ac:spMkLst>
            <pc:docMk/>
            <pc:sldMk cId="938041179" sldId="305"/>
            <ac:spMk id="76" creationId="{00000000-0000-0000-0000-000000000000}"/>
          </ac:spMkLst>
        </pc:spChg>
      </pc:sldChg>
      <pc:sldChg chg="new del">
        <pc:chgData name="Patel, Dhruv V" userId="S::dpatel406@gatech.edu::89eebba9-d428-40b5-91eb-13049a1e6473" providerId="AD" clId="Web-{EFC2199F-B53D-4BDD-A5A5-ECE1CEF7A8F5}" dt="2021-01-24T16:22:04.968" v="4"/>
        <pc:sldMkLst>
          <pc:docMk/>
          <pc:sldMk cId="2826695992" sldId="306"/>
        </pc:sldMkLst>
      </pc:sldChg>
      <pc:sldChg chg="add">
        <pc:chgData name="Patel, Dhruv V" userId="S::dpatel406@gatech.edu::89eebba9-d428-40b5-91eb-13049a1e6473" providerId="AD" clId="Web-{EFC2199F-B53D-4BDD-A5A5-ECE1CEF7A8F5}" dt="2021-01-24T16:22:02.406" v="3"/>
        <pc:sldMkLst>
          <pc:docMk/>
          <pc:sldMk cId="279302471" sldId="307"/>
        </pc:sldMkLst>
      </pc:sldChg>
      <pc:sldChg chg="add">
        <pc:chgData name="Patel, Dhruv V" userId="S::dpatel406@gatech.edu::89eebba9-d428-40b5-91eb-13049a1e6473" providerId="AD" clId="Web-{EFC2199F-B53D-4BDD-A5A5-ECE1CEF7A8F5}" dt="2021-01-24T16:22:35.297" v="5"/>
        <pc:sldMkLst>
          <pc:docMk/>
          <pc:sldMk cId="1570420303" sldId="308"/>
        </pc:sldMkLst>
      </pc:sldChg>
      <pc:sldChg chg="add">
        <pc:chgData name="Patel, Dhruv V" userId="S::dpatel406@gatech.edu::89eebba9-d428-40b5-91eb-13049a1e6473" providerId="AD" clId="Web-{EFC2199F-B53D-4BDD-A5A5-ECE1CEF7A8F5}" dt="2021-01-24T16:22:39.266" v="6"/>
        <pc:sldMkLst>
          <pc:docMk/>
          <pc:sldMk cId="3110920805" sldId="309"/>
        </pc:sldMkLst>
      </pc:sldChg>
      <pc:sldChg chg="add">
        <pc:chgData name="Patel, Dhruv V" userId="S::dpatel406@gatech.edu::89eebba9-d428-40b5-91eb-13049a1e6473" providerId="AD" clId="Web-{EFC2199F-B53D-4BDD-A5A5-ECE1CEF7A8F5}" dt="2021-01-24T16:22:47.500" v="7"/>
        <pc:sldMkLst>
          <pc:docMk/>
          <pc:sldMk cId="4117241463" sldId="310"/>
        </pc:sldMkLst>
      </pc:sldChg>
      <pc:sldChg chg="add">
        <pc:chgData name="Patel, Dhruv V" userId="S::dpatel406@gatech.edu::89eebba9-d428-40b5-91eb-13049a1e6473" providerId="AD" clId="Web-{EFC2199F-B53D-4BDD-A5A5-ECE1CEF7A8F5}" dt="2021-01-24T16:22:57.329" v="8"/>
        <pc:sldMkLst>
          <pc:docMk/>
          <pc:sldMk cId="1745244666" sldId="311"/>
        </pc:sldMkLst>
      </pc:sldChg>
      <pc:sldChg chg="add">
        <pc:chgData name="Patel, Dhruv V" userId="S::dpatel406@gatech.edu::89eebba9-d428-40b5-91eb-13049a1e6473" providerId="AD" clId="Web-{EFC2199F-B53D-4BDD-A5A5-ECE1CEF7A8F5}" dt="2021-01-24T16:23:13.970" v="9"/>
        <pc:sldMkLst>
          <pc:docMk/>
          <pc:sldMk cId="2882448673" sldId="312"/>
        </pc:sldMkLst>
      </pc:sldChg>
      <pc:sldMasterChg chg="add addSldLayout">
        <pc:chgData name="Patel, Dhruv V" userId="S::dpatel406@gatech.edu::89eebba9-d428-40b5-91eb-13049a1e6473" providerId="AD" clId="Web-{EFC2199F-B53D-4BDD-A5A5-ECE1CEF7A8F5}" dt="2021-01-24T16:22:02.406" v="3"/>
        <pc:sldMasterMkLst>
          <pc:docMk/>
          <pc:sldMasterMk cId="0" sldId="2147483659"/>
        </pc:sldMasterMkLst>
        <pc:sldLayoutChg chg="add">
          <pc:chgData name="Patel, Dhruv V" userId="S::dpatel406@gatech.edu::89eebba9-d428-40b5-91eb-13049a1e6473" providerId="AD" clId="Web-{EFC2199F-B53D-4BDD-A5A5-ECE1CEF7A8F5}" dt="2021-01-24T16:22:02.406" v="3"/>
          <pc:sldLayoutMkLst>
            <pc:docMk/>
            <pc:sldMasterMk cId="0" sldId="2147483659"/>
            <pc:sldLayoutMk cId="0" sldId="2147483648"/>
          </pc:sldLayoutMkLst>
        </pc:sldLayoutChg>
        <pc:sldLayoutChg chg="add">
          <pc:chgData name="Patel, Dhruv V" userId="S::dpatel406@gatech.edu::89eebba9-d428-40b5-91eb-13049a1e6473" providerId="AD" clId="Web-{EFC2199F-B53D-4BDD-A5A5-ECE1CEF7A8F5}" dt="2021-01-24T16:22:02.406" v="3"/>
          <pc:sldLayoutMkLst>
            <pc:docMk/>
            <pc:sldMasterMk cId="0" sldId="2147483659"/>
            <pc:sldLayoutMk cId="0" sldId="2147483649"/>
          </pc:sldLayoutMkLst>
        </pc:sldLayoutChg>
        <pc:sldLayoutChg chg="add">
          <pc:chgData name="Patel, Dhruv V" userId="S::dpatel406@gatech.edu::89eebba9-d428-40b5-91eb-13049a1e6473" providerId="AD" clId="Web-{EFC2199F-B53D-4BDD-A5A5-ECE1CEF7A8F5}" dt="2021-01-24T16:22:02.406" v="3"/>
          <pc:sldLayoutMkLst>
            <pc:docMk/>
            <pc:sldMasterMk cId="0" sldId="2147483659"/>
            <pc:sldLayoutMk cId="0" sldId="2147483650"/>
          </pc:sldLayoutMkLst>
        </pc:sldLayoutChg>
        <pc:sldLayoutChg chg="add">
          <pc:chgData name="Patel, Dhruv V" userId="S::dpatel406@gatech.edu::89eebba9-d428-40b5-91eb-13049a1e6473" providerId="AD" clId="Web-{EFC2199F-B53D-4BDD-A5A5-ECE1CEF7A8F5}" dt="2021-01-24T16:22:02.406" v="3"/>
          <pc:sldLayoutMkLst>
            <pc:docMk/>
            <pc:sldMasterMk cId="0" sldId="2147483659"/>
            <pc:sldLayoutMk cId="0" sldId="2147483651"/>
          </pc:sldLayoutMkLst>
        </pc:sldLayoutChg>
        <pc:sldLayoutChg chg="add">
          <pc:chgData name="Patel, Dhruv V" userId="S::dpatel406@gatech.edu::89eebba9-d428-40b5-91eb-13049a1e6473" providerId="AD" clId="Web-{EFC2199F-B53D-4BDD-A5A5-ECE1CEF7A8F5}" dt="2021-01-24T16:22:02.406" v="3"/>
          <pc:sldLayoutMkLst>
            <pc:docMk/>
            <pc:sldMasterMk cId="0" sldId="2147483659"/>
            <pc:sldLayoutMk cId="0" sldId="2147483652"/>
          </pc:sldLayoutMkLst>
        </pc:sldLayoutChg>
        <pc:sldLayoutChg chg="add">
          <pc:chgData name="Patel, Dhruv V" userId="S::dpatel406@gatech.edu::89eebba9-d428-40b5-91eb-13049a1e6473" providerId="AD" clId="Web-{EFC2199F-B53D-4BDD-A5A5-ECE1CEF7A8F5}" dt="2021-01-24T16:22:02.406" v="3"/>
          <pc:sldLayoutMkLst>
            <pc:docMk/>
            <pc:sldMasterMk cId="0" sldId="2147483659"/>
            <pc:sldLayoutMk cId="0" sldId="2147483653"/>
          </pc:sldLayoutMkLst>
        </pc:sldLayoutChg>
        <pc:sldLayoutChg chg="add">
          <pc:chgData name="Patel, Dhruv V" userId="S::dpatel406@gatech.edu::89eebba9-d428-40b5-91eb-13049a1e6473" providerId="AD" clId="Web-{EFC2199F-B53D-4BDD-A5A5-ECE1CEF7A8F5}" dt="2021-01-24T16:22:02.406" v="3"/>
          <pc:sldLayoutMkLst>
            <pc:docMk/>
            <pc:sldMasterMk cId="0" sldId="2147483659"/>
            <pc:sldLayoutMk cId="0" sldId="2147483654"/>
          </pc:sldLayoutMkLst>
        </pc:sldLayoutChg>
        <pc:sldLayoutChg chg="add">
          <pc:chgData name="Patel, Dhruv V" userId="S::dpatel406@gatech.edu::89eebba9-d428-40b5-91eb-13049a1e6473" providerId="AD" clId="Web-{EFC2199F-B53D-4BDD-A5A5-ECE1CEF7A8F5}" dt="2021-01-24T16:22:02.406" v="3"/>
          <pc:sldLayoutMkLst>
            <pc:docMk/>
            <pc:sldMasterMk cId="0" sldId="2147483659"/>
            <pc:sldLayoutMk cId="0" sldId="2147483655"/>
          </pc:sldLayoutMkLst>
        </pc:sldLayoutChg>
        <pc:sldLayoutChg chg="add">
          <pc:chgData name="Patel, Dhruv V" userId="S::dpatel406@gatech.edu::89eebba9-d428-40b5-91eb-13049a1e6473" providerId="AD" clId="Web-{EFC2199F-B53D-4BDD-A5A5-ECE1CEF7A8F5}" dt="2021-01-24T16:22:02.406" v="3"/>
          <pc:sldLayoutMkLst>
            <pc:docMk/>
            <pc:sldMasterMk cId="0" sldId="2147483659"/>
            <pc:sldLayoutMk cId="0" sldId="2147483656"/>
          </pc:sldLayoutMkLst>
        </pc:sldLayoutChg>
        <pc:sldLayoutChg chg="add">
          <pc:chgData name="Patel, Dhruv V" userId="S::dpatel406@gatech.edu::89eebba9-d428-40b5-91eb-13049a1e6473" providerId="AD" clId="Web-{EFC2199F-B53D-4BDD-A5A5-ECE1CEF7A8F5}" dt="2021-01-24T16:22:02.406" v="3"/>
          <pc:sldLayoutMkLst>
            <pc:docMk/>
            <pc:sldMasterMk cId="0" sldId="2147483659"/>
            <pc:sldLayoutMk cId="0" sldId="2147483657"/>
          </pc:sldLayoutMkLst>
        </pc:sldLayoutChg>
        <pc:sldLayoutChg chg="add">
          <pc:chgData name="Patel, Dhruv V" userId="S::dpatel406@gatech.edu::89eebba9-d428-40b5-91eb-13049a1e6473" providerId="AD" clId="Web-{EFC2199F-B53D-4BDD-A5A5-ECE1CEF7A8F5}" dt="2021-01-24T16:22:02.406" v="3"/>
          <pc:sldLayoutMkLst>
            <pc:docMk/>
            <pc:sldMasterMk cId="0" sldId="2147483659"/>
            <pc:sldLayoutMk cId="0" sldId="2147483658"/>
          </pc:sldLayoutMkLst>
        </pc:sldLayoutChg>
      </pc:sldMasterChg>
      <pc:sldMasterChg chg="replId modSldLayout">
        <pc:chgData name="Patel, Dhruv V" userId="S::dpatel406@gatech.edu::89eebba9-d428-40b5-91eb-13049a1e6473" providerId="AD" clId="Web-{EFC2199F-B53D-4BDD-A5A5-ECE1CEF7A8F5}" dt="2021-01-24T16:22:02.406" v="3"/>
        <pc:sldMasterMkLst>
          <pc:docMk/>
          <pc:sldMasterMk cId="3559763700" sldId="2147483676"/>
        </pc:sldMasterMkLst>
        <pc:sldLayoutChg chg="replId">
          <pc:chgData name="Patel, Dhruv V" userId="S::dpatel406@gatech.edu::89eebba9-d428-40b5-91eb-13049a1e6473" providerId="AD" clId="Web-{EFC2199F-B53D-4BDD-A5A5-ECE1CEF7A8F5}" dt="2021-01-24T16:22:02.406" v="3"/>
          <pc:sldLayoutMkLst>
            <pc:docMk/>
            <pc:sldMasterMk cId="3559763700" sldId="2147483676"/>
            <pc:sldLayoutMk cId="768992312" sldId="2147483665"/>
          </pc:sldLayoutMkLst>
        </pc:sldLayoutChg>
        <pc:sldLayoutChg chg="replId">
          <pc:chgData name="Patel, Dhruv V" userId="S::dpatel406@gatech.edu::89eebba9-d428-40b5-91eb-13049a1e6473" providerId="AD" clId="Web-{EFC2199F-B53D-4BDD-A5A5-ECE1CEF7A8F5}" dt="2021-01-24T16:22:02.406" v="3"/>
          <pc:sldLayoutMkLst>
            <pc:docMk/>
            <pc:sldMasterMk cId="3559763700" sldId="2147483676"/>
            <pc:sldLayoutMk cId="3262244638" sldId="2147483666"/>
          </pc:sldLayoutMkLst>
        </pc:sldLayoutChg>
        <pc:sldLayoutChg chg="replId">
          <pc:chgData name="Patel, Dhruv V" userId="S::dpatel406@gatech.edu::89eebba9-d428-40b5-91eb-13049a1e6473" providerId="AD" clId="Web-{EFC2199F-B53D-4BDD-A5A5-ECE1CEF7A8F5}" dt="2021-01-24T16:22:02.406" v="3"/>
          <pc:sldLayoutMkLst>
            <pc:docMk/>
            <pc:sldMasterMk cId="3559763700" sldId="2147483676"/>
            <pc:sldLayoutMk cId="1843063271" sldId="2147483667"/>
          </pc:sldLayoutMkLst>
        </pc:sldLayoutChg>
        <pc:sldLayoutChg chg="replId">
          <pc:chgData name="Patel, Dhruv V" userId="S::dpatel406@gatech.edu::89eebba9-d428-40b5-91eb-13049a1e6473" providerId="AD" clId="Web-{EFC2199F-B53D-4BDD-A5A5-ECE1CEF7A8F5}" dt="2021-01-24T16:22:02.406" v="3"/>
          <pc:sldLayoutMkLst>
            <pc:docMk/>
            <pc:sldMasterMk cId="3559763700" sldId="2147483676"/>
            <pc:sldLayoutMk cId="4025392671" sldId="2147483668"/>
          </pc:sldLayoutMkLst>
        </pc:sldLayoutChg>
        <pc:sldLayoutChg chg="replId">
          <pc:chgData name="Patel, Dhruv V" userId="S::dpatel406@gatech.edu::89eebba9-d428-40b5-91eb-13049a1e6473" providerId="AD" clId="Web-{EFC2199F-B53D-4BDD-A5A5-ECE1CEF7A8F5}" dt="2021-01-24T16:22:02.406" v="3"/>
          <pc:sldLayoutMkLst>
            <pc:docMk/>
            <pc:sldMasterMk cId="3559763700" sldId="2147483676"/>
            <pc:sldLayoutMk cId="2438201835" sldId="2147483669"/>
          </pc:sldLayoutMkLst>
        </pc:sldLayoutChg>
        <pc:sldLayoutChg chg="replId">
          <pc:chgData name="Patel, Dhruv V" userId="S::dpatel406@gatech.edu::89eebba9-d428-40b5-91eb-13049a1e6473" providerId="AD" clId="Web-{EFC2199F-B53D-4BDD-A5A5-ECE1CEF7A8F5}" dt="2021-01-24T16:22:02.406" v="3"/>
          <pc:sldLayoutMkLst>
            <pc:docMk/>
            <pc:sldMasterMk cId="3559763700" sldId="2147483676"/>
            <pc:sldLayoutMk cId="2299139206" sldId="2147483670"/>
          </pc:sldLayoutMkLst>
        </pc:sldLayoutChg>
        <pc:sldLayoutChg chg="replId">
          <pc:chgData name="Patel, Dhruv V" userId="S::dpatel406@gatech.edu::89eebba9-d428-40b5-91eb-13049a1e6473" providerId="AD" clId="Web-{EFC2199F-B53D-4BDD-A5A5-ECE1CEF7A8F5}" dt="2021-01-24T16:22:02.406" v="3"/>
          <pc:sldLayoutMkLst>
            <pc:docMk/>
            <pc:sldMasterMk cId="3559763700" sldId="2147483676"/>
            <pc:sldLayoutMk cId="1459791395" sldId="2147483671"/>
          </pc:sldLayoutMkLst>
        </pc:sldLayoutChg>
        <pc:sldLayoutChg chg="replId">
          <pc:chgData name="Patel, Dhruv V" userId="S::dpatel406@gatech.edu::89eebba9-d428-40b5-91eb-13049a1e6473" providerId="AD" clId="Web-{EFC2199F-B53D-4BDD-A5A5-ECE1CEF7A8F5}" dt="2021-01-24T16:22:02.406" v="3"/>
          <pc:sldLayoutMkLst>
            <pc:docMk/>
            <pc:sldMasterMk cId="3559763700" sldId="2147483676"/>
            <pc:sldLayoutMk cId="967672706" sldId="2147483672"/>
          </pc:sldLayoutMkLst>
        </pc:sldLayoutChg>
        <pc:sldLayoutChg chg="replId">
          <pc:chgData name="Patel, Dhruv V" userId="S::dpatel406@gatech.edu::89eebba9-d428-40b5-91eb-13049a1e6473" providerId="AD" clId="Web-{EFC2199F-B53D-4BDD-A5A5-ECE1CEF7A8F5}" dt="2021-01-24T16:22:02.406" v="3"/>
          <pc:sldLayoutMkLst>
            <pc:docMk/>
            <pc:sldMasterMk cId="3559763700" sldId="2147483676"/>
            <pc:sldLayoutMk cId="2114101845" sldId="2147483673"/>
          </pc:sldLayoutMkLst>
        </pc:sldLayoutChg>
        <pc:sldLayoutChg chg="replId">
          <pc:chgData name="Patel, Dhruv V" userId="S::dpatel406@gatech.edu::89eebba9-d428-40b5-91eb-13049a1e6473" providerId="AD" clId="Web-{EFC2199F-B53D-4BDD-A5A5-ECE1CEF7A8F5}" dt="2021-01-24T16:22:02.406" v="3"/>
          <pc:sldLayoutMkLst>
            <pc:docMk/>
            <pc:sldMasterMk cId="3559763700" sldId="2147483676"/>
            <pc:sldLayoutMk cId="2842783368" sldId="2147483674"/>
          </pc:sldLayoutMkLst>
        </pc:sldLayoutChg>
        <pc:sldLayoutChg chg="replId">
          <pc:chgData name="Patel, Dhruv V" userId="S::dpatel406@gatech.edu::89eebba9-d428-40b5-91eb-13049a1e6473" providerId="AD" clId="Web-{EFC2199F-B53D-4BDD-A5A5-ECE1CEF7A8F5}" dt="2021-01-24T16:22:02.406" v="3"/>
          <pc:sldLayoutMkLst>
            <pc:docMk/>
            <pc:sldMasterMk cId="3559763700" sldId="2147483676"/>
            <pc:sldLayoutMk cId="1960618242" sldId="2147483675"/>
          </pc:sldLayoutMkLst>
        </pc:sldLayoutChg>
      </pc:sldMasterChg>
    </pc:docChg>
  </pc:docChgLst>
  <pc:docChgLst>
    <pc:chgData name="Patel, Dhruv V" userId="S::dpatel406@gatech.edu::89eebba9-d428-40b5-91eb-13049a1e6473" providerId="AD" clId="Web-{781B196B-12D1-42B3-83EF-2D2CF5C3FFD3}"/>
    <pc:docChg chg="modSld">
      <pc:chgData name="Patel, Dhruv V" userId="S::dpatel406@gatech.edu::89eebba9-d428-40b5-91eb-13049a1e6473" providerId="AD" clId="Web-{781B196B-12D1-42B3-83EF-2D2CF5C3FFD3}" dt="2021-08-31T16:25:37.279" v="18" actId="20577"/>
      <pc:docMkLst>
        <pc:docMk/>
      </pc:docMkLst>
      <pc:sldChg chg="delSp">
        <pc:chgData name="Patel, Dhruv V" userId="S::dpatel406@gatech.edu::89eebba9-d428-40b5-91eb-13049a1e6473" providerId="AD" clId="Web-{781B196B-12D1-42B3-83EF-2D2CF5C3FFD3}" dt="2021-08-31T16:25:03.717" v="10"/>
        <pc:sldMkLst>
          <pc:docMk/>
          <pc:sldMk cId="3608456814" sldId="258"/>
        </pc:sldMkLst>
        <pc:spChg chg="del">
          <ac:chgData name="Patel, Dhruv V" userId="S::dpatel406@gatech.edu::89eebba9-d428-40b5-91eb-13049a1e6473" providerId="AD" clId="Web-{781B196B-12D1-42B3-83EF-2D2CF5C3FFD3}" dt="2021-08-31T16:25:03.717" v="10"/>
          <ac:spMkLst>
            <pc:docMk/>
            <pc:sldMk cId="3608456814" sldId="258"/>
            <ac:spMk id="2" creationId="{973114EE-7676-4A52-8F5F-160C9664BF85}"/>
          </ac:spMkLst>
        </pc:spChg>
      </pc:sldChg>
      <pc:sldChg chg="modSp">
        <pc:chgData name="Patel, Dhruv V" userId="S::dpatel406@gatech.edu::89eebba9-d428-40b5-91eb-13049a1e6473" providerId="AD" clId="Web-{781B196B-12D1-42B3-83EF-2D2CF5C3FFD3}" dt="2021-08-31T16:25:00.701" v="9" actId="20577"/>
        <pc:sldMkLst>
          <pc:docMk/>
          <pc:sldMk cId="2639377435" sldId="295"/>
        </pc:sldMkLst>
        <pc:spChg chg="mod">
          <ac:chgData name="Patel, Dhruv V" userId="S::dpatel406@gatech.edu::89eebba9-d428-40b5-91eb-13049a1e6473" providerId="AD" clId="Web-{781B196B-12D1-42B3-83EF-2D2CF5C3FFD3}" dt="2021-08-31T16:25:00.701" v="9" actId="20577"/>
          <ac:spMkLst>
            <pc:docMk/>
            <pc:sldMk cId="2639377435" sldId="295"/>
            <ac:spMk id="76" creationId="{00000000-0000-0000-0000-000000000000}"/>
          </ac:spMkLst>
        </pc:spChg>
      </pc:sldChg>
      <pc:sldChg chg="modSp">
        <pc:chgData name="Patel, Dhruv V" userId="S::dpatel406@gatech.edu::89eebba9-d428-40b5-91eb-13049a1e6473" providerId="AD" clId="Web-{781B196B-12D1-42B3-83EF-2D2CF5C3FFD3}" dt="2021-08-31T16:25:37.279" v="18" actId="20577"/>
        <pc:sldMkLst>
          <pc:docMk/>
          <pc:sldMk cId="30277813" sldId="312"/>
        </pc:sldMkLst>
        <pc:spChg chg="mod">
          <ac:chgData name="Patel, Dhruv V" userId="S::dpatel406@gatech.edu::89eebba9-d428-40b5-91eb-13049a1e6473" providerId="AD" clId="Web-{781B196B-12D1-42B3-83EF-2D2CF5C3FFD3}" dt="2021-08-31T16:25:37.279" v="18" actId="20577"/>
          <ac:spMkLst>
            <pc:docMk/>
            <pc:sldMk cId="30277813" sldId="312"/>
            <ac:spMk id="76" creationId="{00000000-0000-0000-0000-000000000000}"/>
          </ac:spMkLst>
        </pc:spChg>
      </pc:sldChg>
    </pc:docChg>
  </pc:docChgLst>
  <pc:docChgLst>
    <pc:chgData name="Patel, Dhruv V" userId="S::dpatel406@gatech.edu::89eebba9-d428-40b5-91eb-13049a1e6473" providerId="AD" clId="Web-{0C40CECD-344A-422D-81C6-CA5554D4AA08}"/>
    <pc:docChg chg="addSld delSld modSld sldOrd addMainMaster modMainMaster">
      <pc:chgData name="Patel, Dhruv V" userId="S::dpatel406@gatech.edu::89eebba9-d428-40b5-91eb-13049a1e6473" providerId="AD" clId="Web-{0C40CECD-344A-422D-81C6-CA5554D4AA08}" dt="2021-08-25T20:25:41.835" v="193"/>
      <pc:docMkLst>
        <pc:docMk/>
      </pc:docMkLst>
      <pc:sldChg chg="delCm">
        <pc:chgData name="Patel, Dhruv V" userId="S::dpatel406@gatech.edu::89eebba9-d428-40b5-91eb-13049a1e6473" providerId="AD" clId="Web-{0C40CECD-344A-422D-81C6-CA5554D4AA08}" dt="2021-08-25T20:23:34.628" v="158"/>
        <pc:sldMkLst>
          <pc:docMk/>
          <pc:sldMk cId="3608456814" sldId="258"/>
        </pc:sldMkLst>
      </pc:sldChg>
      <pc:sldChg chg="del">
        <pc:chgData name="Patel, Dhruv V" userId="S::dpatel406@gatech.edu::89eebba9-d428-40b5-91eb-13049a1e6473" providerId="AD" clId="Web-{0C40CECD-344A-422D-81C6-CA5554D4AA08}" dt="2021-08-25T20:25:37.819" v="188"/>
        <pc:sldMkLst>
          <pc:docMk/>
          <pc:sldMk cId="182794375" sldId="270"/>
        </pc:sldMkLst>
      </pc:sldChg>
      <pc:sldChg chg="del">
        <pc:chgData name="Patel, Dhruv V" userId="S::dpatel406@gatech.edu::89eebba9-d428-40b5-91eb-13049a1e6473" providerId="AD" clId="Web-{0C40CECD-344A-422D-81C6-CA5554D4AA08}" dt="2021-08-25T20:25:39.148" v="190"/>
        <pc:sldMkLst>
          <pc:docMk/>
          <pc:sldMk cId="298193245" sldId="279"/>
        </pc:sldMkLst>
      </pc:sldChg>
      <pc:sldChg chg="del">
        <pc:chgData name="Patel, Dhruv V" userId="S::dpatel406@gatech.edu::89eebba9-d428-40b5-91eb-13049a1e6473" providerId="AD" clId="Web-{0C40CECD-344A-422D-81C6-CA5554D4AA08}" dt="2021-08-25T20:25:40.569" v="192"/>
        <pc:sldMkLst>
          <pc:docMk/>
          <pc:sldMk cId="4092709522" sldId="280"/>
        </pc:sldMkLst>
      </pc:sldChg>
      <pc:sldChg chg="del">
        <pc:chgData name="Patel, Dhruv V" userId="S::dpatel406@gatech.edu::89eebba9-d428-40b5-91eb-13049a1e6473" providerId="AD" clId="Web-{0C40CECD-344A-422D-81C6-CA5554D4AA08}" dt="2021-08-25T20:25:41.835" v="193"/>
        <pc:sldMkLst>
          <pc:docMk/>
          <pc:sldMk cId="2649747447" sldId="293"/>
        </pc:sldMkLst>
      </pc:sldChg>
      <pc:sldChg chg="del">
        <pc:chgData name="Patel, Dhruv V" userId="S::dpatel406@gatech.edu::89eebba9-d428-40b5-91eb-13049a1e6473" providerId="AD" clId="Web-{0C40CECD-344A-422D-81C6-CA5554D4AA08}" dt="2021-08-25T20:25:39.773" v="191"/>
        <pc:sldMkLst>
          <pc:docMk/>
          <pc:sldMk cId="3290551311" sldId="294"/>
        </pc:sldMkLst>
      </pc:sldChg>
      <pc:sldChg chg="modSp delCm">
        <pc:chgData name="Patel, Dhruv V" userId="S::dpatel406@gatech.edu::89eebba9-d428-40b5-91eb-13049a1e6473" providerId="AD" clId="Web-{0C40CECD-344A-422D-81C6-CA5554D4AA08}" dt="2021-08-25T20:19:03.933" v="95" actId="20577"/>
        <pc:sldMkLst>
          <pc:docMk/>
          <pc:sldMk cId="2639377435" sldId="295"/>
        </pc:sldMkLst>
        <pc:spChg chg="mod">
          <ac:chgData name="Patel, Dhruv V" userId="S::dpatel406@gatech.edu::89eebba9-d428-40b5-91eb-13049a1e6473" providerId="AD" clId="Web-{0C40CECD-344A-422D-81C6-CA5554D4AA08}" dt="2021-08-25T20:19:03.933" v="95" actId="20577"/>
          <ac:spMkLst>
            <pc:docMk/>
            <pc:sldMk cId="2639377435" sldId="295"/>
            <ac:spMk id="76" creationId="{00000000-0000-0000-0000-000000000000}"/>
          </ac:spMkLst>
        </pc:spChg>
      </pc:sldChg>
      <pc:sldChg chg="modSp">
        <pc:chgData name="Patel, Dhruv V" userId="S::dpatel406@gatech.edu::89eebba9-d428-40b5-91eb-13049a1e6473" providerId="AD" clId="Web-{0C40CECD-344A-422D-81C6-CA5554D4AA08}" dt="2021-08-25T20:19:27.824" v="127" actId="20577"/>
        <pc:sldMkLst>
          <pc:docMk/>
          <pc:sldMk cId="3851825523" sldId="296"/>
        </pc:sldMkLst>
        <pc:spChg chg="mod">
          <ac:chgData name="Patel, Dhruv V" userId="S::dpatel406@gatech.edu::89eebba9-d428-40b5-91eb-13049a1e6473" providerId="AD" clId="Web-{0C40CECD-344A-422D-81C6-CA5554D4AA08}" dt="2021-08-25T20:19:27.824" v="127" actId="20577"/>
          <ac:spMkLst>
            <pc:docMk/>
            <pc:sldMk cId="3851825523" sldId="296"/>
            <ac:spMk id="76" creationId="{00000000-0000-0000-0000-000000000000}"/>
          </ac:spMkLst>
        </pc:spChg>
      </pc:sldChg>
      <pc:sldChg chg="del ord">
        <pc:chgData name="Patel, Dhruv V" userId="S::dpatel406@gatech.edu::89eebba9-d428-40b5-91eb-13049a1e6473" providerId="AD" clId="Web-{0C40CECD-344A-422D-81C6-CA5554D4AA08}" dt="2021-08-25T20:25:38.523" v="189"/>
        <pc:sldMkLst>
          <pc:docMk/>
          <pc:sldMk cId="1249736377" sldId="299"/>
        </pc:sldMkLst>
      </pc:sldChg>
      <pc:sldChg chg="delCm">
        <pc:chgData name="Patel, Dhruv V" userId="S::dpatel406@gatech.edu::89eebba9-d428-40b5-91eb-13049a1e6473" providerId="AD" clId="Web-{0C40CECD-344A-422D-81C6-CA5554D4AA08}" dt="2021-08-25T20:19:31.105" v="128"/>
        <pc:sldMkLst>
          <pc:docMk/>
          <pc:sldMk cId="472534177" sldId="303"/>
        </pc:sldMkLst>
      </pc:sldChg>
      <pc:sldChg chg="modSp">
        <pc:chgData name="Patel, Dhruv V" userId="S::dpatel406@gatech.edu::89eebba9-d428-40b5-91eb-13049a1e6473" providerId="AD" clId="Web-{0C40CECD-344A-422D-81C6-CA5554D4AA08}" dt="2021-08-25T20:24:52.584" v="180" actId="20577"/>
        <pc:sldMkLst>
          <pc:docMk/>
          <pc:sldMk cId="938041179" sldId="305"/>
        </pc:sldMkLst>
        <pc:spChg chg="mod">
          <ac:chgData name="Patel, Dhruv V" userId="S::dpatel406@gatech.edu::89eebba9-d428-40b5-91eb-13049a1e6473" providerId="AD" clId="Web-{0C40CECD-344A-422D-81C6-CA5554D4AA08}" dt="2021-08-25T20:24:52.584" v="180" actId="20577"/>
          <ac:spMkLst>
            <pc:docMk/>
            <pc:sldMk cId="938041179" sldId="305"/>
            <ac:spMk id="76" creationId="{00000000-0000-0000-0000-000000000000}"/>
          </ac:spMkLst>
        </pc:spChg>
      </pc:sldChg>
      <pc:sldChg chg="add">
        <pc:chgData name="Patel, Dhruv V" userId="S::dpatel406@gatech.edu::89eebba9-d428-40b5-91eb-13049a1e6473" providerId="AD" clId="Web-{0C40CECD-344A-422D-81C6-CA5554D4AA08}" dt="2021-08-25T20:25:17.459" v="182"/>
        <pc:sldMkLst>
          <pc:docMk/>
          <pc:sldMk cId="2398337360" sldId="306"/>
        </pc:sldMkLst>
      </pc:sldChg>
      <pc:sldChg chg="add">
        <pc:chgData name="Patel, Dhruv V" userId="S::dpatel406@gatech.edu::89eebba9-d428-40b5-91eb-13049a1e6473" providerId="AD" clId="Web-{0C40CECD-344A-422D-81C6-CA5554D4AA08}" dt="2021-08-25T20:25:17.538" v="183"/>
        <pc:sldMkLst>
          <pc:docMk/>
          <pc:sldMk cId="4259103827" sldId="307"/>
        </pc:sldMkLst>
      </pc:sldChg>
      <pc:sldChg chg="add">
        <pc:chgData name="Patel, Dhruv V" userId="S::dpatel406@gatech.edu::89eebba9-d428-40b5-91eb-13049a1e6473" providerId="AD" clId="Web-{0C40CECD-344A-422D-81C6-CA5554D4AA08}" dt="2021-08-25T20:25:17.600" v="184"/>
        <pc:sldMkLst>
          <pc:docMk/>
          <pc:sldMk cId="205002413" sldId="308"/>
        </pc:sldMkLst>
      </pc:sldChg>
      <pc:sldChg chg="add">
        <pc:chgData name="Patel, Dhruv V" userId="S::dpatel406@gatech.edu::89eebba9-d428-40b5-91eb-13049a1e6473" providerId="AD" clId="Web-{0C40CECD-344A-422D-81C6-CA5554D4AA08}" dt="2021-08-25T20:25:17.694" v="185"/>
        <pc:sldMkLst>
          <pc:docMk/>
          <pc:sldMk cId="603523984" sldId="309"/>
        </pc:sldMkLst>
      </pc:sldChg>
      <pc:sldChg chg="add">
        <pc:chgData name="Patel, Dhruv V" userId="S::dpatel406@gatech.edu::89eebba9-d428-40b5-91eb-13049a1e6473" providerId="AD" clId="Web-{0C40CECD-344A-422D-81C6-CA5554D4AA08}" dt="2021-08-25T20:25:17.772" v="186"/>
        <pc:sldMkLst>
          <pc:docMk/>
          <pc:sldMk cId="1660020761" sldId="310"/>
        </pc:sldMkLst>
      </pc:sldChg>
      <pc:sldChg chg="add">
        <pc:chgData name="Patel, Dhruv V" userId="S::dpatel406@gatech.edu::89eebba9-d428-40b5-91eb-13049a1e6473" providerId="AD" clId="Web-{0C40CECD-344A-422D-81C6-CA5554D4AA08}" dt="2021-08-25T20:25:17.834" v="187"/>
        <pc:sldMkLst>
          <pc:docMk/>
          <pc:sldMk cId="42024109" sldId="311"/>
        </pc:sldMkLst>
      </pc:sldChg>
      <pc:sldMasterChg chg="add addSldLayout">
        <pc:chgData name="Patel, Dhruv V" userId="S::dpatel406@gatech.edu::89eebba9-d428-40b5-91eb-13049a1e6473" providerId="AD" clId="Web-{0C40CECD-344A-422D-81C6-CA5554D4AA08}" dt="2021-08-25T20:25:17.459" v="182"/>
        <pc:sldMasterMkLst>
          <pc:docMk/>
          <pc:sldMasterMk cId="1718372765" sldId="2147483661"/>
        </pc:sldMasterMkLst>
        <pc:sldLayoutChg chg="add">
          <pc:chgData name="Patel, Dhruv V" userId="S::dpatel406@gatech.edu::89eebba9-d428-40b5-91eb-13049a1e6473" providerId="AD" clId="Web-{0C40CECD-344A-422D-81C6-CA5554D4AA08}" dt="2021-08-25T20:25:17.459" v="182"/>
          <pc:sldLayoutMkLst>
            <pc:docMk/>
            <pc:sldMasterMk cId="1718372765" sldId="2147483661"/>
            <pc:sldLayoutMk cId="2263993355" sldId="2147483649"/>
          </pc:sldLayoutMkLst>
        </pc:sldLayoutChg>
        <pc:sldLayoutChg chg="add">
          <pc:chgData name="Patel, Dhruv V" userId="S::dpatel406@gatech.edu::89eebba9-d428-40b5-91eb-13049a1e6473" providerId="AD" clId="Web-{0C40CECD-344A-422D-81C6-CA5554D4AA08}" dt="2021-08-25T20:25:17.459" v="182"/>
          <pc:sldLayoutMkLst>
            <pc:docMk/>
            <pc:sldMasterMk cId="1718372765" sldId="2147483661"/>
            <pc:sldLayoutMk cId="3154108300" sldId="2147483651"/>
          </pc:sldLayoutMkLst>
        </pc:sldLayoutChg>
        <pc:sldLayoutChg chg="add">
          <pc:chgData name="Patel, Dhruv V" userId="S::dpatel406@gatech.edu::89eebba9-d428-40b5-91eb-13049a1e6473" providerId="AD" clId="Web-{0C40CECD-344A-422D-81C6-CA5554D4AA08}" dt="2021-08-25T20:25:17.459" v="182"/>
          <pc:sldLayoutMkLst>
            <pc:docMk/>
            <pc:sldMasterMk cId="1718372765" sldId="2147483661"/>
            <pc:sldLayoutMk cId="2982530959" sldId="2147483652"/>
          </pc:sldLayoutMkLst>
        </pc:sldLayoutChg>
        <pc:sldLayoutChg chg="add">
          <pc:chgData name="Patel, Dhruv V" userId="S::dpatel406@gatech.edu::89eebba9-d428-40b5-91eb-13049a1e6473" providerId="AD" clId="Web-{0C40CECD-344A-422D-81C6-CA5554D4AA08}" dt="2021-08-25T20:25:17.459" v="182"/>
          <pc:sldLayoutMkLst>
            <pc:docMk/>
            <pc:sldMasterMk cId="1718372765" sldId="2147483661"/>
            <pc:sldLayoutMk cId="2692757073" sldId="2147483653"/>
          </pc:sldLayoutMkLst>
        </pc:sldLayoutChg>
        <pc:sldLayoutChg chg="add">
          <pc:chgData name="Patel, Dhruv V" userId="S::dpatel406@gatech.edu::89eebba9-d428-40b5-91eb-13049a1e6473" providerId="AD" clId="Web-{0C40CECD-344A-422D-81C6-CA5554D4AA08}" dt="2021-08-25T20:25:17.459" v="182"/>
          <pc:sldLayoutMkLst>
            <pc:docMk/>
            <pc:sldMasterMk cId="1718372765" sldId="2147483661"/>
            <pc:sldLayoutMk cId="295268872" sldId="2147483654"/>
          </pc:sldLayoutMkLst>
        </pc:sldLayoutChg>
        <pc:sldLayoutChg chg="add">
          <pc:chgData name="Patel, Dhruv V" userId="S::dpatel406@gatech.edu::89eebba9-d428-40b5-91eb-13049a1e6473" providerId="AD" clId="Web-{0C40CECD-344A-422D-81C6-CA5554D4AA08}" dt="2021-08-25T20:25:17.459" v="182"/>
          <pc:sldLayoutMkLst>
            <pc:docMk/>
            <pc:sldMasterMk cId="1718372765" sldId="2147483661"/>
            <pc:sldLayoutMk cId="2414443234" sldId="2147483655"/>
          </pc:sldLayoutMkLst>
        </pc:sldLayoutChg>
        <pc:sldLayoutChg chg="add">
          <pc:chgData name="Patel, Dhruv V" userId="S::dpatel406@gatech.edu::89eebba9-d428-40b5-91eb-13049a1e6473" providerId="AD" clId="Web-{0C40CECD-344A-422D-81C6-CA5554D4AA08}" dt="2021-08-25T20:25:17.459" v="182"/>
          <pc:sldLayoutMkLst>
            <pc:docMk/>
            <pc:sldMasterMk cId="1718372765" sldId="2147483661"/>
            <pc:sldLayoutMk cId="2955299907" sldId="2147483656"/>
          </pc:sldLayoutMkLst>
        </pc:sldLayoutChg>
        <pc:sldLayoutChg chg="add">
          <pc:chgData name="Patel, Dhruv V" userId="S::dpatel406@gatech.edu::89eebba9-d428-40b5-91eb-13049a1e6473" providerId="AD" clId="Web-{0C40CECD-344A-422D-81C6-CA5554D4AA08}" dt="2021-08-25T20:25:17.459" v="182"/>
          <pc:sldLayoutMkLst>
            <pc:docMk/>
            <pc:sldMasterMk cId="1718372765" sldId="2147483661"/>
            <pc:sldLayoutMk cId="2211558685" sldId="2147483657"/>
          </pc:sldLayoutMkLst>
        </pc:sldLayoutChg>
        <pc:sldLayoutChg chg="add">
          <pc:chgData name="Patel, Dhruv V" userId="S::dpatel406@gatech.edu::89eebba9-d428-40b5-91eb-13049a1e6473" providerId="AD" clId="Web-{0C40CECD-344A-422D-81C6-CA5554D4AA08}" dt="2021-08-25T20:25:17.459" v="182"/>
          <pc:sldLayoutMkLst>
            <pc:docMk/>
            <pc:sldMasterMk cId="1718372765" sldId="2147483661"/>
            <pc:sldLayoutMk cId="720320136" sldId="2147483658"/>
          </pc:sldLayoutMkLst>
        </pc:sldLayoutChg>
        <pc:sldLayoutChg chg="add">
          <pc:chgData name="Patel, Dhruv V" userId="S::dpatel406@gatech.edu::89eebba9-d428-40b5-91eb-13049a1e6473" providerId="AD" clId="Web-{0C40CECD-344A-422D-81C6-CA5554D4AA08}" dt="2021-08-25T20:25:17.459" v="182"/>
          <pc:sldLayoutMkLst>
            <pc:docMk/>
            <pc:sldMasterMk cId="1718372765" sldId="2147483661"/>
            <pc:sldLayoutMk cId="1479537227" sldId="2147483662"/>
          </pc:sldLayoutMkLst>
        </pc:sldLayoutChg>
        <pc:sldLayoutChg chg="add">
          <pc:chgData name="Patel, Dhruv V" userId="S::dpatel406@gatech.edu::89eebba9-d428-40b5-91eb-13049a1e6473" providerId="AD" clId="Web-{0C40CECD-344A-422D-81C6-CA5554D4AA08}" dt="2021-08-25T20:25:17.459" v="182"/>
          <pc:sldLayoutMkLst>
            <pc:docMk/>
            <pc:sldMasterMk cId="1718372765" sldId="2147483661"/>
            <pc:sldLayoutMk cId="1590780569" sldId="2147483663"/>
          </pc:sldLayoutMkLst>
        </pc:sldLayoutChg>
        <pc:sldLayoutChg chg="add">
          <pc:chgData name="Patel, Dhruv V" userId="S::dpatel406@gatech.edu::89eebba9-d428-40b5-91eb-13049a1e6473" providerId="AD" clId="Web-{0C40CECD-344A-422D-81C6-CA5554D4AA08}" dt="2021-08-25T20:25:17.459" v="182"/>
          <pc:sldLayoutMkLst>
            <pc:docMk/>
            <pc:sldMasterMk cId="1718372765" sldId="2147483661"/>
            <pc:sldLayoutMk cId="3165960754" sldId="2147483664"/>
          </pc:sldLayoutMkLst>
        </pc:sldLayoutChg>
      </pc:sldMasterChg>
      <pc:sldMasterChg chg="replId modSldLayout">
        <pc:chgData name="Patel, Dhruv V" userId="S::dpatel406@gatech.edu::89eebba9-d428-40b5-91eb-13049a1e6473" providerId="AD" clId="Web-{0C40CECD-344A-422D-81C6-CA5554D4AA08}" dt="2021-08-25T20:25:17.459" v="182"/>
        <pc:sldMasterMkLst>
          <pc:docMk/>
          <pc:sldMasterMk cId="3559763700" sldId="2147483676"/>
        </pc:sldMasterMkLst>
        <pc:sldLayoutChg chg="replId">
          <pc:chgData name="Patel, Dhruv V" userId="S::dpatel406@gatech.edu::89eebba9-d428-40b5-91eb-13049a1e6473" providerId="AD" clId="Web-{0C40CECD-344A-422D-81C6-CA5554D4AA08}" dt="2021-08-25T20:25:17.459" v="182"/>
          <pc:sldLayoutMkLst>
            <pc:docMk/>
            <pc:sldMasterMk cId="3559763700" sldId="2147483676"/>
            <pc:sldLayoutMk cId="2114101845" sldId="2147483673"/>
          </pc:sldLayoutMkLst>
        </pc:sldLayoutChg>
        <pc:sldLayoutChg chg="replId">
          <pc:chgData name="Patel, Dhruv V" userId="S::dpatel406@gatech.edu::89eebba9-d428-40b5-91eb-13049a1e6473" providerId="AD" clId="Web-{0C40CECD-344A-422D-81C6-CA5554D4AA08}" dt="2021-08-25T20:25:17.459" v="182"/>
          <pc:sldLayoutMkLst>
            <pc:docMk/>
            <pc:sldMasterMk cId="3559763700" sldId="2147483676"/>
            <pc:sldLayoutMk cId="2842783368" sldId="2147483674"/>
          </pc:sldLayoutMkLst>
        </pc:sldLayoutChg>
        <pc:sldLayoutChg chg="replId">
          <pc:chgData name="Patel, Dhruv V" userId="S::dpatel406@gatech.edu::89eebba9-d428-40b5-91eb-13049a1e6473" providerId="AD" clId="Web-{0C40CECD-344A-422D-81C6-CA5554D4AA08}" dt="2021-08-25T20:25:17.459" v="182"/>
          <pc:sldLayoutMkLst>
            <pc:docMk/>
            <pc:sldMasterMk cId="3559763700" sldId="2147483676"/>
            <pc:sldLayoutMk cId="1960618242" sldId="2147483675"/>
          </pc:sldLayoutMkLst>
        </pc:sldLayoutChg>
      </pc:sldMasterChg>
    </pc:docChg>
  </pc:docChgLst>
  <pc:docChgLst>
    <pc:chgData name="Nakazawa, Allison M" userId="S::anakazawa7@gatech.edu::434e347d-bc06-4936-8f1a-589032403e0e" providerId="AD" clId="Web-{071F0E73-0E67-4C69-BDC1-B25516F6FAA6}"/>
    <pc:docChg chg="modSld">
      <pc:chgData name="Nakazawa, Allison M" userId="S::anakazawa7@gatech.edu::434e347d-bc06-4936-8f1a-589032403e0e" providerId="AD" clId="Web-{071F0E73-0E67-4C69-BDC1-B25516F6FAA6}" dt="2020-08-21T13:34:09.645" v="0" actId="1076"/>
      <pc:docMkLst>
        <pc:docMk/>
      </pc:docMkLst>
      <pc:sldChg chg="modSp">
        <pc:chgData name="Nakazawa, Allison M" userId="S::anakazawa7@gatech.edu::434e347d-bc06-4936-8f1a-589032403e0e" providerId="AD" clId="Web-{071F0E73-0E67-4C69-BDC1-B25516F6FAA6}" dt="2020-08-21T13:34:09.645" v="0" actId="1076"/>
        <pc:sldMkLst>
          <pc:docMk/>
          <pc:sldMk cId="2090335262" sldId="288"/>
        </pc:sldMkLst>
        <pc:picChg chg="mod">
          <ac:chgData name="Nakazawa, Allison M" userId="S::anakazawa7@gatech.edu::434e347d-bc06-4936-8f1a-589032403e0e" providerId="AD" clId="Web-{071F0E73-0E67-4C69-BDC1-B25516F6FAA6}" dt="2020-08-21T13:34:09.645" v="0" actId="1076"/>
          <ac:picMkLst>
            <pc:docMk/>
            <pc:sldMk cId="2090335262" sldId="288"/>
            <ac:picMk id="2050" creationId="{45CF6B68-E2B5-D74A-9571-DBA5910F0A4E}"/>
          </ac:picMkLst>
        </pc:picChg>
      </pc:sldChg>
    </pc:docChg>
  </pc:docChgLst>
  <pc:docChgLst>
    <pc:chgData name="Athavale, Rashmi A" userId="S::rathavale6@gatech.edu::2c5a4c56-60b8-4cbd-b2bd-0d73281263a4" providerId="AD" clId="Web-{EE0608D6-C46C-4A47-9FED-A9880A158895}"/>
    <pc:docChg chg="modSld">
      <pc:chgData name="Athavale, Rashmi A" userId="S::rathavale6@gatech.edu::2c5a4c56-60b8-4cbd-b2bd-0d73281263a4" providerId="AD" clId="Web-{EE0608D6-C46C-4A47-9FED-A9880A158895}" dt="2020-08-25T02:33:51.003" v="7" actId="20577"/>
      <pc:docMkLst>
        <pc:docMk/>
      </pc:docMkLst>
      <pc:sldChg chg="modSp">
        <pc:chgData name="Athavale, Rashmi A" userId="S::rathavale6@gatech.edu::2c5a4c56-60b8-4cbd-b2bd-0d73281263a4" providerId="AD" clId="Web-{EE0608D6-C46C-4A47-9FED-A9880A158895}" dt="2020-08-25T02:33:51.003" v="7" actId="20577"/>
        <pc:sldMkLst>
          <pc:docMk/>
          <pc:sldMk cId="3608456814" sldId="258"/>
        </pc:sldMkLst>
        <pc:spChg chg="mod">
          <ac:chgData name="Athavale, Rashmi A" userId="S::rathavale6@gatech.edu::2c5a4c56-60b8-4cbd-b2bd-0d73281263a4" providerId="AD" clId="Web-{EE0608D6-C46C-4A47-9FED-A9880A158895}" dt="2020-08-25T02:33:51.003" v="7" actId="20577"/>
          <ac:spMkLst>
            <pc:docMk/>
            <pc:sldMk cId="3608456814" sldId="258"/>
            <ac:spMk id="76" creationId="{00000000-0000-0000-0000-000000000000}"/>
          </ac:spMkLst>
        </pc:spChg>
      </pc:sldChg>
    </pc:docChg>
  </pc:docChgLst>
  <pc:docChgLst>
    <pc:chgData name="Bush, Brittney J" userId="S::bbush9@gatech.edu::b4fe8df5-5712-459f-a984-fe67de4aa889" providerId="AD" clId="Web-{834B1AAE-0577-4A09-9853-ABB7408BF453}"/>
    <pc:docChg chg="addSld delSld modSld">
      <pc:chgData name="Bush, Brittney J" userId="S::bbush9@gatech.edu::b4fe8df5-5712-459f-a984-fe67de4aa889" providerId="AD" clId="Web-{834B1AAE-0577-4A09-9853-ABB7408BF453}" dt="2020-08-25T20:39:59.418" v="203"/>
      <pc:docMkLst>
        <pc:docMk/>
      </pc:docMkLst>
      <pc:sldChg chg="new del">
        <pc:chgData name="Bush, Brittney J" userId="S::bbush9@gatech.edu::b4fe8df5-5712-459f-a984-fe67de4aa889" providerId="AD" clId="Web-{834B1AAE-0577-4A09-9853-ABB7408BF453}" dt="2020-08-25T20:37:41.231" v="2"/>
        <pc:sldMkLst>
          <pc:docMk/>
          <pc:sldMk cId="15642513" sldId="303"/>
        </pc:sldMkLst>
      </pc:sldChg>
      <pc:sldChg chg="modSp add del replId">
        <pc:chgData name="Bush, Brittney J" userId="S::bbush9@gatech.edu::b4fe8df5-5712-459f-a984-fe67de4aa889" providerId="AD" clId="Web-{834B1AAE-0577-4A09-9853-ABB7408BF453}" dt="2020-08-25T20:39:59.418" v="203"/>
        <pc:sldMkLst>
          <pc:docMk/>
          <pc:sldMk cId="2573223234" sldId="304"/>
        </pc:sldMkLst>
        <pc:spChg chg="mod">
          <ac:chgData name="Bush, Brittney J" userId="S::bbush9@gatech.edu::b4fe8df5-5712-459f-a984-fe67de4aa889" providerId="AD" clId="Web-{834B1AAE-0577-4A09-9853-ABB7408BF453}" dt="2020-08-25T20:38:02.887" v="34" actId="20577"/>
          <ac:spMkLst>
            <pc:docMk/>
            <pc:sldMk cId="2573223234" sldId="304"/>
            <ac:spMk id="75" creationId="{00000000-0000-0000-0000-000000000000}"/>
          </ac:spMkLst>
        </pc:spChg>
        <pc:spChg chg="mod">
          <ac:chgData name="Bush, Brittney J" userId="S::bbush9@gatech.edu::b4fe8df5-5712-459f-a984-fe67de4aa889" providerId="AD" clId="Web-{834B1AAE-0577-4A09-9853-ABB7408BF453}" dt="2020-08-25T20:39:58.903" v="202" actId="20577"/>
          <ac:spMkLst>
            <pc:docMk/>
            <pc:sldMk cId="2573223234" sldId="304"/>
            <ac:spMk id="76" creationId="{00000000-0000-0000-0000-000000000000}"/>
          </ac:spMkLst>
        </pc:spChg>
      </pc:sldChg>
    </pc:docChg>
  </pc:docChgLst>
  <pc:docChgLst>
    <pc:chgData name="Patel, Dhruv V" userId="S::dpatel406@gatech.edu::89eebba9-d428-40b5-91eb-13049a1e6473" providerId="AD" clId="Web-{93BFD531-37CD-422A-BAF5-C8A7E57AD311}"/>
    <pc:docChg chg="addSld delSld modSld">
      <pc:chgData name="Patel, Dhruv V" userId="S::dpatel406@gatech.edu::89eebba9-d428-40b5-91eb-13049a1e6473" providerId="AD" clId="Web-{93BFD531-37CD-422A-BAF5-C8A7E57AD311}" dt="2021-08-31T01:27:36.095" v="92" actId="20577"/>
      <pc:docMkLst>
        <pc:docMk/>
      </pc:docMkLst>
      <pc:sldChg chg="modSp">
        <pc:chgData name="Patel, Dhruv V" userId="S::dpatel406@gatech.edu::89eebba9-d428-40b5-91eb-13049a1e6473" providerId="AD" clId="Web-{93BFD531-37CD-422A-BAF5-C8A7E57AD311}" dt="2021-08-31T01:27:31.485" v="89" actId="20577"/>
        <pc:sldMkLst>
          <pc:docMk/>
          <pc:sldMk cId="472534177" sldId="303"/>
        </pc:sldMkLst>
        <pc:spChg chg="mod">
          <ac:chgData name="Patel, Dhruv V" userId="S::dpatel406@gatech.edu::89eebba9-d428-40b5-91eb-13049a1e6473" providerId="AD" clId="Web-{93BFD531-37CD-422A-BAF5-C8A7E57AD311}" dt="2021-08-31T01:27:31.485" v="89" actId="20577"/>
          <ac:spMkLst>
            <pc:docMk/>
            <pc:sldMk cId="472534177" sldId="303"/>
            <ac:spMk id="76" creationId="{00000000-0000-0000-0000-000000000000}"/>
          </ac:spMkLst>
        </pc:spChg>
      </pc:sldChg>
      <pc:sldChg chg="del">
        <pc:chgData name="Patel, Dhruv V" userId="S::dpatel406@gatech.edu::89eebba9-d428-40b5-91eb-13049a1e6473" providerId="AD" clId="Web-{93BFD531-37CD-422A-BAF5-C8A7E57AD311}" dt="2021-08-31T01:26:44.889" v="70"/>
        <pc:sldMkLst>
          <pc:docMk/>
          <pc:sldMk cId="3678359922" sldId="304"/>
        </pc:sldMkLst>
      </pc:sldChg>
      <pc:sldChg chg="modSp add replId">
        <pc:chgData name="Patel, Dhruv V" userId="S::dpatel406@gatech.edu::89eebba9-d428-40b5-91eb-13049a1e6473" providerId="AD" clId="Web-{93BFD531-37CD-422A-BAF5-C8A7E57AD311}" dt="2021-08-31T01:27:36.095" v="92" actId="20577"/>
        <pc:sldMkLst>
          <pc:docMk/>
          <pc:sldMk cId="1396884281" sldId="314"/>
        </pc:sldMkLst>
        <pc:spChg chg="mod">
          <ac:chgData name="Patel, Dhruv V" userId="S::dpatel406@gatech.edu::89eebba9-d428-40b5-91eb-13049a1e6473" providerId="AD" clId="Web-{93BFD531-37CD-422A-BAF5-C8A7E57AD311}" dt="2021-08-31T01:27:36.095" v="92" actId="20577"/>
          <ac:spMkLst>
            <pc:docMk/>
            <pc:sldMk cId="1396884281" sldId="314"/>
            <ac:spMk id="76" creationId="{00000000-0000-0000-0000-000000000000}"/>
          </ac:spMkLst>
        </pc:spChg>
      </pc:sldChg>
    </pc:docChg>
  </pc:docChgLst>
  <pc:docChgLst>
    <pc:chgData name="Athavale, Rashmi A" userId="S::rathavale6@gatech.edu::2c5a4c56-60b8-4cbd-b2bd-0d73281263a4" providerId="AD" clId="Web-{93CC7AB7-B686-4AE0-A5C1-5F666CA6C4D2}"/>
    <pc:docChg chg="modSld">
      <pc:chgData name="Athavale, Rashmi A" userId="S::rathavale6@gatech.edu::2c5a4c56-60b8-4cbd-b2bd-0d73281263a4" providerId="AD" clId="Web-{93CC7AB7-B686-4AE0-A5C1-5F666CA6C4D2}" dt="2020-08-21T17:50:34.202" v="2" actId="20577"/>
      <pc:docMkLst>
        <pc:docMk/>
      </pc:docMkLst>
      <pc:sldChg chg="modSp">
        <pc:chgData name="Athavale, Rashmi A" userId="S::rathavale6@gatech.edu::2c5a4c56-60b8-4cbd-b2bd-0d73281263a4" providerId="AD" clId="Web-{93CC7AB7-B686-4AE0-A5C1-5F666CA6C4D2}" dt="2020-08-21T17:50:34.202" v="2" actId="20577"/>
        <pc:sldMkLst>
          <pc:docMk/>
          <pc:sldMk cId="1989273287" sldId="287"/>
        </pc:sldMkLst>
        <pc:spChg chg="mod">
          <ac:chgData name="Athavale, Rashmi A" userId="S::rathavale6@gatech.edu::2c5a4c56-60b8-4cbd-b2bd-0d73281263a4" providerId="AD" clId="Web-{93CC7AB7-B686-4AE0-A5C1-5F666CA6C4D2}" dt="2020-08-21T17:50:34.202" v="2" actId="20577"/>
          <ac:spMkLst>
            <pc:docMk/>
            <pc:sldMk cId="1989273287" sldId="287"/>
            <ac:spMk id="76" creationId="{00000000-0000-0000-0000-000000000000}"/>
          </ac:spMkLst>
        </pc:spChg>
      </pc:sldChg>
    </pc:docChg>
  </pc:docChgLst>
  <pc:docChgLst>
    <pc:chgData name="Poonnen, Saira S" userId="S::spoonnen3@gatech.edu::91b4e0c9-7e01-4ecc-bf68-dbbff8acd297" providerId="AD" clId="Web-{4E689636-3F85-4EE7-B411-FDF343B1B984}"/>
    <pc:docChg chg="addSld modSld">
      <pc:chgData name="Poonnen, Saira S" userId="S::spoonnen3@gatech.edu::91b4e0c9-7e01-4ecc-bf68-dbbff8acd297" providerId="AD" clId="Web-{4E689636-3F85-4EE7-B411-FDF343B1B984}" dt="2020-08-24T23:50:39.419" v="244"/>
      <pc:docMkLst>
        <pc:docMk/>
      </pc:docMkLst>
      <pc:sldChg chg="modSp modNotes">
        <pc:chgData name="Poonnen, Saira S" userId="S::spoonnen3@gatech.edu::91b4e0c9-7e01-4ecc-bf68-dbbff8acd297" providerId="AD" clId="Web-{4E689636-3F85-4EE7-B411-FDF343B1B984}" dt="2020-08-24T23:50:02.588" v="217"/>
        <pc:sldMkLst>
          <pc:docMk/>
          <pc:sldMk cId="3608456814" sldId="258"/>
        </pc:sldMkLst>
        <pc:spChg chg="mod">
          <ac:chgData name="Poonnen, Saira S" userId="S::spoonnen3@gatech.edu::91b4e0c9-7e01-4ecc-bf68-dbbff8acd297" providerId="AD" clId="Web-{4E689636-3F85-4EE7-B411-FDF343B1B984}" dt="2020-08-24T20:43:09.330" v="47" actId="1076"/>
          <ac:spMkLst>
            <pc:docMk/>
            <pc:sldMk cId="3608456814" sldId="258"/>
            <ac:spMk id="75" creationId="{00000000-0000-0000-0000-000000000000}"/>
          </ac:spMkLst>
        </pc:spChg>
        <pc:spChg chg="mod">
          <ac:chgData name="Poonnen, Saira S" userId="S::spoonnen3@gatech.edu::91b4e0c9-7e01-4ecc-bf68-dbbff8acd297" providerId="AD" clId="Web-{4E689636-3F85-4EE7-B411-FDF343B1B984}" dt="2020-08-24T20:43:48.269" v="82" actId="14100"/>
          <ac:spMkLst>
            <pc:docMk/>
            <pc:sldMk cId="3608456814" sldId="258"/>
            <ac:spMk id="76" creationId="{00000000-0000-0000-0000-000000000000}"/>
          </ac:spMkLst>
        </pc:spChg>
      </pc:sldChg>
      <pc:sldChg chg="modSp">
        <pc:chgData name="Poonnen, Saira S" userId="S::spoonnen3@gatech.edu::91b4e0c9-7e01-4ecc-bf68-dbbff8acd297" providerId="AD" clId="Web-{4E689636-3F85-4EE7-B411-FDF343B1B984}" dt="2020-08-24T20:44:48.239" v="111" actId="20577"/>
        <pc:sldMkLst>
          <pc:docMk/>
          <pc:sldMk cId="1989273287" sldId="287"/>
        </pc:sldMkLst>
        <pc:spChg chg="mod">
          <ac:chgData name="Poonnen, Saira S" userId="S::spoonnen3@gatech.edu::91b4e0c9-7e01-4ecc-bf68-dbbff8acd297" providerId="AD" clId="Web-{4E689636-3F85-4EE7-B411-FDF343B1B984}" dt="2020-08-24T20:44:48.239" v="111" actId="20577"/>
          <ac:spMkLst>
            <pc:docMk/>
            <pc:sldMk cId="1989273287" sldId="287"/>
            <ac:spMk id="76" creationId="{00000000-0000-0000-0000-000000000000}"/>
          </ac:spMkLst>
        </pc:spChg>
      </pc:sldChg>
      <pc:sldChg chg="modNotes">
        <pc:chgData name="Poonnen, Saira S" userId="S::spoonnen3@gatech.edu::91b4e0c9-7e01-4ecc-bf68-dbbff8acd297" providerId="AD" clId="Web-{4E689636-3F85-4EE7-B411-FDF343B1B984}" dt="2020-08-24T23:50:20.886" v="228"/>
        <pc:sldMkLst>
          <pc:docMk/>
          <pc:sldMk cId="2649747447" sldId="293"/>
        </pc:sldMkLst>
      </pc:sldChg>
      <pc:sldChg chg="modNotes">
        <pc:chgData name="Poonnen, Saira S" userId="S::spoonnen3@gatech.edu::91b4e0c9-7e01-4ecc-bf68-dbbff8acd297" providerId="AD" clId="Web-{4E689636-3F85-4EE7-B411-FDF343B1B984}" dt="2020-08-24T23:50:39.419" v="244"/>
        <pc:sldMkLst>
          <pc:docMk/>
          <pc:sldMk cId="3179549331" sldId="300"/>
        </pc:sldMkLst>
      </pc:sldChg>
      <pc:sldChg chg="modSp add replId">
        <pc:chgData name="Poonnen, Saira S" userId="S::spoonnen3@gatech.edu::91b4e0c9-7e01-4ecc-bf68-dbbff8acd297" providerId="AD" clId="Web-{4E689636-3F85-4EE7-B411-FDF343B1B984}" dt="2020-08-24T20:55:08.817" v="133" actId="20577"/>
        <pc:sldMkLst>
          <pc:docMk/>
          <pc:sldMk cId="3811147705" sldId="301"/>
        </pc:sldMkLst>
        <pc:spChg chg="mod">
          <ac:chgData name="Poonnen, Saira S" userId="S::spoonnen3@gatech.edu::91b4e0c9-7e01-4ecc-bf68-dbbff8acd297" providerId="AD" clId="Web-{4E689636-3F85-4EE7-B411-FDF343B1B984}" dt="2020-08-24T20:55:08.817" v="133" actId="20577"/>
          <ac:spMkLst>
            <pc:docMk/>
            <pc:sldMk cId="3811147705" sldId="301"/>
            <ac:spMk id="75" creationId="{00000000-0000-0000-0000-000000000000}"/>
          </ac:spMkLst>
        </pc:spChg>
        <pc:spChg chg="mod">
          <ac:chgData name="Poonnen, Saira S" userId="S::spoonnen3@gatech.edu::91b4e0c9-7e01-4ecc-bf68-dbbff8acd297" providerId="AD" clId="Web-{4E689636-3F85-4EE7-B411-FDF343B1B984}" dt="2020-08-24T20:55:06.661" v="131" actId="20577"/>
          <ac:spMkLst>
            <pc:docMk/>
            <pc:sldMk cId="3811147705" sldId="301"/>
            <ac:spMk id="76" creationId="{00000000-0000-0000-0000-000000000000}"/>
          </ac:spMkLst>
        </pc:spChg>
      </pc:sldChg>
      <pc:sldChg chg="modSp add replId">
        <pc:chgData name="Poonnen, Saira S" userId="S::spoonnen3@gatech.edu::91b4e0c9-7e01-4ecc-bf68-dbbff8acd297" providerId="AD" clId="Web-{4E689636-3F85-4EE7-B411-FDF343B1B984}" dt="2020-08-24T20:57:57.212" v="143" actId="20577"/>
        <pc:sldMkLst>
          <pc:docMk/>
          <pc:sldMk cId="2947649798" sldId="302"/>
        </pc:sldMkLst>
        <pc:spChg chg="mod">
          <ac:chgData name="Poonnen, Saira S" userId="S::spoonnen3@gatech.edu::91b4e0c9-7e01-4ecc-bf68-dbbff8acd297" providerId="AD" clId="Web-{4E689636-3F85-4EE7-B411-FDF343B1B984}" dt="2020-08-24T20:55:15.192" v="135" actId="20577"/>
          <ac:spMkLst>
            <pc:docMk/>
            <pc:sldMk cId="2947649798" sldId="302"/>
            <ac:spMk id="75" creationId="{00000000-0000-0000-0000-000000000000}"/>
          </ac:spMkLst>
        </pc:spChg>
        <pc:spChg chg="mod">
          <ac:chgData name="Poonnen, Saira S" userId="S::spoonnen3@gatech.edu::91b4e0c9-7e01-4ecc-bf68-dbbff8acd297" providerId="AD" clId="Web-{4E689636-3F85-4EE7-B411-FDF343B1B984}" dt="2020-08-24T20:57:57.212" v="143" actId="20577"/>
          <ac:spMkLst>
            <pc:docMk/>
            <pc:sldMk cId="2947649798" sldId="302"/>
            <ac:spMk id="7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77B7EA-966A-5242-BA2B-7FA89E011A7E}" type="datetimeFigureOut">
              <a:rPr lang="en-US" smtClean="0"/>
              <a:t>8/31/2021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68E581-FAD4-244B-BEE1-5668C3F56B2D}" type="slidenum">
              <a:rPr lang="en-US" smtClean="0"/>
              <a:t>‹#›</a:t>
            </a:fld>
            <a:endParaRPr lang="en-US"/>
          </a:p>
        </p:txBody>
      </p:sp>
    </p:spTree>
    <p:extLst>
      <p:ext uri="{BB962C8B-B14F-4D97-AF65-F5344CB8AC3E}">
        <p14:creationId xmlns:p14="http://schemas.microsoft.com/office/powerpoint/2010/main" val="9323407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1744f6d55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1744f6d55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94669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51744f6d55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51744f6d55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45398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51744f6d55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51744f6d55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07045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51744f6d55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51744f6d55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65743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51744f6d55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51744f6d55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35026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51744f6d55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51744f6d55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t>Coding Demo: </a:t>
            </a:r>
            <a:r>
              <a:rPr lang="en-US" err="1"/>
              <a:t>DataTypes</a:t>
            </a:r>
            <a:endParaRPr lang="en-US"/>
          </a:p>
        </p:txBody>
      </p:sp>
    </p:spTree>
    <p:extLst>
      <p:ext uri="{BB962C8B-B14F-4D97-AF65-F5344CB8AC3E}">
        <p14:creationId xmlns:p14="http://schemas.microsoft.com/office/powerpoint/2010/main" val="9902250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51744f6d55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51744f6d55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29084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51744f6d55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51744f6d55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80008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51744f6d55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51744f6d55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20063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51744f6d55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51744f6d55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49635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51744f6d55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51744f6d55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8656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51744f6d55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51744f6d55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52600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51744f6d55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51744f6d55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2092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51744f6d55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51744f6d55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1331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51744f6d55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51744f6d55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cs typeface="Calibri"/>
              </a:rPr>
              <a:t>Coding Demo: Variables</a:t>
            </a:r>
          </a:p>
          <a:p>
            <a:endParaRPr lang="en-US">
              <a:cs typeface="Calibri"/>
            </a:endParaRPr>
          </a:p>
        </p:txBody>
      </p:sp>
    </p:spTree>
    <p:extLst>
      <p:ext uri="{BB962C8B-B14F-4D97-AF65-F5344CB8AC3E}">
        <p14:creationId xmlns:p14="http://schemas.microsoft.com/office/powerpoint/2010/main" val="23269510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51744f6d55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51744f6d55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cs typeface="Calibri"/>
              </a:rPr>
              <a:t>Coding Demo: Variables</a:t>
            </a:r>
          </a:p>
          <a:p>
            <a:endParaRPr lang="en-US">
              <a:cs typeface="Calibri"/>
            </a:endParaRPr>
          </a:p>
        </p:txBody>
      </p:sp>
    </p:spTree>
    <p:extLst>
      <p:ext uri="{BB962C8B-B14F-4D97-AF65-F5344CB8AC3E}">
        <p14:creationId xmlns:p14="http://schemas.microsoft.com/office/powerpoint/2010/main" val="7497462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51744f6d55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51744f6d55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cs typeface="Calibri"/>
              </a:rPr>
              <a:t>Coding Demo: Variables</a:t>
            </a:r>
          </a:p>
          <a:p>
            <a:endParaRPr lang="en-US">
              <a:cs typeface="Calibri"/>
            </a:endParaRPr>
          </a:p>
        </p:txBody>
      </p:sp>
    </p:spTree>
    <p:extLst>
      <p:ext uri="{BB962C8B-B14F-4D97-AF65-F5344CB8AC3E}">
        <p14:creationId xmlns:p14="http://schemas.microsoft.com/office/powerpoint/2010/main" val="2685849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51744f6d55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51744f6d55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cs typeface="Calibri"/>
              </a:rPr>
              <a:t>Coding Demo: Variables</a:t>
            </a:r>
          </a:p>
          <a:p>
            <a:endParaRPr lang="en-US">
              <a:cs typeface="Calibri"/>
            </a:endParaRPr>
          </a:p>
        </p:txBody>
      </p:sp>
    </p:spTree>
    <p:extLst>
      <p:ext uri="{BB962C8B-B14F-4D97-AF65-F5344CB8AC3E}">
        <p14:creationId xmlns:p14="http://schemas.microsoft.com/office/powerpoint/2010/main" val="42460055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51744f6d55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51744f6d55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63447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51744f6d55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51744f6d55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3611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C2D23-3197-D242-8834-B7A59CA9B9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FE97609-9F2C-E74D-A062-3E75062980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A1FECCE-B681-7E44-9027-CEB849C90963}"/>
              </a:ext>
            </a:extLst>
          </p:cNvPr>
          <p:cNvSpPr>
            <a:spLocks noGrp="1"/>
          </p:cNvSpPr>
          <p:nvPr>
            <p:ph type="dt" sz="half" idx="10"/>
          </p:nvPr>
        </p:nvSpPr>
        <p:spPr/>
        <p:txBody>
          <a:bodyPr/>
          <a:lstStyle/>
          <a:p>
            <a:fld id="{36276F91-0854-2745-AED4-126399ED7ECB}" type="datetimeFigureOut">
              <a:rPr lang="en-US" smtClean="0"/>
              <a:t>8/31/2021</a:t>
            </a:fld>
            <a:endParaRPr lang="en-US"/>
          </a:p>
        </p:txBody>
      </p:sp>
      <p:sp>
        <p:nvSpPr>
          <p:cNvPr id="5" name="Footer Placeholder 4">
            <a:extLst>
              <a:ext uri="{FF2B5EF4-FFF2-40B4-BE49-F238E27FC236}">
                <a16:creationId xmlns:a16="http://schemas.microsoft.com/office/drawing/2014/main" id="{7A51DC87-161B-824A-B071-1DC9FA07EC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4C7233-617B-FF4A-8280-7595C9809436}"/>
              </a:ext>
            </a:extLst>
          </p:cNvPr>
          <p:cNvSpPr>
            <a:spLocks noGrp="1"/>
          </p:cNvSpPr>
          <p:nvPr>
            <p:ph type="sldNum" sz="quarter" idx="12"/>
          </p:nvPr>
        </p:nvSpPr>
        <p:spPr/>
        <p:txBody>
          <a:bodyPr/>
          <a:lstStyle/>
          <a:p>
            <a:fld id="{6C698A75-D616-3D48-9DEE-DC0864F7F03E}" type="slidenum">
              <a:rPr lang="en-US" smtClean="0"/>
              <a:t>‹#›</a:t>
            </a:fld>
            <a:endParaRPr lang="en-US"/>
          </a:p>
        </p:txBody>
      </p:sp>
    </p:spTree>
    <p:extLst>
      <p:ext uri="{BB962C8B-B14F-4D97-AF65-F5344CB8AC3E}">
        <p14:creationId xmlns:p14="http://schemas.microsoft.com/office/powerpoint/2010/main" val="1960618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869C9-22DF-F940-828D-BF3D13AFD0C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B8D21EA-0397-C344-B0E6-C262E6763E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1F06D6-09EF-E34A-B800-4A8B06D47236}"/>
              </a:ext>
            </a:extLst>
          </p:cNvPr>
          <p:cNvSpPr>
            <a:spLocks noGrp="1"/>
          </p:cNvSpPr>
          <p:nvPr>
            <p:ph type="dt" sz="half" idx="10"/>
          </p:nvPr>
        </p:nvSpPr>
        <p:spPr/>
        <p:txBody>
          <a:bodyPr/>
          <a:lstStyle/>
          <a:p>
            <a:fld id="{36276F91-0854-2745-AED4-126399ED7ECB}" type="datetimeFigureOut">
              <a:rPr lang="en-US" smtClean="0"/>
              <a:t>8/31/2021</a:t>
            </a:fld>
            <a:endParaRPr lang="en-US"/>
          </a:p>
        </p:txBody>
      </p:sp>
      <p:sp>
        <p:nvSpPr>
          <p:cNvPr id="5" name="Footer Placeholder 4">
            <a:extLst>
              <a:ext uri="{FF2B5EF4-FFF2-40B4-BE49-F238E27FC236}">
                <a16:creationId xmlns:a16="http://schemas.microsoft.com/office/drawing/2014/main" id="{4A42026D-D2CA-A14C-AFA6-9519427241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29E8DC-E16C-904F-A590-4AC93EB21A20}"/>
              </a:ext>
            </a:extLst>
          </p:cNvPr>
          <p:cNvSpPr>
            <a:spLocks noGrp="1"/>
          </p:cNvSpPr>
          <p:nvPr>
            <p:ph type="sldNum" sz="quarter" idx="12"/>
          </p:nvPr>
        </p:nvSpPr>
        <p:spPr/>
        <p:txBody>
          <a:bodyPr/>
          <a:lstStyle/>
          <a:p>
            <a:fld id="{6C698A75-D616-3D48-9DEE-DC0864F7F03E}" type="slidenum">
              <a:rPr lang="en-US" smtClean="0"/>
              <a:t>‹#›</a:t>
            </a:fld>
            <a:endParaRPr lang="en-US"/>
          </a:p>
        </p:txBody>
      </p:sp>
    </p:spTree>
    <p:extLst>
      <p:ext uri="{BB962C8B-B14F-4D97-AF65-F5344CB8AC3E}">
        <p14:creationId xmlns:p14="http://schemas.microsoft.com/office/powerpoint/2010/main" val="967672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7A17BC-C808-A146-B61D-87D5516F764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576D0E-25F1-CC4B-81DC-74A9CB1669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E92743-E986-7149-8B20-3B302414D88D}"/>
              </a:ext>
            </a:extLst>
          </p:cNvPr>
          <p:cNvSpPr>
            <a:spLocks noGrp="1"/>
          </p:cNvSpPr>
          <p:nvPr>
            <p:ph type="dt" sz="half" idx="10"/>
          </p:nvPr>
        </p:nvSpPr>
        <p:spPr/>
        <p:txBody>
          <a:bodyPr/>
          <a:lstStyle/>
          <a:p>
            <a:fld id="{36276F91-0854-2745-AED4-126399ED7ECB}" type="datetimeFigureOut">
              <a:rPr lang="en-US" smtClean="0"/>
              <a:t>8/31/2021</a:t>
            </a:fld>
            <a:endParaRPr lang="en-US"/>
          </a:p>
        </p:txBody>
      </p:sp>
      <p:sp>
        <p:nvSpPr>
          <p:cNvPr id="5" name="Footer Placeholder 4">
            <a:extLst>
              <a:ext uri="{FF2B5EF4-FFF2-40B4-BE49-F238E27FC236}">
                <a16:creationId xmlns:a16="http://schemas.microsoft.com/office/drawing/2014/main" id="{39F8B449-C6E2-6A48-9244-F496E330B8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439FFE-7838-9846-B97B-63B8C0DB39CA}"/>
              </a:ext>
            </a:extLst>
          </p:cNvPr>
          <p:cNvSpPr>
            <a:spLocks noGrp="1"/>
          </p:cNvSpPr>
          <p:nvPr>
            <p:ph type="sldNum" sz="quarter" idx="12"/>
          </p:nvPr>
        </p:nvSpPr>
        <p:spPr/>
        <p:txBody>
          <a:bodyPr/>
          <a:lstStyle/>
          <a:p>
            <a:fld id="{6C698A75-D616-3D48-9DEE-DC0864F7F03E}" type="slidenum">
              <a:rPr lang="en-US" smtClean="0"/>
              <a:t>‹#›</a:t>
            </a:fld>
            <a:endParaRPr lang="en-US"/>
          </a:p>
        </p:txBody>
      </p:sp>
    </p:spTree>
    <p:extLst>
      <p:ext uri="{BB962C8B-B14F-4D97-AF65-F5344CB8AC3E}">
        <p14:creationId xmlns:p14="http://schemas.microsoft.com/office/powerpoint/2010/main" val="2114101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5"/>
        <p:cNvGrpSpPr/>
        <p:nvPr/>
      </p:nvGrpSpPr>
      <p:grpSpPr>
        <a:xfrm>
          <a:off x="0" y="0"/>
          <a:ext cx="0" cy="0"/>
          <a:chOff x="0" y="0"/>
          <a:chExt cx="0" cy="0"/>
        </a:xfrm>
      </p:grpSpPr>
      <p:sp>
        <p:nvSpPr>
          <p:cNvPr id="26" name="Google Shape;26;p4"/>
          <p:cNvSpPr/>
          <p:nvPr/>
        </p:nvSpPr>
        <p:spPr>
          <a:xfrm>
            <a:off x="-100" y="6727600"/>
            <a:ext cx="12192000" cy="1304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 name="Google Shape;27;p4"/>
          <p:cNvSpPr txBox="1">
            <a:spLocks noGrp="1"/>
          </p:cNvSpPr>
          <p:nvPr>
            <p:ph type="title"/>
          </p:nvPr>
        </p:nvSpPr>
        <p:spPr>
          <a:xfrm>
            <a:off x="415600" y="593367"/>
            <a:ext cx="11360800" cy="9432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415600" y="1688433"/>
            <a:ext cx="11360800" cy="44036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9" name="Google Shape;2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6052322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2FF7E-E41F-48B6-A7AF-1F0EFB5C16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192264-7DA8-44A0-91FA-E5A19A2EFC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9E32F6-EF73-487F-BF10-A68B0ACE093B}"/>
              </a:ext>
            </a:extLst>
          </p:cNvPr>
          <p:cNvSpPr>
            <a:spLocks noGrp="1"/>
          </p:cNvSpPr>
          <p:nvPr>
            <p:ph type="dt" sz="half" idx="10"/>
          </p:nvPr>
        </p:nvSpPr>
        <p:spPr/>
        <p:txBody>
          <a:bodyPr/>
          <a:lstStyle/>
          <a:p>
            <a:fld id="{64113C5A-83E0-418B-AFC3-C22B2E9434A1}" type="datetimeFigureOut">
              <a:rPr lang="en-US" smtClean="0"/>
              <a:t>8/31/2021</a:t>
            </a:fld>
            <a:endParaRPr lang="en-US"/>
          </a:p>
        </p:txBody>
      </p:sp>
      <p:sp>
        <p:nvSpPr>
          <p:cNvPr id="5" name="Footer Placeholder 4">
            <a:extLst>
              <a:ext uri="{FF2B5EF4-FFF2-40B4-BE49-F238E27FC236}">
                <a16:creationId xmlns:a16="http://schemas.microsoft.com/office/drawing/2014/main" id="{B973F4CB-9ED8-478D-9988-BB83966B8C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CFB68F-FBE9-4296-8283-618217BF647B}"/>
              </a:ext>
            </a:extLst>
          </p:cNvPr>
          <p:cNvSpPr>
            <a:spLocks noGrp="1"/>
          </p:cNvSpPr>
          <p:nvPr>
            <p:ph type="sldNum" sz="quarter" idx="12"/>
          </p:nvPr>
        </p:nvSpPr>
        <p:spPr/>
        <p:txBody>
          <a:bodyPr/>
          <a:lstStyle/>
          <a:p>
            <a:fld id="{6024F779-CF3C-4008-9727-3009C07F9C21}" type="slidenum">
              <a:rPr lang="en-US" smtClean="0"/>
              <a:t>‹#›</a:t>
            </a:fld>
            <a:endParaRPr lang="en-US"/>
          </a:p>
        </p:txBody>
      </p:sp>
    </p:spTree>
    <p:extLst>
      <p:ext uri="{BB962C8B-B14F-4D97-AF65-F5344CB8AC3E}">
        <p14:creationId xmlns:p14="http://schemas.microsoft.com/office/powerpoint/2010/main" val="22639933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FD935-90FC-4127-9906-EF14B2127F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C5280E-1518-4DF1-B14E-A955F6BD0F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377521-1877-40D5-B257-DE5B42F35050}"/>
              </a:ext>
            </a:extLst>
          </p:cNvPr>
          <p:cNvSpPr>
            <a:spLocks noGrp="1"/>
          </p:cNvSpPr>
          <p:nvPr>
            <p:ph type="dt" sz="half" idx="10"/>
          </p:nvPr>
        </p:nvSpPr>
        <p:spPr/>
        <p:txBody>
          <a:bodyPr/>
          <a:lstStyle/>
          <a:p>
            <a:fld id="{64113C5A-83E0-418B-AFC3-C22B2E9434A1}" type="datetimeFigureOut">
              <a:rPr lang="en-US" smtClean="0"/>
              <a:t>8/31/2021</a:t>
            </a:fld>
            <a:endParaRPr lang="en-US"/>
          </a:p>
        </p:txBody>
      </p:sp>
      <p:sp>
        <p:nvSpPr>
          <p:cNvPr id="5" name="Footer Placeholder 4">
            <a:extLst>
              <a:ext uri="{FF2B5EF4-FFF2-40B4-BE49-F238E27FC236}">
                <a16:creationId xmlns:a16="http://schemas.microsoft.com/office/drawing/2014/main" id="{A5054651-3E43-47FF-834F-BF7778AB9C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08ADE2-6F7F-48A6-A28D-341EDC459670}"/>
              </a:ext>
            </a:extLst>
          </p:cNvPr>
          <p:cNvSpPr>
            <a:spLocks noGrp="1"/>
          </p:cNvSpPr>
          <p:nvPr>
            <p:ph type="sldNum" sz="quarter" idx="12"/>
          </p:nvPr>
        </p:nvSpPr>
        <p:spPr/>
        <p:txBody>
          <a:bodyPr/>
          <a:lstStyle/>
          <a:p>
            <a:fld id="{6024F779-CF3C-4008-9727-3009C07F9C21}" type="slidenum">
              <a:rPr lang="en-US" smtClean="0"/>
              <a:t>‹#›</a:t>
            </a:fld>
            <a:endParaRPr lang="en-US"/>
          </a:p>
        </p:txBody>
      </p:sp>
    </p:spTree>
    <p:extLst>
      <p:ext uri="{BB962C8B-B14F-4D97-AF65-F5344CB8AC3E}">
        <p14:creationId xmlns:p14="http://schemas.microsoft.com/office/powerpoint/2010/main" val="31659607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338D1-7A0A-495A-8CAF-F2AD53DD1B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7019792-FF92-41C2-85F0-8AFBB00F47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B61E9D-C55D-48CA-8895-042DAD82375E}"/>
              </a:ext>
            </a:extLst>
          </p:cNvPr>
          <p:cNvSpPr>
            <a:spLocks noGrp="1"/>
          </p:cNvSpPr>
          <p:nvPr>
            <p:ph type="dt" sz="half" idx="10"/>
          </p:nvPr>
        </p:nvSpPr>
        <p:spPr/>
        <p:txBody>
          <a:bodyPr/>
          <a:lstStyle/>
          <a:p>
            <a:fld id="{64113C5A-83E0-418B-AFC3-C22B2E9434A1}" type="datetimeFigureOut">
              <a:rPr lang="en-US" smtClean="0"/>
              <a:t>8/31/2021</a:t>
            </a:fld>
            <a:endParaRPr lang="en-US"/>
          </a:p>
        </p:txBody>
      </p:sp>
      <p:sp>
        <p:nvSpPr>
          <p:cNvPr id="5" name="Footer Placeholder 4">
            <a:extLst>
              <a:ext uri="{FF2B5EF4-FFF2-40B4-BE49-F238E27FC236}">
                <a16:creationId xmlns:a16="http://schemas.microsoft.com/office/drawing/2014/main" id="{9E6BFEEE-6AEC-4C16-A136-C6F106C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490A98-89BE-4440-9C36-CC82ED891DE7}"/>
              </a:ext>
            </a:extLst>
          </p:cNvPr>
          <p:cNvSpPr>
            <a:spLocks noGrp="1"/>
          </p:cNvSpPr>
          <p:nvPr>
            <p:ph type="sldNum" sz="quarter" idx="12"/>
          </p:nvPr>
        </p:nvSpPr>
        <p:spPr/>
        <p:txBody>
          <a:bodyPr/>
          <a:lstStyle/>
          <a:p>
            <a:fld id="{6024F779-CF3C-4008-9727-3009C07F9C21}" type="slidenum">
              <a:rPr lang="en-US" smtClean="0"/>
              <a:t>‹#›</a:t>
            </a:fld>
            <a:endParaRPr lang="en-US"/>
          </a:p>
        </p:txBody>
      </p:sp>
    </p:spTree>
    <p:extLst>
      <p:ext uri="{BB962C8B-B14F-4D97-AF65-F5344CB8AC3E}">
        <p14:creationId xmlns:p14="http://schemas.microsoft.com/office/powerpoint/2010/main" val="31541083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E46E9-8FF0-4B9D-B82C-9F26F6F7E3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0E8EED-F2CE-4989-B742-8A2AA37D07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31E616C-820D-4765-876A-78E430FCB8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0854525-BD9E-47AA-AAD4-83C6145C5DB2}"/>
              </a:ext>
            </a:extLst>
          </p:cNvPr>
          <p:cNvSpPr>
            <a:spLocks noGrp="1"/>
          </p:cNvSpPr>
          <p:nvPr>
            <p:ph type="dt" sz="half" idx="10"/>
          </p:nvPr>
        </p:nvSpPr>
        <p:spPr/>
        <p:txBody>
          <a:bodyPr/>
          <a:lstStyle/>
          <a:p>
            <a:fld id="{64113C5A-83E0-418B-AFC3-C22B2E9434A1}" type="datetimeFigureOut">
              <a:rPr lang="en-US" smtClean="0"/>
              <a:t>8/31/2021</a:t>
            </a:fld>
            <a:endParaRPr lang="en-US"/>
          </a:p>
        </p:txBody>
      </p:sp>
      <p:sp>
        <p:nvSpPr>
          <p:cNvPr id="6" name="Footer Placeholder 5">
            <a:extLst>
              <a:ext uri="{FF2B5EF4-FFF2-40B4-BE49-F238E27FC236}">
                <a16:creationId xmlns:a16="http://schemas.microsoft.com/office/drawing/2014/main" id="{D41515D0-380B-4CFF-B867-261589EC3D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240BA6-3871-413F-BDC2-1F8F9141BCF6}"/>
              </a:ext>
            </a:extLst>
          </p:cNvPr>
          <p:cNvSpPr>
            <a:spLocks noGrp="1"/>
          </p:cNvSpPr>
          <p:nvPr>
            <p:ph type="sldNum" sz="quarter" idx="12"/>
          </p:nvPr>
        </p:nvSpPr>
        <p:spPr/>
        <p:txBody>
          <a:bodyPr/>
          <a:lstStyle/>
          <a:p>
            <a:fld id="{6024F779-CF3C-4008-9727-3009C07F9C21}" type="slidenum">
              <a:rPr lang="en-US" smtClean="0"/>
              <a:t>‹#›</a:t>
            </a:fld>
            <a:endParaRPr lang="en-US"/>
          </a:p>
        </p:txBody>
      </p:sp>
    </p:spTree>
    <p:extLst>
      <p:ext uri="{BB962C8B-B14F-4D97-AF65-F5344CB8AC3E}">
        <p14:creationId xmlns:p14="http://schemas.microsoft.com/office/powerpoint/2010/main" val="2982530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359B2-C40B-4E21-A404-4DCA8C752B5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758152-1158-4EB7-9DE5-4FA3DF6F50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34C3B5-0121-409F-B9A6-D4229ED10F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E9CFE0-2E29-4158-903A-782B8914DC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B3720F-E3FA-4909-996F-CB542320BF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0D7445-75B0-46BF-9642-A9866AF3ADF4}"/>
              </a:ext>
            </a:extLst>
          </p:cNvPr>
          <p:cNvSpPr>
            <a:spLocks noGrp="1"/>
          </p:cNvSpPr>
          <p:nvPr>
            <p:ph type="dt" sz="half" idx="10"/>
          </p:nvPr>
        </p:nvSpPr>
        <p:spPr/>
        <p:txBody>
          <a:bodyPr/>
          <a:lstStyle/>
          <a:p>
            <a:fld id="{64113C5A-83E0-418B-AFC3-C22B2E9434A1}" type="datetimeFigureOut">
              <a:rPr lang="en-US" smtClean="0"/>
              <a:t>8/31/2021</a:t>
            </a:fld>
            <a:endParaRPr lang="en-US"/>
          </a:p>
        </p:txBody>
      </p:sp>
      <p:sp>
        <p:nvSpPr>
          <p:cNvPr id="8" name="Footer Placeholder 7">
            <a:extLst>
              <a:ext uri="{FF2B5EF4-FFF2-40B4-BE49-F238E27FC236}">
                <a16:creationId xmlns:a16="http://schemas.microsoft.com/office/drawing/2014/main" id="{4DBE268E-BA53-49E1-9E4D-D262C96B44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E9B5B8-3F59-4745-916A-D8760EA5D106}"/>
              </a:ext>
            </a:extLst>
          </p:cNvPr>
          <p:cNvSpPr>
            <a:spLocks noGrp="1"/>
          </p:cNvSpPr>
          <p:nvPr>
            <p:ph type="sldNum" sz="quarter" idx="12"/>
          </p:nvPr>
        </p:nvSpPr>
        <p:spPr/>
        <p:txBody>
          <a:bodyPr/>
          <a:lstStyle/>
          <a:p>
            <a:fld id="{6024F779-CF3C-4008-9727-3009C07F9C21}" type="slidenum">
              <a:rPr lang="en-US" smtClean="0"/>
              <a:t>‹#›</a:t>
            </a:fld>
            <a:endParaRPr lang="en-US"/>
          </a:p>
        </p:txBody>
      </p:sp>
    </p:spTree>
    <p:extLst>
      <p:ext uri="{BB962C8B-B14F-4D97-AF65-F5344CB8AC3E}">
        <p14:creationId xmlns:p14="http://schemas.microsoft.com/office/powerpoint/2010/main" val="26927570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CAE21-F702-447F-B882-80FAA66B95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806246-7E30-4E83-AC35-BBD1FF80F883}"/>
              </a:ext>
            </a:extLst>
          </p:cNvPr>
          <p:cNvSpPr>
            <a:spLocks noGrp="1"/>
          </p:cNvSpPr>
          <p:nvPr>
            <p:ph type="dt" sz="half" idx="10"/>
          </p:nvPr>
        </p:nvSpPr>
        <p:spPr/>
        <p:txBody>
          <a:bodyPr/>
          <a:lstStyle/>
          <a:p>
            <a:fld id="{64113C5A-83E0-418B-AFC3-C22B2E9434A1}" type="datetimeFigureOut">
              <a:rPr lang="en-US" smtClean="0"/>
              <a:t>8/31/2021</a:t>
            </a:fld>
            <a:endParaRPr lang="en-US"/>
          </a:p>
        </p:txBody>
      </p:sp>
      <p:sp>
        <p:nvSpPr>
          <p:cNvPr id="4" name="Footer Placeholder 3">
            <a:extLst>
              <a:ext uri="{FF2B5EF4-FFF2-40B4-BE49-F238E27FC236}">
                <a16:creationId xmlns:a16="http://schemas.microsoft.com/office/drawing/2014/main" id="{DA621BBA-B81B-442E-9B7A-76571EF3ADA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83CFCD-C16F-4B6F-AEF3-1B4036F31DB9}"/>
              </a:ext>
            </a:extLst>
          </p:cNvPr>
          <p:cNvSpPr>
            <a:spLocks noGrp="1"/>
          </p:cNvSpPr>
          <p:nvPr>
            <p:ph type="sldNum" sz="quarter" idx="12"/>
          </p:nvPr>
        </p:nvSpPr>
        <p:spPr/>
        <p:txBody>
          <a:bodyPr/>
          <a:lstStyle/>
          <a:p>
            <a:fld id="{6024F779-CF3C-4008-9727-3009C07F9C21}" type="slidenum">
              <a:rPr lang="en-US" smtClean="0"/>
              <a:t>‹#›</a:t>
            </a:fld>
            <a:endParaRPr lang="en-US"/>
          </a:p>
        </p:txBody>
      </p:sp>
    </p:spTree>
    <p:extLst>
      <p:ext uri="{BB962C8B-B14F-4D97-AF65-F5344CB8AC3E}">
        <p14:creationId xmlns:p14="http://schemas.microsoft.com/office/powerpoint/2010/main" val="2952688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5F8D6A-DE3B-49D0-A922-A4CB9ED6375C}"/>
              </a:ext>
            </a:extLst>
          </p:cNvPr>
          <p:cNvSpPr>
            <a:spLocks noGrp="1"/>
          </p:cNvSpPr>
          <p:nvPr>
            <p:ph type="dt" sz="half" idx="10"/>
          </p:nvPr>
        </p:nvSpPr>
        <p:spPr/>
        <p:txBody>
          <a:bodyPr/>
          <a:lstStyle/>
          <a:p>
            <a:fld id="{64113C5A-83E0-418B-AFC3-C22B2E9434A1}" type="datetimeFigureOut">
              <a:rPr lang="en-US" smtClean="0"/>
              <a:t>8/31/2021</a:t>
            </a:fld>
            <a:endParaRPr lang="en-US"/>
          </a:p>
        </p:txBody>
      </p:sp>
      <p:sp>
        <p:nvSpPr>
          <p:cNvPr id="3" name="Footer Placeholder 2">
            <a:extLst>
              <a:ext uri="{FF2B5EF4-FFF2-40B4-BE49-F238E27FC236}">
                <a16:creationId xmlns:a16="http://schemas.microsoft.com/office/drawing/2014/main" id="{92B9AAB8-7B1D-4928-AF33-A5CCAD0C29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73745E-8446-4E08-9A6B-7993945C002D}"/>
              </a:ext>
            </a:extLst>
          </p:cNvPr>
          <p:cNvSpPr>
            <a:spLocks noGrp="1"/>
          </p:cNvSpPr>
          <p:nvPr>
            <p:ph type="sldNum" sz="quarter" idx="12"/>
          </p:nvPr>
        </p:nvSpPr>
        <p:spPr/>
        <p:txBody>
          <a:bodyPr/>
          <a:lstStyle/>
          <a:p>
            <a:fld id="{6024F779-CF3C-4008-9727-3009C07F9C21}" type="slidenum">
              <a:rPr lang="en-US" smtClean="0"/>
              <a:t>‹#›</a:t>
            </a:fld>
            <a:endParaRPr lang="en-US"/>
          </a:p>
        </p:txBody>
      </p:sp>
    </p:spTree>
    <p:extLst>
      <p:ext uri="{BB962C8B-B14F-4D97-AF65-F5344CB8AC3E}">
        <p14:creationId xmlns:p14="http://schemas.microsoft.com/office/powerpoint/2010/main" val="241444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63086-BBCE-544D-A3BB-6B670418CE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26084D-8AE2-1A44-BB36-4CABA52E3F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488CEF-9AA8-2C46-8C69-D707B60B6C25}"/>
              </a:ext>
            </a:extLst>
          </p:cNvPr>
          <p:cNvSpPr>
            <a:spLocks noGrp="1"/>
          </p:cNvSpPr>
          <p:nvPr>
            <p:ph type="dt" sz="half" idx="10"/>
          </p:nvPr>
        </p:nvSpPr>
        <p:spPr/>
        <p:txBody>
          <a:bodyPr/>
          <a:lstStyle/>
          <a:p>
            <a:fld id="{36276F91-0854-2745-AED4-126399ED7ECB}" type="datetimeFigureOut">
              <a:rPr lang="en-US" smtClean="0"/>
              <a:t>8/31/2021</a:t>
            </a:fld>
            <a:endParaRPr lang="en-US"/>
          </a:p>
        </p:txBody>
      </p:sp>
      <p:sp>
        <p:nvSpPr>
          <p:cNvPr id="5" name="Footer Placeholder 4">
            <a:extLst>
              <a:ext uri="{FF2B5EF4-FFF2-40B4-BE49-F238E27FC236}">
                <a16:creationId xmlns:a16="http://schemas.microsoft.com/office/drawing/2014/main" id="{7B0CF695-0966-764F-AEA1-6384439524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311C69-E769-3843-AC03-385158A67295}"/>
              </a:ext>
            </a:extLst>
          </p:cNvPr>
          <p:cNvSpPr>
            <a:spLocks noGrp="1"/>
          </p:cNvSpPr>
          <p:nvPr>
            <p:ph type="sldNum" sz="quarter" idx="12"/>
          </p:nvPr>
        </p:nvSpPr>
        <p:spPr/>
        <p:txBody>
          <a:bodyPr/>
          <a:lstStyle/>
          <a:p>
            <a:fld id="{6C698A75-D616-3D48-9DEE-DC0864F7F03E}" type="slidenum">
              <a:rPr lang="en-US" smtClean="0"/>
              <a:t>‹#›</a:t>
            </a:fld>
            <a:endParaRPr lang="en-US"/>
          </a:p>
        </p:txBody>
      </p:sp>
    </p:spTree>
    <p:extLst>
      <p:ext uri="{BB962C8B-B14F-4D97-AF65-F5344CB8AC3E}">
        <p14:creationId xmlns:p14="http://schemas.microsoft.com/office/powerpoint/2010/main" val="28427833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04362-2465-4F1E-B865-E104DFAF2A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C82D1B1-6438-430D-B2B1-AE3D98AA74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325B55-8417-498E-BEC5-8C8537ADC0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D5DCA5-BD85-4576-9305-A6CF49055BC1}"/>
              </a:ext>
            </a:extLst>
          </p:cNvPr>
          <p:cNvSpPr>
            <a:spLocks noGrp="1"/>
          </p:cNvSpPr>
          <p:nvPr>
            <p:ph type="dt" sz="half" idx="10"/>
          </p:nvPr>
        </p:nvSpPr>
        <p:spPr/>
        <p:txBody>
          <a:bodyPr/>
          <a:lstStyle/>
          <a:p>
            <a:fld id="{64113C5A-83E0-418B-AFC3-C22B2E9434A1}" type="datetimeFigureOut">
              <a:rPr lang="en-US" smtClean="0"/>
              <a:t>8/31/2021</a:t>
            </a:fld>
            <a:endParaRPr lang="en-US"/>
          </a:p>
        </p:txBody>
      </p:sp>
      <p:sp>
        <p:nvSpPr>
          <p:cNvPr id="6" name="Footer Placeholder 5">
            <a:extLst>
              <a:ext uri="{FF2B5EF4-FFF2-40B4-BE49-F238E27FC236}">
                <a16:creationId xmlns:a16="http://schemas.microsoft.com/office/drawing/2014/main" id="{E9EC9377-10F1-4874-B3C1-DBB26935DC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0FB2ED-9188-4C6D-9D30-0247425CC64C}"/>
              </a:ext>
            </a:extLst>
          </p:cNvPr>
          <p:cNvSpPr>
            <a:spLocks noGrp="1"/>
          </p:cNvSpPr>
          <p:nvPr>
            <p:ph type="sldNum" sz="quarter" idx="12"/>
          </p:nvPr>
        </p:nvSpPr>
        <p:spPr/>
        <p:txBody>
          <a:bodyPr/>
          <a:lstStyle/>
          <a:p>
            <a:fld id="{6024F779-CF3C-4008-9727-3009C07F9C21}" type="slidenum">
              <a:rPr lang="en-US" smtClean="0"/>
              <a:t>‹#›</a:t>
            </a:fld>
            <a:endParaRPr lang="en-US"/>
          </a:p>
        </p:txBody>
      </p:sp>
    </p:spTree>
    <p:extLst>
      <p:ext uri="{BB962C8B-B14F-4D97-AF65-F5344CB8AC3E}">
        <p14:creationId xmlns:p14="http://schemas.microsoft.com/office/powerpoint/2010/main" val="29552999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A5BD3-FCED-4C8D-80C5-AF260CF31B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F78497-BBF6-4EB7-8432-6F46015E80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CB0A13-CC1A-4125-A872-F144C7F502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A61845-2678-4B0B-9FAD-29F18C6E6E2F}"/>
              </a:ext>
            </a:extLst>
          </p:cNvPr>
          <p:cNvSpPr>
            <a:spLocks noGrp="1"/>
          </p:cNvSpPr>
          <p:nvPr>
            <p:ph type="dt" sz="half" idx="10"/>
          </p:nvPr>
        </p:nvSpPr>
        <p:spPr/>
        <p:txBody>
          <a:bodyPr/>
          <a:lstStyle/>
          <a:p>
            <a:fld id="{64113C5A-83E0-418B-AFC3-C22B2E9434A1}" type="datetimeFigureOut">
              <a:rPr lang="en-US" smtClean="0"/>
              <a:t>8/31/2021</a:t>
            </a:fld>
            <a:endParaRPr lang="en-US"/>
          </a:p>
        </p:txBody>
      </p:sp>
      <p:sp>
        <p:nvSpPr>
          <p:cNvPr id="6" name="Footer Placeholder 5">
            <a:extLst>
              <a:ext uri="{FF2B5EF4-FFF2-40B4-BE49-F238E27FC236}">
                <a16:creationId xmlns:a16="http://schemas.microsoft.com/office/drawing/2014/main" id="{B8123B19-844F-421D-856F-9AEFE339FA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C6EDF9-411D-4046-AF4C-B25D73FFC32C}"/>
              </a:ext>
            </a:extLst>
          </p:cNvPr>
          <p:cNvSpPr>
            <a:spLocks noGrp="1"/>
          </p:cNvSpPr>
          <p:nvPr>
            <p:ph type="sldNum" sz="quarter" idx="12"/>
          </p:nvPr>
        </p:nvSpPr>
        <p:spPr/>
        <p:txBody>
          <a:bodyPr/>
          <a:lstStyle/>
          <a:p>
            <a:fld id="{6024F779-CF3C-4008-9727-3009C07F9C21}" type="slidenum">
              <a:rPr lang="en-US" smtClean="0"/>
              <a:t>‹#›</a:t>
            </a:fld>
            <a:endParaRPr lang="en-US"/>
          </a:p>
        </p:txBody>
      </p:sp>
    </p:spTree>
    <p:extLst>
      <p:ext uri="{BB962C8B-B14F-4D97-AF65-F5344CB8AC3E}">
        <p14:creationId xmlns:p14="http://schemas.microsoft.com/office/powerpoint/2010/main" val="22115586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6BF0A-A13C-45B6-8F76-0F07382219F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A189FE-DEB1-4A1F-8EF2-D4FD1BBB37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C97AFE-7C02-464C-B3F2-3C9245C82000}"/>
              </a:ext>
            </a:extLst>
          </p:cNvPr>
          <p:cNvSpPr>
            <a:spLocks noGrp="1"/>
          </p:cNvSpPr>
          <p:nvPr>
            <p:ph type="dt" sz="half" idx="10"/>
          </p:nvPr>
        </p:nvSpPr>
        <p:spPr/>
        <p:txBody>
          <a:bodyPr/>
          <a:lstStyle/>
          <a:p>
            <a:fld id="{64113C5A-83E0-418B-AFC3-C22B2E9434A1}" type="datetimeFigureOut">
              <a:rPr lang="en-US" smtClean="0"/>
              <a:t>8/31/2021</a:t>
            </a:fld>
            <a:endParaRPr lang="en-US"/>
          </a:p>
        </p:txBody>
      </p:sp>
      <p:sp>
        <p:nvSpPr>
          <p:cNvPr id="5" name="Footer Placeholder 4">
            <a:extLst>
              <a:ext uri="{FF2B5EF4-FFF2-40B4-BE49-F238E27FC236}">
                <a16:creationId xmlns:a16="http://schemas.microsoft.com/office/drawing/2014/main" id="{517DCA10-A1BA-4608-B87B-6D2743A8C1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BD9EFB-41BE-4E1A-81EE-D3A84ACA4209}"/>
              </a:ext>
            </a:extLst>
          </p:cNvPr>
          <p:cNvSpPr>
            <a:spLocks noGrp="1"/>
          </p:cNvSpPr>
          <p:nvPr>
            <p:ph type="sldNum" sz="quarter" idx="12"/>
          </p:nvPr>
        </p:nvSpPr>
        <p:spPr/>
        <p:txBody>
          <a:bodyPr/>
          <a:lstStyle/>
          <a:p>
            <a:fld id="{6024F779-CF3C-4008-9727-3009C07F9C21}" type="slidenum">
              <a:rPr lang="en-US" smtClean="0"/>
              <a:t>‹#›</a:t>
            </a:fld>
            <a:endParaRPr lang="en-US"/>
          </a:p>
        </p:txBody>
      </p:sp>
    </p:spTree>
    <p:extLst>
      <p:ext uri="{BB962C8B-B14F-4D97-AF65-F5344CB8AC3E}">
        <p14:creationId xmlns:p14="http://schemas.microsoft.com/office/powerpoint/2010/main" val="7203201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A9FB02-068B-4F3C-8CDE-10F74EC8BB5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8F91C9-F8AE-4D1F-AE8A-C31A005371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66BC9C-09A2-4970-B5EA-1A8C6B78481C}"/>
              </a:ext>
            </a:extLst>
          </p:cNvPr>
          <p:cNvSpPr>
            <a:spLocks noGrp="1"/>
          </p:cNvSpPr>
          <p:nvPr>
            <p:ph type="dt" sz="half" idx="10"/>
          </p:nvPr>
        </p:nvSpPr>
        <p:spPr/>
        <p:txBody>
          <a:bodyPr/>
          <a:lstStyle/>
          <a:p>
            <a:fld id="{64113C5A-83E0-418B-AFC3-C22B2E9434A1}" type="datetimeFigureOut">
              <a:rPr lang="en-US" smtClean="0"/>
              <a:t>8/31/2021</a:t>
            </a:fld>
            <a:endParaRPr lang="en-US"/>
          </a:p>
        </p:txBody>
      </p:sp>
      <p:sp>
        <p:nvSpPr>
          <p:cNvPr id="5" name="Footer Placeholder 4">
            <a:extLst>
              <a:ext uri="{FF2B5EF4-FFF2-40B4-BE49-F238E27FC236}">
                <a16:creationId xmlns:a16="http://schemas.microsoft.com/office/drawing/2014/main" id="{EDD5F422-F899-47DC-9C3E-396AF971B1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A50AA0-A8DE-4112-82E0-EC28C45856A0}"/>
              </a:ext>
            </a:extLst>
          </p:cNvPr>
          <p:cNvSpPr>
            <a:spLocks noGrp="1"/>
          </p:cNvSpPr>
          <p:nvPr>
            <p:ph type="sldNum" sz="quarter" idx="12"/>
          </p:nvPr>
        </p:nvSpPr>
        <p:spPr/>
        <p:txBody>
          <a:bodyPr/>
          <a:lstStyle/>
          <a:p>
            <a:fld id="{6024F779-CF3C-4008-9727-3009C07F9C21}" type="slidenum">
              <a:rPr lang="en-US" smtClean="0"/>
              <a:t>‹#›</a:t>
            </a:fld>
            <a:endParaRPr lang="en-US"/>
          </a:p>
        </p:txBody>
      </p:sp>
    </p:spTree>
    <p:extLst>
      <p:ext uri="{BB962C8B-B14F-4D97-AF65-F5344CB8AC3E}">
        <p14:creationId xmlns:p14="http://schemas.microsoft.com/office/powerpoint/2010/main" val="15907805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5"/>
        <p:cNvGrpSpPr/>
        <p:nvPr/>
      </p:nvGrpSpPr>
      <p:grpSpPr>
        <a:xfrm>
          <a:off x="0" y="0"/>
          <a:ext cx="0" cy="0"/>
          <a:chOff x="0" y="0"/>
          <a:chExt cx="0" cy="0"/>
        </a:xfrm>
      </p:grpSpPr>
      <p:sp>
        <p:nvSpPr>
          <p:cNvPr id="26" name="Google Shape;26;p4"/>
          <p:cNvSpPr/>
          <p:nvPr/>
        </p:nvSpPr>
        <p:spPr>
          <a:xfrm>
            <a:off x="-100" y="6727600"/>
            <a:ext cx="12192000" cy="1304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 name="Google Shape;27;p4"/>
          <p:cNvSpPr txBox="1">
            <a:spLocks noGrp="1"/>
          </p:cNvSpPr>
          <p:nvPr>
            <p:ph type="title"/>
          </p:nvPr>
        </p:nvSpPr>
        <p:spPr>
          <a:xfrm>
            <a:off x="415600" y="593367"/>
            <a:ext cx="11360800" cy="9432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415600" y="1688433"/>
            <a:ext cx="11360800" cy="44036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9" name="Google Shape;2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479537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F137E-FB32-5541-8434-34F98A4228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15CB60-7ED8-844F-851C-0AE1F27B6B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6A40C1-340D-234F-9B93-DC689787DF14}"/>
              </a:ext>
            </a:extLst>
          </p:cNvPr>
          <p:cNvSpPr>
            <a:spLocks noGrp="1"/>
          </p:cNvSpPr>
          <p:nvPr>
            <p:ph type="dt" sz="half" idx="10"/>
          </p:nvPr>
        </p:nvSpPr>
        <p:spPr/>
        <p:txBody>
          <a:bodyPr/>
          <a:lstStyle/>
          <a:p>
            <a:fld id="{36276F91-0854-2745-AED4-126399ED7ECB}" type="datetimeFigureOut">
              <a:rPr lang="en-US" smtClean="0"/>
              <a:t>8/31/2021</a:t>
            </a:fld>
            <a:endParaRPr lang="en-US"/>
          </a:p>
        </p:txBody>
      </p:sp>
      <p:sp>
        <p:nvSpPr>
          <p:cNvPr id="5" name="Footer Placeholder 4">
            <a:extLst>
              <a:ext uri="{FF2B5EF4-FFF2-40B4-BE49-F238E27FC236}">
                <a16:creationId xmlns:a16="http://schemas.microsoft.com/office/drawing/2014/main" id="{1627E919-BF4A-F147-A35A-3C8850A519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F4B56E-6556-6B43-83AD-A9A6061E6463}"/>
              </a:ext>
            </a:extLst>
          </p:cNvPr>
          <p:cNvSpPr>
            <a:spLocks noGrp="1"/>
          </p:cNvSpPr>
          <p:nvPr>
            <p:ph type="sldNum" sz="quarter" idx="12"/>
          </p:nvPr>
        </p:nvSpPr>
        <p:spPr/>
        <p:txBody>
          <a:bodyPr/>
          <a:lstStyle/>
          <a:p>
            <a:fld id="{6C698A75-D616-3D48-9DEE-DC0864F7F03E}" type="slidenum">
              <a:rPr lang="en-US" smtClean="0"/>
              <a:t>‹#›</a:t>
            </a:fld>
            <a:endParaRPr lang="en-US"/>
          </a:p>
        </p:txBody>
      </p:sp>
    </p:spTree>
    <p:extLst>
      <p:ext uri="{BB962C8B-B14F-4D97-AF65-F5344CB8AC3E}">
        <p14:creationId xmlns:p14="http://schemas.microsoft.com/office/powerpoint/2010/main" val="768992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F8265-6599-9F44-9405-CF49B64E74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9D9E44-938F-AA4A-8546-0CBC6B71B7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5D2F8D7-4BDE-7345-8CBD-DF0EC6DF47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0CCA61A-3CE8-534E-96CE-45D957E0977E}"/>
              </a:ext>
            </a:extLst>
          </p:cNvPr>
          <p:cNvSpPr>
            <a:spLocks noGrp="1"/>
          </p:cNvSpPr>
          <p:nvPr>
            <p:ph type="dt" sz="half" idx="10"/>
          </p:nvPr>
        </p:nvSpPr>
        <p:spPr/>
        <p:txBody>
          <a:bodyPr/>
          <a:lstStyle/>
          <a:p>
            <a:fld id="{36276F91-0854-2745-AED4-126399ED7ECB}" type="datetimeFigureOut">
              <a:rPr lang="en-US" smtClean="0"/>
              <a:t>8/31/2021</a:t>
            </a:fld>
            <a:endParaRPr lang="en-US"/>
          </a:p>
        </p:txBody>
      </p:sp>
      <p:sp>
        <p:nvSpPr>
          <p:cNvPr id="6" name="Footer Placeholder 5">
            <a:extLst>
              <a:ext uri="{FF2B5EF4-FFF2-40B4-BE49-F238E27FC236}">
                <a16:creationId xmlns:a16="http://schemas.microsoft.com/office/drawing/2014/main" id="{2D877242-20D9-2741-A89C-CDD09328FB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84C818-C137-8444-900E-0B3209A37266}"/>
              </a:ext>
            </a:extLst>
          </p:cNvPr>
          <p:cNvSpPr>
            <a:spLocks noGrp="1"/>
          </p:cNvSpPr>
          <p:nvPr>
            <p:ph type="sldNum" sz="quarter" idx="12"/>
          </p:nvPr>
        </p:nvSpPr>
        <p:spPr/>
        <p:txBody>
          <a:bodyPr/>
          <a:lstStyle/>
          <a:p>
            <a:fld id="{6C698A75-D616-3D48-9DEE-DC0864F7F03E}" type="slidenum">
              <a:rPr lang="en-US" smtClean="0"/>
              <a:t>‹#›</a:t>
            </a:fld>
            <a:endParaRPr lang="en-US"/>
          </a:p>
        </p:txBody>
      </p:sp>
    </p:spTree>
    <p:extLst>
      <p:ext uri="{BB962C8B-B14F-4D97-AF65-F5344CB8AC3E}">
        <p14:creationId xmlns:p14="http://schemas.microsoft.com/office/powerpoint/2010/main" val="3262244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B321A-EC01-7F47-884D-B09EF07FDC4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CBBE069-35B9-2647-9FE5-C0CFBB4B70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B64136-9B70-8F44-9F9D-72D7FF1FC8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FCCBEE-55C9-6241-BB5D-F56F662F3F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C62837-E4F5-6044-AD4B-1BB56C83EC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0CBB91C-1206-7649-B382-17A057A20C87}"/>
              </a:ext>
            </a:extLst>
          </p:cNvPr>
          <p:cNvSpPr>
            <a:spLocks noGrp="1"/>
          </p:cNvSpPr>
          <p:nvPr>
            <p:ph type="dt" sz="half" idx="10"/>
          </p:nvPr>
        </p:nvSpPr>
        <p:spPr/>
        <p:txBody>
          <a:bodyPr/>
          <a:lstStyle/>
          <a:p>
            <a:fld id="{36276F91-0854-2745-AED4-126399ED7ECB}" type="datetimeFigureOut">
              <a:rPr lang="en-US" smtClean="0"/>
              <a:t>8/31/2021</a:t>
            </a:fld>
            <a:endParaRPr lang="en-US"/>
          </a:p>
        </p:txBody>
      </p:sp>
      <p:sp>
        <p:nvSpPr>
          <p:cNvPr id="8" name="Footer Placeholder 7">
            <a:extLst>
              <a:ext uri="{FF2B5EF4-FFF2-40B4-BE49-F238E27FC236}">
                <a16:creationId xmlns:a16="http://schemas.microsoft.com/office/drawing/2014/main" id="{03E4372E-270B-824B-AA04-EDDA30C813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7F5A964-DED1-1041-AD69-B3658EDDB47F}"/>
              </a:ext>
            </a:extLst>
          </p:cNvPr>
          <p:cNvSpPr>
            <a:spLocks noGrp="1"/>
          </p:cNvSpPr>
          <p:nvPr>
            <p:ph type="sldNum" sz="quarter" idx="12"/>
          </p:nvPr>
        </p:nvSpPr>
        <p:spPr/>
        <p:txBody>
          <a:bodyPr/>
          <a:lstStyle/>
          <a:p>
            <a:fld id="{6C698A75-D616-3D48-9DEE-DC0864F7F03E}" type="slidenum">
              <a:rPr lang="en-US" smtClean="0"/>
              <a:t>‹#›</a:t>
            </a:fld>
            <a:endParaRPr lang="en-US"/>
          </a:p>
        </p:txBody>
      </p:sp>
    </p:spTree>
    <p:extLst>
      <p:ext uri="{BB962C8B-B14F-4D97-AF65-F5344CB8AC3E}">
        <p14:creationId xmlns:p14="http://schemas.microsoft.com/office/powerpoint/2010/main" val="1843063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E46D4-E8F0-054A-930F-0F3A24FC05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82D7E6-AB61-164C-AE1A-571BD22FE6A8}"/>
              </a:ext>
            </a:extLst>
          </p:cNvPr>
          <p:cNvSpPr>
            <a:spLocks noGrp="1"/>
          </p:cNvSpPr>
          <p:nvPr>
            <p:ph type="dt" sz="half" idx="10"/>
          </p:nvPr>
        </p:nvSpPr>
        <p:spPr/>
        <p:txBody>
          <a:bodyPr/>
          <a:lstStyle/>
          <a:p>
            <a:fld id="{36276F91-0854-2745-AED4-126399ED7ECB}" type="datetimeFigureOut">
              <a:rPr lang="en-US" smtClean="0"/>
              <a:t>8/31/2021</a:t>
            </a:fld>
            <a:endParaRPr lang="en-US"/>
          </a:p>
        </p:txBody>
      </p:sp>
      <p:sp>
        <p:nvSpPr>
          <p:cNvPr id="4" name="Footer Placeholder 3">
            <a:extLst>
              <a:ext uri="{FF2B5EF4-FFF2-40B4-BE49-F238E27FC236}">
                <a16:creationId xmlns:a16="http://schemas.microsoft.com/office/drawing/2014/main" id="{B0BFF77A-FF1A-BB48-A8A1-2D16513973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984968-A50E-CD47-93CF-148860C84CF6}"/>
              </a:ext>
            </a:extLst>
          </p:cNvPr>
          <p:cNvSpPr>
            <a:spLocks noGrp="1"/>
          </p:cNvSpPr>
          <p:nvPr>
            <p:ph type="sldNum" sz="quarter" idx="12"/>
          </p:nvPr>
        </p:nvSpPr>
        <p:spPr/>
        <p:txBody>
          <a:bodyPr/>
          <a:lstStyle/>
          <a:p>
            <a:fld id="{6C698A75-D616-3D48-9DEE-DC0864F7F03E}" type="slidenum">
              <a:rPr lang="en-US" smtClean="0"/>
              <a:t>‹#›</a:t>
            </a:fld>
            <a:endParaRPr lang="en-US"/>
          </a:p>
        </p:txBody>
      </p:sp>
    </p:spTree>
    <p:extLst>
      <p:ext uri="{BB962C8B-B14F-4D97-AF65-F5344CB8AC3E}">
        <p14:creationId xmlns:p14="http://schemas.microsoft.com/office/powerpoint/2010/main" val="4025392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0A9D30-9B20-834F-960E-58FBB3BA10E1}"/>
              </a:ext>
            </a:extLst>
          </p:cNvPr>
          <p:cNvSpPr>
            <a:spLocks noGrp="1"/>
          </p:cNvSpPr>
          <p:nvPr>
            <p:ph type="dt" sz="half" idx="10"/>
          </p:nvPr>
        </p:nvSpPr>
        <p:spPr/>
        <p:txBody>
          <a:bodyPr/>
          <a:lstStyle/>
          <a:p>
            <a:fld id="{36276F91-0854-2745-AED4-126399ED7ECB}" type="datetimeFigureOut">
              <a:rPr lang="en-US" smtClean="0"/>
              <a:t>8/31/2021</a:t>
            </a:fld>
            <a:endParaRPr lang="en-US"/>
          </a:p>
        </p:txBody>
      </p:sp>
      <p:sp>
        <p:nvSpPr>
          <p:cNvPr id="3" name="Footer Placeholder 2">
            <a:extLst>
              <a:ext uri="{FF2B5EF4-FFF2-40B4-BE49-F238E27FC236}">
                <a16:creationId xmlns:a16="http://schemas.microsoft.com/office/drawing/2014/main" id="{171C65E6-5178-AB46-8085-7ED2501334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2C429E8-1C50-924E-BFF3-6625AB5F50DE}"/>
              </a:ext>
            </a:extLst>
          </p:cNvPr>
          <p:cNvSpPr>
            <a:spLocks noGrp="1"/>
          </p:cNvSpPr>
          <p:nvPr>
            <p:ph type="sldNum" sz="quarter" idx="12"/>
          </p:nvPr>
        </p:nvSpPr>
        <p:spPr/>
        <p:txBody>
          <a:bodyPr/>
          <a:lstStyle/>
          <a:p>
            <a:fld id="{6C698A75-D616-3D48-9DEE-DC0864F7F03E}" type="slidenum">
              <a:rPr lang="en-US" smtClean="0"/>
              <a:t>‹#›</a:t>
            </a:fld>
            <a:endParaRPr lang="en-US"/>
          </a:p>
        </p:txBody>
      </p:sp>
    </p:spTree>
    <p:extLst>
      <p:ext uri="{BB962C8B-B14F-4D97-AF65-F5344CB8AC3E}">
        <p14:creationId xmlns:p14="http://schemas.microsoft.com/office/powerpoint/2010/main" val="2438201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D1206-FD1E-6046-ABBC-6241C331F8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2032C1-6010-BE40-9BFD-E86D40EE80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55DA595-5E23-264C-B131-20EED6D2FC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184B80-029D-1A45-89E7-385764633A65}"/>
              </a:ext>
            </a:extLst>
          </p:cNvPr>
          <p:cNvSpPr>
            <a:spLocks noGrp="1"/>
          </p:cNvSpPr>
          <p:nvPr>
            <p:ph type="dt" sz="half" idx="10"/>
          </p:nvPr>
        </p:nvSpPr>
        <p:spPr/>
        <p:txBody>
          <a:bodyPr/>
          <a:lstStyle/>
          <a:p>
            <a:fld id="{36276F91-0854-2745-AED4-126399ED7ECB}" type="datetimeFigureOut">
              <a:rPr lang="en-US" smtClean="0"/>
              <a:t>8/31/2021</a:t>
            </a:fld>
            <a:endParaRPr lang="en-US"/>
          </a:p>
        </p:txBody>
      </p:sp>
      <p:sp>
        <p:nvSpPr>
          <p:cNvPr id="6" name="Footer Placeholder 5">
            <a:extLst>
              <a:ext uri="{FF2B5EF4-FFF2-40B4-BE49-F238E27FC236}">
                <a16:creationId xmlns:a16="http://schemas.microsoft.com/office/drawing/2014/main" id="{56A3DFB7-A54E-AC4D-9708-A64D5ADF8C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8732F6-AFAA-CD46-A695-93921F25BB11}"/>
              </a:ext>
            </a:extLst>
          </p:cNvPr>
          <p:cNvSpPr>
            <a:spLocks noGrp="1"/>
          </p:cNvSpPr>
          <p:nvPr>
            <p:ph type="sldNum" sz="quarter" idx="12"/>
          </p:nvPr>
        </p:nvSpPr>
        <p:spPr/>
        <p:txBody>
          <a:bodyPr/>
          <a:lstStyle/>
          <a:p>
            <a:fld id="{6C698A75-D616-3D48-9DEE-DC0864F7F03E}" type="slidenum">
              <a:rPr lang="en-US" smtClean="0"/>
              <a:t>‹#›</a:t>
            </a:fld>
            <a:endParaRPr lang="en-US"/>
          </a:p>
        </p:txBody>
      </p:sp>
    </p:spTree>
    <p:extLst>
      <p:ext uri="{BB962C8B-B14F-4D97-AF65-F5344CB8AC3E}">
        <p14:creationId xmlns:p14="http://schemas.microsoft.com/office/powerpoint/2010/main" val="2299139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1DAA5-0FAF-6843-BFB2-A3A777FECA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EC4BBCF-ED75-534C-A8A7-BD69453728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7509CE-DD5F-1E42-90F1-191D306B97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3196CC-FAA5-3841-B1D8-8AD05982E10E}"/>
              </a:ext>
            </a:extLst>
          </p:cNvPr>
          <p:cNvSpPr>
            <a:spLocks noGrp="1"/>
          </p:cNvSpPr>
          <p:nvPr>
            <p:ph type="dt" sz="half" idx="10"/>
          </p:nvPr>
        </p:nvSpPr>
        <p:spPr/>
        <p:txBody>
          <a:bodyPr/>
          <a:lstStyle/>
          <a:p>
            <a:fld id="{36276F91-0854-2745-AED4-126399ED7ECB}" type="datetimeFigureOut">
              <a:rPr lang="en-US" smtClean="0"/>
              <a:t>8/31/2021</a:t>
            </a:fld>
            <a:endParaRPr lang="en-US"/>
          </a:p>
        </p:txBody>
      </p:sp>
      <p:sp>
        <p:nvSpPr>
          <p:cNvPr id="6" name="Footer Placeholder 5">
            <a:extLst>
              <a:ext uri="{FF2B5EF4-FFF2-40B4-BE49-F238E27FC236}">
                <a16:creationId xmlns:a16="http://schemas.microsoft.com/office/drawing/2014/main" id="{AA2B7E1A-BFA4-D94A-AFC6-1864CDB3CB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902A04-6BCE-9A4A-97E1-763A26D49E05}"/>
              </a:ext>
            </a:extLst>
          </p:cNvPr>
          <p:cNvSpPr>
            <a:spLocks noGrp="1"/>
          </p:cNvSpPr>
          <p:nvPr>
            <p:ph type="sldNum" sz="quarter" idx="12"/>
          </p:nvPr>
        </p:nvSpPr>
        <p:spPr/>
        <p:txBody>
          <a:bodyPr/>
          <a:lstStyle/>
          <a:p>
            <a:fld id="{6C698A75-D616-3D48-9DEE-DC0864F7F03E}" type="slidenum">
              <a:rPr lang="en-US" smtClean="0"/>
              <a:t>‹#›</a:t>
            </a:fld>
            <a:endParaRPr lang="en-US"/>
          </a:p>
        </p:txBody>
      </p:sp>
    </p:spTree>
    <p:extLst>
      <p:ext uri="{BB962C8B-B14F-4D97-AF65-F5344CB8AC3E}">
        <p14:creationId xmlns:p14="http://schemas.microsoft.com/office/powerpoint/2010/main" val="1459791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FC2303-B012-194F-9901-5DD8E37E01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9B9AD7-B5F3-9A44-B5A1-19860D6EBF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AB35CC-D544-1946-8DF7-6E1A22C3E8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276F91-0854-2745-AED4-126399ED7ECB}" type="datetimeFigureOut">
              <a:rPr lang="en-US" smtClean="0"/>
              <a:t>8/31/2021</a:t>
            </a:fld>
            <a:endParaRPr lang="en-US"/>
          </a:p>
        </p:txBody>
      </p:sp>
      <p:sp>
        <p:nvSpPr>
          <p:cNvPr id="5" name="Footer Placeholder 4">
            <a:extLst>
              <a:ext uri="{FF2B5EF4-FFF2-40B4-BE49-F238E27FC236}">
                <a16:creationId xmlns:a16="http://schemas.microsoft.com/office/drawing/2014/main" id="{57588E32-005E-A746-8A53-06A986B8E1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483B723-2330-A64E-986B-E69BD9E267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98A75-D616-3D48-9DEE-DC0864F7F03E}" type="slidenum">
              <a:rPr lang="en-US" smtClean="0"/>
              <a:t>‹#›</a:t>
            </a:fld>
            <a:endParaRPr lang="en-US"/>
          </a:p>
        </p:txBody>
      </p:sp>
    </p:spTree>
    <p:extLst>
      <p:ext uri="{BB962C8B-B14F-4D97-AF65-F5344CB8AC3E}">
        <p14:creationId xmlns:p14="http://schemas.microsoft.com/office/powerpoint/2010/main" val="3559763700"/>
      </p:ext>
    </p:extLst>
  </p:cSld>
  <p:clrMap bg1="lt1" tx1="dk1" bg2="lt2" tx2="dk2" accent1="accent1" accent2="accent2" accent3="accent3" accent4="accent4" accent5="accent5" accent6="accent6" hlink="hlink" folHlink="folHlink"/>
  <p:sldLayoutIdLst>
    <p:sldLayoutId id="2147483675" r:id="rId1"/>
    <p:sldLayoutId id="214748367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409AF7-76C5-4F70-95A9-91972F43E2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DE4AE84-BE07-4562-B822-4EFE1B3E47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8C5D7C-A2A2-4D94-8890-320DDE2BA0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113C5A-83E0-418B-AFC3-C22B2E9434A1}" type="datetimeFigureOut">
              <a:rPr lang="en-US" smtClean="0"/>
              <a:t>8/31/2021</a:t>
            </a:fld>
            <a:endParaRPr lang="en-US"/>
          </a:p>
        </p:txBody>
      </p:sp>
      <p:sp>
        <p:nvSpPr>
          <p:cNvPr id="5" name="Footer Placeholder 4">
            <a:extLst>
              <a:ext uri="{FF2B5EF4-FFF2-40B4-BE49-F238E27FC236}">
                <a16:creationId xmlns:a16="http://schemas.microsoft.com/office/drawing/2014/main" id="{57166338-713D-45AD-9D3F-52BEE82B87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8811A4B-8D66-4DEF-8634-E6AD19D8E9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24F779-CF3C-4008-9727-3009C07F9C21}" type="slidenum">
              <a:rPr lang="en-US" smtClean="0"/>
              <a:t>‹#›</a:t>
            </a:fld>
            <a:endParaRPr lang="en-US"/>
          </a:p>
        </p:txBody>
      </p:sp>
    </p:spTree>
    <p:extLst>
      <p:ext uri="{BB962C8B-B14F-4D97-AF65-F5344CB8AC3E}">
        <p14:creationId xmlns:p14="http://schemas.microsoft.com/office/powerpoint/2010/main" val="1718372765"/>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3" r:id="rId11"/>
    <p:sldLayoutId id="214748366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title"/>
          </p:nvPr>
        </p:nvSpPr>
        <p:spPr>
          <a:xfrm>
            <a:off x="516967" y="4632934"/>
            <a:ext cx="11612000" cy="1107600"/>
          </a:xfrm>
          <a:prstGeom prst="rect">
            <a:avLst/>
          </a:prstGeom>
        </p:spPr>
        <p:txBody>
          <a:bodyPr spcFirstLastPara="1" vert="horz" wrap="square" lIns="121900" tIns="121900" rIns="121900" bIns="121900" rtlCol="0" anchor="t" anchorCtr="0">
            <a:noAutofit/>
          </a:bodyPr>
          <a:lstStyle/>
          <a:p>
            <a:r>
              <a:rPr lang="en" sz="8500" b="1">
                <a:solidFill>
                  <a:srgbClr val="20124D"/>
                </a:solidFill>
                <a:latin typeface="Roboto Slab"/>
                <a:ea typeface="Roboto Slab"/>
                <a:cs typeface="Roboto Slab"/>
                <a:sym typeface="Roboto Slab"/>
              </a:rPr>
              <a:t>Recitation 2 </a:t>
            </a:r>
            <a:r>
              <a:rPr lang="en" sz="8500" b="1">
                <a:solidFill>
                  <a:srgbClr val="F3F3F3"/>
                </a:solidFill>
                <a:latin typeface="Roboto Slab"/>
                <a:ea typeface="Roboto Slab"/>
                <a:cs typeface="Roboto Slab"/>
                <a:sym typeface="Roboto Slab"/>
              </a:rPr>
              <a:t>/////</a:t>
            </a:r>
            <a:endParaRPr sz="8500" b="1">
              <a:solidFill>
                <a:srgbClr val="F3F3F3"/>
              </a:solidFill>
              <a:latin typeface="Roboto Slab"/>
              <a:ea typeface="Roboto Slab"/>
              <a:cs typeface="Roboto Slab"/>
              <a:sym typeface="Roboto Slab"/>
            </a:endParaRPr>
          </a:p>
        </p:txBody>
      </p:sp>
      <p:pic>
        <p:nvPicPr>
          <p:cNvPr id="67" name="Google Shape;67;p13"/>
          <p:cNvPicPr preferRelativeResize="0"/>
          <p:nvPr/>
        </p:nvPicPr>
        <p:blipFill>
          <a:blip r:embed="rId3">
            <a:alphaModFix/>
          </a:blip>
          <a:stretch>
            <a:fillRect/>
          </a:stretch>
        </p:blipFill>
        <p:spPr>
          <a:xfrm>
            <a:off x="0" y="0"/>
            <a:ext cx="12192000" cy="3386667"/>
          </a:xfrm>
          <a:prstGeom prst="rect">
            <a:avLst/>
          </a:prstGeom>
          <a:noFill/>
          <a:ln>
            <a:noFill/>
          </a:ln>
        </p:spPr>
      </p:pic>
      <p:cxnSp>
        <p:nvCxnSpPr>
          <p:cNvPr id="68" name="Google Shape;68;p13"/>
          <p:cNvCxnSpPr/>
          <p:nvPr/>
        </p:nvCxnSpPr>
        <p:spPr>
          <a:xfrm rot="10800000" flipH="1">
            <a:off x="516967" y="6111100"/>
            <a:ext cx="10883200" cy="8800"/>
          </a:xfrm>
          <a:prstGeom prst="straightConnector1">
            <a:avLst/>
          </a:prstGeom>
          <a:noFill/>
          <a:ln w="28575" cap="flat" cmpd="sng">
            <a:solidFill>
              <a:schemeClr val="dk2"/>
            </a:solidFill>
            <a:prstDash val="solid"/>
            <a:round/>
            <a:headEnd type="none" w="med" len="med"/>
            <a:tailEnd type="none" w="med" len="med"/>
          </a:ln>
        </p:spPr>
      </p:cxnSp>
      <p:cxnSp>
        <p:nvCxnSpPr>
          <p:cNvPr id="69" name="Google Shape;69;p13"/>
          <p:cNvCxnSpPr/>
          <p:nvPr/>
        </p:nvCxnSpPr>
        <p:spPr>
          <a:xfrm rot="10800000" flipH="1">
            <a:off x="516967" y="4282300"/>
            <a:ext cx="10883200" cy="8800"/>
          </a:xfrm>
          <a:prstGeom prst="straightConnector1">
            <a:avLst/>
          </a:prstGeom>
          <a:noFill/>
          <a:ln w="28575" cap="flat" cmpd="sng">
            <a:solidFill>
              <a:schemeClr val="dk2"/>
            </a:solidFill>
            <a:prstDash val="solid"/>
            <a:round/>
            <a:headEnd type="none" w="med" len="med"/>
            <a:tailEnd type="none" w="med" len="med"/>
          </a:ln>
        </p:spPr>
      </p:cxnSp>
      <p:sp>
        <p:nvSpPr>
          <p:cNvPr id="70" name="Google Shape;70;p13"/>
          <p:cNvSpPr/>
          <p:nvPr/>
        </p:nvSpPr>
        <p:spPr>
          <a:xfrm>
            <a:off x="-116467" y="6697267"/>
            <a:ext cx="12334400" cy="264400"/>
          </a:xfrm>
          <a:prstGeom prst="rect">
            <a:avLst/>
          </a:prstGeom>
          <a:solidFill>
            <a:srgbClr val="20124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Tree>
    <p:extLst>
      <p:ext uri="{BB962C8B-B14F-4D97-AF65-F5344CB8AC3E}">
        <p14:creationId xmlns:p14="http://schemas.microsoft.com/office/powerpoint/2010/main" val="1555441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4"/>
          <p:cNvSpPr txBox="1">
            <a:spLocks noGrp="1"/>
          </p:cNvSpPr>
          <p:nvPr>
            <p:ph type="title"/>
          </p:nvPr>
        </p:nvSpPr>
        <p:spPr>
          <a:xfrm>
            <a:off x="415600" y="593367"/>
            <a:ext cx="11360800" cy="943200"/>
          </a:xfrm>
          <a:prstGeom prst="rect">
            <a:avLst/>
          </a:prstGeom>
        </p:spPr>
        <p:txBody>
          <a:bodyPr spcFirstLastPara="1" vert="horz" wrap="square" lIns="121900" tIns="121900" rIns="121900" bIns="121900" rtlCol="0" anchor="t" anchorCtr="0">
            <a:noAutofit/>
          </a:bodyPr>
          <a:lstStyle/>
          <a:p>
            <a:r>
              <a:rPr lang="en" b="1">
                <a:solidFill>
                  <a:srgbClr val="351C75"/>
                </a:solidFill>
                <a:latin typeface="Roboto Slab"/>
                <a:ea typeface="Roboto Slab"/>
                <a:cs typeface="Roboto Slab"/>
                <a:sym typeface="Roboto Slab"/>
              </a:rPr>
              <a:t>Variable Type</a:t>
            </a:r>
            <a:endParaRPr b="1">
              <a:solidFill>
                <a:srgbClr val="351C75"/>
              </a:solidFill>
              <a:latin typeface="Roboto Slab"/>
              <a:ea typeface="Roboto Slab"/>
              <a:cs typeface="Roboto Slab"/>
              <a:sym typeface="Roboto Slab"/>
            </a:endParaRPr>
          </a:p>
        </p:txBody>
      </p:sp>
      <p:sp>
        <p:nvSpPr>
          <p:cNvPr id="76" name="Google Shape;76;p14"/>
          <p:cNvSpPr txBox="1">
            <a:spLocks noGrp="1"/>
          </p:cNvSpPr>
          <p:nvPr>
            <p:ph type="body" idx="1"/>
          </p:nvPr>
        </p:nvSpPr>
        <p:spPr>
          <a:xfrm>
            <a:off x="415600" y="1688433"/>
            <a:ext cx="11360800" cy="4403600"/>
          </a:xfrm>
          <a:prstGeom prst="rect">
            <a:avLst/>
          </a:prstGeom>
        </p:spPr>
        <p:txBody>
          <a:bodyPr spcFirstLastPara="1" vert="horz" wrap="square" lIns="121900" tIns="121900" rIns="121900" bIns="121900" rtlCol="0" anchor="t" anchorCtr="0">
            <a:noAutofit/>
          </a:bodyPr>
          <a:lstStyle/>
          <a:p>
            <a:pPr marL="608965" lvl="0" indent="-456565">
              <a:buFont typeface="Roboto"/>
              <a:buChar char="●"/>
            </a:pPr>
            <a:r>
              <a:rPr lang="en-US">
                <a:solidFill>
                  <a:schemeClr val="tx1">
                    <a:lumMod val="50000"/>
                    <a:lumOff val="50000"/>
                  </a:schemeClr>
                </a:solidFill>
              </a:rPr>
              <a:t>2 Categories for the type of a variable</a:t>
            </a:r>
          </a:p>
          <a:p>
            <a:pPr marL="1218565" lvl="1" indent="-422910">
              <a:buFont typeface="Roboto"/>
              <a:buChar char="●"/>
            </a:pPr>
            <a:r>
              <a:rPr lang="en-US" b="1">
                <a:solidFill>
                  <a:schemeClr val="tx1">
                    <a:lumMod val="50000"/>
                    <a:lumOff val="50000"/>
                  </a:schemeClr>
                </a:solidFill>
              </a:rPr>
              <a:t>Primitive</a:t>
            </a:r>
            <a:endParaRPr lang="en-US">
              <a:solidFill>
                <a:schemeClr val="tx1">
                  <a:lumMod val="50000"/>
                  <a:lumOff val="50000"/>
                </a:schemeClr>
              </a:solidFill>
              <a:cs typeface="Calibri"/>
            </a:endParaRPr>
          </a:p>
          <a:p>
            <a:pPr marL="1218565" lvl="1" indent="-422910">
              <a:buFont typeface="Roboto"/>
              <a:buChar char="●"/>
            </a:pPr>
            <a:r>
              <a:rPr lang="en-US">
                <a:solidFill>
                  <a:schemeClr val="tx1">
                    <a:lumMod val="50000"/>
                    <a:lumOff val="50000"/>
                  </a:schemeClr>
                </a:solidFill>
              </a:rPr>
              <a:t>Object/Reference Types (this is coming up in lecture)</a:t>
            </a:r>
            <a:endParaRPr lang="en-US">
              <a:solidFill>
                <a:schemeClr val="tx1">
                  <a:lumMod val="50000"/>
                  <a:lumOff val="50000"/>
                </a:schemeClr>
              </a:solidFill>
              <a:latin typeface="Roboto"/>
              <a:ea typeface="Roboto"/>
              <a:cs typeface="Roboto"/>
            </a:endParaRPr>
          </a:p>
        </p:txBody>
      </p:sp>
      <p:sp>
        <p:nvSpPr>
          <p:cNvPr id="77" name="Google Shape;77;p14"/>
          <p:cNvSpPr/>
          <p:nvPr/>
        </p:nvSpPr>
        <p:spPr>
          <a:xfrm>
            <a:off x="-116467" y="6697267"/>
            <a:ext cx="12334400" cy="264400"/>
          </a:xfrm>
          <a:prstGeom prst="rect">
            <a:avLst/>
          </a:prstGeom>
          <a:solidFill>
            <a:srgbClr val="20124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Tree>
    <p:extLst>
      <p:ext uri="{BB962C8B-B14F-4D97-AF65-F5344CB8AC3E}">
        <p14:creationId xmlns:p14="http://schemas.microsoft.com/office/powerpoint/2010/main" val="3218442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4"/>
          <p:cNvSpPr txBox="1">
            <a:spLocks noGrp="1"/>
          </p:cNvSpPr>
          <p:nvPr>
            <p:ph type="title"/>
          </p:nvPr>
        </p:nvSpPr>
        <p:spPr>
          <a:xfrm>
            <a:off x="415600" y="593367"/>
            <a:ext cx="11360800" cy="943200"/>
          </a:xfrm>
          <a:prstGeom prst="rect">
            <a:avLst/>
          </a:prstGeom>
        </p:spPr>
        <p:txBody>
          <a:bodyPr spcFirstLastPara="1" vert="horz" wrap="square" lIns="121900" tIns="121900" rIns="121900" bIns="121900" rtlCol="0" anchor="t" anchorCtr="0">
            <a:noAutofit/>
          </a:bodyPr>
          <a:lstStyle/>
          <a:p>
            <a:r>
              <a:rPr lang="en" b="1">
                <a:solidFill>
                  <a:srgbClr val="351C75"/>
                </a:solidFill>
                <a:latin typeface="Roboto Slab"/>
                <a:ea typeface="Roboto Slab"/>
                <a:cs typeface="Roboto Slab"/>
                <a:sym typeface="Roboto Slab"/>
              </a:rPr>
              <a:t>Primitives</a:t>
            </a:r>
            <a:endParaRPr b="1">
              <a:solidFill>
                <a:srgbClr val="351C75"/>
              </a:solidFill>
              <a:latin typeface="Roboto Slab"/>
              <a:ea typeface="Roboto Slab"/>
              <a:cs typeface="Roboto Slab"/>
              <a:sym typeface="Roboto Slab"/>
            </a:endParaRPr>
          </a:p>
        </p:txBody>
      </p:sp>
      <p:sp>
        <p:nvSpPr>
          <p:cNvPr id="76" name="Google Shape;76;p14"/>
          <p:cNvSpPr txBox="1">
            <a:spLocks noGrp="1"/>
          </p:cNvSpPr>
          <p:nvPr>
            <p:ph type="body" idx="1"/>
          </p:nvPr>
        </p:nvSpPr>
        <p:spPr>
          <a:xfrm>
            <a:off x="415600" y="1688433"/>
            <a:ext cx="11360800" cy="4403600"/>
          </a:xfrm>
          <a:prstGeom prst="rect">
            <a:avLst/>
          </a:prstGeom>
        </p:spPr>
        <p:txBody>
          <a:bodyPr spcFirstLastPara="1" vert="horz" wrap="square" lIns="121900" tIns="121900" rIns="121900" bIns="121900" rtlCol="0" anchor="t" anchorCtr="0">
            <a:noAutofit/>
          </a:bodyPr>
          <a:lstStyle/>
          <a:p>
            <a:pPr marL="608965" lvl="0" indent="-456565">
              <a:buFont typeface="Roboto"/>
              <a:buChar char="●"/>
            </a:pPr>
            <a:r>
              <a:rPr lang="en-US">
                <a:solidFill>
                  <a:schemeClr val="tx1">
                    <a:lumMod val="50000"/>
                    <a:lumOff val="50000"/>
                  </a:schemeClr>
                </a:solidFill>
              </a:rPr>
              <a:t>Variables that are a primitive type hold the value itself.</a:t>
            </a:r>
          </a:p>
          <a:p>
            <a:pPr marL="151765" indent="0">
              <a:buNone/>
            </a:pPr>
            <a:endParaRPr lang="en-US">
              <a:solidFill>
                <a:schemeClr val="tx1">
                  <a:lumMod val="50000"/>
                  <a:lumOff val="50000"/>
                </a:schemeClr>
              </a:solidFill>
              <a:cs typeface="Calibri" panose="020F0502020204030204"/>
            </a:endParaRPr>
          </a:p>
          <a:p>
            <a:pPr marL="608965" indent="-456565">
              <a:buFont typeface="Roboto"/>
              <a:buChar char="●"/>
            </a:pPr>
            <a:r>
              <a:rPr lang="en-US">
                <a:solidFill>
                  <a:schemeClr val="tx1">
                    <a:lumMod val="50000"/>
                    <a:lumOff val="50000"/>
                  </a:schemeClr>
                </a:solidFill>
              </a:rPr>
              <a:t>Variable types are all lower case! (</a:t>
            </a:r>
            <a:r>
              <a:rPr lang="en-US" err="1">
                <a:solidFill>
                  <a:schemeClr val="tx1">
                    <a:lumMod val="50000"/>
                    <a:lumOff val="50000"/>
                  </a:schemeClr>
                </a:solidFill>
              </a:rPr>
              <a:t>boolean</a:t>
            </a:r>
            <a:r>
              <a:rPr lang="en-US">
                <a:solidFill>
                  <a:schemeClr val="tx1">
                    <a:lumMod val="50000"/>
                    <a:lumOff val="50000"/>
                  </a:schemeClr>
                </a:solidFill>
              </a:rPr>
              <a:t> NOT Boolean)</a:t>
            </a:r>
            <a:endParaRPr lang="en-US">
              <a:solidFill>
                <a:schemeClr val="tx1">
                  <a:lumMod val="50000"/>
                  <a:lumOff val="50000"/>
                </a:schemeClr>
              </a:solidFill>
              <a:cs typeface="Calibri"/>
            </a:endParaRPr>
          </a:p>
          <a:p>
            <a:pPr marL="608965" indent="-456565">
              <a:buFont typeface="Roboto"/>
              <a:buChar char="●"/>
            </a:pPr>
            <a:endParaRPr lang="en-US">
              <a:solidFill>
                <a:schemeClr val="tx1">
                  <a:lumMod val="50000"/>
                  <a:lumOff val="50000"/>
                </a:schemeClr>
              </a:solidFill>
              <a:latin typeface="Calibri"/>
              <a:ea typeface="Roboto"/>
              <a:cs typeface="Calibri"/>
            </a:endParaRPr>
          </a:p>
          <a:p>
            <a:pPr marL="608965" indent="-456565">
              <a:buFont typeface="Roboto"/>
              <a:buChar char="●"/>
            </a:pPr>
            <a:r>
              <a:rPr lang="en-US">
                <a:solidFill>
                  <a:schemeClr val="tx1">
                    <a:lumMod val="50000"/>
                    <a:lumOff val="50000"/>
                  </a:schemeClr>
                </a:solidFill>
                <a:ea typeface="+mn-lt"/>
                <a:cs typeface="+mn-lt"/>
              </a:rPr>
              <a:t>8 types of primitives provided by Java:</a:t>
            </a:r>
          </a:p>
          <a:p>
            <a:pPr marL="1218565" lvl="1" indent="-422910"/>
            <a:r>
              <a:rPr lang="en-US">
                <a:solidFill>
                  <a:schemeClr val="tx1">
                    <a:lumMod val="50000"/>
                    <a:lumOff val="50000"/>
                  </a:schemeClr>
                </a:solidFill>
                <a:ea typeface="+mn-lt"/>
                <a:cs typeface="+mn-lt"/>
              </a:rPr>
              <a:t>Integer numbers: </a:t>
            </a:r>
            <a:r>
              <a:rPr lang="en-US">
                <a:solidFill>
                  <a:schemeClr val="tx1">
                    <a:lumMod val="50000"/>
                    <a:lumOff val="50000"/>
                  </a:schemeClr>
                </a:solidFill>
                <a:latin typeface="Courier New" panose="02070309020205020404" pitchFamily="49" charset="0"/>
                <a:ea typeface="+mn-lt"/>
                <a:cs typeface="Courier New" panose="02070309020205020404" pitchFamily="49" charset="0"/>
              </a:rPr>
              <a:t>byte</a:t>
            </a:r>
            <a:r>
              <a:rPr lang="en-US">
                <a:solidFill>
                  <a:schemeClr val="tx1">
                    <a:lumMod val="50000"/>
                    <a:lumOff val="50000"/>
                  </a:schemeClr>
                </a:solidFill>
                <a:ea typeface="+mn-lt"/>
                <a:cs typeface="+mn-lt"/>
              </a:rPr>
              <a:t>, </a:t>
            </a:r>
            <a:r>
              <a:rPr lang="en-US">
                <a:solidFill>
                  <a:schemeClr val="tx1">
                    <a:lumMod val="50000"/>
                    <a:lumOff val="50000"/>
                  </a:schemeClr>
                </a:solidFill>
                <a:latin typeface="Courier New" panose="02070309020205020404" pitchFamily="49" charset="0"/>
                <a:ea typeface="+mn-lt"/>
                <a:cs typeface="Courier New" panose="02070309020205020404" pitchFamily="49" charset="0"/>
              </a:rPr>
              <a:t>short</a:t>
            </a:r>
            <a:r>
              <a:rPr lang="en-US">
                <a:solidFill>
                  <a:schemeClr val="tx1">
                    <a:lumMod val="50000"/>
                    <a:lumOff val="50000"/>
                  </a:schemeClr>
                </a:solidFill>
                <a:ea typeface="+mn-lt"/>
                <a:cs typeface="+mn-lt"/>
              </a:rPr>
              <a:t>, </a:t>
            </a:r>
            <a:r>
              <a:rPr lang="en-US">
                <a:solidFill>
                  <a:schemeClr val="tx1">
                    <a:lumMod val="50000"/>
                    <a:lumOff val="50000"/>
                  </a:schemeClr>
                </a:solidFill>
                <a:latin typeface="Courier New" panose="02070309020205020404" pitchFamily="49" charset="0"/>
                <a:ea typeface="+mn-lt"/>
                <a:cs typeface="Courier New" panose="02070309020205020404" pitchFamily="49" charset="0"/>
              </a:rPr>
              <a:t>int</a:t>
            </a:r>
            <a:r>
              <a:rPr lang="en-US">
                <a:solidFill>
                  <a:schemeClr val="tx1">
                    <a:lumMod val="50000"/>
                    <a:lumOff val="50000"/>
                  </a:schemeClr>
                </a:solidFill>
                <a:ea typeface="+mn-lt"/>
                <a:cs typeface="+mn-lt"/>
              </a:rPr>
              <a:t>, </a:t>
            </a:r>
            <a:r>
              <a:rPr lang="en-US">
                <a:solidFill>
                  <a:schemeClr val="tx1">
                    <a:lumMod val="50000"/>
                    <a:lumOff val="50000"/>
                  </a:schemeClr>
                </a:solidFill>
                <a:latin typeface="Courier New" panose="02070309020205020404" pitchFamily="49" charset="0"/>
                <a:ea typeface="+mn-lt"/>
                <a:cs typeface="Courier New" panose="02070309020205020404" pitchFamily="49" charset="0"/>
              </a:rPr>
              <a:t>long</a:t>
            </a:r>
          </a:p>
          <a:p>
            <a:pPr marL="1218565" lvl="1" indent="-422910"/>
            <a:r>
              <a:rPr lang="en-US">
                <a:solidFill>
                  <a:schemeClr val="tx1">
                    <a:lumMod val="50000"/>
                    <a:lumOff val="50000"/>
                  </a:schemeClr>
                </a:solidFill>
                <a:ea typeface="+mn-lt"/>
                <a:cs typeface="+mn-lt"/>
              </a:rPr>
              <a:t>Floating Point numbers: </a:t>
            </a:r>
            <a:r>
              <a:rPr lang="en-US">
                <a:solidFill>
                  <a:schemeClr val="tx1">
                    <a:lumMod val="50000"/>
                    <a:lumOff val="50000"/>
                  </a:schemeClr>
                </a:solidFill>
                <a:latin typeface="Courier New" panose="02070309020205020404" pitchFamily="49" charset="0"/>
                <a:ea typeface="+mn-lt"/>
                <a:cs typeface="Courier New" panose="02070309020205020404" pitchFamily="49" charset="0"/>
              </a:rPr>
              <a:t>float</a:t>
            </a:r>
            <a:r>
              <a:rPr lang="en-US">
                <a:solidFill>
                  <a:schemeClr val="tx1">
                    <a:lumMod val="50000"/>
                    <a:lumOff val="50000"/>
                  </a:schemeClr>
                </a:solidFill>
                <a:ea typeface="+mn-lt"/>
                <a:cs typeface="+mn-lt"/>
              </a:rPr>
              <a:t>, </a:t>
            </a:r>
            <a:r>
              <a:rPr lang="en-US">
                <a:solidFill>
                  <a:schemeClr val="tx1">
                    <a:lumMod val="50000"/>
                    <a:lumOff val="50000"/>
                  </a:schemeClr>
                </a:solidFill>
                <a:latin typeface="Courier New" panose="02070309020205020404" pitchFamily="49" charset="0"/>
                <a:ea typeface="+mn-lt"/>
                <a:cs typeface="Courier New" panose="02070309020205020404" pitchFamily="49" charset="0"/>
              </a:rPr>
              <a:t>double</a:t>
            </a:r>
          </a:p>
          <a:p>
            <a:pPr marL="1218565" lvl="1" indent="-422910"/>
            <a:r>
              <a:rPr lang="en-US">
                <a:solidFill>
                  <a:schemeClr val="tx1">
                    <a:lumMod val="50000"/>
                    <a:lumOff val="50000"/>
                  </a:schemeClr>
                </a:solidFill>
                <a:ea typeface="+mn-lt"/>
                <a:cs typeface="+mn-lt"/>
              </a:rPr>
              <a:t>Other: </a:t>
            </a:r>
            <a:r>
              <a:rPr lang="en-US">
                <a:solidFill>
                  <a:schemeClr val="tx1">
                    <a:lumMod val="50000"/>
                    <a:lumOff val="50000"/>
                  </a:schemeClr>
                </a:solidFill>
                <a:latin typeface="Courier New" panose="02070309020205020404" pitchFamily="49" charset="0"/>
                <a:ea typeface="+mn-lt"/>
                <a:cs typeface="Courier New" panose="02070309020205020404" pitchFamily="49" charset="0"/>
              </a:rPr>
              <a:t>char</a:t>
            </a:r>
            <a:r>
              <a:rPr lang="en-US">
                <a:solidFill>
                  <a:schemeClr val="tx1">
                    <a:lumMod val="50000"/>
                    <a:lumOff val="50000"/>
                  </a:schemeClr>
                </a:solidFill>
                <a:ea typeface="+mn-lt"/>
                <a:cs typeface="+mn-lt"/>
              </a:rPr>
              <a:t>, </a:t>
            </a:r>
            <a:r>
              <a:rPr lang="en-US" err="1">
                <a:solidFill>
                  <a:schemeClr val="tx1">
                    <a:lumMod val="50000"/>
                    <a:lumOff val="50000"/>
                  </a:schemeClr>
                </a:solidFill>
                <a:latin typeface="Courier New" panose="02070309020205020404" pitchFamily="49" charset="0"/>
                <a:ea typeface="+mn-lt"/>
                <a:cs typeface="Courier New" panose="02070309020205020404" pitchFamily="49" charset="0"/>
              </a:rPr>
              <a:t>boolean</a:t>
            </a:r>
            <a:endParaRPr lang="en-US">
              <a:solidFill>
                <a:schemeClr val="tx1">
                  <a:lumMod val="50000"/>
                  <a:lumOff val="50000"/>
                </a:schemeClr>
              </a:solidFill>
              <a:latin typeface="Courier New" panose="02070309020205020404" pitchFamily="49" charset="0"/>
              <a:cs typeface="Courier New" panose="02070309020205020404" pitchFamily="49" charset="0"/>
            </a:endParaRPr>
          </a:p>
        </p:txBody>
      </p:sp>
      <p:sp>
        <p:nvSpPr>
          <p:cNvPr id="77" name="Google Shape;77;p14"/>
          <p:cNvSpPr/>
          <p:nvPr/>
        </p:nvSpPr>
        <p:spPr>
          <a:xfrm>
            <a:off x="-116467" y="6697267"/>
            <a:ext cx="12334400" cy="264400"/>
          </a:xfrm>
          <a:prstGeom prst="rect">
            <a:avLst/>
          </a:prstGeom>
          <a:solidFill>
            <a:srgbClr val="20124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Tree>
    <p:extLst>
      <p:ext uri="{BB962C8B-B14F-4D97-AF65-F5344CB8AC3E}">
        <p14:creationId xmlns:p14="http://schemas.microsoft.com/office/powerpoint/2010/main" val="4175967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4"/>
          <p:cNvSpPr txBox="1">
            <a:spLocks noGrp="1"/>
          </p:cNvSpPr>
          <p:nvPr>
            <p:ph type="title"/>
          </p:nvPr>
        </p:nvSpPr>
        <p:spPr>
          <a:xfrm>
            <a:off x="415600" y="593367"/>
            <a:ext cx="11360800" cy="943200"/>
          </a:xfrm>
          <a:prstGeom prst="rect">
            <a:avLst/>
          </a:prstGeom>
        </p:spPr>
        <p:txBody>
          <a:bodyPr spcFirstLastPara="1" vert="horz" wrap="square" lIns="121900" tIns="121900" rIns="121900" bIns="121900" rtlCol="0" anchor="t" anchorCtr="0">
            <a:noAutofit/>
          </a:bodyPr>
          <a:lstStyle/>
          <a:p>
            <a:r>
              <a:rPr lang="en" b="1">
                <a:solidFill>
                  <a:srgbClr val="351C75"/>
                </a:solidFill>
                <a:latin typeface="Roboto Slab"/>
                <a:ea typeface="Roboto Slab"/>
                <a:cs typeface="Roboto Slab"/>
                <a:sym typeface="Roboto Slab"/>
              </a:rPr>
              <a:t>Primitives</a:t>
            </a:r>
            <a:endParaRPr b="1">
              <a:solidFill>
                <a:srgbClr val="351C75"/>
              </a:solidFill>
              <a:latin typeface="Roboto Slab"/>
              <a:ea typeface="Roboto Slab"/>
              <a:cs typeface="Roboto Slab"/>
              <a:sym typeface="Roboto Slab"/>
            </a:endParaRPr>
          </a:p>
        </p:txBody>
      </p:sp>
      <p:sp>
        <p:nvSpPr>
          <p:cNvPr id="77" name="Google Shape;77;p14"/>
          <p:cNvSpPr/>
          <p:nvPr/>
        </p:nvSpPr>
        <p:spPr>
          <a:xfrm>
            <a:off x="-116467" y="6697267"/>
            <a:ext cx="12334400" cy="264400"/>
          </a:xfrm>
          <a:prstGeom prst="rect">
            <a:avLst/>
          </a:prstGeom>
          <a:solidFill>
            <a:srgbClr val="20124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pic>
        <p:nvPicPr>
          <p:cNvPr id="3" name="Picture 2" descr="A screenshot of a cell phone&#10;&#10;Description automatically generated">
            <a:extLst>
              <a:ext uri="{FF2B5EF4-FFF2-40B4-BE49-F238E27FC236}">
                <a16:creationId xmlns:a16="http://schemas.microsoft.com/office/drawing/2014/main" id="{1B2120F3-069C-E847-9AE8-D43F5E40FF52}"/>
              </a:ext>
            </a:extLst>
          </p:cNvPr>
          <p:cNvPicPr>
            <a:picLocks noChangeAspect="1"/>
          </p:cNvPicPr>
          <p:nvPr/>
        </p:nvPicPr>
        <p:blipFill>
          <a:blip r:embed="rId3"/>
          <a:stretch>
            <a:fillRect/>
          </a:stretch>
        </p:blipFill>
        <p:spPr>
          <a:xfrm>
            <a:off x="552236" y="1523429"/>
            <a:ext cx="9940169" cy="4761439"/>
          </a:xfrm>
          <a:prstGeom prst="rect">
            <a:avLst/>
          </a:prstGeom>
        </p:spPr>
      </p:pic>
      <p:sp>
        <p:nvSpPr>
          <p:cNvPr id="2" name="Rectangle 1">
            <a:extLst>
              <a:ext uri="{FF2B5EF4-FFF2-40B4-BE49-F238E27FC236}">
                <a16:creationId xmlns:a16="http://schemas.microsoft.com/office/drawing/2014/main" id="{84A15E42-B135-45B8-AD81-247C3D590762}"/>
              </a:ext>
            </a:extLst>
          </p:cNvPr>
          <p:cNvSpPr/>
          <p:nvPr/>
        </p:nvSpPr>
        <p:spPr>
          <a:xfrm>
            <a:off x="2190750" y="1533525"/>
            <a:ext cx="2343150" cy="473392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0057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4"/>
          <p:cNvSpPr txBox="1">
            <a:spLocks noGrp="1"/>
          </p:cNvSpPr>
          <p:nvPr>
            <p:ph type="title"/>
          </p:nvPr>
        </p:nvSpPr>
        <p:spPr>
          <a:xfrm>
            <a:off x="415600" y="593367"/>
            <a:ext cx="11360800" cy="943200"/>
          </a:xfrm>
          <a:prstGeom prst="rect">
            <a:avLst/>
          </a:prstGeom>
        </p:spPr>
        <p:txBody>
          <a:bodyPr spcFirstLastPara="1" vert="horz" wrap="square" lIns="121900" tIns="121900" rIns="121900" bIns="121900" rtlCol="0" anchor="t" anchorCtr="0">
            <a:noAutofit/>
          </a:bodyPr>
          <a:lstStyle/>
          <a:p>
            <a:r>
              <a:rPr lang="en" b="1">
                <a:solidFill>
                  <a:srgbClr val="351C75"/>
                </a:solidFill>
                <a:latin typeface="Roboto Slab"/>
                <a:ea typeface="Roboto Slab"/>
                <a:cs typeface="Roboto Slab"/>
              </a:rPr>
              <a:t>Literals</a:t>
            </a:r>
          </a:p>
        </p:txBody>
      </p:sp>
      <p:sp>
        <p:nvSpPr>
          <p:cNvPr id="76" name="Google Shape;76;p14"/>
          <p:cNvSpPr txBox="1">
            <a:spLocks noGrp="1"/>
          </p:cNvSpPr>
          <p:nvPr>
            <p:ph type="body" idx="1"/>
          </p:nvPr>
        </p:nvSpPr>
        <p:spPr>
          <a:xfrm>
            <a:off x="415600" y="1532696"/>
            <a:ext cx="11360800" cy="5026549"/>
          </a:xfrm>
          <a:prstGeom prst="rect">
            <a:avLst/>
          </a:prstGeom>
        </p:spPr>
        <p:txBody>
          <a:bodyPr spcFirstLastPara="1" vert="horz" wrap="square" lIns="121900" tIns="121900" rIns="121900" bIns="121900" rtlCol="0" anchor="t" anchorCtr="0">
            <a:noAutofit/>
          </a:bodyPr>
          <a:lstStyle/>
          <a:p>
            <a:pPr marL="608330" indent="-455930">
              <a:lnSpc>
                <a:spcPct val="114000"/>
              </a:lnSpc>
              <a:buFont typeface="Arial"/>
              <a:buChar char="●"/>
            </a:pPr>
            <a:r>
              <a:rPr lang="en-US">
                <a:solidFill>
                  <a:schemeClr val="bg2">
                    <a:lumMod val="50000"/>
                  </a:schemeClr>
                </a:solidFill>
                <a:latin typeface="Calibri"/>
                <a:cs typeface="Calibri"/>
              </a:rPr>
              <a:t>Any constant value that can be assigned to a variable: 12.0, 45, 7</a:t>
            </a:r>
          </a:p>
          <a:p>
            <a:pPr marL="608330" indent="-455930">
              <a:lnSpc>
                <a:spcPct val="113999"/>
              </a:lnSpc>
            </a:pPr>
            <a:endParaRPr lang="en-US">
              <a:solidFill>
                <a:schemeClr val="bg2">
                  <a:lumMod val="50000"/>
                </a:schemeClr>
              </a:solidFill>
              <a:latin typeface="Calibri" panose="020F0502020204030204" pitchFamily="34" charset="0"/>
              <a:ea typeface="+mn-lt"/>
              <a:cs typeface="Calibri" panose="020F0502020204030204" pitchFamily="34" charset="0"/>
            </a:endParaRPr>
          </a:p>
          <a:p>
            <a:pPr marL="608330" indent="-455930">
              <a:lnSpc>
                <a:spcPct val="113999"/>
              </a:lnSpc>
            </a:pPr>
            <a:r>
              <a:rPr lang="en-US">
                <a:solidFill>
                  <a:schemeClr val="bg2">
                    <a:lumMod val="50000"/>
                  </a:schemeClr>
                </a:solidFill>
                <a:latin typeface="Calibri"/>
                <a:ea typeface="+mn-lt"/>
                <a:cs typeface="Calibri"/>
              </a:rPr>
              <a:t>Examples are: numeric (integer/floating point), </a:t>
            </a:r>
            <a:r>
              <a:rPr lang="en-US" err="1">
                <a:solidFill>
                  <a:schemeClr val="bg2">
                    <a:lumMod val="50000"/>
                  </a:schemeClr>
                </a:solidFill>
                <a:latin typeface="Calibri"/>
                <a:ea typeface="+mn-lt"/>
                <a:cs typeface="Calibri"/>
              </a:rPr>
              <a:t>boolean</a:t>
            </a:r>
            <a:r>
              <a:rPr lang="en-US">
                <a:solidFill>
                  <a:schemeClr val="bg2">
                    <a:lumMod val="50000"/>
                  </a:schemeClr>
                </a:solidFill>
                <a:latin typeface="Calibri"/>
                <a:ea typeface="+mn-lt"/>
                <a:cs typeface="Calibri"/>
              </a:rPr>
              <a:t>, char, String, and </a:t>
            </a:r>
            <a:r>
              <a:rPr lang="en-US" err="1">
                <a:solidFill>
                  <a:schemeClr val="bg2">
                    <a:lumMod val="50000"/>
                  </a:schemeClr>
                </a:solidFill>
                <a:latin typeface="Calibri"/>
                <a:ea typeface="+mn-lt"/>
                <a:cs typeface="Calibri"/>
              </a:rPr>
              <a:t>enum</a:t>
            </a:r>
            <a:endParaRPr lang="en-US">
              <a:solidFill>
                <a:schemeClr val="bg2">
                  <a:lumMod val="50000"/>
                </a:schemeClr>
              </a:solidFill>
              <a:latin typeface="Calibri"/>
              <a:ea typeface="+mn-lt"/>
              <a:cs typeface="Calibri"/>
            </a:endParaRPr>
          </a:p>
          <a:p>
            <a:pPr marL="1827530" lvl="2" indent="-422275">
              <a:lnSpc>
                <a:spcPct val="114000"/>
              </a:lnSpc>
              <a:spcBef>
                <a:spcPts val="0"/>
              </a:spcBef>
            </a:pPr>
            <a:r>
              <a:rPr lang="en-US" i="1">
                <a:solidFill>
                  <a:schemeClr val="bg2">
                    <a:lumMod val="50000"/>
                  </a:schemeClr>
                </a:solidFill>
                <a:latin typeface="Calibri"/>
                <a:ea typeface="+mn-lt"/>
                <a:cs typeface="Calibri"/>
              </a:rPr>
              <a:t>int </a:t>
            </a:r>
            <a:r>
              <a:rPr lang="en-US" i="1" err="1">
                <a:solidFill>
                  <a:schemeClr val="bg2">
                    <a:lumMod val="50000"/>
                  </a:schemeClr>
                </a:solidFill>
                <a:latin typeface="Calibri"/>
                <a:ea typeface="+mn-lt"/>
                <a:cs typeface="Calibri"/>
              </a:rPr>
              <a:t>myInt</a:t>
            </a:r>
            <a:r>
              <a:rPr lang="en-US" i="1">
                <a:solidFill>
                  <a:schemeClr val="bg2">
                    <a:lumMod val="50000"/>
                  </a:schemeClr>
                </a:solidFill>
                <a:latin typeface="Calibri"/>
                <a:ea typeface="+mn-lt"/>
                <a:cs typeface="Calibri"/>
              </a:rPr>
              <a:t> = </a:t>
            </a:r>
            <a:r>
              <a:rPr lang="en-US" i="1">
                <a:solidFill>
                  <a:srgbClr val="FF0000"/>
                </a:solidFill>
                <a:latin typeface="Calibri"/>
                <a:ea typeface="+mn-lt"/>
                <a:cs typeface="Calibri"/>
              </a:rPr>
              <a:t>100</a:t>
            </a:r>
            <a:r>
              <a:rPr lang="en-US" i="1">
                <a:solidFill>
                  <a:schemeClr val="bg2">
                    <a:lumMod val="50000"/>
                  </a:schemeClr>
                </a:solidFill>
                <a:latin typeface="Calibri"/>
                <a:ea typeface="+mn-lt"/>
                <a:cs typeface="Calibri"/>
              </a:rPr>
              <a:t>;</a:t>
            </a:r>
            <a:endParaRPr lang="en-US">
              <a:solidFill>
                <a:schemeClr val="bg2">
                  <a:lumMod val="50000"/>
                </a:schemeClr>
              </a:solidFill>
              <a:latin typeface="Calibri"/>
              <a:cs typeface="Calibri"/>
            </a:endParaRPr>
          </a:p>
          <a:p>
            <a:pPr marL="1827530" lvl="2" indent="-422275">
              <a:lnSpc>
                <a:spcPct val="113999"/>
              </a:lnSpc>
              <a:spcBef>
                <a:spcPts val="0"/>
              </a:spcBef>
            </a:pPr>
            <a:endParaRPr lang="en-US" i="1">
              <a:solidFill>
                <a:schemeClr val="bg2">
                  <a:lumMod val="50000"/>
                </a:schemeClr>
              </a:solidFill>
              <a:latin typeface="Calibri" panose="020F0502020204030204" pitchFamily="34" charset="0"/>
              <a:ea typeface="+mn-lt"/>
              <a:cs typeface="Calibri" panose="020F0502020204030204" pitchFamily="34" charset="0"/>
            </a:endParaRPr>
          </a:p>
          <a:p>
            <a:pPr marL="1827530" lvl="2" indent="-422275">
              <a:lnSpc>
                <a:spcPct val="113999"/>
              </a:lnSpc>
              <a:spcBef>
                <a:spcPts val="0"/>
              </a:spcBef>
            </a:pPr>
            <a:r>
              <a:rPr lang="en-US" i="1" err="1">
                <a:solidFill>
                  <a:schemeClr val="bg2">
                    <a:lumMod val="50000"/>
                  </a:schemeClr>
                </a:solidFill>
                <a:latin typeface="Calibri"/>
                <a:cs typeface="Calibri"/>
              </a:rPr>
              <a:t>boolean</a:t>
            </a:r>
            <a:r>
              <a:rPr lang="en-US" i="1">
                <a:solidFill>
                  <a:schemeClr val="bg2">
                    <a:lumMod val="50000"/>
                  </a:schemeClr>
                </a:solidFill>
                <a:latin typeface="Calibri"/>
                <a:cs typeface="Calibri"/>
              </a:rPr>
              <a:t> bool = </a:t>
            </a:r>
            <a:r>
              <a:rPr lang="en-US" i="1">
                <a:solidFill>
                  <a:srgbClr val="FF0000"/>
                </a:solidFill>
                <a:latin typeface="Calibri"/>
                <a:cs typeface="Calibri"/>
              </a:rPr>
              <a:t>true</a:t>
            </a:r>
            <a:r>
              <a:rPr lang="en-US" i="1">
                <a:solidFill>
                  <a:schemeClr val="bg2">
                    <a:lumMod val="50000"/>
                  </a:schemeClr>
                </a:solidFill>
                <a:latin typeface="Calibri"/>
                <a:cs typeface="Calibri"/>
              </a:rPr>
              <a:t>;</a:t>
            </a:r>
          </a:p>
          <a:p>
            <a:pPr marL="1827530" lvl="2" indent="-422275">
              <a:lnSpc>
                <a:spcPct val="113999"/>
              </a:lnSpc>
              <a:spcBef>
                <a:spcPts val="0"/>
              </a:spcBef>
            </a:pPr>
            <a:endParaRPr lang="en-US" i="1">
              <a:solidFill>
                <a:schemeClr val="bg2">
                  <a:lumMod val="50000"/>
                </a:schemeClr>
              </a:solidFill>
              <a:latin typeface="Calibri" panose="020F0502020204030204" pitchFamily="34" charset="0"/>
              <a:cs typeface="Calibri" panose="020F0502020204030204" pitchFamily="34" charset="0"/>
            </a:endParaRPr>
          </a:p>
          <a:p>
            <a:pPr marL="1827530" lvl="2" indent="-422275">
              <a:lnSpc>
                <a:spcPct val="113999"/>
              </a:lnSpc>
              <a:spcBef>
                <a:spcPts val="0"/>
              </a:spcBef>
            </a:pPr>
            <a:r>
              <a:rPr lang="en-US" i="1">
                <a:solidFill>
                  <a:schemeClr val="bg2">
                    <a:lumMod val="50000"/>
                  </a:schemeClr>
                </a:solidFill>
                <a:latin typeface="Calibri"/>
                <a:cs typeface="Calibri"/>
              </a:rPr>
              <a:t>String s = </a:t>
            </a:r>
            <a:r>
              <a:rPr lang="en-US" i="1">
                <a:solidFill>
                  <a:srgbClr val="FF0000"/>
                </a:solidFill>
                <a:latin typeface="Calibri"/>
                <a:cs typeface="Calibri"/>
              </a:rPr>
              <a:t>"Hello"</a:t>
            </a:r>
            <a:r>
              <a:rPr lang="en-US" i="1">
                <a:solidFill>
                  <a:schemeClr val="bg2">
                    <a:lumMod val="50000"/>
                  </a:schemeClr>
                </a:solidFill>
                <a:latin typeface="Calibri"/>
                <a:cs typeface="Calibri"/>
              </a:rPr>
              <a:t>;</a:t>
            </a:r>
            <a:endParaRPr lang="en-US" i="1">
              <a:solidFill>
                <a:schemeClr val="bg2">
                  <a:lumMod val="50000"/>
                </a:schemeClr>
              </a:solidFill>
              <a:latin typeface="Calibri" panose="020F0502020204030204" pitchFamily="34" charset="0"/>
              <a:cs typeface="Calibri" panose="020F0502020204030204" pitchFamily="34" charset="0"/>
            </a:endParaRPr>
          </a:p>
          <a:p>
            <a:pPr marL="1827530" lvl="2" indent="-422275">
              <a:lnSpc>
                <a:spcPct val="113999"/>
              </a:lnSpc>
              <a:spcBef>
                <a:spcPts val="0"/>
              </a:spcBef>
            </a:pPr>
            <a:endParaRPr lang="en-US" i="1">
              <a:solidFill>
                <a:schemeClr val="bg2">
                  <a:lumMod val="50000"/>
                </a:schemeClr>
              </a:solidFill>
              <a:latin typeface="Calibri" panose="020F0502020204030204" pitchFamily="34" charset="0"/>
              <a:cs typeface="Calibri" panose="020F0502020204030204" pitchFamily="34" charset="0"/>
            </a:endParaRPr>
          </a:p>
          <a:p>
            <a:pPr marL="1827530" lvl="2" indent="-422275">
              <a:lnSpc>
                <a:spcPct val="113999"/>
              </a:lnSpc>
              <a:spcBef>
                <a:spcPts val="0"/>
              </a:spcBef>
            </a:pPr>
            <a:r>
              <a:rPr lang="en-US" i="1">
                <a:solidFill>
                  <a:schemeClr val="bg2">
                    <a:lumMod val="50000"/>
                  </a:schemeClr>
                </a:solidFill>
                <a:latin typeface="Calibri"/>
                <a:cs typeface="Calibri"/>
              </a:rPr>
              <a:t>We will be coming back to </a:t>
            </a:r>
            <a:r>
              <a:rPr lang="en-US" i="1" err="1">
                <a:solidFill>
                  <a:schemeClr val="bg2">
                    <a:lumMod val="50000"/>
                  </a:schemeClr>
                </a:solidFill>
                <a:latin typeface="Calibri"/>
                <a:cs typeface="Calibri"/>
              </a:rPr>
              <a:t>enums</a:t>
            </a:r>
            <a:r>
              <a:rPr lang="en-US" i="1">
                <a:solidFill>
                  <a:schemeClr val="bg2">
                    <a:lumMod val="50000"/>
                  </a:schemeClr>
                </a:solidFill>
                <a:latin typeface="Calibri"/>
                <a:cs typeface="Calibri"/>
              </a:rPr>
              <a:t> later</a:t>
            </a:r>
          </a:p>
          <a:p>
            <a:pPr marL="1217930" lvl="1" indent="-422275"/>
            <a:endParaRPr lang="en-US">
              <a:solidFill>
                <a:schemeClr val="bg2">
                  <a:lumMod val="50000"/>
                </a:schemeClr>
              </a:solidFill>
              <a:latin typeface="Calibri" panose="020F0502020204030204"/>
              <a:cs typeface="Calibri"/>
            </a:endParaRPr>
          </a:p>
          <a:p>
            <a:pPr marL="608330" indent="-455930">
              <a:buFont typeface="Roboto"/>
              <a:buChar char="●"/>
            </a:pPr>
            <a:endParaRPr lang="en-US">
              <a:solidFill>
                <a:schemeClr val="bg2">
                  <a:lumMod val="50000"/>
                </a:schemeClr>
              </a:solidFill>
              <a:latin typeface="Calibri" panose="020F0502020204030204"/>
              <a:cs typeface="Calibri"/>
            </a:endParaRPr>
          </a:p>
        </p:txBody>
      </p:sp>
      <p:sp>
        <p:nvSpPr>
          <p:cNvPr id="77" name="Google Shape;77;p14"/>
          <p:cNvSpPr/>
          <p:nvPr/>
        </p:nvSpPr>
        <p:spPr>
          <a:xfrm>
            <a:off x="-116467" y="6697267"/>
            <a:ext cx="12334400" cy="264400"/>
          </a:xfrm>
          <a:prstGeom prst="rect">
            <a:avLst/>
          </a:prstGeom>
          <a:solidFill>
            <a:srgbClr val="20124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Tree>
    <p:extLst>
      <p:ext uri="{BB962C8B-B14F-4D97-AF65-F5344CB8AC3E}">
        <p14:creationId xmlns:p14="http://schemas.microsoft.com/office/powerpoint/2010/main" val="42024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4"/>
          <p:cNvSpPr txBox="1">
            <a:spLocks noGrp="1"/>
          </p:cNvSpPr>
          <p:nvPr>
            <p:ph type="title"/>
          </p:nvPr>
        </p:nvSpPr>
        <p:spPr>
          <a:xfrm>
            <a:off x="415600" y="593367"/>
            <a:ext cx="11360800" cy="943200"/>
          </a:xfrm>
          <a:prstGeom prst="rect">
            <a:avLst/>
          </a:prstGeom>
        </p:spPr>
        <p:txBody>
          <a:bodyPr spcFirstLastPara="1" vert="horz" wrap="square" lIns="121900" tIns="121900" rIns="121900" bIns="121900" rtlCol="0" anchor="t" anchorCtr="0">
            <a:noAutofit/>
          </a:bodyPr>
          <a:lstStyle/>
          <a:p>
            <a:r>
              <a:rPr lang="en" b="1">
                <a:solidFill>
                  <a:srgbClr val="351C75"/>
                </a:solidFill>
                <a:latin typeface="Roboto Slab"/>
                <a:ea typeface="Roboto Slab"/>
                <a:cs typeface="Roboto Slab"/>
              </a:rPr>
              <a:t>Constants</a:t>
            </a:r>
          </a:p>
        </p:txBody>
      </p:sp>
      <p:sp>
        <p:nvSpPr>
          <p:cNvPr id="76" name="Google Shape;76;p14"/>
          <p:cNvSpPr txBox="1">
            <a:spLocks noGrp="1"/>
          </p:cNvSpPr>
          <p:nvPr>
            <p:ph type="body" idx="1"/>
          </p:nvPr>
        </p:nvSpPr>
        <p:spPr>
          <a:xfrm>
            <a:off x="415600" y="1532696"/>
            <a:ext cx="11360800" cy="5026549"/>
          </a:xfrm>
          <a:prstGeom prst="rect">
            <a:avLst/>
          </a:prstGeom>
        </p:spPr>
        <p:txBody>
          <a:bodyPr spcFirstLastPara="1" vert="horz" wrap="square" lIns="121900" tIns="121900" rIns="121900" bIns="121900" rtlCol="0" anchor="t" anchorCtr="0">
            <a:noAutofit/>
          </a:bodyPr>
          <a:lstStyle/>
          <a:p>
            <a:pPr marL="608950" indent="-456554">
              <a:lnSpc>
                <a:spcPct val="114000"/>
              </a:lnSpc>
              <a:buFont typeface="Arial"/>
              <a:buChar char="●"/>
            </a:pPr>
            <a:r>
              <a:rPr lang="en-US">
                <a:solidFill>
                  <a:schemeClr val="bg2">
                    <a:lumMod val="50000"/>
                  </a:schemeClr>
                </a:solidFill>
                <a:ea typeface="+mn-lt"/>
                <a:cs typeface="+mn-lt"/>
              </a:rPr>
              <a:t>Any</a:t>
            </a:r>
            <a:r>
              <a:rPr lang="en-US">
                <a:solidFill>
                  <a:schemeClr val="bg2">
                    <a:lumMod val="50000"/>
                  </a:schemeClr>
                </a:solidFill>
                <a:cs typeface="Calibri"/>
              </a:rPr>
              <a:t> variable whose value cannot change once it has been assigned</a:t>
            </a:r>
            <a:endParaRPr lang="en-US" i="1">
              <a:solidFill>
                <a:schemeClr val="bg2">
                  <a:lumMod val="50000"/>
                </a:schemeClr>
              </a:solidFill>
              <a:cs typeface="Calibri"/>
            </a:endParaRPr>
          </a:p>
          <a:p>
            <a:pPr marL="608950" indent="-456554">
              <a:lnSpc>
                <a:spcPct val="113999"/>
              </a:lnSpc>
              <a:buFont typeface="Arial"/>
            </a:pPr>
            <a:endParaRPr lang="en-US">
              <a:solidFill>
                <a:schemeClr val="bg2">
                  <a:lumMod val="50000"/>
                </a:schemeClr>
              </a:solidFill>
              <a:cs typeface="Calibri"/>
            </a:endParaRPr>
          </a:p>
          <a:p>
            <a:pPr marL="608950" indent="-456554">
              <a:lnSpc>
                <a:spcPct val="113999"/>
              </a:lnSpc>
            </a:pPr>
            <a:r>
              <a:rPr lang="en-US">
                <a:solidFill>
                  <a:schemeClr val="bg2">
                    <a:lumMod val="50000"/>
                  </a:schemeClr>
                </a:solidFill>
                <a:cs typeface="Calibri"/>
              </a:rPr>
              <a:t>Add the keyword "final" in front of the variable declaration</a:t>
            </a:r>
          </a:p>
          <a:p>
            <a:pPr marL="1218535" lvl="1" indent="-422900">
              <a:lnSpc>
                <a:spcPct val="113999"/>
              </a:lnSpc>
              <a:spcBef>
                <a:spcPts val="0"/>
              </a:spcBef>
            </a:pPr>
            <a:r>
              <a:rPr lang="en-US" i="1">
                <a:solidFill>
                  <a:schemeClr val="bg2">
                    <a:lumMod val="50000"/>
                  </a:schemeClr>
                </a:solidFill>
                <a:cs typeface="Courier New"/>
              </a:rPr>
              <a:t>final int MY_INT = 3;</a:t>
            </a:r>
          </a:p>
          <a:p>
            <a:pPr marL="795635" lvl="1" indent="0">
              <a:lnSpc>
                <a:spcPct val="113999"/>
              </a:lnSpc>
              <a:spcBef>
                <a:spcPts val="0"/>
              </a:spcBef>
              <a:buNone/>
            </a:pPr>
            <a:endParaRPr lang="en-US">
              <a:solidFill>
                <a:schemeClr val="bg2">
                  <a:lumMod val="50000"/>
                </a:schemeClr>
              </a:solidFill>
              <a:cs typeface="Calibri"/>
            </a:endParaRPr>
          </a:p>
          <a:p>
            <a:pPr marL="608950" indent="-456554">
              <a:buFont typeface="Roboto"/>
              <a:buChar char="●"/>
            </a:pPr>
            <a:r>
              <a:rPr lang="en-US">
                <a:solidFill>
                  <a:schemeClr val="bg2">
                    <a:lumMod val="50000"/>
                  </a:schemeClr>
                </a:solidFill>
                <a:cs typeface="Calibri"/>
              </a:rPr>
              <a:t>Naming convention is ALL CAPS and </a:t>
            </a:r>
            <a:r>
              <a:rPr lang="en-US" err="1">
                <a:solidFill>
                  <a:schemeClr val="bg2">
                    <a:lumMod val="50000"/>
                  </a:schemeClr>
                </a:solidFill>
                <a:cs typeface="Calibri"/>
              </a:rPr>
              <a:t>snake_case</a:t>
            </a:r>
            <a:endParaRPr lang="en-US">
              <a:solidFill>
                <a:schemeClr val="bg2">
                  <a:lumMod val="50000"/>
                </a:schemeClr>
              </a:solidFill>
              <a:cs typeface="Calibri"/>
            </a:endParaRPr>
          </a:p>
        </p:txBody>
      </p:sp>
      <p:sp>
        <p:nvSpPr>
          <p:cNvPr id="77" name="Google Shape;77;p14"/>
          <p:cNvSpPr/>
          <p:nvPr/>
        </p:nvSpPr>
        <p:spPr>
          <a:xfrm>
            <a:off x="-116467" y="6697267"/>
            <a:ext cx="12334400" cy="264400"/>
          </a:xfrm>
          <a:prstGeom prst="rect">
            <a:avLst/>
          </a:prstGeom>
          <a:solidFill>
            <a:srgbClr val="20124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Tree>
    <p:extLst>
      <p:ext uri="{BB962C8B-B14F-4D97-AF65-F5344CB8AC3E}">
        <p14:creationId xmlns:p14="http://schemas.microsoft.com/office/powerpoint/2010/main" val="1660020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4"/>
          <p:cNvSpPr txBox="1">
            <a:spLocks noGrp="1"/>
          </p:cNvSpPr>
          <p:nvPr>
            <p:ph type="title"/>
          </p:nvPr>
        </p:nvSpPr>
        <p:spPr>
          <a:xfrm>
            <a:off x="415600" y="593367"/>
            <a:ext cx="11360800" cy="943200"/>
          </a:xfrm>
          <a:prstGeom prst="rect">
            <a:avLst/>
          </a:prstGeom>
        </p:spPr>
        <p:txBody>
          <a:bodyPr spcFirstLastPara="1" vert="horz" wrap="square" lIns="121900" tIns="121900" rIns="121900" bIns="121900" rtlCol="0" anchor="t" anchorCtr="0">
            <a:noAutofit/>
          </a:bodyPr>
          <a:lstStyle/>
          <a:p>
            <a:r>
              <a:rPr lang="en" b="1">
                <a:solidFill>
                  <a:srgbClr val="351C75"/>
                </a:solidFill>
                <a:latin typeface="Roboto Slab"/>
                <a:ea typeface="Roboto Slab"/>
                <a:cs typeface="Roboto Slab"/>
                <a:sym typeface="Roboto Slab"/>
              </a:rPr>
              <a:t>Operators</a:t>
            </a:r>
            <a:endParaRPr b="1">
              <a:solidFill>
                <a:srgbClr val="351C75"/>
              </a:solidFill>
              <a:latin typeface="Roboto Slab"/>
              <a:ea typeface="Roboto Slab"/>
              <a:cs typeface="Roboto Slab"/>
              <a:sym typeface="Roboto Slab"/>
            </a:endParaRPr>
          </a:p>
        </p:txBody>
      </p:sp>
      <p:sp>
        <p:nvSpPr>
          <p:cNvPr id="76" name="Google Shape;76;p14"/>
          <p:cNvSpPr txBox="1">
            <a:spLocks noGrp="1"/>
          </p:cNvSpPr>
          <p:nvPr>
            <p:ph type="body" idx="1"/>
          </p:nvPr>
        </p:nvSpPr>
        <p:spPr>
          <a:xfrm>
            <a:off x="415600" y="1614221"/>
            <a:ext cx="11360800" cy="4757424"/>
          </a:xfrm>
          <a:prstGeom prst="rect">
            <a:avLst/>
          </a:prstGeom>
        </p:spPr>
        <p:txBody>
          <a:bodyPr spcFirstLastPara="1" vert="horz" wrap="square" lIns="121900" tIns="121900" rIns="121900" bIns="121900" rtlCol="0" anchor="t" anchorCtr="0">
            <a:noAutofit/>
          </a:bodyPr>
          <a:lstStyle/>
          <a:p>
            <a:pPr marL="152392" indent="0">
              <a:buNone/>
            </a:pPr>
            <a:br>
              <a:rPr lang="en-US"/>
            </a:br>
            <a:endParaRPr lang="en-US">
              <a:latin typeface="Roboto"/>
              <a:ea typeface="Roboto"/>
              <a:cs typeface="Roboto"/>
              <a:sym typeface="Roboto"/>
            </a:endParaRPr>
          </a:p>
        </p:txBody>
      </p:sp>
      <p:sp>
        <p:nvSpPr>
          <p:cNvPr id="77" name="Google Shape;77;p14"/>
          <p:cNvSpPr/>
          <p:nvPr/>
        </p:nvSpPr>
        <p:spPr>
          <a:xfrm>
            <a:off x="-116467" y="6697267"/>
            <a:ext cx="12334400" cy="264400"/>
          </a:xfrm>
          <a:prstGeom prst="rect">
            <a:avLst/>
          </a:prstGeom>
          <a:solidFill>
            <a:srgbClr val="20124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pic>
        <p:nvPicPr>
          <p:cNvPr id="5" name="Picture 4" descr="A screenshot of a cell phone&#10;&#10;Description automatically generated">
            <a:extLst>
              <a:ext uri="{FF2B5EF4-FFF2-40B4-BE49-F238E27FC236}">
                <a16:creationId xmlns:a16="http://schemas.microsoft.com/office/drawing/2014/main" id="{6EE56432-71E6-874C-A79F-EEB35DE11667}"/>
              </a:ext>
            </a:extLst>
          </p:cNvPr>
          <p:cNvPicPr>
            <a:picLocks noChangeAspect="1"/>
          </p:cNvPicPr>
          <p:nvPr/>
        </p:nvPicPr>
        <p:blipFill>
          <a:blip r:embed="rId3"/>
          <a:stretch>
            <a:fillRect/>
          </a:stretch>
        </p:blipFill>
        <p:spPr>
          <a:xfrm>
            <a:off x="5200938" y="170954"/>
            <a:ext cx="5762769" cy="6363503"/>
          </a:xfrm>
          <a:prstGeom prst="rect">
            <a:avLst/>
          </a:prstGeom>
        </p:spPr>
      </p:pic>
    </p:spTree>
    <p:extLst>
      <p:ext uri="{BB962C8B-B14F-4D97-AF65-F5344CB8AC3E}">
        <p14:creationId xmlns:p14="http://schemas.microsoft.com/office/powerpoint/2010/main" val="603523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4"/>
          <p:cNvSpPr txBox="1">
            <a:spLocks noGrp="1"/>
          </p:cNvSpPr>
          <p:nvPr>
            <p:ph type="title"/>
          </p:nvPr>
        </p:nvSpPr>
        <p:spPr>
          <a:xfrm>
            <a:off x="415600" y="593367"/>
            <a:ext cx="11360800" cy="943200"/>
          </a:xfrm>
          <a:prstGeom prst="rect">
            <a:avLst/>
          </a:prstGeom>
        </p:spPr>
        <p:txBody>
          <a:bodyPr spcFirstLastPara="1" vert="horz" wrap="square" lIns="121900" tIns="121900" rIns="121900" bIns="121900" rtlCol="0" anchor="t" anchorCtr="0">
            <a:noAutofit/>
          </a:bodyPr>
          <a:lstStyle/>
          <a:p>
            <a:r>
              <a:rPr lang="en" b="1">
                <a:solidFill>
                  <a:srgbClr val="351C75"/>
                </a:solidFill>
                <a:latin typeface="Roboto Slab"/>
                <a:ea typeface="Roboto Slab"/>
                <a:sym typeface="Roboto Slab"/>
              </a:rPr>
              <a:t>Type conversion</a:t>
            </a:r>
            <a:endParaRPr lang="en-US"/>
          </a:p>
        </p:txBody>
      </p:sp>
      <p:sp>
        <p:nvSpPr>
          <p:cNvPr id="76" name="Google Shape;76;p14"/>
          <p:cNvSpPr txBox="1">
            <a:spLocks noGrp="1"/>
          </p:cNvSpPr>
          <p:nvPr>
            <p:ph type="body" idx="1"/>
          </p:nvPr>
        </p:nvSpPr>
        <p:spPr>
          <a:xfrm>
            <a:off x="415600" y="1688433"/>
            <a:ext cx="11360800" cy="4403600"/>
          </a:xfrm>
          <a:prstGeom prst="rect">
            <a:avLst/>
          </a:prstGeom>
        </p:spPr>
        <p:txBody>
          <a:bodyPr spcFirstLastPara="1" vert="horz" wrap="square" lIns="121900" tIns="121900" rIns="121900" bIns="121900" rtlCol="0" anchor="t" anchorCtr="0">
            <a:noAutofit/>
          </a:bodyPr>
          <a:lstStyle/>
          <a:p>
            <a:pPr lvl="0">
              <a:buFont typeface="Roboto"/>
              <a:buChar char="●"/>
            </a:pPr>
            <a:r>
              <a:rPr lang="en-US">
                <a:solidFill>
                  <a:schemeClr val="bg2">
                    <a:lumMod val="50000"/>
                  </a:schemeClr>
                </a:solidFill>
              </a:rPr>
              <a:t>Narrowing: Bigger goes to smaller (loses precision)</a:t>
            </a:r>
          </a:p>
          <a:p>
            <a:pPr lvl="1">
              <a:buFont typeface="Roboto"/>
              <a:buChar char="●"/>
            </a:pPr>
            <a:r>
              <a:rPr lang="en-US">
                <a:solidFill>
                  <a:schemeClr val="bg2">
                    <a:lumMod val="50000"/>
                  </a:schemeClr>
                </a:solidFill>
              </a:rPr>
              <a:t>double -&gt; int</a:t>
            </a:r>
          </a:p>
          <a:p>
            <a:pPr lvl="1">
              <a:buFont typeface="Roboto"/>
              <a:buChar char="●"/>
            </a:pPr>
            <a:r>
              <a:rPr lang="en-US">
                <a:solidFill>
                  <a:schemeClr val="bg2">
                    <a:lumMod val="50000"/>
                  </a:schemeClr>
                </a:solidFill>
              </a:rPr>
              <a:t>Not allowed in Java</a:t>
            </a:r>
          </a:p>
          <a:p>
            <a:pPr marL="795827" lvl="1" indent="0">
              <a:buNone/>
            </a:pPr>
            <a:endParaRPr lang="en-US">
              <a:solidFill>
                <a:schemeClr val="bg2">
                  <a:lumMod val="50000"/>
                </a:schemeClr>
              </a:solidFill>
            </a:endParaRPr>
          </a:p>
          <a:p>
            <a:pPr>
              <a:buFont typeface="Roboto"/>
              <a:buChar char="●"/>
            </a:pPr>
            <a:r>
              <a:rPr lang="en-US">
                <a:solidFill>
                  <a:schemeClr val="bg2">
                    <a:lumMod val="50000"/>
                  </a:schemeClr>
                </a:solidFill>
              </a:rPr>
              <a:t>Widening: Smaller goes to bigger (doesn’t lose precision)</a:t>
            </a:r>
          </a:p>
          <a:p>
            <a:pPr lvl="1">
              <a:buFont typeface="Roboto"/>
              <a:buChar char="●"/>
            </a:pPr>
            <a:r>
              <a:rPr lang="en-US">
                <a:solidFill>
                  <a:schemeClr val="bg2">
                    <a:lumMod val="50000"/>
                  </a:schemeClr>
                </a:solidFill>
              </a:rPr>
              <a:t>byte -&gt; int</a:t>
            </a:r>
          </a:p>
          <a:p>
            <a:pPr lvl="1">
              <a:buFont typeface="Roboto"/>
              <a:buChar char="●"/>
            </a:pPr>
            <a:r>
              <a:rPr lang="en-US">
                <a:solidFill>
                  <a:schemeClr val="bg2">
                    <a:lumMod val="50000"/>
                  </a:schemeClr>
                </a:solidFill>
                <a:latin typeface="Roboto"/>
                <a:ea typeface="Roboto"/>
                <a:cs typeface="Roboto"/>
                <a:sym typeface="Roboto"/>
              </a:rPr>
              <a:t>Allowed in Java</a:t>
            </a:r>
          </a:p>
        </p:txBody>
      </p:sp>
      <p:sp>
        <p:nvSpPr>
          <p:cNvPr id="77" name="Google Shape;77;p14"/>
          <p:cNvSpPr/>
          <p:nvPr/>
        </p:nvSpPr>
        <p:spPr>
          <a:xfrm>
            <a:off x="-116467" y="6697267"/>
            <a:ext cx="12334400" cy="264400"/>
          </a:xfrm>
          <a:prstGeom prst="rect">
            <a:avLst/>
          </a:prstGeom>
          <a:solidFill>
            <a:srgbClr val="20124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Tree>
    <p:extLst>
      <p:ext uri="{BB962C8B-B14F-4D97-AF65-F5344CB8AC3E}">
        <p14:creationId xmlns:p14="http://schemas.microsoft.com/office/powerpoint/2010/main" val="205002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4"/>
          <p:cNvSpPr txBox="1">
            <a:spLocks noGrp="1"/>
          </p:cNvSpPr>
          <p:nvPr>
            <p:ph type="title"/>
          </p:nvPr>
        </p:nvSpPr>
        <p:spPr>
          <a:xfrm>
            <a:off x="415600" y="593367"/>
            <a:ext cx="11360800" cy="943200"/>
          </a:xfrm>
          <a:prstGeom prst="rect">
            <a:avLst/>
          </a:prstGeom>
        </p:spPr>
        <p:txBody>
          <a:bodyPr spcFirstLastPara="1" vert="horz" wrap="square" lIns="121900" tIns="121900" rIns="121900" bIns="121900" rtlCol="0" anchor="t" anchorCtr="0">
            <a:noAutofit/>
          </a:bodyPr>
          <a:lstStyle/>
          <a:p>
            <a:r>
              <a:rPr lang="en" b="1">
                <a:solidFill>
                  <a:srgbClr val="351C75"/>
                </a:solidFill>
                <a:latin typeface="Roboto Slab"/>
                <a:ea typeface="Roboto Slab"/>
                <a:cs typeface="Roboto Slab"/>
                <a:sym typeface="Roboto Slab"/>
              </a:rPr>
              <a:t>Explicit vs Implicit Casting</a:t>
            </a:r>
            <a:endParaRPr b="1">
              <a:solidFill>
                <a:srgbClr val="351C75"/>
              </a:solidFill>
              <a:latin typeface="Roboto Slab"/>
              <a:ea typeface="Roboto Slab"/>
              <a:cs typeface="Roboto Slab"/>
              <a:sym typeface="Roboto Slab"/>
            </a:endParaRPr>
          </a:p>
        </p:txBody>
      </p:sp>
      <p:sp>
        <p:nvSpPr>
          <p:cNvPr id="76" name="Google Shape;76;p14"/>
          <p:cNvSpPr txBox="1">
            <a:spLocks noGrp="1"/>
          </p:cNvSpPr>
          <p:nvPr>
            <p:ph type="body" idx="1"/>
          </p:nvPr>
        </p:nvSpPr>
        <p:spPr>
          <a:xfrm>
            <a:off x="415600" y="1614221"/>
            <a:ext cx="11360800" cy="4757424"/>
          </a:xfrm>
          <a:prstGeom prst="rect">
            <a:avLst/>
          </a:prstGeom>
        </p:spPr>
        <p:txBody>
          <a:bodyPr spcFirstLastPara="1" vert="horz" wrap="square" lIns="121900" tIns="121900" rIns="121900" bIns="121900" rtlCol="0" anchor="t" anchorCtr="0">
            <a:noAutofit/>
          </a:bodyPr>
          <a:lstStyle/>
          <a:p>
            <a:pPr marL="152392" indent="0">
              <a:buNone/>
            </a:pPr>
            <a:r>
              <a:rPr lang="en-US">
                <a:solidFill>
                  <a:schemeClr val="bg2">
                    <a:lumMod val="50000"/>
                  </a:schemeClr>
                </a:solidFill>
              </a:rPr>
              <a:t>What’s the difference?</a:t>
            </a:r>
          </a:p>
          <a:p>
            <a:pPr marL="152392" indent="0">
              <a:buNone/>
            </a:pPr>
            <a:endParaRPr lang="en-US">
              <a:solidFill>
                <a:schemeClr val="bg2">
                  <a:lumMod val="50000"/>
                </a:schemeClr>
              </a:solidFill>
            </a:endParaRPr>
          </a:p>
          <a:p>
            <a:r>
              <a:rPr lang="en-US">
                <a:solidFill>
                  <a:schemeClr val="bg2">
                    <a:lumMod val="50000"/>
                  </a:schemeClr>
                </a:solidFill>
              </a:rPr>
              <a:t>Explicit casting must be done when there could be a loss of data. Otherwise, it will be a compilation error. We will come back to this later in the semester.</a:t>
            </a:r>
          </a:p>
          <a:p>
            <a:pPr lvl="1"/>
            <a:r>
              <a:rPr lang="en-US">
                <a:solidFill>
                  <a:schemeClr val="bg2">
                    <a:lumMod val="50000"/>
                  </a:schemeClr>
                </a:solidFill>
              </a:rPr>
              <a:t>Remember, this does not change the original variable type.</a:t>
            </a:r>
          </a:p>
          <a:p>
            <a:pPr lvl="1"/>
            <a:r>
              <a:rPr lang="en-US">
                <a:solidFill>
                  <a:schemeClr val="bg2">
                    <a:lumMod val="50000"/>
                  </a:schemeClr>
                </a:solidFill>
              </a:rPr>
              <a:t>It just temporarily changes the way the </a:t>
            </a:r>
            <a:r>
              <a:rPr lang="en-US" b="1" i="1">
                <a:solidFill>
                  <a:schemeClr val="bg2">
                    <a:lumMod val="50000"/>
                  </a:schemeClr>
                </a:solidFill>
              </a:rPr>
              <a:t>value</a:t>
            </a:r>
            <a:r>
              <a:rPr lang="en-US">
                <a:solidFill>
                  <a:schemeClr val="bg2">
                    <a:lumMod val="50000"/>
                  </a:schemeClr>
                </a:solidFill>
              </a:rPr>
              <a:t>  of the variable is treated for a specific expression.</a:t>
            </a:r>
          </a:p>
          <a:p>
            <a:pPr lvl="1"/>
            <a:endParaRPr lang="en-US">
              <a:solidFill>
                <a:schemeClr val="bg2">
                  <a:lumMod val="50000"/>
                </a:schemeClr>
              </a:solidFill>
            </a:endParaRPr>
          </a:p>
          <a:p>
            <a:r>
              <a:rPr lang="en-US">
                <a:solidFill>
                  <a:schemeClr val="bg2">
                    <a:lumMod val="50000"/>
                  </a:schemeClr>
                </a:solidFill>
              </a:rPr>
              <a:t>Implicit casting is done automatically (see next slide)</a:t>
            </a:r>
            <a:br>
              <a:rPr lang="en-US">
                <a:solidFill>
                  <a:schemeClr val="bg2">
                    <a:lumMod val="50000"/>
                  </a:schemeClr>
                </a:solidFill>
              </a:rPr>
            </a:br>
            <a:endParaRPr lang="en-US">
              <a:solidFill>
                <a:schemeClr val="bg2">
                  <a:lumMod val="50000"/>
                </a:schemeClr>
              </a:solidFill>
              <a:latin typeface="Roboto"/>
              <a:ea typeface="Roboto"/>
              <a:cs typeface="Roboto"/>
              <a:sym typeface="Roboto"/>
            </a:endParaRPr>
          </a:p>
        </p:txBody>
      </p:sp>
      <p:sp>
        <p:nvSpPr>
          <p:cNvPr id="77" name="Google Shape;77;p14"/>
          <p:cNvSpPr/>
          <p:nvPr/>
        </p:nvSpPr>
        <p:spPr>
          <a:xfrm>
            <a:off x="-116467" y="6697267"/>
            <a:ext cx="12334400" cy="264400"/>
          </a:xfrm>
          <a:prstGeom prst="rect">
            <a:avLst/>
          </a:prstGeom>
          <a:solidFill>
            <a:srgbClr val="20124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Tree>
    <p:extLst>
      <p:ext uri="{BB962C8B-B14F-4D97-AF65-F5344CB8AC3E}">
        <p14:creationId xmlns:p14="http://schemas.microsoft.com/office/powerpoint/2010/main" val="4259103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8E920-7EEF-446C-AC87-C72CEDB19AAC}"/>
              </a:ext>
            </a:extLst>
          </p:cNvPr>
          <p:cNvSpPr>
            <a:spLocks noGrp="1"/>
          </p:cNvSpPr>
          <p:nvPr>
            <p:ph type="title"/>
          </p:nvPr>
        </p:nvSpPr>
        <p:spPr/>
        <p:txBody>
          <a:bodyPr/>
          <a:lstStyle/>
          <a:p>
            <a:r>
              <a:rPr lang="en" b="1">
                <a:solidFill>
                  <a:srgbClr val="351C75"/>
                </a:solidFill>
                <a:latin typeface="Roboto Slab"/>
                <a:ea typeface="+mj-lt"/>
                <a:cs typeface="+mj-lt"/>
              </a:rPr>
              <a:t>Type Conversion (continued)</a:t>
            </a:r>
            <a:endParaRPr lang="en" b="1">
              <a:solidFill>
                <a:srgbClr val="351C75"/>
              </a:solidFill>
              <a:latin typeface="Roboto Slab"/>
              <a:cs typeface="Calibri Light"/>
            </a:endParaRPr>
          </a:p>
        </p:txBody>
      </p:sp>
      <p:sp>
        <p:nvSpPr>
          <p:cNvPr id="3" name="Text Placeholder 2">
            <a:extLst>
              <a:ext uri="{FF2B5EF4-FFF2-40B4-BE49-F238E27FC236}">
                <a16:creationId xmlns:a16="http://schemas.microsoft.com/office/drawing/2014/main" id="{06499F29-8A7A-47F1-8C5B-5B220C3A3E6B}"/>
              </a:ext>
            </a:extLst>
          </p:cNvPr>
          <p:cNvSpPr>
            <a:spLocks noGrp="1"/>
          </p:cNvSpPr>
          <p:nvPr>
            <p:ph type="body" idx="1"/>
          </p:nvPr>
        </p:nvSpPr>
        <p:spPr/>
        <p:txBody>
          <a:bodyPr/>
          <a:lstStyle/>
          <a:p>
            <a:pPr marL="608950" indent="-456554"/>
            <a:r>
              <a:rPr lang="en-US">
                <a:solidFill>
                  <a:schemeClr val="bg2">
                    <a:lumMod val="50000"/>
                  </a:schemeClr>
                </a:solidFill>
                <a:ea typeface="+mn-lt"/>
                <a:cs typeface="+mn-lt"/>
              </a:rPr>
              <a:t>In Java, there are three main ways to convert between primitives</a:t>
            </a:r>
            <a:endParaRPr lang="en-US">
              <a:solidFill>
                <a:schemeClr val="bg2">
                  <a:lumMod val="50000"/>
                </a:schemeClr>
              </a:solidFill>
              <a:cs typeface="Calibri" panose="020F0502020204030204"/>
            </a:endParaRPr>
          </a:p>
          <a:p>
            <a:pPr marL="1218535" lvl="1" indent="-422900"/>
            <a:r>
              <a:rPr lang="en-US">
                <a:solidFill>
                  <a:schemeClr val="bg2">
                    <a:lumMod val="50000"/>
                  </a:schemeClr>
                </a:solidFill>
                <a:ea typeface="+mn-lt"/>
                <a:cs typeface="+mn-lt"/>
              </a:rPr>
              <a:t>Assignment (implicit casting)</a:t>
            </a:r>
            <a:endParaRPr lang="en-US">
              <a:solidFill>
                <a:schemeClr val="bg2">
                  <a:lumMod val="50000"/>
                </a:schemeClr>
              </a:solidFill>
            </a:endParaRPr>
          </a:p>
          <a:p>
            <a:pPr marL="1828120" lvl="2" indent="-422900"/>
            <a:r>
              <a:rPr lang="en-US">
                <a:solidFill>
                  <a:schemeClr val="bg2">
                    <a:lumMod val="50000"/>
                  </a:schemeClr>
                </a:solidFill>
                <a:latin typeface="Courier New"/>
                <a:ea typeface="+mn-lt"/>
                <a:cs typeface="+mn-lt"/>
              </a:rPr>
              <a:t>double sum = 5; //adds .0 to end</a:t>
            </a:r>
            <a:endParaRPr lang="en-US">
              <a:solidFill>
                <a:schemeClr val="bg2">
                  <a:lumMod val="50000"/>
                </a:schemeClr>
              </a:solidFill>
              <a:latin typeface="Courier New"/>
            </a:endParaRPr>
          </a:p>
          <a:p>
            <a:pPr marL="1218535" lvl="1" indent="-422900"/>
            <a:r>
              <a:rPr lang="en-US">
                <a:solidFill>
                  <a:schemeClr val="bg2">
                    <a:lumMod val="50000"/>
                  </a:schemeClr>
                </a:solidFill>
                <a:ea typeface="+mn-lt"/>
                <a:cs typeface="+mn-lt"/>
              </a:rPr>
              <a:t>Arithmetic promotion (implicit casting)</a:t>
            </a:r>
            <a:endParaRPr lang="en-US">
              <a:solidFill>
                <a:schemeClr val="bg2">
                  <a:lumMod val="50000"/>
                </a:schemeClr>
              </a:solidFill>
            </a:endParaRPr>
          </a:p>
          <a:p>
            <a:pPr marL="1828120" lvl="2" indent="-422900"/>
            <a:r>
              <a:rPr lang="en-US">
                <a:solidFill>
                  <a:schemeClr val="bg2">
                    <a:lumMod val="50000"/>
                  </a:schemeClr>
                </a:solidFill>
                <a:latin typeface="Courier New"/>
                <a:ea typeface="+mn-lt"/>
                <a:cs typeface="+mn-lt"/>
              </a:rPr>
              <a:t>double quotient = 5.0 / 2; </a:t>
            </a:r>
          </a:p>
          <a:p>
            <a:pPr marL="1828120" lvl="2" indent="-422900"/>
            <a:r>
              <a:rPr lang="en-US">
                <a:solidFill>
                  <a:schemeClr val="bg2">
                    <a:lumMod val="50000"/>
                  </a:schemeClr>
                </a:solidFill>
                <a:latin typeface="Courier New"/>
                <a:ea typeface="+mn-lt"/>
                <a:cs typeface="+mn-lt"/>
              </a:rPr>
              <a:t>double x = 2 + 2.0;</a:t>
            </a:r>
            <a:endParaRPr lang="en-US">
              <a:solidFill>
                <a:schemeClr val="bg2">
                  <a:lumMod val="50000"/>
                </a:schemeClr>
              </a:solidFill>
              <a:latin typeface="Courier New"/>
              <a:cs typeface="Courier New"/>
            </a:endParaRPr>
          </a:p>
          <a:p>
            <a:pPr marL="1218535" lvl="1" indent="-422900"/>
            <a:r>
              <a:rPr lang="en-US">
                <a:solidFill>
                  <a:schemeClr val="bg2">
                    <a:lumMod val="50000"/>
                  </a:schemeClr>
                </a:solidFill>
                <a:ea typeface="+mn-lt"/>
                <a:cs typeface="+mn-lt"/>
              </a:rPr>
              <a:t>Casting explicitly (explicit casting)</a:t>
            </a:r>
            <a:endParaRPr lang="en-US">
              <a:solidFill>
                <a:schemeClr val="bg2">
                  <a:lumMod val="50000"/>
                </a:schemeClr>
              </a:solidFill>
            </a:endParaRPr>
          </a:p>
          <a:p>
            <a:pPr marL="1828120" lvl="2" indent="-422900"/>
            <a:r>
              <a:rPr lang="en-US">
                <a:solidFill>
                  <a:schemeClr val="bg2">
                    <a:lumMod val="50000"/>
                  </a:schemeClr>
                </a:solidFill>
                <a:latin typeface="Courier New"/>
                <a:ea typeface="+mn-lt"/>
                <a:cs typeface="+mn-lt"/>
              </a:rPr>
              <a:t>int </a:t>
            </a:r>
            <a:r>
              <a:rPr lang="en-US" err="1">
                <a:solidFill>
                  <a:schemeClr val="bg2">
                    <a:lumMod val="50000"/>
                  </a:schemeClr>
                </a:solidFill>
                <a:latin typeface="Courier New"/>
                <a:ea typeface="+mn-lt"/>
                <a:cs typeface="+mn-lt"/>
              </a:rPr>
              <a:t>badNum</a:t>
            </a:r>
            <a:r>
              <a:rPr lang="en-US">
                <a:solidFill>
                  <a:schemeClr val="bg2">
                    <a:lumMod val="50000"/>
                  </a:schemeClr>
                </a:solidFill>
                <a:latin typeface="Courier New"/>
                <a:ea typeface="+mn-lt"/>
                <a:cs typeface="+mn-lt"/>
              </a:rPr>
              <a:t> = (int) 3.14; //truncates </a:t>
            </a:r>
            <a:endParaRPr lang="en-US">
              <a:solidFill>
                <a:schemeClr val="bg2">
                  <a:lumMod val="50000"/>
                </a:schemeClr>
              </a:solidFill>
              <a:latin typeface="Courier New"/>
              <a:cs typeface="Courier New"/>
            </a:endParaRPr>
          </a:p>
          <a:p>
            <a:pPr marL="608950" indent="-456554"/>
            <a:endParaRPr lang="en-US">
              <a:solidFill>
                <a:schemeClr val="bg2">
                  <a:lumMod val="50000"/>
                </a:schemeClr>
              </a:solidFill>
              <a:cs typeface="Calibri"/>
            </a:endParaRPr>
          </a:p>
        </p:txBody>
      </p:sp>
    </p:spTree>
    <p:extLst>
      <p:ext uri="{BB962C8B-B14F-4D97-AF65-F5344CB8AC3E}">
        <p14:creationId xmlns:p14="http://schemas.microsoft.com/office/powerpoint/2010/main" val="23983373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4"/>
          <p:cNvSpPr txBox="1">
            <a:spLocks noGrp="1"/>
          </p:cNvSpPr>
          <p:nvPr>
            <p:ph type="title"/>
          </p:nvPr>
        </p:nvSpPr>
        <p:spPr>
          <a:xfrm>
            <a:off x="415600" y="593367"/>
            <a:ext cx="11360800" cy="943200"/>
          </a:xfrm>
          <a:prstGeom prst="rect">
            <a:avLst/>
          </a:prstGeom>
        </p:spPr>
        <p:txBody>
          <a:bodyPr spcFirstLastPara="1" vert="horz" wrap="square" lIns="121900" tIns="121900" rIns="121900" bIns="121900" rtlCol="0" anchor="t" anchorCtr="0">
            <a:noAutofit/>
          </a:bodyPr>
          <a:lstStyle/>
          <a:p>
            <a:r>
              <a:rPr lang="en" b="1">
                <a:solidFill>
                  <a:srgbClr val="351C75"/>
                </a:solidFill>
                <a:latin typeface="Roboto Slab"/>
                <a:ea typeface="Roboto Slab"/>
                <a:cs typeface="Roboto Slab"/>
                <a:sym typeface="Roboto Slab"/>
              </a:rPr>
              <a:t>Commenting</a:t>
            </a:r>
            <a:endParaRPr b="1">
              <a:solidFill>
                <a:srgbClr val="351C75"/>
              </a:solidFill>
              <a:latin typeface="Roboto Slab"/>
              <a:ea typeface="Roboto Slab"/>
              <a:cs typeface="Roboto Slab"/>
              <a:sym typeface="Roboto Slab"/>
            </a:endParaRPr>
          </a:p>
        </p:txBody>
      </p:sp>
      <p:sp>
        <p:nvSpPr>
          <p:cNvPr id="76" name="Google Shape;76;p14"/>
          <p:cNvSpPr txBox="1">
            <a:spLocks noGrp="1"/>
          </p:cNvSpPr>
          <p:nvPr>
            <p:ph type="body" idx="1"/>
          </p:nvPr>
        </p:nvSpPr>
        <p:spPr>
          <a:xfrm>
            <a:off x="415600" y="1688433"/>
            <a:ext cx="11360800" cy="4831636"/>
          </a:xfrm>
          <a:prstGeom prst="rect">
            <a:avLst/>
          </a:prstGeom>
        </p:spPr>
        <p:txBody>
          <a:bodyPr spcFirstLastPara="1" vert="horz" wrap="square" lIns="121900" tIns="121900" rIns="121900" bIns="121900" rtlCol="0" anchor="t" anchorCtr="0">
            <a:noAutofit/>
          </a:bodyPr>
          <a:lstStyle/>
          <a:p>
            <a:pPr marL="608965" indent="-456565" fontAlgn="base">
              <a:lnSpc>
                <a:spcPct val="114000"/>
              </a:lnSpc>
            </a:pPr>
            <a:r>
              <a:rPr lang="en-US">
                <a:solidFill>
                  <a:schemeClr val="tx1">
                    <a:lumMod val="50000"/>
                    <a:lumOff val="50000"/>
                  </a:schemeClr>
                </a:solidFill>
              </a:rPr>
              <a:t>Single line comments</a:t>
            </a:r>
          </a:p>
          <a:p>
            <a:pPr marL="1218565" lvl="1" indent="-422910" fontAlgn="base">
              <a:lnSpc>
                <a:spcPct val="114000"/>
              </a:lnSpc>
              <a:spcBef>
                <a:spcPts val="0"/>
              </a:spcBef>
            </a:pPr>
            <a:r>
              <a:rPr lang="en-US" sz="1900">
                <a:solidFill>
                  <a:schemeClr val="tx1">
                    <a:lumMod val="50000"/>
                    <a:lumOff val="50000"/>
                  </a:schemeClr>
                </a:solidFill>
                <a:latin typeface="Courier New"/>
                <a:cs typeface="Courier New"/>
              </a:rPr>
              <a:t>//Comments here (Text in this line only is considered as a comment and not actually executed as code)</a:t>
            </a:r>
          </a:p>
          <a:p>
            <a:pPr marL="795655" lvl="1" indent="0" fontAlgn="base">
              <a:lnSpc>
                <a:spcPct val="114000"/>
              </a:lnSpc>
              <a:buNone/>
            </a:pPr>
            <a:endParaRPr lang="en-US">
              <a:solidFill>
                <a:schemeClr val="tx1">
                  <a:lumMod val="50000"/>
                  <a:lumOff val="50000"/>
                </a:schemeClr>
              </a:solidFill>
              <a:cs typeface="Calibri" panose="020F0502020204030204"/>
            </a:endParaRPr>
          </a:p>
          <a:p>
            <a:pPr marL="608965" indent="-456565" fontAlgn="base">
              <a:lnSpc>
                <a:spcPct val="114000"/>
              </a:lnSpc>
            </a:pPr>
            <a:r>
              <a:rPr lang="en-US">
                <a:solidFill>
                  <a:schemeClr val="tx1">
                    <a:lumMod val="50000"/>
                    <a:lumOff val="50000"/>
                  </a:schemeClr>
                </a:solidFill>
              </a:rPr>
              <a:t>Multiline comments</a:t>
            </a:r>
            <a:endParaRPr lang="en-US">
              <a:solidFill>
                <a:schemeClr val="tx1">
                  <a:lumMod val="50000"/>
                  <a:lumOff val="50000"/>
                </a:schemeClr>
              </a:solidFill>
              <a:cs typeface="Calibri"/>
            </a:endParaRPr>
          </a:p>
          <a:p>
            <a:pPr marL="1218565" lvl="1" indent="-422910" fontAlgn="base">
              <a:lnSpc>
                <a:spcPct val="114000"/>
              </a:lnSpc>
              <a:spcBef>
                <a:spcPts val="0"/>
              </a:spcBef>
            </a:pPr>
            <a:r>
              <a:rPr lang="en-US">
                <a:solidFill>
                  <a:schemeClr val="tx1">
                    <a:lumMod val="50000"/>
                    <a:lumOff val="50000"/>
                  </a:schemeClr>
                </a:solidFill>
                <a:latin typeface="Courier New"/>
                <a:cs typeface="Courier New"/>
              </a:rPr>
              <a:t>/* Comment starts </a:t>
            </a:r>
          </a:p>
          <a:p>
            <a:pPr marL="795655" lvl="1" indent="0" fontAlgn="base">
              <a:lnSpc>
                <a:spcPct val="114000"/>
              </a:lnSpc>
              <a:spcBef>
                <a:spcPts val="0"/>
              </a:spcBef>
              <a:buNone/>
            </a:pPr>
            <a:r>
              <a:rPr lang="en-US">
                <a:solidFill>
                  <a:schemeClr val="tx1">
                    <a:lumMod val="50000"/>
                    <a:lumOff val="50000"/>
                  </a:schemeClr>
                </a:solidFill>
                <a:latin typeface="Courier New"/>
                <a:cs typeface="Courier New"/>
              </a:rPr>
              <a:t>	   * continues </a:t>
            </a:r>
          </a:p>
          <a:p>
            <a:pPr marL="1405255" lvl="2" indent="0" fontAlgn="base">
              <a:lnSpc>
                <a:spcPct val="114000"/>
              </a:lnSpc>
              <a:spcBef>
                <a:spcPts val="0"/>
              </a:spcBef>
              <a:buNone/>
            </a:pPr>
            <a:r>
              <a:rPr lang="en-US" sz="2400">
                <a:solidFill>
                  <a:schemeClr val="tx1">
                    <a:lumMod val="50000"/>
                    <a:lumOff val="50000"/>
                  </a:schemeClr>
                </a:solidFill>
                <a:latin typeface="Courier New"/>
                <a:cs typeface="Courier New"/>
              </a:rPr>
              <a:t>* continues . . . </a:t>
            </a:r>
          </a:p>
          <a:p>
            <a:pPr marL="1405255" lvl="2" indent="0" fontAlgn="base">
              <a:lnSpc>
                <a:spcPct val="114000"/>
              </a:lnSpc>
              <a:spcBef>
                <a:spcPts val="0"/>
              </a:spcBef>
              <a:buNone/>
            </a:pPr>
            <a:r>
              <a:rPr lang="en-US" sz="2400">
                <a:solidFill>
                  <a:schemeClr val="tx1">
                    <a:lumMod val="50000"/>
                    <a:lumOff val="50000"/>
                  </a:schemeClr>
                </a:solidFill>
                <a:latin typeface="Courier New"/>
                <a:cs typeface="Courier New"/>
              </a:rPr>
              <a:t>* Comment ends */</a:t>
            </a:r>
          </a:p>
          <a:p>
            <a:pPr marL="1218565" lvl="1" indent="-422910" fontAlgn="base"/>
            <a:endParaRPr lang="en-US">
              <a:cs typeface="Calibri" panose="020F0502020204030204"/>
            </a:endParaRPr>
          </a:p>
        </p:txBody>
      </p:sp>
      <p:sp>
        <p:nvSpPr>
          <p:cNvPr id="77" name="Google Shape;77;p14"/>
          <p:cNvSpPr/>
          <p:nvPr/>
        </p:nvSpPr>
        <p:spPr>
          <a:xfrm>
            <a:off x="-71200" y="6702413"/>
            <a:ext cx="12334400" cy="264400"/>
          </a:xfrm>
          <a:prstGeom prst="rect">
            <a:avLst/>
          </a:prstGeom>
          <a:solidFill>
            <a:srgbClr val="20124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Tree>
    <p:extLst>
      <p:ext uri="{BB962C8B-B14F-4D97-AF65-F5344CB8AC3E}">
        <p14:creationId xmlns:p14="http://schemas.microsoft.com/office/powerpoint/2010/main" val="1989273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4"/>
          <p:cNvSpPr txBox="1">
            <a:spLocks noGrp="1"/>
          </p:cNvSpPr>
          <p:nvPr>
            <p:ph type="title"/>
          </p:nvPr>
        </p:nvSpPr>
        <p:spPr>
          <a:xfrm>
            <a:off x="415600" y="593367"/>
            <a:ext cx="11360800" cy="943200"/>
          </a:xfrm>
          <a:prstGeom prst="rect">
            <a:avLst/>
          </a:prstGeom>
        </p:spPr>
        <p:txBody>
          <a:bodyPr spcFirstLastPara="1" vert="horz" wrap="square" lIns="121900" tIns="121900" rIns="121900" bIns="121900" rtlCol="0" anchor="t" anchorCtr="0">
            <a:noAutofit/>
          </a:bodyPr>
          <a:lstStyle/>
          <a:p>
            <a:r>
              <a:rPr lang="en" b="1">
                <a:solidFill>
                  <a:srgbClr val="351C75"/>
                </a:solidFill>
                <a:latin typeface="Roboto Slab"/>
                <a:ea typeface="Roboto Slab"/>
                <a:cs typeface="Roboto Slab"/>
                <a:sym typeface="Roboto Slab"/>
              </a:rPr>
              <a:t>Announcements</a:t>
            </a:r>
            <a:endParaRPr b="1">
              <a:solidFill>
                <a:srgbClr val="351C75"/>
              </a:solidFill>
              <a:latin typeface="Roboto Slab"/>
              <a:ea typeface="Roboto Slab"/>
              <a:cs typeface="Roboto Slab"/>
              <a:sym typeface="Roboto Slab"/>
            </a:endParaRPr>
          </a:p>
        </p:txBody>
      </p:sp>
      <p:sp>
        <p:nvSpPr>
          <p:cNvPr id="76" name="Google Shape;76;p14"/>
          <p:cNvSpPr txBox="1">
            <a:spLocks noGrp="1"/>
          </p:cNvSpPr>
          <p:nvPr>
            <p:ph type="body" idx="1"/>
          </p:nvPr>
        </p:nvSpPr>
        <p:spPr>
          <a:xfrm>
            <a:off x="246912" y="1409227"/>
            <a:ext cx="11529487" cy="5183050"/>
          </a:xfrm>
          <a:prstGeom prst="rect">
            <a:avLst/>
          </a:prstGeom>
        </p:spPr>
        <p:txBody>
          <a:bodyPr spcFirstLastPara="1" vert="horz" wrap="square" lIns="121900" tIns="121900" rIns="121900" bIns="121900" rtlCol="0" anchor="t" anchorCtr="0">
            <a:noAutofit/>
          </a:bodyPr>
          <a:lstStyle/>
          <a:p>
            <a:pPr marL="438150" indent="-285750">
              <a:lnSpc>
                <a:spcPct val="114000"/>
              </a:lnSpc>
            </a:pPr>
            <a:r>
              <a:rPr lang="en-US">
                <a:solidFill>
                  <a:schemeClr val="tx1">
                    <a:lumMod val="50000"/>
                    <a:lumOff val="50000"/>
                  </a:schemeClr>
                </a:solidFill>
                <a:ea typeface="Roboto"/>
              </a:rPr>
              <a:t>Programming Exercise 0 and First Day Survey due TODAY (08/31)</a:t>
            </a:r>
            <a:endParaRPr lang="en-US">
              <a:solidFill>
                <a:schemeClr val="tx1">
                  <a:lumMod val="50000"/>
                  <a:lumOff val="50000"/>
                </a:schemeClr>
              </a:solidFill>
              <a:ea typeface="Roboto"/>
              <a:cs typeface="Calibri"/>
            </a:endParaRPr>
          </a:p>
          <a:p>
            <a:pPr marL="438150" indent="-285750">
              <a:lnSpc>
                <a:spcPct val="113999"/>
              </a:lnSpc>
            </a:pPr>
            <a:r>
              <a:rPr lang="en-US">
                <a:solidFill>
                  <a:schemeClr val="tx1">
                    <a:lumMod val="50000"/>
                    <a:lumOff val="50000"/>
                  </a:schemeClr>
                </a:solidFill>
                <a:latin typeface="Calibri"/>
                <a:ea typeface="Roboto"/>
                <a:cs typeface="Calibri"/>
              </a:rPr>
              <a:t>Programming Exercise 1 due on Monday (09/06)</a:t>
            </a:r>
          </a:p>
          <a:p>
            <a:pPr marL="438150" indent="-285750">
              <a:lnSpc>
                <a:spcPct val="113999"/>
              </a:lnSpc>
            </a:pPr>
            <a:r>
              <a:rPr lang="en-US">
                <a:solidFill>
                  <a:schemeClr val="tx1">
                    <a:lumMod val="50000"/>
                    <a:lumOff val="50000"/>
                  </a:schemeClr>
                </a:solidFill>
                <a:latin typeface="Calibri"/>
                <a:ea typeface="Roboto"/>
                <a:cs typeface="Calibri"/>
              </a:rPr>
              <a:t>Programming Exercise 2 will released on Friday (09/03)</a:t>
            </a:r>
          </a:p>
          <a:p>
            <a:pPr marL="438150" indent="-285750">
              <a:lnSpc>
                <a:spcPct val="114000"/>
              </a:lnSpc>
            </a:pPr>
            <a:r>
              <a:rPr lang="en-US">
                <a:solidFill>
                  <a:schemeClr val="tx1">
                    <a:lumMod val="50000"/>
                    <a:lumOff val="50000"/>
                  </a:schemeClr>
                </a:solidFill>
                <a:ea typeface="Roboto"/>
                <a:cs typeface="Roboto"/>
              </a:rPr>
              <a:t>If you are still having issues with Java installation, downloading a text editor, accessing the textbook, etc. please talk to us after recitation TODAY or come to Office Hours!!</a:t>
            </a:r>
          </a:p>
        </p:txBody>
      </p:sp>
      <p:sp>
        <p:nvSpPr>
          <p:cNvPr id="77" name="Google Shape;77;p14"/>
          <p:cNvSpPr/>
          <p:nvPr/>
        </p:nvSpPr>
        <p:spPr>
          <a:xfrm>
            <a:off x="-116467" y="6697267"/>
            <a:ext cx="12334400" cy="264400"/>
          </a:xfrm>
          <a:prstGeom prst="rect">
            <a:avLst/>
          </a:prstGeom>
          <a:solidFill>
            <a:srgbClr val="20124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Tree>
    <p:extLst>
      <p:ext uri="{BB962C8B-B14F-4D97-AF65-F5344CB8AC3E}">
        <p14:creationId xmlns:p14="http://schemas.microsoft.com/office/powerpoint/2010/main" val="26393774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4"/>
          <p:cNvSpPr txBox="1">
            <a:spLocks noGrp="1"/>
          </p:cNvSpPr>
          <p:nvPr>
            <p:ph type="title"/>
          </p:nvPr>
        </p:nvSpPr>
        <p:spPr>
          <a:xfrm>
            <a:off x="415600" y="593367"/>
            <a:ext cx="11360800" cy="943200"/>
          </a:xfrm>
          <a:prstGeom prst="rect">
            <a:avLst/>
          </a:prstGeom>
        </p:spPr>
        <p:txBody>
          <a:bodyPr spcFirstLastPara="1" vert="horz" wrap="square" lIns="121900" tIns="121900" rIns="121900" bIns="121900" rtlCol="0" anchor="t" anchorCtr="0">
            <a:noAutofit/>
          </a:bodyPr>
          <a:lstStyle/>
          <a:p>
            <a:r>
              <a:rPr lang="en" b="1">
                <a:solidFill>
                  <a:srgbClr val="351C75"/>
                </a:solidFill>
                <a:latin typeface="Roboto Slab"/>
                <a:sym typeface="Roboto Slab"/>
              </a:rPr>
              <a:t>Debugging</a:t>
            </a:r>
            <a:endParaRPr lang="en-US"/>
          </a:p>
        </p:txBody>
      </p:sp>
      <p:sp>
        <p:nvSpPr>
          <p:cNvPr id="76" name="Google Shape;76;p14"/>
          <p:cNvSpPr txBox="1">
            <a:spLocks noGrp="1"/>
          </p:cNvSpPr>
          <p:nvPr>
            <p:ph type="body" idx="1"/>
          </p:nvPr>
        </p:nvSpPr>
        <p:spPr>
          <a:xfrm>
            <a:off x="415600" y="1688433"/>
            <a:ext cx="11360800" cy="4831636"/>
          </a:xfrm>
          <a:prstGeom prst="rect">
            <a:avLst/>
          </a:prstGeom>
        </p:spPr>
        <p:txBody>
          <a:bodyPr spcFirstLastPara="1" vert="horz" wrap="square" lIns="121900" tIns="121900" rIns="121900" bIns="121900" rtlCol="0" anchor="t" anchorCtr="0">
            <a:noAutofit/>
          </a:bodyPr>
          <a:lstStyle/>
          <a:p>
            <a:pPr marL="608965" indent="-456565" fontAlgn="base">
              <a:lnSpc>
                <a:spcPct val="114000"/>
              </a:lnSpc>
            </a:pPr>
            <a:r>
              <a:rPr lang="en-US">
                <a:solidFill>
                  <a:schemeClr val="tx1">
                    <a:lumMod val="50000"/>
                    <a:lumOff val="50000"/>
                  </a:schemeClr>
                </a:solidFill>
              </a:rPr>
              <a:t>Use print statements to find which part of your code is executing and which part is not!</a:t>
            </a:r>
            <a:endParaRPr lang="en-US">
              <a:solidFill>
                <a:schemeClr val="tx1">
                  <a:lumMod val="50000"/>
                  <a:lumOff val="50000"/>
                </a:schemeClr>
              </a:solidFill>
              <a:cs typeface="Calibri"/>
            </a:endParaRPr>
          </a:p>
          <a:p>
            <a:pPr marL="608965" indent="-456565">
              <a:lnSpc>
                <a:spcPct val="113999"/>
              </a:lnSpc>
            </a:pPr>
            <a:r>
              <a:rPr lang="en-US">
                <a:solidFill>
                  <a:schemeClr val="tx1">
                    <a:lumMod val="50000"/>
                    <a:lumOff val="50000"/>
                  </a:schemeClr>
                </a:solidFill>
              </a:rPr>
              <a:t>The compiler gives you a TON of info so make sure you pay attention to the type of error you are getting as well as the file name and line number! This will make finding the problem that much faster! Take a look at the example below and see if you can find the file name and line number associated with this issue as well as what is going wrong.</a:t>
            </a:r>
            <a:endParaRPr lang="en-US">
              <a:solidFill>
                <a:schemeClr val="tx1">
                  <a:lumMod val="50000"/>
                  <a:lumOff val="50000"/>
                </a:schemeClr>
              </a:solidFill>
              <a:cs typeface="Calibri" panose="020F0502020204030204"/>
            </a:endParaRPr>
          </a:p>
          <a:p>
            <a:pPr marL="1218565" lvl="1" indent="-422910" fontAlgn="base"/>
            <a:endParaRPr lang="en-US">
              <a:cs typeface="Calibri" panose="020F0502020204030204"/>
            </a:endParaRPr>
          </a:p>
        </p:txBody>
      </p:sp>
      <p:sp>
        <p:nvSpPr>
          <p:cNvPr id="77" name="Google Shape;77;p14"/>
          <p:cNvSpPr/>
          <p:nvPr/>
        </p:nvSpPr>
        <p:spPr>
          <a:xfrm>
            <a:off x="-71200" y="6702413"/>
            <a:ext cx="12334400" cy="264400"/>
          </a:xfrm>
          <a:prstGeom prst="rect">
            <a:avLst/>
          </a:prstGeom>
          <a:solidFill>
            <a:srgbClr val="20124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pic>
        <p:nvPicPr>
          <p:cNvPr id="2" name="Picture 2" descr="Text&#10;&#10;Description automatically generated">
            <a:extLst>
              <a:ext uri="{FF2B5EF4-FFF2-40B4-BE49-F238E27FC236}">
                <a16:creationId xmlns:a16="http://schemas.microsoft.com/office/drawing/2014/main" id="{DD2231EB-5791-45B1-A80C-EDA85D44DDE0}"/>
              </a:ext>
            </a:extLst>
          </p:cNvPr>
          <p:cNvPicPr>
            <a:picLocks noChangeAspect="1"/>
          </p:cNvPicPr>
          <p:nvPr/>
        </p:nvPicPr>
        <p:blipFill rotWithShape="1">
          <a:blip r:embed="rId3"/>
          <a:srcRect t="20390" r="1465" b="59895"/>
          <a:stretch/>
        </p:blipFill>
        <p:spPr>
          <a:xfrm>
            <a:off x="1377043" y="5473796"/>
            <a:ext cx="9755494" cy="1019477"/>
          </a:xfrm>
          <a:prstGeom prst="rect">
            <a:avLst/>
          </a:prstGeom>
        </p:spPr>
      </p:pic>
    </p:spTree>
    <p:extLst>
      <p:ext uri="{BB962C8B-B14F-4D97-AF65-F5344CB8AC3E}">
        <p14:creationId xmlns:p14="http://schemas.microsoft.com/office/powerpoint/2010/main" val="16389794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4"/>
          <p:cNvSpPr txBox="1">
            <a:spLocks noGrp="1"/>
          </p:cNvSpPr>
          <p:nvPr>
            <p:ph type="title"/>
          </p:nvPr>
        </p:nvSpPr>
        <p:spPr>
          <a:xfrm>
            <a:off x="415600" y="593367"/>
            <a:ext cx="11360800" cy="943200"/>
          </a:xfrm>
          <a:prstGeom prst="rect">
            <a:avLst/>
          </a:prstGeom>
        </p:spPr>
        <p:txBody>
          <a:bodyPr spcFirstLastPara="1" vert="horz" wrap="square" lIns="121900" tIns="121900" rIns="121900" bIns="121900" rtlCol="0" anchor="t" anchorCtr="0">
            <a:noAutofit/>
          </a:bodyPr>
          <a:lstStyle/>
          <a:p>
            <a:r>
              <a:rPr lang="en" b="1">
                <a:solidFill>
                  <a:srgbClr val="351C75"/>
                </a:solidFill>
                <a:latin typeface="Roboto Slab"/>
                <a:ea typeface="Roboto Slab"/>
                <a:cs typeface="Roboto Slab"/>
                <a:sym typeface="Roboto Slab"/>
              </a:rPr>
              <a:t>Live Coding</a:t>
            </a:r>
            <a:endParaRPr b="1">
              <a:solidFill>
                <a:srgbClr val="351C75"/>
              </a:solidFill>
              <a:latin typeface="Roboto Slab"/>
              <a:ea typeface="Roboto Slab"/>
              <a:cs typeface="Roboto Slab"/>
              <a:sym typeface="Roboto Slab"/>
            </a:endParaRPr>
          </a:p>
        </p:txBody>
      </p:sp>
      <p:sp>
        <p:nvSpPr>
          <p:cNvPr id="76" name="Google Shape;76;p14"/>
          <p:cNvSpPr txBox="1">
            <a:spLocks noGrp="1"/>
          </p:cNvSpPr>
          <p:nvPr>
            <p:ph type="body" idx="1"/>
          </p:nvPr>
        </p:nvSpPr>
        <p:spPr>
          <a:xfrm>
            <a:off x="415600" y="1688433"/>
            <a:ext cx="11360800" cy="4831636"/>
          </a:xfrm>
          <a:prstGeom prst="rect">
            <a:avLst/>
          </a:prstGeom>
        </p:spPr>
        <p:txBody>
          <a:bodyPr spcFirstLastPara="1" vert="horz" wrap="square" lIns="121900" tIns="121900" rIns="121900" bIns="121900" rtlCol="0" anchor="t" anchorCtr="0">
            <a:noAutofit/>
          </a:bodyPr>
          <a:lstStyle/>
          <a:p>
            <a:pPr marL="608965" indent="-456565" fontAlgn="base">
              <a:lnSpc>
                <a:spcPct val="114000"/>
              </a:lnSpc>
            </a:pPr>
            <a:r>
              <a:rPr lang="en-US">
                <a:solidFill>
                  <a:schemeClr val="tx1">
                    <a:lumMod val="50000"/>
                    <a:lumOff val="50000"/>
                  </a:schemeClr>
                </a:solidFill>
              </a:rPr>
              <a:t>TA's will now go through two live coding activities!!!</a:t>
            </a:r>
          </a:p>
          <a:p>
            <a:pPr marL="608965" indent="-456565">
              <a:lnSpc>
                <a:spcPct val="113999"/>
              </a:lnSpc>
            </a:pPr>
            <a:r>
              <a:rPr lang="en-US">
                <a:solidFill>
                  <a:schemeClr val="tx1">
                    <a:lumMod val="50000"/>
                    <a:lumOff val="50000"/>
                  </a:schemeClr>
                </a:solidFill>
                <a:cs typeface="Calibri" panose="020F0502020204030204"/>
              </a:rPr>
              <a:t>The first one covers different type conversion (DataTypes.java)</a:t>
            </a:r>
          </a:p>
          <a:p>
            <a:pPr marL="608965" indent="-456565">
              <a:lnSpc>
                <a:spcPct val="113999"/>
              </a:lnSpc>
            </a:pPr>
            <a:r>
              <a:rPr lang="en-US">
                <a:solidFill>
                  <a:schemeClr val="tx1">
                    <a:lumMod val="50000"/>
                    <a:lumOff val="50000"/>
                  </a:schemeClr>
                </a:solidFill>
                <a:cs typeface="Calibri" panose="020F0502020204030204"/>
              </a:rPr>
              <a:t>The second one covers debugging examples (Debugging.java)</a:t>
            </a:r>
          </a:p>
          <a:p>
            <a:pPr marL="1218565" lvl="1" indent="-422910" fontAlgn="base"/>
            <a:endParaRPr lang="en-US">
              <a:cs typeface="Calibri" panose="020F0502020204030204"/>
            </a:endParaRPr>
          </a:p>
        </p:txBody>
      </p:sp>
      <p:sp>
        <p:nvSpPr>
          <p:cNvPr id="77" name="Google Shape;77;p14"/>
          <p:cNvSpPr/>
          <p:nvPr/>
        </p:nvSpPr>
        <p:spPr>
          <a:xfrm>
            <a:off x="-71200" y="6702413"/>
            <a:ext cx="12334400" cy="264400"/>
          </a:xfrm>
          <a:prstGeom prst="rect">
            <a:avLst/>
          </a:prstGeom>
          <a:solidFill>
            <a:srgbClr val="20124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Tree>
    <p:extLst>
      <p:ext uri="{BB962C8B-B14F-4D97-AF65-F5344CB8AC3E}">
        <p14:creationId xmlns:p14="http://schemas.microsoft.com/office/powerpoint/2010/main" val="30277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4"/>
          <p:cNvSpPr txBox="1">
            <a:spLocks noGrp="1"/>
          </p:cNvSpPr>
          <p:nvPr>
            <p:ph type="title"/>
          </p:nvPr>
        </p:nvSpPr>
        <p:spPr>
          <a:xfrm>
            <a:off x="415600" y="593367"/>
            <a:ext cx="11360800" cy="943200"/>
          </a:xfrm>
          <a:prstGeom prst="rect">
            <a:avLst/>
          </a:prstGeom>
        </p:spPr>
        <p:txBody>
          <a:bodyPr spcFirstLastPara="1" vert="horz" wrap="square" lIns="121900" tIns="121900" rIns="121900" bIns="121900" rtlCol="0" anchor="t" anchorCtr="0">
            <a:noAutofit/>
          </a:bodyPr>
          <a:lstStyle/>
          <a:p>
            <a:r>
              <a:rPr lang="en" b="1">
                <a:solidFill>
                  <a:srgbClr val="351C75"/>
                </a:solidFill>
                <a:latin typeface="Roboto Slab"/>
                <a:ea typeface="Roboto Slab"/>
                <a:cs typeface="Roboto Slab"/>
                <a:sym typeface="Roboto Slab"/>
              </a:rPr>
              <a:t>Office Hours</a:t>
            </a:r>
            <a:endParaRPr b="1">
              <a:solidFill>
                <a:srgbClr val="351C75"/>
              </a:solidFill>
              <a:latin typeface="Roboto Slab"/>
              <a:ea typeface="Roboto Slab"/>
              <a:cs typeface="Roboto Slab"/>
              <a:sym typeface="Roboto Slab"/>
            </a:endParaRPr>
          </a:p>
        </p:txBody>
      </p:sp>
      <p:sp>
        <p:nvSpPr>
          <p:cNvPr id="76" name="Google Shape;76;p14"/>
          <p:cNvSpPr txBox="1">
            <a:spLocks noGrp="1"/>
          </p:cNvSpPr>
          <p:nvPr>
            <p:ph type="body" idx="1"/>
          </p:nvPr>
        </p:nvSpPr>
        <p:spPr>
          <a:xfrm>
            <a:off x="246912" y="1409227"/>
            <a:ext cx="11529487" cy="5183050"/>
          </a:xfrm>
          <a:prstGeom prst="rect">
            <a:avLst/>
          </a:prstGeom>
        </p:spPr>
        <p:txBody>
          <a:bodyPr spcFirstLastPara="1" vert="horz" wrap="square" lIns="121900" tIns="121900" rIns="121900" bIns="121900" rtlCol="0" anchor="t" anchorCtr="0">
            <a:noAutofit/>
          </a:bodyPr>
          <a:lstStyle/>
          <a:p>
            <a:pPr marL="438150" indent="-285750">
              <a:lnSpc>
                <a:spcPct val="114000"/>
              </a:lnSpc>
            </a:pPr>
            <a:r>
              <a:rPr lang="en-US">
                <a:solidFill>
                  <a:schemeClr val="tx1">
                    <a:lumMod val="50000"/>
                    <a:lumOff val="50000"/>
                  </a:schemeClr>
                </a:solidFill>
                <a:cs typeface="Calibri"/>
              </a:rPr>
              <a:t>TA Office Hours are now open!!!</a:t>
            </a:r>
          </a:p>
          <a:p>
            <a:pPr marL="438150" indent="-285750">
              <a:lnSpc>
                <a:spcPct val="113999"/>
              </a:lnSpc>
            </a:pPr>
            <a:r>
              <a:rPr lang="en-US">
                <a:solidFill>
                  <a:schemeClr val="tx1">
                    <a:lumMod val="50000"/>
                    <a:lumOff val="50000"/>
                  </a:schemeClr>
                </a:solidFill>
                <a:cs typeface="Calibri"/>
              </a:rPr>
              <a:t>Monday – Friday, </a:t>
            </a:r>
            <a:r>
              <a:rPr lang="en-US">
                <a:solidFill>
                  <a:schemeClr val="tx1">
                    <a:lumMod val="50000"/>
                    <a:lumOff val="50000"/>
                  </a:schemeClr>
                </a:solidFill>
                <a:ea typeface="+mn-lt"/>
                <a:cs typeface="+mn-lt"/>
              </a:rPr>
              <a:t>for specific TAs’ hours check the Canvas homepage.</a:t>
            </a:r>
            <a:endParaRPr lang="en-US">
              <a:solidFill>
                <a:schemeClr val="tx1">
                  <a:lumMod val="50000"/>
                  <a:lumOff val="50000"/>
                </a:schemeClr>
              </a:solidFill>
              <a:cs typeface="Calibri"/>
            </a:endParaRPr>
          </a:p>
          <a:p>
            <a:pPr marL="438150" indent="-285750">
              <a:lnSpc>
                <a:spcPct val="113999"/>
              </a:lnSpc>
            </a:pPr>
            <a:r>
              <a:rPr lang="en-US">
                <a:solidFill>
                  <a:schemeClr val="tx1">
                    <a:lumMod val="50000"/>
                    <a:lumOff val="50000"/>
                  </a:schemeClr>
                </a:solidFill>
                <a:cs typeface="Calibri"/>
              </a:rPr>
              <a:t>Office hours are the perfect resource for reviewing code, going over course concepts, or any time where you want a live discussion with a TA.</a:t>
            </a:r>
          </a:p>
          <a:p>
            <a:pPr marL="438150" indent="-285750">
              <a:lnSpc>
                <a:spcPct val="113999"/>
              </a:lnSpc>
            </a:pPr>
            <a:r>
              <a:rPr lang="en-US">
                <a:solidFill>
                  <a:schemeClr val="tx1">
                    <a:lumMod val="50000"/>
                    <a:lumOff val="50000"/>
                  </a:schemeClr>
                </a:solidFill>
                <a:cs typeface="Calibri"/>
              </a:rPr>
              <a:t>Office hours are in person and are located on the 2nd floor of the CoC building in the 1331 designated cubicle.</a:t>
            </a:r>
          </a:p>
        </p:txBody>
      </p:sp>
      <p:sp>
        <p:nvSpPr>
          <p:cNvPr id="77" name="Google Shape;77;p14"/>
          <p:cNvSpPr/>
          <p:nvPr/>
        </p:nvSpPr>
        <p:spPr>
          <a:xfrm>
            <a:off x="-116467" y="6697267"/>
            <a:ext cx="12334400" cy="264400"/>
          </a:xfrm>
          <a:prstGeom prst="rect">
            <a:avLst/>
          </a:prstGeom>
          <a:solidFill>
            <a:srgbClr val="20124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Tree>
    <p:extLst>
      <p:ext uri="{BB962C8B-B14F-4D97-AF65-F5344CB8AC3E}">
        <p14:creationId xmlns:p14="http://schemas.microsoft.com/office/powerpoint/2010/main" val="3851825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4"/>
          <p:cNvSpPr txBox="1">
            <a:spLocks noGrp="1"/>
          </p:cNvSpPr>
          <p:nvPr>
            <p:ph type="title"/>
          </p:nvPr>
        </p:nvSpPr>
        <p:spPr>
          <a:xfrm>
            <a:off x="337043" y="169161"/>
            <a:ext cx="11360800" cy="943200"/>
          </a:xfrm>
          <a:prstGeom prst="rect">
            <a:avLst/>
          </a:prstGeom>
        </p:spPr>
        <p:txBody>
          <a:bodyPr spcFirstLastPara="1" vert="horz" wrap="square" lIns="121900" tIns="121900" rIns="121900" bIns="121900" rtlCol="0" anchor="t" anchorCtr="0">
            <a:noAutofit/>
          </a:bodyPr>
          <a:lstStyle/>
          <a:p>
            <a:r>
              <a:rPr lang="en" b="1">
                <a:solidFill>
                  <a:srgbClr val="351C75"/>
                </a:solidFill>
                <a:latin typeface="Roboto Slab"/>
                <a:ea typeface="Roboto Slab"/>
                <a:cs typeface="Roboto Slab"/>
                <a:sym typeface="Roboto Slab"/>
              </a:rPr>
              <a:t>Pre-Quiz</a:t>
            </a:r>
            <a:endParaRPr b="1">
              <a:solidFill>
                <a:srgbClr val="351C75"/>
              </a:solidFill>
              <a:latin typeface="Roboto Slab"/>
              <a:ea typeface="Roboto Slab"/>
              <a:cs typeface="Roboto Slab"/>
              <a:sym typeface="Roboto Slab"/>
            </a:endParaRPr>
          </a:p>
        </p:txBody>
      </p:sp>
      <p:sp>
        <p:nvSpPr>
          <p:cNvPr id="76" name="Google Shape;76;p14"/>
          <p:cNvSpPr txBox="1">
            <a:spLocks noGrp="1"/>
          </p:cNvSpPr>
          <p:nvPr>
            <p:ph type="body" idx="1"/>
          </p:nvPr>
        </p:nvSpPr>
        <p:spPr>
          <a:xfrm>
            <a:off x="160501" y="1110712"/>
            <a:ext cx="11529486" cy="5709379"/>
          </a:xfrm>
          <a:prstGeom prst="rect">
            <a:avLst/>
          </a:prstGeom>
        </p:spPr>
        <p:txBody>
          <a:bodyPr spcFirstLastPara="1" vert="horz" wrap="square" lIns="121900" tIns="121900" rIns="121900" bIns="121900" rtlCol="0" anchor="t" anchorCtr="0">
            <a:noAutofit/>
          </a:bodyPr>
          <a:lstStyle/>
          <a:p>
            <a:pPr marL="666750" indent="-514350">
              <a:lnSpc>
                <a:spcPct val="100000"/>
              </a:lnSpc>
              <a:spcAft>
                <a:spcPts val="300"/>
              </a:spcAft>
              <a:buAutoNum type="arabicPeriod"/>
            </a:pPr>
            <a:r>
              <a:rPr lang="en-US">
                <a:ea typeface="+mn-lt"/>
                <a:cs typeface="+mn-lt"/>
              </a:rPr>
              <a:t>In Java, can a variable’s type be changed after it is declared? (Y/N)</a:t>
            </a:r>
          </a:p>
          <a:p>
            <a:pPr marL="666750" indent="-514350">
              <a:lnSpc>
                <a:spcPct val="100000"/>
              </a:lnSpc>
              <a:spcAft>
                <a:spcPts val="300"/>
              </a:spcAft>
              <a:buAutoNum type="arabicPeriod"/>
            </a:pPr>
            <a:r>
              <a:rPr lang="en-US">
                <a:ea typeface="+mn-lt"/>
                <a:cs typeface="+mn-lt"/>
              </a:rPr>
              <a:t>int num1 = 3/2, double num2 = 3/2. What are the values of num1 and num2?</a:t>
            </a:r>
          </a:p>
          <a:p>
            <a:pPr marL="152400" indent="0">
              <a:buNone/>
            </a:pPr>
            <a:r>
              <a:rPr lang="en-US">
                <a:ea typeface="+mn-lt"/>
                <a:cs typeface="+mn-lt"/>
              </a:rPr>
              <a:t>3. Is the following narrowing or widening? Is it legal?</a:t>
            </a:r>
          </a:p>
          <a:p>
            <a:pPr marL="1218565" lvl="1" indent="-422910"/>
            <a:r>
              <a:rPr lang="en-US">
                <a:ea typeface="+mn-lt"/>
                <a:cs typeface="+mn-lt"/>
              </a:rPr>
              <a:t>double to float</a:t>
            </a:r>
          </a:p>
          <a:p>
            <a:pPr marL="1218565" lvl="1" indent="-422910"/>
            <a:r>
              <a:rPr lang="en-US">
                <a:ea typeface="+mn-lt"/>
                <a:cs typeface="+mn-lt"/>
              </a:rPr>
              <a:t>int to long </a:t>
            </a:r>
          </a:p>
          <a:p>
            <a:pPr marL="1218565" lvl="1" indent="-422910"/>
            <a:r>
              <a:rPr lang="en-US">
                <a:ea typeface="+mn-lt"/>
                <a:cs typeface="+mn-lt"/>
              </a:rPr>
              <a:t>double y = 3/4 </a:t>
            </a:r>
          </a:p>
          <a:p>
            <a:pPr marL="152400" indent="0">
              <a:lnSpc>
                <a:spcPct val="100000"/>
              </a:lnSpc>
              <a:spcAft>
                <a:spcPts val="300"/>
              </a:spcAft>
              <a:buNone/>
            </a:pPr>
            <a:r>
              <a:rPr lang="en-US">
                <a:ea typeface="+mn-lt"/>
                <a:cs typeface="+mn-lt"/>
              </a:rPr>
              <a:t>4. In Java, can you create a variable without declaring its type beforehand? (Y/N)</a:t>
            </a:r>
            <a:endParaRPr lang="en-US"/>
          </a:p>
        </p:txBody>
      </p:sp>
      <p:sp>
        <p:nvSpPr>
          <p:cNvPr id="77" name="Google Shape;77;p14"/>
          <p:cNvSpPr/>
          <p:nvPr/>
        </p:nvSpPr>
        <p:spPr>
          <a:xfrm>
            <a:off x="-116467" y="6697267"/>
            <a:ext cx="12334400" cy="264400"/>
          </a:xfrm>
          <a:prstGeom prst="rect">
            <a:avLst/>
          </a:prstGeom>
          <a:solidFill>
            <a:srgbClr val="20124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Tree>
    <p:extLst>
      <p:ext uri="{BB962C8B-B14F-4D97-AF65-F5344CB8AC3E}">
        <p14:creationId xmlns:p14="http://schemas.microsoft.com/office/powerpoint/2010/main" val="472534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4"/>
          <p:cNvSpPr txBox="1">
            <a:spLocks noGrp="1"/>
          </p:cNvSpPr>
          <p:nvPr>
            <p:ph type="title"/>
          </p:nvPr>
        </p:nvSpPr>
        <p:spPr>
          <a:xfrm>
            <a:off x="337043" y="169161"/>
            <a:ext cx="11360800" cy="943200"/>
          </a:xfrm>
          <a:prstGeom prst="rect">
            <a:avLst/>
          </a:prstGeom>
        </p:spPr>
        <p:txBody>
          <a:bodyPr spcFirstLastPara="1" vert="horz" wrap="square" lIns="121900" tIns="121900" rIns="121900" bIns="121900" rtlCol="0" anchor="t" anchorCtr="0">
            <a:noAutofit/>
          </a:bodyPr>
          <a:lstStyle/>
          <a:p>
            <a:r>
              <a:rPr lang="en" b="1">
                <a:solidFill>
                  <a:srgbClr val="351C75"/>
                </a:solidFill>
                <a:latin typeface="Roboto Slab"/>
                <a:ea typeface="Roboto Slab"/>
                <a:cs typeface="Roboto Slab"/>
                <a:sym typeface="Roboto Slab"/>
              </a:rPr>
              <a:t>Pre-Quiz</a:t>
            </a:r>
            <a:endParaRPr b="1">
              <a:solidFill>
                <a:srgbClr val="351C75"/>
              </a:solidFill>
              <a:latin typeface="Roboto Slab"/>
              <a:ea typeface="Roboto Slab"/>
              <a:cs typeface="Roboto Slab"/>
              <a:sym typeface="Roboto Slab"/>
            </a:endParaRPr>
          </a:p>
        </p:txBody>
      </p:sp>
      <p:sp>
        <p:nvSpPr>
          <p:cNvPr id="76" name="Google Shape;76;p14"/>
          <p:cNvSpPr txBox="1">
            <a:spLocks noGrp="1"/>
          </p:cNvSpPr>
          <p:nvPr>
            <p:ph type="body" idx="1"/>
          </p:nvPr>
        </p:nvSpPr>
        <p:spPr>
          <a:xfrm>
            <a:off x="160501" y="1110712"/>
            <a:ext cx="11529486" cy="5709379"/>
          </a:xfrm>
          <a:prstGeom prst="rect">
            <a:avLst/>
          </a:prstGeom>
        </p:spPr>
        <p:txBody>
          <a:bodyPr spcFirstLastPara="1" vert="horz" wrap="square" lIns="121900" tIns="121900" rIns="121900" bIns="121900" rtlCol="0" anchor="t" anchorCtr="0">
            <a:noAutofit/>
          </a:bodyPr>
          <a:lstStyle/>
          <a:p>
            <a:pPr marL="666750" indent="-514350">
              <a:lnSpc>
                <a:spcPct val="100000"/>
              </a:lnSpc>
              <a:spcAft>
                <a:spcPts val="300"/>
              </a:spcAft>
              <a:buAutoNum type="arabicPeriod"/>
            </a:pPr>
            <a:r>
              <a:rPr lang="en-US">
                <a:ea typeface="+mn-lt"/>
                <a:cs typeface="+mn-lt"/>
              </a:rPr>
              <a:t>In Java, can a variable’s type be changed after it is declared? (Y/N) </a:t>
            </a:r>
            <a:r>
              <a:rPr lang="en-US" b="1">
                <a:solidFill>
                  <a:srgbClr val="FF0000"/>
                </a:solidFill>
                <a:ea typeface="+mn-lt"/>
                <a:cs typeface="+mn-lt"/>
              </a:rPr>
              <a:t>No</a:t>
            </a:r>
          </a:p>
          <a:p>
            <a:pPr marL="666750" indent="-514350">
              <a:lnSpc>
                <a:spcPct val="100000"/>
              </a:lnSpc>
              <a:spcAft>
                <a:spcPts val="300"/>
              </a:spcAft>
              <a:buAutoNum type="arabicPeriod"/>
            </a:pPr>
            <a:r>
              <a:rPr lang="en-US">
                <a:ea typeface="+mn-lt"/>
                <a:cs typeface="+mn-lt"/>
              </a:rPr>
              <a:t>int num1 = 3/2, double num2 = 3/2. What are the values of num1 and num2? </a:t>
            </a:r>
            <a:r>
              <a:rPr lang="en-US" b="1">
                <a:solidFill>
                  <a:srgbClr val="FF0000"/>
                </a:solidFill>
                <a:ea typeface="+mn-lt"/>
                <a:cs typeface="+mn-lt"/>
              </a:rPr>
              <a:t> 1 and 1.0</a:t>
            </a:r>
          </a:p>
          <a:p>
            <a:pPr marL="152400" indent="0">
              <a:buNone/>
            </a:pPr>
            <a:r>
              <a:rPr lang="en-US">
                <a:ea typeface="+mn-lt"/>
                <a:cs typeface="+mn-lt"/>
              </a:rPr>
              <a:t>3. Is the following narrowing or widening? Is it legal?</a:t>
            </a:r>
          </a:p>
          <a:p>
            <a:pPr marL="1218565" lvl="1" indent="-422910"/>
            <a:r>
              <a:rPr lang="en-US">
                <a:ea typeface="+mn-lt"/>
                <a:cs typeface="+mn-lt"/>
              </a:rPr>
              <a:t>double to float </a:t>
            </a:r>
            <a:r>
              <a:rPr lang="en-US" b="1">
                <a:solidFill>
                  <a:srgbClr val="FF0000"/>
                </a:solidFill>
                <a:ea typeface="+mn-lt"/>
                <a:cs typeface="+mn-lt"/>
              </a:rPr>
              <a:t>(narrowing, illegal)</a:t>
            </a:r>
          </a:p>
          <a:p>
            <a:pPr marL="1218565" lvl="1" indent="-422910"/>
            <a:r>
              <a:rPr lang="en-US">
                <a:ea typeface="+mn-lt"/>
                <a:cs typeface="+mn-lt"/>
              </a:rPr>
              <a:t>int to long </a:t>
            </a:r>
            <a:r>
              <a:rPr lang="en-US" b="1">
                <a:solidFill>
                  <a:srgbClr val="FF0000"/>
                </a:solidFill>
                <a:ea typeface="+mn-lt"/>
                <a:cs typeface="+mn-lt"/>
              </a:rPr>
              <a:t>(widening, legal)</a:t>
            </a:r>
          </a:p>
          <a:p>
            <a:pPr marL="1218565" lvl="1" indent="-422910"/>
            <a:r>
              <a:rPr lang="en-US">
                <a:ea typeface="+mn-lt"/>
                <a:cs typeface="+mn-lt"/>
              </a:rPr>
              <a:t>double y = 3/4</a:t>
            </a:r>
            <a:r>
              <a:rPr lang="en-US" b="1">
                <a:solidFill>
                  <a:srgbClr val="FF0000"/>
                </a:solidFill>
                <a:ea typeface="+mn-lt"/>
                <a:cs typeface="+mn-lt"/>
              </a:rPr>
              <a:t> (widening, legal)</a:t>
            </a:r>
          </a:p>
          <a:p>
            <a:pPr marL="152400" indent="0">
              <a:lnSpc>
                <a:spcPct val="100000"/>
              </a:lnSpc>
              <a:spcAft>
                <a:spcPts val="300"/>
              </a:spcAft>
              <a:buNone/>
            </a:pPr>
            <a:r>
              <a:rPr lang="en-US">
                <a:ea typeface="+mn-lt"/>
                <a:cs typeface="+mn-lt"/>
              </a:rPr>
              <a:t>4. In Java, can you create a variable without declaring its type beforehand? (Y/N) </a:t>
            </a:r>
            <a:r>
              <a:rPr lang="en-US" b="1">
                <a:solidFill>
                  <a:srgbClr val="FF0000"/>
                </a:solidFill>
                <a:ea typeface="+mn-lt"/>
                <a:cs typeface="+mn-lt"/>
              </a:rPr>
              <a:t>No</a:t>
            </a:r>
            <a:endParaRPr lang="en-US">
              <a:solidFill>
                <a:srgbClr val="000000"/>
              </a:solidFill>
              <a:cs typeface="Calibri" panose="020F0502020204030204"/>
            </a:endParaRPr>
          </a:p>
        </p:txBody>
      </p:sp>
      <p:sp>
        <p:nvSpPr>
          <p:cNvPr id="77" name="Google Shape;77;p14"/>
          <p:cNvSpPr/>
          <p:nvPr/>
        </p:nvSpPr>
        <p:spPr>
          <a:xfrm>
            <a:off x="-116467" y="6697267"/>
            <a:ext cx="12334400" cy="264400"/>
          </a:xfrm>
          <a:prstGeom prst="rect">
            <a:avLst/>
          </a:prstGeom>
          <a:solidFill>
            <a:srgbClr val="20124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Tree>
    <p:extLst>
      <p:ext uri="{BB962C8B-B14F-4D97-AF65-F5344CB8AC3E}">
        <p14:creationId xmlns:p14="http://schemas.microsoft.com/office/powerpoint/2010/main" val="1396884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4"/>
          <p:cNvSpPr txBox="1">
            <a:spLocks noGrp="1"/>
          </p:cNvSpPr>
          <p:nvPr>
            <p:ph type="title"/>
          </p:nvPr>
        </p:nvSpPr>
        <p:spPr>
          <a:xfrm>
            <a:off x="337043" y="169161"/>
            <a:ext cx="11360800" cy="943200"/>
          </a:xfrm>
          <a:prstGeom prst="rect">
            <a:avLst/>
          </a:prstGeom>
        </p:spPr>
        <p:txBody>
          <a:bodyPr spcFirstLastPara="1" vert="horz" wrap="square" lIns="121900" tIns="121900" rIns="121900" bIns="121900" rtlCol="0" anchor="t" anchorCtr="0">
            <a:noAutofit/>
          </a:bodyPr>
          <a:lstStyle/>
          <a:p>
            <a:r>
              <a:rPr lang="en" b="1">
                <a:solidFill>
                  <a:srgbClr val="351C75"/>
                </a:solidFill>
                <a:latin typeface="Roboto Slab"/>
                <a:sym typeface="Roboto Slab"/>
              </a:rPr>
              <a:t>Topics for Today</a:t>
            </a:r>
            <a:endParaRPr lang="en-US"/>
          </a:p>
        </p:txBody>
      </p:sp>
      <p:sp>
        <p:nvSpPr>
          <p:cNvPr id="76" name="Google Shape;76;p14"/>
          <p:cNvSpPr txBox="1">
            <a:spLocks noGrp="1"/>
          </p:cNvSpPr>
          <p:nvPr>
            <p:ph type="body" idx="1"/>
          </p:nvPr>
        </p:nvSpPr>
        <p:spPr>
          <a:xfrm>
            <a:off x="160501" y="1110712"/>
            <a:ext cx="11529486" cy="5709379"/>
          </a:xfrm>
          <a:prstGeom prst="rect">
            <a:avLst/>
          </a:prstGeom>
        </p:spPr>
        <p:txBody>
          <a:bodyPr spcFirstLastPara="1" vert="horz" wrap="square" lIns="121900" tIns="121900" rIns="121900" bIns="121900" rtlCol="0" anchor="t" anchorCtr="0">
            <a:noAutofit/>
          </a:bodyPr>
          <a:lstStyle/>
          <a:p>
            <a:pPr marL="666750" indent="-514350">
              <a:lnSpc>
                <a:spcPct val="100000"/>
              </a:lnSpc>
              <a:spcAft>
                <a:spcPts val="300"/>
              </a:spcAft>
              <a:buFont typeface="Wingdings" panose="020B0604020202020204" pitchFamily="34" charset="0"/>
              <a:buChar char="v"/>
            </a:pPr>
            <a:r>
              <a:rPr lang="en-US" b="1">
                <a:solidFill>
                  <a:schemeClr val="tx1">
                    <a:lumMod val="50000"/>
                    <a:lumOff val="50000"/>
                  </a:schemeClr>
                </a:solidFill>
                <a:latin typeface="Calibri"/>
                <a:ea typeface="Roboto"/>
                <a:cs typeface="Calibri"/>
              </a:rPr>
              <a:t>Variables (assignment, naming practice)</a:t>
            </a:r>
          </a:p>
          <a:p>
            <a:pPr marL="666750" indent="-514350">
              <a:lnSpc>
                <a:spcPct val="100000"/>
              </a:lnSpc>
              <a:spcAft>
                <a:spcPts val="300"/>
              </a:spcAft>
              <a:buFont typeface="Wingdings" panose="020B0604020202020204" pitchFamily="34" charset="0"/>
              <a:buChar char="v"/>
            </a:pPr>
            <a:r>
              <a:rPr lang="en-US" b="1">
                <a:solidFill>
                  <a:schemeClr val="tx1">
                    <a:lumMod val="50000"/>
                    <a:lumOff val="50000"/>
                  </a:schemeClr>
                </a:solidFill>
                <a:latin typeface="Calibri"/>
                <a:ea typeface="Roboto"/>
                <a:cs typeface="Calibri"/>
              </a:rPr>
              <a:t>Primitives</a:t>
            </a:r>
          </a:p>
          <a:p>
            <a:pPr marL="666750" indent="-514350">
              <a:lnSpc>
                <a:spcPct val="100000"/>
              </a:lnSpc>
              <a:spcAft>
                <a:spcPts val="300"/>
              </a:spcAft>
              <a:buFont typeface="Wingdings" panose="020B0604020202020204" pitchFamily="34" charset="0"/>
              <a:buChar char="v"/>
            </a:pPr>
            <a:r>
              <a:rPr lang="en-US" b="1">
                <a:solidFill>
                  <a:schemeClr val="tx1">
                    <a:lumMod val="50000"/>
                    <a:lumOff val="50000"/>
                  </a:schemeClr>
                </a:solidFill>
                <a:latin typeface="Calibri"/>
                <a:ea typeface="Roboto"/>
                <a:cs typeface="Calibri"/>
              </a:rPr>
              <a:t>Literals/Constants</a:t>
            </a:r>
          </a:p>
          <a:p>
            <a:pPr marL="666750" indent="-514350">
              <a:lnSpc>
                <a:spcPct val="100000"/>
              </a:lnSpc>
              <a:spcAft>
                <a:spcPts val="300"/>
              </a:spcAft>
              <a:buFont typeface="Wingdings" panose="020B0604020202020204" pitchFamily="34" charset="0"/>
              <a:buChar char="v"/>
            </a:pPr>
            <a:r>
              <a:rPr lang="en-US" b="1">
                <a:solidFill>
                  <a:schemeClr val="tx1">
                    <a:lumMod val="50000"/>
                    <a:lumOff val="50000"/>
                  </a:schemeClr>
                </a:solidFill>
                <a:latin typeface="Calibri"/>
                <a:ea typeface="Roboto"/>
                <a:cs typeface="Calibri"/>
              </a:rPr>
              <a:t>Expressions (operators &amp; precedence) &amp; Type Conversion</a:t>
            </a:r>
          </a:p>
          <a:p>
            <a:pPr marL="666750" indent="-514350">
              <a:lnSpc>
                <a:spcPct val="100000"/>
              </a:lnSpc>
              <a:spcAft>
                <a:spcPts val="300"/>
              </a:spcAft>
              <a:buFont typeface="Wingdings" panose="020B0604020202020204" pitchFamily="34" charset="0"/>
              <a:buChar char="v"/>
            </a:pPr>
            <a:r>
              <a:rPr lang="en-US" b="1">
                <a:solidFill>
                  <a:schemeClr val="tx1">
                    <a:lumMod val="50000"/>
                    <a:lumOff val="50000"/>
                  </a:schemeClr>
                </a:solidFill>
                <a:latin typeface="Calibri"/>
                <a:ea typeface="Roboto"/>
                <a:cs typeface="Calibri"/>
              </a:rPr>
              <a:t>Commenting</a:t>
            </a:r>
          </a:p>
          <a:p>
            <a:pPr marL="666750" indent="-514350">
              <a:lnSpc>
                <a:spcPct val="100000"/>
              </a:lnSpc>
              <a:spcAft>
                <a:spcPts val="300"/>
              </a:spcAft>
              <a:buFont typeface="Wingdings" panose="020B0604020202020204" pitchFamily="34" charset="0"/>
              <a:buChar char="v"/>
            </a:pPr>
            <a:r>
              <a:rPr lang="en-US" b="1">
                <a:solidFill>
                  <a:schemeClr val="tx1">
                    <a:lumMod val="50000"/>
                    <a:lumOff val="50000"/>
                  </a:schemeClr>
                </a:solidFill>
                <a:latin typeface="Calibri"/>
                <a:ea typeface="Roboto"/>
                <a:cs typeface="Calibri"/>
              </a:rPr>
              <a:t>Debugging</a:t>
            </a:r>
          </a:p>
          <a:p>
            <a:pPr marL="152400" indent="0">
              <a:lnSpc>
                <a:spcPct val="100000"/>
              </a:lnSpc>
              <a:spcAft>
                <a:spcPts val="300"/>
              </a:spcAft>
              <a:buNone/>
            </a:pPr>
            <a:endParaRPr lang="en-US" b="1">
              <a:solidFill>
                <a:schemeClr val="tx1">
                  <a:lumMod val="50000"/>
                  <a:lumOff val="50000"/>
                </a:schemeClr>
              </a:solidFill>
              <a:latin typeface="Calibri"/>
              <a:ea typeface="Roboto"/>
              <a:cs typeface="Calibri"/>
            </a:endParaRPr>
          </a:p>
        </p:txBody>
      </p:sp>
      <p:sp>
        <p:nvSpPr>
          <p:cNvPr id="77" name="Google Shape;77;p14"/>
          <p:cNvSpPr/>
          <p:nvPr/>
        </p:nvSpPr>
        <p:spPr>
          <a:xfrm>
            <a:off x="-116467" y="6697267"/>
            <a:ext cx="12334400" cy="264400"/>
          </a:xfrm>
          <a:prstGeom prst="rect">
            <a:avLst/>
          </a:prstGeom>
          <a:solidFill>
            <a:srgbClr val="20124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Tree>
    <p:extLst>
      <p:ext uri="{BB962C8B-B14F-4D97-AF65-F5344CB8AC3E}">
        <p14:creationId xmlns:p14="http://schemas.microsoft.com/office/powerpoint/2010/main" val="938041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4"/>
          <p:cNvSpPr txBox="1">
            <a:spLocks noGrp="1"/>
          </p:cNvSpPr>
          <p:nvPr>
            <p:ph type="title"/>
          </p:nvPr>
        </p:nvSpPr>
        <p:spPr>
          <a:xfrm>
            <a:off x="337043" y="169161"/>
            <a:ext cx="11360800" cy="943200"/>
          </a:xfrm>
          <a:prstGeom prst="rect">
            <a:avLst/>
          </a:prstGeom>
        </p:spPr>
        <p:txBody>
          <a:bodyPr spcFirstLastPara="1" vert="horz" wrap="square" lIns="121900" tIns="121900" rIns="121900" bIns="121900" rtlCol="0" anchor="t" anchorCtr="0">
            <a:noAutofit/>
          </a:bodyPr>
          <a:lstStyle/>
          <a:p>
            <a:r>
              <a:rPr lang="en" b="1">
                <a:solidFill>
                  <a:srgbClr val="351C75"/>
                </a:solidFill>
                <a:latin typeface="Roboto Slab"/>
                <a:ea typeface="Roboto Slab"/>
                <a:cs typeface="Roboto Slab"/>
                <a:sym typeface="Roboto Slab"/>
              </a:rPr>
              <a:t>Variables</a:t>
            </a:r>
            <a:endParaRPr b="1">
              <a:solidFill>
                <a:srgbClr val="351C75"/>
              </a:solidFill>
              <a:latin typeface="Roboto Slab"/>
              <a:ea typeface="Roboto Slab"/>
              <a:cs typeface="Roboto Slab"/>
              <a:sym typeface="Roboto Slab"/>
            </a:endParaRPr>
          </a:p>
        </p:txBody>
      </p:sp>
      <p:sp>
        <p:nvSpPr>
          <p:cNvPr id="76" name="Google Shape;76;p14"/>
          <p:cNvSpPr txBox="1">
            <a:spLocks noGrp="1"/>
          </p:cNvSpPr>
          <p:nvPr>
            <p:ph type="body" idx="1"/>
          </p:nvPr>
        </p:nvSpPr>
        <p:spPr>
          <a:xfrm>
            <a:off x="160501" y="1110712"/>
            <a:ext cx="11529486" cy="5709379"/>
          </a:xfrm>
          <a:prstGeom prst="rect">
            <a:avLst/>
          </a:prstGeom>
        </p:spPr>
        <p:txBody>
          <a:bodyPr spcFirstLastPara="1" vert="horz" wrap="square" lIns="121900" tIns="121900" rIns="121900" bIns="121900" rtlCol="0" anchor="t" anchorCtr="0">
            <a:noAutofit/>
          </a:bodyPr>
          <a:lstStyle/>
          <a:p>
            <a:pPr marL="608965" indent="-456565">
              <a:buFont typeface="Roboto"/>
              <a:buChar char="●"/>
            </a:pPr>
            <a:r>
              <a:rPr lang="en-US">
                <a:solidFill>
                  <a:schemeClr val="tx1">
                    <a:lumMod val="50000"/>
                    <a:lumOff val="50000"/>
                  </a:schemeClr>
                </a:solidFill>
                <a:latin typeface="Roboto"/>
                <a:ea typeface="+mn-lt"/>
                <a:cs typeface="+mn-lt"/>
              </a:rPr>
              <a:t>A place in memory where a value is stored</a:t>
            </a:r>
          </a:p>
          <a:p>
            <a:pPr marL="152400" indent="0">
              <a:buNone/>
            </a:pPr>
            <a:endParaRPr lang="en-US">
              <a:solidFill>
                <a:schemeClr val="tx1">
                  <a:lumMod val="50000"/>
                  <a:lumOff val="50000"/>
                </a:schemeClr>
              </a:solidFill>
              <a:latin typeface="Roboto"/>
            </a:endParaRPr>
          </a:p>
          <a:p>
            <a:pPr marL="608965" indent="-456565">
              <a:buFont typeface="Roboto"/>
              <a:buChar char="●"/>
            </a:pPr>
            <a:r>
              <a:rPr lang="en-US">
                <a:solidFill>
                  <a:schemeClr val="tx1">
                    <a:lumMod val="50000"/>
                    <a:lumOff val="50000"/>
                  </a:schemeClr>
                </a:solidFill>
                <a:latin typeface="Roboto"/>
                <a:ea typeface="Roboto"/>
                <a:cs typeface="Roboto"/>
                <a:sym typeface="Roboto"/>
              </a:rPr>
              <a:t>Declaration:</a:t>
            </a:r>
            <a:endParaRPr lang="en-US">
              <a:solidFill>
                <a:schemeClr val="tx1">
                  <a:lumMod val="50000"/>
                  <a:lumOff val="50000"/>
                </a:schemeClr>
              </a:solidFill>
              <a:latin typeface="Roboto"/>
              <a:ea typeface="Roboto"/>
              <a:cs typeface="Roboto"/>
            </a:endParaRPr>
          </a:p>
          <a:p>
            <a:pPr marL="760730" lvl="1" indent="0">
              <a:spcBef>
                <a:spcPts val="0"/>
              </a:spcBef>
              <a:buNone/>
            </a:pPr>
            <a:r>
              <a:rPr lang="en-US">
                <a:solidFill>
                  <a:schemeClr val="tx1">
                    <a:lumMod val="50000"/>
                    <a:lumOff val="50000"/>
                  </a:schemeClr>
                </a:solidFill>
                <a:latin typeface="Courier New"/>
                <a:ea typeface="Roboto"/>
                <a:cs typeface="Consolas" panose="020B0609020204030204" pitchFamily="49" charset="0"/>
                <a:sym typeface="Roboto"/>
              </a:rPr>
              <a:t>int </a:t>
            </a:r>
            <a:r>
              <a:rPr lang="en-US" err="1">
                <a:solidFill>
                  <a:schemeClr val="tx1">
                    <a:lumMod val="50000"/>
                    <a:lumOff val="50000"/>
                  </a:schemeClr>
                </a:solidFill>
                <a:latin typeface="Courier New"/>
                <a:ea typeface="Roboto"/>
                <a:cs typeface="Consolas" panose="020B0609020204030204" pitchFamily="49" charset="0"/>
                <a:sym typeface="Roboto"/>
              </a:rPr>
              <a:t>myInt</a:t>
            </a:r>
            <a:r>
              <a:rPr lang="en-US">
                <a:solidFill>
                  <a:schemeClr val="tx1">
                    <a:lumMod val="50000"/>
                    <a:lumOff val="50000"/>
                  </a:schemeClr>
                </a:solidFill>
                <a:latin typeface="Courier New"/>
                <a:ea typeface="Roboto"/>
                <a:cs typeface="Consolas" panose="020B0609020204030204" pitchFamily="49" charset="0"/>
                <a:sym typeface="Roboto"/>
              </a:rPr>
              <a:t>;</a:t>
            </a:r>
            <a:endParaRPr lang="en-US">
              <a:solidFill>
                <a:schemeClr val="tx1">
                  <a:lumMod val="50000"/>
                  <a:lumOff val="50000"/>
                </a:schemeClr>
              </a:solidFill>
              <a:latin typeface="Courier New"/>
              <a:ea typeface="Roboto"/>
              <a:cs typeface="Consolas" panose="020B0609020204030204" pitchFamily="49" charset="0"/>
            </a:endParaRPr>
          </a:p>
          <a:p>
            <a:pPr marL="760730" lvl="1" indent="0">
              <a:spcBef>
                <a:spcPts val="0"/>
              </a:spcBef>
              <a:buNone/>
            </a:pPr>
            <a:r>
              <a:rPr lang="en-US">
                <a:solidFill>
                  <a:schemeClr val="tx1">
                    <a:lumMod val="50000"/>
                    <a:lumOff val="50000"/>
                  </a:schemeClr>
                </a:solidFill>
                <a:latin typeface="Roboto"/>
                <a:ea typeface="Roboto"/>
                <a:cs typeface="Consolas" panose="020B0609020204030204" pitchFamily="49" charset="0"/>
                <a:sym typeface="Roboto"/>
              </a:rPr>
              <a:t>&lt;type&gt; &lt;variable name&gt;;</a:t>
            </a:r>
            <a:endParaRPr lang="en-US">
              <a:solidFill>
                <a:schemeClr val="tx1">
                  <a:lumMod val="50000"/>
                  <a:lumOff val="50000"/>
                </a:schemeClr>
              </a:solidFill>
              <a:latin typeface="Roboto"/>
              <a:ea typeface="Roboto"/>
              <a:cs typeface="Consolas" panose="020B0609020204030204" pitchFamily="49" charset="0"/>
            </a:endParaRPr>
          </a:p>
          <a:p>
            <a:pPr marL="760730" lvl="1" indent="0">
              <a:spcBef>
                <a:spcPts val="0"/>
              </a:spcBef>
              <a:buNone/>
            </a:pPr>
            <a:endParaRPr lang="en-US">
              <a:solidFill>
                <a:schemeClr val="tx1">
                  <a:lumMod val="50000"/>
                  <a:lumOff val="50000"/>
                </a:schemeClr>
              </a:solidFill>
              <a:latin typeface="Roboto"/>
              <a:ea typeface="Roboto"/>
              <a:cs typeface="Roboto"/>
            </a:endParaRPr>
          </a:p>
          <a:p>
            <a:pPr marL="608965" indent="-456565">
              <a:buFont typeface="Roboto"/>
              <a:buChar char="●"/>
            </a:pPr>
            <a:r>
              <a:rPr lang="en-US">
                <a:solidFill>
                  <a:schemeClr val="tx1">
                    <a:lumMod val="50000"/>
                    <a:lumOff val="50000"/>
                  </a:schemeClr>
                </a:solidFill>
                <a:latin typeface="Roboto"/>
                <a:ea typeface="Roboto"/>
                <a:cs typeface="Roboto"/>
                <a:sym typeface="Roboto"/>
              </a:rPr>
              <a:t>Assignment:</a:t>
            </a:r>
            <a:endParaRPr lang="en-US">
              <a:solidFill>
                <a:schemeClr val="tx1">
                  <a:lumMod val="50000"/>
                  <a:lumOff val="50000"/>
                </a:schemeClr>
              </a:solidFill>
              <a:latin typeface="Roboto"/>
              <a:ea typeface="+mn-lt"/>
              <a:cs typeface="Courier New"/>
            </a:endParaRPr>
          </a:p>
          <a:p>
            <a:pPr marL="152400" indent="0">
              <a:buNone/>
            </a:pPr>
            <a:r>
              <a:rPr lang="en-US">
                <a:solidFill>
                  <a:schemeClr val="tx1">
                    <a:lumMod val="50000"/>
                    <a:lumOff val="50000"/>
                  </a:schemeClr>
                </a:solidFill>
                <a:latin typeface="Courier New"/>
                <a:ea typeface="+mn-lt"/>
                <a:cs typeface="Courier New"/>
              </a:rPr>
              <a:t>   </a:t>
            </a:r>
            <a:r>
              <a:rPr lang="en-US" err="1">
                <a:solidFill>
                  <a:schemeClr val="tx1">
                    <a:lumMod val="50000"/>
                    <a:lumOff val="50000"/>
                  </a:schemeClr>
                </a:solidFill>
                <a:latin typeface="Courier New"/>
                <a:ea typeface="+mn-lt"/>
                <a:cs typeface="Courier New"/>
              </a:rPr>
              <a:t>myInt</a:t>
            </a:r>
            <a:r>
              <a:rPr lang="en-US">
                <a:solidFill>
                  <a:schemeClr val="tx1">
                    <a:lumMod val="50000"/>
                    <a:lumOff val="50000"/>
                  </a:schemeClr>
                </a:solidFill>
                <a:latin typeface="Courier New"/>
                <a:ea typeface="+mn-lt"/>
                <a:cs typeface="Courier New"/>
              </a:rPr>
              <a:t> = 32</a:t>
            </a:r>
            <a:r>
              <a:rPr lang="en-US">
                <a:solidFill>
                  <a:schemeClr val="tx1">
                    <a:lumMod val="50000"/>
                    <a:lumOff val="50000"/>
                  </a:schemeClr>
                </a:solidFill>
                <a:ea typeface="+mn-lt"/>
                <a:cs typeface="+mn-lt"/>
              </a:rPr>
              <a:t>;</a:t>
            </a:r>
          </a:p>
          <a:p>
            <a:pPr marL="152400" indent="0">
              <a:buNone/>
            </a:pPr>
            <a:r>
              <a:rPr lang="en-US">
                <a:solidFill>
                  <a:schemeClr val="tx1">
                    <a:lumMod val="50000"/>
                    <a:lumOff val="50000"/>
                  </a:schemeClr>
                </a:solidFill>
                <a:ea typeface="+mn-lt"/>
                <a:cs typeface="+mn-lt"/>
              </a:rPr>
              <a:t>       &lt;variable name&gt; = &lt;value&gt;; </a:t>
            </a:r>
            <a:endParaRPr lang="en-US">
              <a:solidFill>
                <a:schemeClr val="tx1">
                  <a:lumMod val="50000"/>
                  <a:lumOff val="50000"/>
                </a:schemeClr>
              </a:solidFill>
              <a:cs typeface="Calibri" panose="020F0502020204030204"/>
            </a:endParaRPr>
          </a:p>
          <a:p>
            <a:pPr marL="152400" indent="0">
              <a:buNone/>
            </a:pPr>
            <a:endParaRPr lang="en-US">
              <a:solidFill>
                <a:schemeClr val="tx1">
                  <a:lumMod val="50000"/>
                  <a:lumOff val="50000"/>
                </a:schemeClr>
              </a:solidFill>
              <a:latin typeface="Calibri"/>
              <a:ea typeface="Roboto"/>
              <a:cs typeface="Calibri"/>
            </a:endParaRPr>
          </a:p>
          <a:p>
            <a:pPr marL="608965" indent="-456565">
              <a:buFont typeface="Roboto"/>
              <a:buChar char="●"/>
            </a:pPr>
            <a:r>
              <a:rPr lang="en-US">
                <a:solidFill>
                  <a:schemeClr val="tx1">
                    <a:lumMod val="50000"/>
                    <a:lumOff val="50000"/>
                  </a:schemeClr>
                </a:solidFill>
                <a:latin typeface="Roboto"/>
                <a:ea typeface="Roboto"/>
                <a:cs typeface="Consolas" panose="020B0609020204030204" pitchFamily="49" charset="0"/>
              </a:rPr>
              <a:t>This can be done in the same line  as </a:t>
            </a:r>
            <a:r>
              <a:rPr lang="en-US">
                <a:solidFill>
                  <a:schemeClr val="tx1">
                    <a:lumMod val="50000"/>
                    <a:lumOff val="50000"/>
                  </a:schemeClr>
                </a:solidFill>
                <a:latin typeface="Courier New"/>
                <a:ea typeface="Roboto"/>
                <a:cs typeface="Courier New"/>
              </a:rPr>
              <a:t>int </a:t>
            </a:r>
            <a:r>
              <a:rPr lang="en-US" err="1">
                <a:solidFill>
                  <a:schemeClr val="tx1">
                    <a:lumMod val="50000"/>
                    <a:lumOff val="50000"/>
                  </a:schemeClr>
                </a:solidFill>
                <a:latin typeface="Courier New"/>
                <a:ea typeface="Roboto"/>
                <a:cs typeface="Courier New"/>
              </a:rPr>
              <a:t>myInt</a:t>
            </a:r>
            <a:r>
              <a:rPr lang="en-US">
                <a:solidFill>
                  <a:schemeClr val="tx1">
                    <a:lumMod val="50000"/>
                    <a:lumOff val="50000"/>
                  </a:schemeClr>
                </a:solidFill>
                <a:latin typeface="Courier New"/>
                <a:ea typeface="Roboto"/>
                <a:cs typeface="Courier New"/>
              </a:rPr>
              <a:t> = 32;</a:t>
            </a:r>
            <a:endParaRPr lang="en-US">
              <a:solidFill>
                <a:schemeClr val="tx1">
                  <a:lumMod val="50000"/>
                  <a:lumOff val="50000"/>
                </a:schemeClr>
              </a:solidFill>
              <a:latin typeface="Roboto"/>
              <a:ea typeface="Roboto"/>
              <a:cs typeface="Consolas" panose="020B0609020204030204" pitchFamily="49" charset="0"/>
              <a:sym typeface="Roboto"/>
            </a:endParaRPr>
          </a:p>
          <a:p>
            <a:pPr marL="760730" lvl="1" indent="0">
              <a:spcBef>
                <a:spcPts val="0"/>
              </a:spcBef>
              <a:buNone/>
            </a:pPr>
            <a:endParaRPr lang="en-US">
              <a:solidFill>
                <a:schemeClr val="tx1">
                  <a:lumMod val="50000"/>
                  <a:lumOff val="50000"/>
                </a:schemeClr>
              </a:solidFill>
              <a:latin typeface="Roboto"/>
              <a:ea typeface="Roboto"/>
              <a:cs typeface="Consolas" panose="020B0609020204030204" pitchFamily="49" charset="0"/>
            </a:endParaRPr>
          </a:p>
          <a:p>
            <a:pPr marL="608965" indent="-456565">
              <a:buFont typeface="Roboto"/>
              <a:buChar char="●"/>
            </a:pPr>
            <a:r>
              <a:rPr lang="en-US">
                <a:solidFill>
                  <a:schemeClr val="tx1">
                    <a:lumMod val="50000"/>
                    <a:lumOff val="50000"/>
                  </a:schemeClr>
                </a:solidFill>
                <a:latin typeface="Roboto"/>
                <a:ea typeface="Roboto"/>
                <a:cs typeface="Roboto"/>
                <a:sym typeface="Roboto"/>
              </a:rPr>
              <a:t>Initializing: First time assigning a value to a variable</a:t>
            </a:r>
          </a:p>
        </p:txBody>
      </p:sp>
      <p:sp>
        <p:nvSpPr>
          <p:cNvPr id="77" name="Google Shape;77;p14"/>
          <p:cNvSpPr/>
          <p:nvPr/>
        </p:nvSpPr>
        <p:spPr>
          <a:xfrm>
            <a:off x="-116467" y="6697267"/>
            <a:ext cx="12334400" cy="264400"/>
          </a:xfrm>
          <a:prstGeom prst="rect">
            <a:avLst/>
          </a:prstGeom>
          <a:solidFill>
            <a:srgbClr val="20124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Tree>
    <p:extLst>
      <p:ext uri="{BB962C8B-B14F-4D97-AF65-F5344CB8AC3E}">
        <p14:creationId xmlns:p14="http://schemas.microsoft.com/office/powerpoint/2010/main" val="3608456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4"/>
          <p:cNvSpPr txBox="1">
            <a:spLocks noGrp="1"/>
          </p:cNvSpPr>
          <p:nvPr>
            <p:ph type="title"/>
          </p:nvPr>
        </p:nvSpPr>
        <p:spPr>
          <a:xfrm>
            <a:off x="415600" y="593367"/>
            <a:ext cx="11360800" cy="943200"/>
          </a:xfrm>
          <a:prstGeom prst="rect">
            <a:avLst/>
          </a:prstGeom>
        </p:spPr>
        <p:txBody>
          <a:bodyPr spcFirstLastPara="1" vert="horz" wrap="square" lIns="121900" tIns="121900" rIns="121900" bIns="121900" rtlCol="0" anchor="t" anchorCtr="0">
            <a:noAutofit/>
          </a:bodyPr>
          <a:lstStyle/>
          <a:p>
            <a:r>
              <a:rPr lang="en" b="1">
                <a:solidFill>
                  <a:srgbClr val="351C75"/>
                </a:solidFill>
                <a:latin typeface="Roboto Slab"/>
                <a:ea typeface="Roboto Slab"/>
                <a:cs typeface="Roboto Slab"/>
                <a:sym typeface="Roboto Slab"/>
              </a:rPr>
              <a:t>Naming</a:t>
            </a:r>
            <a:endParaRPr b="1">
              <a:solidFill>
                <a:srgbClr val="351C75"/>
              </a:solidFill>
              <a:latin typeface="Roboto Slab"/>
              <a:ea typeface="Roboto Slab"/>
              <a:cs typeface="Roboto Slab"/>
              <a:sym typeface="Roboto Slab"/>
            </a:endParaRPr>
          </a:p>
        </p:txBody>
      </p:sp>
      <p:sp>
        <p:nvSpPr>
          <p:cNvPr id="76" name="Google Shape;76;p14"/>
          <p:cNvSpPr txBox="1">
            <a:spLocks noGrp="1"/>
          </p:cNvSpPr>
          <p:nvPr>
            <p:ph type="body" idx="1"/>
          </p:nvPr>
        </p:nvSpPr>
        <p:spPr>
          <a:xfrm>
            <a:off x="415600" y="1688433"/>
            <a:ext cx="11360800" cy="4403600"/>
          </a:xfrm>
          <a:prstGeom prst="rect">
            <a:avLst/>
          </a:prstGeom>
        </p:spPr>
        <p:txBody>
          <a:bodyPr spcFirstLastPara="1" vert="horz" wrap="square" lIns="121900" tIns="121900" rIns="121900" bIns="121900" rtlCol="0" anchor="t" anchorCtr="0">
            <a:noAutofit/>
          </a:bodyPr>
          <a:lstStyle/>
          <a:p>
            <a:pPr marL="608965" lvl="0" indent="-456565">
              <a:lnSpc>
                <a:spcPct val="100000"/>
              </a:lnSpc>
              <a:buFont typeface="Roboto"/>
              <a:buChar char="●"/>
            </a:pPr>
            <a:r>
              <a:rPr lang="en-US">
                <a:solidFill>
                  <a:schemeClr val="tx1">
                    <a:lumMod val="50000"/>
                    <a:lumOff val="50000"/>
                  </a:schemeClr>
                </a:solidFill>
              </a:rPr>
              <a:t>Be descriptive</a:t>
            </a:r>
          </a:p>
          <a:p>
            <a:pPr marL="1217930" lvl="1" indent="-456565">
              <a:lnSpc>
                <a:spcPct val="100000"/>
              </a:lnSpc>
              <a:spcBef>
                <a:spcPts val="0"/>
              </a:spcBef>
              <a:buFont typeface="Roboto"/>
              <a:buChar char="●"/>
            </a:pPr>
            <a:r>
              <a:rPr lang="en-US">
                <a:solidFill>
                  <a:schemeClr val="tx1">
                    <a:lumMod val="50000"/>
                    <a:lumOff val="50000"/>
                  </a:schemeClr>
                </a:solidFill>
                <a:latin typeface="Courier New" panose="02070309020205020404" pitchFamily="49" charset="0"/>
                <a:cs typeface="Courier New" panose="02070309020205020404" pitchFamily="49" charset="0"/>
              </a:rPr>
              <a:t>z = x / y; </a:t>
            </a:r>
            <a:r>
              <a:rPr lang="en-US">
                <a:solidFill>
                  <a:schemeClr val="tx1">
                    <a:lumMod val="50000"/>
                    <a:lumOff val="50000"/>
                  </a:schemeClr>
                </a:solidFill>
              </a:rPr>
              <a:t>is hard to read versus </a:t>
            </a:r>
            <a:r>
              <a:rPr lang="en-US">
                <a:solidFill>
                  <a:schemeClr val="tx1">
                    <a:lumMod val="50000"/>
                    <a:lumOff val="50000"/>
                  </a:schemeClr>
                </a:solidFill>
                <a:latin typeface="Courier New" panose="02070309020205020404" pitchFamily="49" charset="0"/>
                <a:cs typeface="Courier New" panose="02070309020205020404" pitchFamily="49" charset="0"/>
              </a:rPr>
              <a:t>average = sum / </a:t>
            </a:r>
            <a:r>
              <a:rPr lang="en-US" err="1">
                <a:solidFill>
                  <a:schemeClr val="tx1">
                    <a:lumMod val="50000"/>
                    <a:lumOff val="50000"/>
                  </a:schemeClr>
                </a:solidFill>
                <a:latin typeface="Courier New" panose="02070309020205020404" pitchFamily="49" charset="0"/>
                <a:cs typeface="Courier New" panose="02070309020205020404" pitchFamily="49" charset="0"/>
              </a:rPr>
              <a:t>numElements</a:t>
            </a:r>
            <a:r>
              <a:rPr lang="en-US">
                <a:solidFill>
                  <a:schemeClr val="tx1">
                    <a:lumMod val="50000"/>
                    <a:lumOff val="50000"/>
                  </a:schemeClr>
                </a:solidFill>
                <a:latin typeface="Courier New" panose="02070309020205020404" pitchFamily="49" charset="0"/>
                <a:cs typeface="Courier New" panose="02070309020205020404" pitchFamily="49" charset="0"/>
              </a:rPr>
              <a:t>;</a:t>
            </a:r>
          </a:p>
          <a:p>
            <a:pPr marL="608965" indent="-456565">
              <a:lnSpc>
                <a:spcPct val="100000"/>
              </a:lnSpc>
              <a:buFont typeface="Roboto"/>
              <a:buChar char="●"/>
            </a:pPr>
            <a:endParaRPr lang="en-US">
              <a:solidFill>
                <a:schemeClr val="tx1">
                  <a:lumMod val="50000"/>
                  <a:lumOff val="50000"/>
                </a:schemeClr>
              </a:solidFill>
              <a:cs typeface="Calibri"/>
            </a:endParaRPr>
          </a:p>
          <a:p>
            <a:pPr marL="608965" indent="-456565">
              <a:lnSpc>
                <a:spcPct val="100000"/>
              </a:lnSpc>
              <a:buFont typeface="Roboto"/>
              <a:buChar char="●"/>
            </a:pPr>
            <a:r>
              <a:rPr lang="en-US">
                <a:solidFill>
                  <a:schemeClr val="tx1">
                    <a:lumMod val="50000"/>
                    <a:lumOff val="50000"/>
                  </a:schemeClr>
                </a:solidFill>
              </a:rPr>
              <a:t>Java uses the camelCase </a:t>
            </a:r>
            <a:r>
              <a:rPr lang="en-US" b="1" i="1">
                <a:solidFill>
                  <a:schemeClr val="tx1">
                    <a:lumMod val="50000"/>
                    <a:lumOff val="50000"/>
                  </a:schemeClr>
                </a:solidFill>
              </a:rPr>
              <a:t>convention</a:t>
            </a:r>
            <a:r>
              <a:rPr lang="en-US">
                <a:solidFill>
                  <a:schemeClr val="tx1">
                    <a:lumMod val="50000"/>
                    <a:lumOff val="50000"/>
                  </a:schemeClr>
                </a:solidFill>
              </a:rPr>
              <a:t> (this is different than syntax)</a:t>
            </a:r>
            <a:endParaRPr lang="en-US">
              <a:solidFill>
                <a:schemeClr val="tx1">
                  <a:lumMod val="50000"/>
                  <a:lumOff val="50000"/>
                </a:schemeClr>
              </a:solidFill>
              <a:cs typeface="Calibri"/>
            </a:endParaRPr>
          </a:p>
          <a:p>
            <a:pPr marL="152400" indent="0">
              <a:lnSpc>
                <a:spcPct val="100000"/>
              </a:lnSpc>
              <a:buNone/>
            </a:pPr>
            <a:endParaRPr lang="en-US">
              <a:solidFill>
                <a:schemeClr val="tx1">
                  <a:lumMod val="50000"/>
                  <a:lumOff val="50000"/>
                </a:schemeClr>
              </a:solidFill>
              <a:cs typeface="Calibri"/>
            </a:endParaRPr>
          </a:p>
          <a:p>
            <a:pPr marL="608965" indent="-456565">
              <a:lnSpc>
                <a:spcPct val="100000"/>
              </a:lnSpc>
              <a:buFont typeface="Roboto"/>
              <a:buChar char="●"/>
            </a:pPr>
            <a:r>
              <a:rPr lang="en-US">
                <a:solidFill>
                  <a:schemeClr val="tx1">
                    <a:lumMod val="50000"/>
                    <a:lumOff val="50000"/>
                  </a:schemeClr>
                </a:solidFill>
              </a:rPr>
              <a:t>Name cannot use reserved words</a:t>
            </a:r>
            <a:endParaRPr lang="en-US">
              <a:solidFill>
                <a:schemeClr val="tx1">
                  <a:lumMod val="50000"/>
                  <a:lumOff val="50000"/>
                </a:schemeClr>
              </a:solidFill>
              <a:cs typeface="Calibri"/>
            </a:endParaRPr>
          </a:p>
          <a:p>
            <a:pPr marL="1218565" lvl="1" indent="-422910">
              <a:lnSpc>
                <a:spcPct val="100000"/>
              </a:lnSpc>
              <a:spcBef>
                <a:spcPts val="0"/>
              </a:spcBef>
              <a:buFont typeface="Roboto"/>
              <a:buChar char="●"/>
            </a:pPr>
            <a:r>
              <a:rPr lang="en-US">
                <a:solidFill>
                  <a:schemeClr val="tx1">
                    <a:lumMod val="50000"/>
                    <a:lumOff val="50000"/>
                  </a:schemeClr>
                </a:solidFill>
              </a:rPr>
              <a:t>public, static, class, int, double, float, etc.</a:t>
            </a:r>
          </a:p>
          <a:p>
            <a:pPr marL="795655" lvl="1" indent="0">
              <a:lnSpc>
                <a:spcPct val="100000"/>
              </a:lnSpc>
              <a:spcBef>
                <a:spcPts val="0"/>
              </a:spcBef>
              <a:buNone/>
            </a:pPr>
            <a:endParaRPr lang="en-US">
              <a:solidFill>
                <a:schemeClr val="tx1">
                  <a:lumMod val="50000"/>
                  <a:lumOff val="50000"/>
                </a:schemeClr>
              </a:solidFill>
              <a:cs typeface="Calibri"/>
            </a:endParaRPr>
          </a:p>
          <a:p>
            <a:pPr marL="608965" indent="-456565">
              <a:lnSpc>
                <a:spcPct val="100000"/>
              </a:lnSpc>
              <a:buFont typeface="Roboto"/>
              <a:buChar char="●"/>
            </a:pPr>
            <a:r>
              <a:rPr lang="en-US">
                <a:solidFill>
                  <a:schemeClr val="tx1">
                    <a:lumMod val="50000"/>
                    <a:lumOff val="50000"/>
                  </a:schemeClr>
                </a:solidFill>
                <a:cs typeface="Calibri"/>
              </a:rPr>
              <a:t>Name cannot start with a number.</a:t>
            </a:r>
          </a:p>
        </p:txBody>
      </p:sp>
      <p:sp>
        <p:nvSpPr>
          <p:cNvPr id="77" name="Google Shape;77;p14"/>
          <p:cNvSpPr/>
          <p:nvPr/>
        </p:nvSpPr>
        <p:spPr>
          <a:xfrm>
            <a:off x="-71200" y="6904220"/>
            <a:ext cx="12334400" cy="264400"/>
          </a:xfrm>
          <a:prstGeom prst="rect">
            <a:avLst/>
          </a:prstGeom>
          <a:solidFill>
            <a:srgbClr val="20124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Tree>
    <p:extLst>
      <p:ext uri="{BB962C8B-B14F-4D97-AF65-F5344CB8AC3E}">
        <p14:creationId xmlns:p14="http://schemas.microsoft.com/office/powerpoint/2010/main" val="2580375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4"/>
          <p:cNvSpPr txBox="1">
            <a:spLocks noGrp="1"/>
          </p:cNvSpPr>
          <p:nvPr>
            <p:ph type="title"/>
          </p:nvPr>
        </p:nvSpPr>
        <p:spPr>
          <a:xfrm>
            <a:off x="415600" y="593367"/>
            <a:ext cx="11360800" cy="943200"/>
          </a:xfrm>
          <a:prstGeom prst="rect">
            <a:avLst/>
          </a:prstGeom>
        </p:spPr>
        <p:txBody>
          <a:bodyPr spcFirstLastPara="1" vert="horz" wrap="square" lIns="121900" tIns="121900" rIns="121900" bIns="121900" rtlCol="0" anchor="t" anchorCtr="0">
            <a:noAutofit/>
          </a:bodyPr>
          <a:lstStyle/>
          <a:p>
            <a:r>
              <a:rPr lang="en" b="1">
                <a:solidFill>
                  <a:srgbClr val="351C75"/>
                </a:solidFill>
                <a:latin typeface="Roboto Slab"/>
                <a:sym typeface="Roboto Slab"/>
              </a:rPr>
              <a:t>Variable Naming Practice</a:t>
            </a:r>
            <a:endParaRPr lang="en-US"/>
          </a:p>
        </p:txBody>
      </p:sp>
      <p:sp>
        <p:nvSpPr>
          <p:cNvPr id="76" name="Google Shape;76;p14"/>
          <p:cNvSpPr txBox="1">
            <a:spLocks noGrp="1"/>
          </p:cNvSpPr>
          <p:nvPr>
            <p:ph type="body" idx="1"/>
          </p:nvPr>
        </p:nvSpPr>
        <p:spPr>
          <a:xfrm>
            <a:off x="415600" y="1688433"/>
            <a:ext cx="11360800" cy="4403600"/>
          </a:xfrm>
          <a:prstGeom prst="rect">
            <a:avLst/>
          </a:prstGeom>
        </p:spPr>
        <p:txBody>
          <a:bodyPr spcFirstLastPara="1" vert="horz" wrap="square" lIns="121900" tIns="121900" rIns="121900" bIns="121900" rtlCol="0" anchor="t" anchorCtr="0">
            <a:noAutofit/>
          </a:bodyPr>
          <a:lstStyle/>
          <a:p>
            <a:pPr marL="151765" indent="0">
              <a:buNone/>
            </a:pPr>
            <a:r>
              <a:rPr lang="en-US">
                <a:solidFill>
                  <a:schemeClr val="tx1">
                    <a:lumMod val="50000"/>
                    <a:lumOff val="50000"/>
                  </a:schemeClr>
                </a:solidFill>
              </a:rPr>
              <a:t>Is it a good name or bad name for a variable?</a:t>
            </a:r>
          </a:p>
          <a:p>
            <a:pPr marL="151765" indent="0">
              <a:buNone/>
            </a:pPr>
            <a:endParaRPr lang="en-US">
              <a:solidFill>
                <a:schemeClr val="tx1">
                  <a:lumMod val="50000"/>
                  <a:lumOff val="50000"/>
                </a:schemeClr>
              </a:solidFill>
              <a:cs typeface="Calibri" panose="020F0502020204030204"/>
            </a:endParaRPr>
          </a:p>
          <a:p>
            <a:pPr marL="152400" indent="0">
              <a:lnSpc>
                <a:spcPct val="114000"/>
              </a:lnSpc>
              <a:buNone/>
            </a:pPr>
            <a:r>
              <a:rPr lang="en-US">
                <a:solidFill>
                  <a:schemeClr val="tx1">
                    <a:lumMod val="50000"/>
                    <a:lumOff val="50000"/>
                  </a:schemeClr>
                </a:solidFill>
              </a:rPr>
              <a:t>1. </a:t>
            </a:r>
            <a:r>
              <a:rPr lang="en-US">
                <a:solidFill>
                  <a:schemeClr val="tx1">
                    <a:lumMod val="50000"/>
                    <a:lumOff val="50000"/>
                  </a:schemeClr>
                </a:solidFill>
                <a:latin typeface="Courier New" panose="02070309020205020404" pitchFamily="49" charset="0"/>
                <a:cs typeface="Courier New" panose="02070309020205020404" pitchFamily="49" charset="0"/>
              </a:rPr>
              <a:t>this</a:t>
            </a:r>
            <a:endParaRPr lang="en-US">
              <a:solidFill>
                <a:srgbClr val="FF0000"/>
              </a:solidFill>
              <a:latin typeface="Courier New" panose="02070309020205020404" pitchFamily="49" charset="0"/>
              <a:cs typeface="Courier New" panose="02070309020205020404" pitchFamily="49" charset="0"/>
            </a:endParaRPr>
          </a:p>
          <a:p>
            <a:pPr marL="152400" indent="0">
              <a:lnSpc>
                <a:spcPct val="114000"/>
              </a:lnSpc>
              <a:buNone/>
            </a:pPr>
            <a:r>
              <a:rPr lang="en-US">
                <a:solidFill>
                  <a:schemeClr val="tx1">
                    <a:lumMod val="50000"/>
                    <a:lumOff val="50000"/>
                  </a:schemeClr>
                </a:solidFill>
              </a:rPr>
              <a:t>2. </a:t>
            </a:r>
            <a:r>
              <a:rPr lang="en-US">
                <a:solidFill>
                  <a:schemeClr val="tx1">
                    <a:lumMod val="50000"/>
                    <a:lumOff val="50000"/>
                  </a:schemeClr>
                </a:solidFill>
                <a:latin typeface="Courier New" panose="02070309020205020404" pitchFamily="49" charset="0"/>
                <a:cs typeface="Courier New" panose="02070309020205020404" pitchFamily="49" charset="0"/>
              </a:rPr>
              <a:t>x				</a:t>
            </a:r>
            <a:endParaRPr lang="en-US">
              <a:solidFill>
                <a:srgbClr val="FF0000"/>
              </a:solidFill>
              <a:latin typeface="Courier New" panose="02070309020205020404" pitchFamily="49" charset="0"/>
              <a:cs typeface="Courier New" panose="02070309020205020404" pitchFamily="49" charset="0"/>
            </a:endParaRPr>
          </a:p>
          <a:p>
            <a:pPr marL="152400" indent="0">
              <a:lnSpc>
                <a:spcPct val="114000"/>
              </a:lnSpc>
              <a:buNone/>
            </a:pPr>
            <a:r>
              <a:rPr lang="en-US">
                <a:solidFill>
                  <a:schemeClr val="tx1">
                    <a:lumMod val="50000"/>
                    <a:lumOff val="50000"/>
                  </a:schemeClr>
                </a:solidFill>
              </a:rPr>
              <a:t>3. </a:t>
            </a:r>
            <a:r>
              <a:rPr lang="en-US">
                <a:solidFill>
                  <a:schemeClr val="tx1">
                    <a:lumMod val="50000"/>
                    <a:lumOff val="50000"/>
                  </a:schemeClr>
                </a:solidFill>
                <a:latin typeface="Courier New" panose="02070309020205020404" pitchFamily="49" charset="0"/>
                <a:cs typeface="Courier New" panose="02070309020205020404" pitchFamily="49" charset="0"/>
              </a:rPr>
              <a:t>Panda</a:t>
            </a:r>
            <a:endParaRPr lang="en-US">
              <a:solidFill>
                <a:srgbClr val="FF0000"/>
              </a:solidFill>
              <a:latin typeface="Courier New" panose="02070309020205020404" pitchFamily="49" charset="0"/>
              <a:cs typeface="Courier New" panose="02070309020205020404" pitchFamily="49" charset="0"/>
            </a:endParaRPr>
          </a:p>
          <a:p>
            <a:pPr marL="152400" indent="0">
              <a:lnSpc>
                <a:spcPct val="114000"/>
              </a:lnSpc>
              <a:buNone/>
            </a:pPr>
            <a:r>
              <a:rPr lang="en-US">
                <a:solidFill>
                  <a:schemeClr val="tx1">
                    <a:lumMod val="50000"/>
                    <a:lumOff val="50000"/>
                  </a:schemeClr>
                </a:solidFill>
              </a:rPr>
              <a:t>4. </a:t>
            </a:r>
            <a:r>
              <a:rPr lang="en-US" err="1">
                <a:solidFill>
                  <a:schemeClr val="tx1">
                    <a:lumMod val="50000"/>
                    <a:lumOff val="50000"/>
                  </a:schemeClr>
                </a:solidFill>
                <a:latin typeface="Courier New" panose="02070309020205020404" pitchFamily="49" charset="0"/>
                <a:cs typeface="Courier New" panose="02070309020205020404" pitchFamily="49" charset="0"/>
              </a:rPr>
              <a:t>classAverage</a:t>
            </a:r>
            <a:endParaRPr lang="en-US">
              <a:solidFill>
                <a:srgbClr val="00B050"/>
              </a:solidFill>
              <a:latin typeface="Courier New" panose="02070309020205020404" pitchFamily="49" charset="0"/>
              <a:cs typeface="Courier New" panose="02070309020205020404" pitchFamily="49" charset="0"/>
            </a:endParaRPr>
          </a:p>
          <a:p>
            <a:pPr marL="152400" lvl="0" indent="0">
              <a:lnSpc>
                <a:spcPct val="114000"/>
              </a:lnSpc>
              <a:buNone/>
            </a:pPr>
            <a:r>
              <a:rPr lang="en-US">
                <a:solidFill>
                  <a:schemeClr val="tx1">
                    <a:lumMod val="50000"/>
                    <a:lumOff val="50000"/>
                  </a:schemeClr>
                </a:solidFill>
              </a:rPr>
              <a:t>5. </a:t>
            </a:r>
            <a:r>
              <a:rPr lang="en-US">
                <a:solidFill>
                  <a:schemeClr val="tx1">
                    <a:lumMod val="50000"/>
                    <a:lumOff val="50000"/>
                  </a:schemeClr>
                </a:solidFill>
                <a:latin typeface="Courier New" panose="02070309020205020404" pitchFamily="49" charset="0"/>
                <a:cs typeface="Courier New" panose="02070309020205020404" pitchFamily="49" charset="0"/>
              </a:rPr>
              <a:t>1stRound</a:t>
            </a:r>
            <a:endParaRPr lang="en-US">
              <a:solidFill>
                <a:srgbClr val="FF0000"/>
              </a:solidFill>
              <a:latin typeface="Courier New" panose="02070309020205020404" pitchFamily="49" charset="0"/>
              <a:ea typeface="Roboto"/>
              <a:cs typeface="Courier New" panose="02070309020205020404" pitchFamily="49" charset="0"/>
            </a:endParaRPr>
          </a:p>
        </p:txBody>
      </p:sp>
      <p:sp>
        <p:nvSpPr>
          <p:cNvPr id="77" name="Google Shape;77;p14"/>
          <p:cNvSpPr/>
          <p:nvPr/>
        </p:nvSpPr>
        <p:spPr>
          <a:xfrm>
            <a:off x="-71200" y="6725800"/>
            <a:ext cx="12334400" cy="264400"/>
          </a:xfrm>
          <a:prstGeom prst="rect">
            <a:avLst/>
          </a:prstGeom>
          <a:solidFill>
            <a:srgbClr val="20124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 name="TextBox 2">
            <a:extLst>
              <a:ext uri="{FF2B5EF4-FFF2-40B4-BE49-F238E27FC236}">
                <a16:creationId xmlns:a16="http://schemas.microsoft.com/office/drawing/2014/main" id="{87E058B5-92B8-4942-89F4-9BB47B051E11}"/>
              </a:ext>
            </a:extLst>
          </p:cNvPr>
          <p:cNvSpPr txBox="1"/>
          <p:nvPr/>
        </p:nvSpPr>
        <p:spPr>
          <a:xfrm>
            <a:off x="3858320" y="2477506"/>
            <a:ext cx="5129561" cy="2825453"/>
          </a:xfrm>
          <a:prstGeom prst="rect">
            <a:avLst/>
          </a:prstGeom>
          <a:noFill/>
        </p:spPr>
        <p:txBody>
          <a:bodyPr wrap="square" rtlCol="0">
            <a:spAutoFit/>
          </a:bodyPr>
          <a:lstStyle/>
          <a:p>
            <a:pPr>
              <a:lnSpc>
                <a:spcPct val="114000"/>
              </a:lnSpc>
            </a:pPr>
            <a:r>
              <a:rPr lang="en-US" sz="2800">
                <a:solidFill>
                  <a:srgbClr val="FF0000"/>
                </a:solidFill>
              </a:rPr>
              <a:t>(NO, can’t use reserved word)</a:t>
            </a:r>
          </a:p>
          <a:p>
            <a:pPr>
              <a:lnSpc>
                <a:spcPct val="114000"/>
              </a:lnSpc>
            </a:pPr>
            <a:r>
              <a:rPr lang="en-US" sz="2800">
                <a:solidFill>
                  <a:srgbClr val="FF0000"/>
                </a:solidFill>
              </a:rPr>
              <a:t>(NO, not descriptive)</a:t>
            </a:r>
          </a:p>
          <a:p>
            <a:pPr>
              <a:lnSpc>
                <a:spcPct val="114000"/>
              </a:lnSpc>
            </a:pPr>
            <a:r>
              <a:rPr lang="en-US" sz="2800">
                <a:solidFill>
                  <a:srgbClr val="FF0000"/>
                </a:solidFill>
              </a:rPr>
              <a:t>(NO, not camel case)</a:t>
            </a:r>
            <a:endParaRPr lang="en-US" sz="2800">
              <a:solidFill>
                <a:srgbClr val="FF0000"/>
              </a:solidFill>
              <a:cs typeface="Courier New" panose="02070309020205020404" pitchFamily="49" charset="0"/>
            </a:endParaRPr>
          </a:p>
          <a:p>
            <a:pPr>
              <a:lnSpc>
                <a:spcPct val="114000"/>
              </a:lnSpc>
            </a:pPr>
            <a:r>
              <a:rPr lang="en-US" sz="2800">
                <a:solidFill>
                  <a:srgbClr val="00B050"/>
                </a:solidFill>
              </a:rPr>
              <a:t>(Yes!)</a:t>
            </a:r>
          </a:p>
          <a:p>
            <a:pPr>
              <a:lnSpc>
                <a:spcPct val="114000"/>
              </a:lnSpc>
            </a:pPr>
            <a:r>
              <a:rPr lang="en-US" sz="2800">
                <a:solidFill>
                  <a:srgbClr val="FF0000"/>
                </a:solidFill>
              </a:rPr>
              <a:t>(NO, can’t start with a number)</a:t>
            </a:r>
            <a:endParaRPr lang="en-US" sz="2800">
              <a:solidFill>
                <a:srgbClr val="FF0000"/>
              </a:solidFill>
              <a:cs typeface="Courier New" panose="02070309020205020404" pitchFamily="49" charset="0"/>
            </a:endParaRPr>
          </a:p>
          <a:p>
            <a:endParaRPr lang="en-US"/>
          </a:p>
        </p:txBody>
      </p:sp>
    </p:spTree>
    <p:extLst>
      <p:ext uri="{BB962C8B-B14F-4D97-AF65-F5344CB8AC3E}">
        <p14:creationId xmlns:p14="http://schemas.microsoft.com/office/powerpoint/2010/main" val="1396599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76300FCF43ED04E87CB4B57FC3C3C95" ma:contentTypeVersion="10" ma:contentTypeDescription="Create a new document." ma:contentTypeScope="" ma:versionID="5eb437e52e2b205d52e293ae29780dd0">
  <xsd:schema xmlns:xsd="http://www.w3.org/2001/XMLSchema" xmlns:xs="http://www.w3.org/2001/XMLSchema" xmlns:p="http://schemas.microsoft.com/office/2006/metadata/properties" xmlns:ns2="6d897a64-fd1a-4841-a5a6-03aa7edfec3b" targetNamespace="http://schemas.microsoft.com/office/2006/metadata/properties" ma:root="true" ma:fieldsID="3919aedf6d054627649814311788023a" ns2:_="">
    <xsd:import namespace="6d897a64-fd1a-4841-a5a6-03aa7edfec3b"/>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897a64-fd1a-4841-a5a6-03aa7edfec3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CBECD2F-A727-4682-B2DA-BA269E4386EA}">
  <ds:schemaRefs>
    <ds:schemaRef ds:uri="6d897a64-fd1a-4841-a5a6-03aa7edfec3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B6111A6E-3191-44E9-A6B9-7164FA211AF7}">
  <ds:schemaRefs>
    <ds:schemaRef ds:uri="9114eede-b192-4cf5-8232-c11b9ecab89b"/>
    <ds:schemaRef ds:uri="b77284ac-0f4f-4b3f-a8e3-f13cff8539d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8F31D8F3-EE0A-4B0D-949F-F143C1A3528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21</Slides>
  <Notes>20</Notes>
  <HiddenSlides>0</HiddenSlides>
  <ScaleCrop>false</ScaleCrop>
  <HeadingPairs>
    <vt:vector size="4" baseType="variant">
      <vt:variant>
        <vt:lpstr>Theme</vt:lpstr>
      </vt:variant>
      <vt:variant>
        <vt:i4>2</vt:i4>
      </vt:variant>
      <vt:variant>
        <vt:lpstr>Slide Titles</vt:lpstr>
      </vt:variant>
      <vt:variant>
        <vt:i4>21</vt:i4>
      </vt:variant>
    </vt:vector>
  </HeadingPairs>
  <TitlesOfParts>
    <vt:vector size="23" baseType="lpstr">
      <vt:lpstr>Office Theme</vt:lpstr>
      <vt:lpstr>Office Theme</vt:lpstr>
      <vt:lpstr>Recitation 2 /////</vt:lpstr>
      <vt:lpstr>Announcements</vt:lpstr>
      <vt:lpstr>Office Hours</vt:lpstr>
      <vt:lpstr>Pre-Quiz</vt:lpstr>
      <vt:lpstr>Pre-Quiz</vt:lpstr>
      <vt:lpstr>Topics for Today</vt:lpstr>
      <vt:lpstr>Variables</vt:lpstr>
      <vt:lpstr>Naming</vt:lpstr>
      <vt:lpstr>Variable Naming Practice</vt:lpstr>
      <vt:lpstr>Variable Type</vt:lpstr>
      <vt:lpstr>Primitives</vt:lpstr>
      <vt:lpstr>Primitives</vt:lpstr>
      <vt:lpstr>Literals</vt:lpstr>
      <vt:lpstr>Constants</vt:lpstr>
      <vt:lpstr>Operators</vt:lpstr>
      <vt:lpstr>Type conversion</vt:lpstr>
      <vt:lpstr>Explicit vs Implicit Casting</vt:lpstr>
      <vt:lpstr>Type Conversion (continued)</vt:lpstr>
      <vt:lpstr>Commenting</vt:lpstr>
      <vt:lpstr>Debugging</vt:lpstr>
      <vt:lpstr>Live Coding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Recitation 2 /////</dc:title>
  <dc:creator>Athavale, Rashmi A</dc:creator>
  <cp:revision>1</cp:revision>
  <dcterms:created xsi:type="dcterms:W3CDTF">2020-08-20T16:55:01Z</dcterms:created>
  <dcterms:modified xsi:type="dcterms:W3CDTF">2021-08-31T21:26:33Z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0x010100676300FCF43ED04E87CB4B57FC3C3C95</vt:lpwstr>
  </property>
  <property fmtid="{D5CDD505-2E9C-101B-9397-08002B2CF9AE}" pid="3" name="Order">
    <vt:r8>9000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y fmtid="{D5CDD505-2E9C-101B-9397-08002B2CF9AE}" pid="10" name="_ExtendedDescription">
    <vt:lpwstr/>
  </property>
</Properties>
</file>