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303" r:id="rId7"/>
    <p:sldId id="305" r:id="rId8"/>
    <p:sldId id="298" r:id="rId9"/>
    <p:sldId id="293" r:id="rId10"/>
    <p:sldId id="294" r:id="rId11"/>
    <p:sldId id="259" r:id="rId12"/>
    <p:sldId id="263" r:id="rId13"/>
    <p:sldId id="295" r:id="rId14"/>
    <p:sldId id="266" r:id="rId15"/>
    <p:sldId id="272" r:id="rId16"/>
    <p:sldId id="302" r:id="rId17"/>
    <p:sldId id="301" r:id="rId18"/>
    <p:sldId id="300" r:id="rId19"/>
    <p:sldId id="299" r:id="rId20"/>
    <p:sldId id="29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T Sans Narrow" panose="020B0506020203020204" pitchFamily="3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zawa, Allison M" initials="NM" lastIdx="20" clrIdx="0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2" name="Loomba, Akul" initials="LA" lastIdx="9" clrIdx="1">
    <p:extLst>
      <p:ext uri="{19B8F6BF-5375-455C-9EA6-DF929625EA0E}">
        <p15:presenceInfo xmlns:p15="http://schemas.microsoft.com/office/powerpoint/2012/main" userId="S::aloomba3@gatech.edu::6ff61c68-5fd8-4bc0-84b4-203c85998454" providerId="AD"/>
      </p:ext>
    </p:extLst>
  </p:cmAuthor>
  <p:cmAuthor id="3" name="Shi, Nicholas" initials="SN" lastIdx="6" clrIdx="2">
    <p:extLst>
      <p:ext uri="{19B8F6BF-5375-455C-9EA6-DF929625EA0E}">
        <p15:presenceInfo xmlns:p15="http://schemas.microsoft.com/office/powerpoint/2012/main" userId="S::nshi8@gatech.edu::6686e66d-9660-48ed-81e8-5b28725a5290" providerId="AD"/>
      </p:ext>
    </p:extLst>
  </p:cmAuthor>
  <p:cmAuthor id="4" name="Ram?rez Julio, Juan N" initials="RN" lastIdx="3" clrIdx="3">
    <p:extLst>
      <p:ext uri="{19B8F6BF-5375-455C-9EA6-DF929625EA0E}">
        <p15:presenceInfo xmlns:p15="http://schemas.microsoft.com/office/powerpoint/2012/main" userId="S::jjulio6@gatech.edu::97a48f35-1bc0-4e79-ab11-c77fe1b63a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AED8C-0C01-4F4A-A6A2-85ABC8BA5E3A}" v="2" dt="2021-09-01T01:17:23.646"/>
    <p1510:client id="{1CD0FB8A-86CF-4327-9589-5FEBD7C47AA1}" v="165" dt="2021-02-02T00:23:56.480"/>
    <p1510:client id="{281C87CE-6766-4603-9C0E-20F450293151}" v="260" dt="2021-09-03T16:28:06.344"/>
    <p1510:client id="{2AC57754-2B98-4029-BBBE-61A2BA986473}" v="11" dt="2021-08-31T16:40:59.097"/>
    <p1510:client id="{43CE9B20-6609-4ED8-BA6D-152B906F708C}" v="173" dt="2021-09-01T01:00:58.580"/>
    <p1510:client id="{45BB4EAF-5DC2-4B1C-8746-0F3DB0FA7F25}" v="3" dt="2021-09-01T01:02:04.888"/>
    <p1510:client id="{54CFAF0C-507B-4DCD-BDF2-A6DD7C99B38A}" v="2" dt="2021-05-23T05:38:03.352"/>
    <p1510:client id="{55782A2D-BBBA-441D-A9F5-F3A86A8F3035}" v="2" dt="2021-02-02T22:03:58.379"/>
    <p1510:client id="{5B2D76EB-91E8-418F-B052-483DBF15CA6B}" vWet="2" dt="2021-02-02T21:56:08.429"/>
    <p1510:client id="{65F8900F-EDF2-4D04-9398-E2431B381657}" v="35" dt="2021-09-01T01:01:35.285"/>
    <p1510:client id="{69D7271A-2F30-35FA-B582-3952FA11A52B}" v="11" dt="2021-02-02T22:03:52.036"/>
    <p1510:client id="{82CBFD0C-E4C6-4665-93CD-AA9A7009205B}" v="8" dt="2021-09-01T02:19:53.455"/>
    <p1510:client id="{89AF0EA6-7A9D-438D-BEF8-043AC7C13D26}" v="17" dt="2021-02-02T22:09:26.836"/>
    <p1510:client id="{95D1A278-C1EA-457B-A366-CD429D6D3419}" v="31" dt="2021-02-02T20:44:17.693"/>
    <p1510:client id="{A8CA274A-6067-4588-B263-24754E9B138C}" v="98" dt="2021-02-02T16:11:16.421"/>
    <p1510:client id="{B50624E5-0946-EF42-9D50-BA6BE5B4634D}" v="2" dt="2021-02-02T20:47:23.187"/>
    <p1510:client id="{DB32F7E9-C557-44A5-9E1D-868480F17D64}" v="6" dt="2021-02-02T16:08:28.014"/>
    <p1510:client id="{EB6CA1D2-FD53-4E27-9CED-FB0432609D25}" v="2" dt="2021-02-02T02:36:17.194"/>
    <p1510:client id="{F3EE3E8F-39E8-4D9A-B96C-6A44F8E4DE4D}" v="234" dt="2021-09-01T01:15:46.099"/>
    <p1510:client id="{F56D1472-B8F8-4AAB-9468-E62775372BD0}" v="125" dt="2021-08-31T16:34:46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Yash B" userId="S::ypatel75@gatech.edu::f229dfb0-c586-4613-80de-4337bafce670" providerId="AD" clId="Web-{43CE9B20-6609-4ED8-BA6D-152B906F708C}"/>
    <pc:docChg chg="modSld">
      <pc:chgData name="Patel, Yash B" userId="S::ypatel75@gatech.edu::f229dfb0-c586-4613-80de-4337bafce670" providerId="AD" clId="Web-{43CE9B20-6609-4ED8-BA6D-152B906F708C}" dt="2021-09-01T01:00:55.767" v="169" actId="20577"/>
      <pc:docMkLst>
        <pc:docMk/>
      </pc:docMkLst>
      <pc:sldChg chg="modSp">
        <pc:chgData name="Patel, Yash B" userId="S::ypatel75@gatech.edu::f229dfb0-c586-4613-80de-4337bafce670" providerId="AD" clId="Web-{43CE9B20-6609-4ED8-BA6D-152B906F708C}" dt="2021-09-01T01:00:55.767" v="169" actId="20577"/>
        <pc:sldMkLst>
          <pc:docMk/>
          <pc:sldMk cId="301570012" sldId="303"/>
        </pc:sldMkLst>
        <pc:spChg chg="mod">
          <ac:chgData name="Patel, Yash B" userId="S::ypatel75@gatech.edu::f229dfb0-c586-4613-80de-4337bafce670" providerId="AD" clId="Web-{43CE9B20-6609-4ED8-BA6D-152B906F708C}" dt="2021-09-01T01:00:55.767" v="169" actId="20577"/>
          <ac:spMkLst>
            <pc:docMk/>
            <pc:sldMk cId="301570012" sldId="303"/>
            <ac:spMk id="5" creationId="{2863ED2E-58B9-4E29-AC14-B532F0D8DFA7}"/>
          </ac:spMkLst>
        </pc:spChg>
      </pc:sldChg>
    </pc:docChg>
  </pc:docChgLst>
  <pc:docChgLst>
    <pc:chgData name="Patel, Dhruv V" userId="S::dpatel406@gatech.edu::89eebba9-d428-40b5-91eb-13049a1e6473" providerId="AD" clId="Web-{2AC57754-2B98-4029-BBBE-61A2BA986473}"/>
    <pc:docChg chg="addSld modSld sldOrd">
      <pc:chgData name="Patel, Dhruv V" userId="S::dpatel406@gatech.edu::89eebba9-d428-40b5-91eb-13049a1e6473" providerId="AD" clId="Web-{2AC57754-2B98-4029-BBBE-61A2BA986473}" dt="2021-08-31T16:40:59.097" v="9"/>
      <pc:docMkLst>
        <pc:docMk/>
      </pc:docMkLst>
      <pc:sldChg chg="modSp add ord replId">
        <pc:chgData name="Patel, Dhruv V" userId="S::dpatel406@gatech.edu::89eebba9-d428-40b5-91eb-13049a1e6473" providerId="AD" clId="Web-{2AC57754-2B98-4029-BBBE-61A2BA986473}" dt="2021-08-31T16:40:58.268" v="8"/>
        <pc:sldMkLst>
          <pc:docMk/>
          <pc:sldMk cId="301570012" sldId="303"/>
        </pc:sldMkLst>
        <pc:spChg chg="mod">
          <ac:chgData name="Patel, Dhruv V" userId="S::dpatel406@gatech.edu::89eebba9-d428-40b5-91eb-13049a1e6473" providerId="AD" clId="Web-{2AC57754-2B98-4029-BBBE-61A2BA986473}" dt="2021-08-31T16:40:58.206" v="7" actId="20577"/>
          <ac:spMkLst>
            <pc:docMk/>
            <pc:sldMk cId="301570012" sldId="303"/>
            <ac:spMk id="5" creationId="{2863ED2E-58B9-4E29-AC14-B532F0D8DFA7}"/>
          </ac:spMkLst>
        </pc:spChg>
        <pc:spChg chg="mod">
          <ac:chgData name="Patel, Dhruv V" userId="S::dpatel406@gatech.edu::89eebba9-d428-40b5-91eb-13049a1e6473" providerId="AD" clId="Web-{2AC57754-2B98-4029-BBBE-61A2BA986473}" dt="2021-08-31T16:40:52.268" v="4" actId="20577"/>
          <ac:spMkLst>
            <pc:docMk/>
            <pc:sldMk cId="301570012" sldId="303"/>
            <ac:spMk id="75" creationId="{00000000-0000-0000-0000-000000000000}"/>
          </ac:spMkLst>
        </pc:spChg>
      </pc:sldChg>
      <pc:sldChg chg="add replId">
        <pc:chgData name="Patel, Dhruv V" userId="S::dpatel406@gatech.edu::89eebba9-d428-40b5-91eb-13049a1e6473" providerId="AD" clId="Web-{2AC57754-2B98-4029-BBBE-61A2BA986473}" dt="2021-08-31T16:40:59.097" v="9"/>
        <pc:sldMkLst>
          <pc:docMk/>
          <pc:sldMk cId="3152060597" sldId="304"/>
        </pc:sldMkLst>
      </pc:sldChg>
    </pc:docChg>
  </pc:docChgLst>
  <pc:docChgLst>
    <pc:chgData name="Nakazawa, Allison M" userId="S::anakazawa7@gatech.edu::434e347d-bc06-4936-8f1a-589032403e0e" providerId="AD" clId="Web-{FAE4E3EC-4260-40D7-EB91-E1B065C7281F}"/>
    <pc:docChg chg="modSld">
      <pc:chgData name="Nakazawa, Allison M" userId="S::anakazawa7@gatech.edu::434e347d-bc06-4936-8f1a-589032403e0e" providerId="AD" clId="Web-{FAE4E3EC-4260-40D7-EB91-E1B065C7281F}" dt="2020-09-01T14:05:16.556" v="2" actId="20577"/>
      <pc:docMkLst>
        <pc:docMk/>
      </pc:docMkLst>
      <pc:sldChg chg="modSp">
        <pc:chgData name="Nakazawa, Allison M" userId="S::anakazawa7@gatech.edu::434e347d-bc06-4936-8f1a-589032403e0e" providerId="AD" clId="Web-{FAE4E3EC-4260-40D7-EB91-E1B065C7281F}" dt="2020-09-01T14:05:16.556" v="2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FAE4E3EC-4260-40D7-EB91-E1B065C7281F}" dt="2020-09-01T14:05:16.556" v="2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Loomba, Akul" userId="S::aloomba3@gatech.edu::6ff61c68-5fd8-4bc0-84b4-203c85998454" providerId="AD" clId="Web-{938BC086-52CE-4158-258A-6C09ACE1313A}"/>
    <pc:docChg chg="modSld">
      <pc:chgData name="Loomba, Akul" userId="S::aloomba3@gatech.edu::6ff61c68-5fd8-4bc0-84b4-203c85998454" providerId="AD" clId="Web-{938BC086-52CE-4158-258A-6C09ACE1313A}" dt="2020-09-01T22:48:30.926" v="0" actId="20577"/>
      <pc:docMkLst>
        <pc:docMk/>
      </pc:docMkLst>
      <pc:sldChg chg="modSp">
        <pc:chgData name="Loomba, Akul" userId="S::aloomba3@gatech.edu::6ff61c68-5fd8-4bc0-84b4-203c85998454" providerId="AD" clId="Web-{938BC086-52CE-4158-258A-6C09ACE1313A}" dt="2020-09-01T22:48:30.926" v="0" actId="20577"/>
        <pc:sldMkLst>
          <pc:docMk/>
          <pc:sldMk cId="3541753201" sldId="285"/>
        </pc:sldMkLst>
        <pc:spChg chg="mod">
          <ac:chgData name="Loomba, Akul" userId="S::aloomba3@gatech.edu::6ff61c68-5fd8-4bc0-84b4-203c85998454" providerId="AD" clId="Web-{938BC086-52CE-4158-258A-6C09ACE1313A}" dt="2020-09-01T22:48:30.926" v="0" actId="20577"/>
          <ac:spMkLst>
            <pc:docMk/>
            <pc:sldMk cId="3541753201" sldId="285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EB6CA1D2-FD53-4E27-9CED-FB0432609D25}"/>
    <pc:docChg chg="modSld">
      <pc:chgData name="Nakazawa, Allison M" userId="S::anakazawa7@gatech.edu::434e347d-bc06-4936-8f1a-589032403e0e" providerId="AD" clId="Web-{EB6CA1D2-FD53-4E27-9CED-FB0432609D25}" dt="2021-02-02T02:36:17.194" v="1" actId="20577"/>
      <pc:docMkLst>
        <pc:docMk/>
      </pc:docMkLst>
      <pc:sldChg chg="modSp">
        <pc:chgData name="Nakazawa, Allison M" userId="S::anakazawa7@gatech.edu::434e347d-bc06-4936-8f1a-589032403e0e" providerId="AD" clId="Web-{EB6CA1D2-FD53-4E27-9CED-FB0432609D25}" dt="2021-02-02T02:36:17.194" v="1" actId="20577"/>
        <pc:sldMkLst>
          <pc:docMk/>
          <pc:sldMk cId="1762309468" sldId="297"/>
        </pc:sldMkLst>
        <pc:spChg chg="mod">
          <ac:chgData name="Nakazawa, Allison M" userId="S::anakazawa7@gatech.edu::434e347d-bc06-4936-8f1a-589032403e0e" providerId="AD" clId="Web-{EB6CA1D2-FD53-4E27-9CED-FB0432609D25}" dt="2021-02-02T02:36:17.194" v="1" actId="20577"/>
          <ac:spMkLst>
            <pc:docMk/>
            <pc:sldMk cId="1762309468" sldId="297"/>
            <ac:spMk id="3" creationId="{910EE242-82AE-4241-9BE9-4FD47DED8DCA}"/>
          </ac:spMkLst>
        </pc:spChg>
      </pc:sldChg>
    </pc:docChg>
  </pc:docChgLst>
  <pc:docChgLst>
    <pc:chgData name="Nakazawa, Allison M" userId="434e347d-bc06-4936-8f1a-589032403e0e" providerId="ADAL" clId="{2004A4FC-1680-AD48-A082-FF942C285F3B}"/>
    <pc:docChg chg="undo custSel modSld">
      <pc:chgData name="Nakazawa, Allison M" userId="434e347d-bc06-4936-8f1a-589032403e0e" providerId="ADAL" clId="{2004A4FC-1680-AD48-A082-FF942C285F3B}" dt="2020-09-01T22:34:12.928" v="1073" actId="948"/>
      <pc:docMkLst>
        <pc:docMk/>
      </pc:docMkLst>
      <pc:sldChg chg="delSp modSp mod">
        <pc:chgData name="Nakazawa, Allison M" userId="434e347d-bc06-4936-8f1a-589032403e0e" providerId="ADAL" clId="{2004A4FC-1680-AD48-A082-FF942C285F3B}" dt="2020-09-01T15:49:32.531" v="933" actId="478"/>
        <pc:sldMkLst>
          <pc:docMk/>
          <pc:sldMk cId="0" sldId="256"/>
        </pc:sldMkLst>
        <pc:picChg chg="mod">
          <ac:chgData name="Nakazawa, Allison M" userId="434e347d-bc06-4936-8f1a-589032403e0e" providerId="ADAL" clId="{2004A4FC-1680-AD48-A082-FF942C285F3B}" dt="2020-09-01T14:16:19.956" v="717" actId="1076"/>
          <ac:picMkLst>
            <pc:docMk/>
            <pc:sldMk cId="0" sldId="256"/>
            <ac:picMk id="67" creationId="{00000000-0000-0000-0000-000000000000}"/>
          </ac:picMkLst>
        </pc:picChg>
        <pc:cxnChg chg="del mod">
          <ac:chgData name="Nakazawa, Allison M" userId="434e347d-bc06-4936-8f1a-589032403e0e" providerId="ADAL" clId="{2004A4FC-1680-AD48-A082-FF942C285F3B}" dt="2020-09-01T15:49:32.531" v="933" actId="478"/>
          <ac:cxnSpMkLst>
            <pc:docMk/>
            <pc:sldMk cId="0" sldId="256"/>
            <ac:cxnSpMk id="68" creationId="{00000000-0000-0000-0000-000000000000}"/>
          </ac:cxnSpMkLst>
        </pc:cxnChg>
      </pc:sldChg>
      <pc:sldChg chg="modSp mod">
        <pc:chgData name="Nakazawa, Allison M" userId="434e347d-bc06-4936-8f1a-589032403e0e" providerId="ADAL" clId="{2004A4FC-1680-AD48-A082-FF942C285F3B}" dt="2020-09-01T15:39:02.005" v="930" actId="20577"/>
        <pc:sldMkLst>
          <pc:docMk/>
          <pc:sldMk cId="0" sldId="257"/>
        </pc:sldMkLst>
        <pc:spChg chg="mod">
          <ac:chgData name="Nakazawa, Allison M" userId="434e347d-bc06-4936-8f1a-589032403e0e" providerId="ADAL" clId="{2004A4FC-1680-AD48-A082-FF942C285F3B}" dt="2020-09-01T15:39:02.005" v="930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2004A4FC-1680-AD48-A082-FF942C285F3B}" dt="2020-09-01T15:47:11.865" v="931" actId="1076"/>
        <pc:sldMkLst>
          <pc:docMk/>
          <pc:sldMk cId="1691350240" sldId="258"/>
        </pc:sldMkLst>
        <pc:spChg chg="mod">
          <ac:chgData name="Nakazawa, Allison M" userId="434e347d-bc06-4936-8f1a-589032403e0e" providerId="ADAL" clId="{2004A4FC-1680-AD48-A082-FF942C285F3B}" dt="2020-09-01T15:47:11.865" v="931" actId="1076"/>
          <ac:spMkLst>
            <pc:docMk/>
            <pc:sldMk cId="1691350240" sldId="258"/>
            <ac:spMk id="76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2004A4FC-1680-AD48-A082-FF942C285F3B}" dt="2020-08-29T02:15:25.802" v="714"/>
        <pc:sldMkLst>
          <pc:docMk/>
          <pc:sldMk cId="3679337999" sldId="259"/>
        </pc:sldMkLst>
        <pc:spChg chg="mod">
          <ac:chgData name="Nakazawa, Allison M" userId="434e347d-bc06-4936-8f1a-589032403e0e" providerId="ADAL" clId="{2004A4FC-1680-AD48-A082-FF942C285F3B}" dt="2020-08-29T01:08:50.233" v="136" actId="20577"/>
          <ac:spMkLst>
            <pc:docMk/>
            <pc:sldMk cId="3679337999" sldId="259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2004A4FC-1680-AD48-A082-FF942C285F3B}" dt="2020-08-29T01:03:43.975" v="114" actId="948"/>
        <pc:sldMkLst>
          <pc:docMk/>
          <pc:sldMk cId="1478172960" sldId="260"/>
        </pc:sldMkLst>
        <pc:spChg chg="mod">
          <ac:chgData name="Nakazawa, Allison M" userId="434e347d-bc06-4936-8f1a-589032403e0e" providerId="ADAL" clId="{2004A4FC-1680-AD48-A082-FF942C285F3B}" dt="2020-08-29T01:03:43.975" v="114" actId="948"/>
          <ac:spMkLst>
            <pc:docMk/>
            <pc:sldMk cId="1478172960" sldId="260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2004A4FC-1680-AD48-A082-FF942C285F3B}" dt="2020-08-29T01:04:46.343" v="120"/>
        <pc:sldMkLst>
          <pc:docMk/>
          <pc:sldMk cId="3257316462" sldId="262"/>
        </pc:sldMkLst>
        <pc:graphicFrameChg chg="mod modGraphic">
          <ac:chgData name="Nakazawa, Allison M" userId="434e347d-bc06-4936-8f1a-589032403e0e" providerId="ADAL" clId="{2004A4FC-1680-AD48-A082-FF942C285F3B}" dt="2020-08-29T01:04:46.343" v="120"/>
          <ac:graphicFrameMkLst>
            <pc:docMk/>
            <pc:sldMk cId="3257316462" sldId="262"/>
            <ac:graphicFrameMk id="2" creationId="{A0FDFD4E-F06F-41DA-87FB-0BFEAA77791A}"/>
          </ac:graphicFrameMkLst>
        </pc:graphicFrameChg>
      </pc:sldChg>
      <pc:sldChg chg="modSp mod">
        <pc:chgData name="Nakazawa, Allison M" userId="434e347d-bc06-4936-8f1a-589032403e0e" providerId="ADAL" clId="{2004A4FC-1680-AD48-A082-FF942C285F3B}" dt="2020-08-29T01:38:29.147" v="291" actId="12"/>
        <pc:sldMkLst>
          <pc:docMk/>
          <pc:sldMk cId="3080317888" sldId="265"/>
        </pc:sldMkLst>
        <pc:spChg chg="mod">
          <ac:chgData name="Nakazawa, Allison M" userId="434e347d-bc06-4936-8f1a-589032403e0e" providerId="ADAL" clId="{2004A4FC-1680-AD48-A082-FF942C285F3B}" dt="2020-08-29T01:38:29.147" v="291" actId="12"/>
          <ac:spMkLst>
            <pc:docMk/>
            <pc:sldMk cId="3080317888" sldId="265"/>
            <ac:spMk id="76" creationId="{00000000-0000-0000-0000-000000000000}"/>
          </ac:spMkLst>
        </pc:spChg>
        <pc:spChg chg="mod">
          <ac:chgData name="Nakazawa, Allison M" userId="434e347d-bc06-4936-8f1a-589032403e0e" providerId="ADAL" clId="{2004A4FC-1680-AD48-A082-FF942C285F3B}" dt="2020-08-29T01:34:59.730" v="242" actId="1076"/>
          <ac:spMkLst>
            <pc:docMk/>
            <pc:sldMk cId="3080317888" sldId="265"/>
            <ac:spMk id="77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2004A4FC-1680-AD48-A082-FF942C285F3B}" dt="2020-08-29T01:23:01.697" v="208" actId="313"/>
        <pc:sldMkLst>
          <pc:docMk/>
          <pc:sldMk cId="4271806930" sldId="266"/>
        </pc:sldMkLst>
        <pc:spChg chg="mod">
          <ac:chgData name="Nakazawa, Allison M" userId="434e347d-bc06-4936-8f1a-589032403e0e" providerId="ADAL" clId="{2004A4FC-1680-AD48-A082-FF942C285F3B}" dt="2020-08-29T01:23:01.697" v="208" actId="313"/>
          <ac:spMkLst>
            <pc:docMk/>
            <pc:sldMk cId="4271806930" sldId="266"/>
            <ac:spMk id="76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2004A4FC-1680-AD48-A082-FF942C285F3B}" dt="2020-09-01T22:34:12.928" v="1073" actId="948"/>
        <pc:sldMkLst>
          <pc:docMk/>
          <pc:sldMk cId="3702475629" sldId="267"/>
        </pc:sldMkLst>
        <pc:spChg chg="mod">
          <ac:chgData name="Nakazawa, Allison M" userId="434e347d-bc06-4936-8f1a-589032403e0e" providerId="ADAL" clId="{2004A4FC-1680-AD48-A082-FF942C285F3B}" dt="2020-09-01T22:34:12.928" v="1073" actId="948"/>
          <ac:spMkLst>
            <pc:docMk/>
            <pc:sldMk cId="3702475629" sldId="267"/>
            <ac:spMk id="76" creationId="{00000000-0000-0000-0000-000000000000}"/>
          </ac:spMkLst>
        </pc:spChg>
        <pc:picChg chg="mod modCrop">
          <ac:chgData name="Nakazawa, Allison M" userId="434e347d-bc06-4936-8f1a-589032403e0e" providerId="ADAL" clId="{2004A4FC-1680-AD48-A082-FF942C285F3B}" dt="2020-08-29T01:53:02.684" v="326" actId="732"/>
          <ac:picMkLst>
            <pc:docMk/>
            <pc:sldMk cId="3702475629" sldId="267"/>
            <ac:picMk id="2" creationId="{E1642841-F006-43A0-A784-EDDEE5A0152A}"/>
          </ac:picMkLst>
        </pc:picChg>
      </pc:sldChg>
      <pc:sldChg chg="modSp mod">
        <pc:chgData name="Nakazawa, Allison M" userId="434e347d-bc06-4936-8f1a-589032403e0e" providerId="ADAL" clId="{2004A4FC-1680-AD48-A082-FF942C285F3B}" dt="2020-08-29T01:38:36.533" v="295" actId="5793"/>
        <pc:sldMkLst>
          <pc:docMk/>
          <pc:sldMk cId="2029130204" sldId="268"/>
        </pc:sldMkLst>
        <pc:spChg chg="mod">
          <ac:chgData name="Nakazawa, Allison M" userId="434e347d-bc06-4936-8f1a-589032403e0e" providerId="ADAL" clId="{2004A4FC-1680-AD48-A082-FF942C285F3B}" dt="2020-08-29T01:38:36.533" v="295" actId="5793"/>
          <ac:spMkLst>
            <pc:docMk/>
            <pc:sldMk cId="2029130204" sldId="268"/>
            <ac:spMk id="76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2004A4FC-1680-AD48-A082-FF942C285F3B}" dt="2020-09-01T22:02:01.568" v="1072" actId="20577"/>
        <pc:sldMkLst>
          <pc:docMk/>
          <pc:sldMk cId="559324985" sldId="270"/>
        </pc:sldMkLst>
        <pc:spChg chg="mod">
          <ac:chgData name="Nakazawa, Allison M" userId="434e347d-bc06-4936-8f1a-589032403e0e" providerId="ADAL" clId="{2004A4FC-1680-AD48-A082-FF942C285F3B}" dt="2020-08-29T01:43:47.386" v="315" actId="1076"/>
          <ac:spMkLst>
            <pc:docMk/>
            <pc:sldMk cId="559324985" sldId="270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2004A4FC-1680-AD48-A082-FF942C285F3B}" dt="2020-09-01T22:02:01.568" v="1072" actId="20577"/>
          <ac:spMkLst>
            <pc:docMk/>
            <pc:sldMk cId="559324985" sldId="270"/>
            <ac:spMk id="76" creationId="{00000000-0000-0000-0000-000000000000}"/>
          </ac:spMkLst>
        </pc:spChg>
      </pc:sldChg>
      <pc:sldChg chg="addCm modCm">
        <pc:chgData name="Nakazawa, Allison M" userId="434e347d-bc06-4936-8f1a-589032403e0e" providerId="ADAL" clId="{2004A4FC-1680-AD48-A082-FF942C285F3B}" dt="2020-08-29T01:24:15.856" v="210"/>
        <pc:sldMkLst>
          <pc:docMk/>
          <pc:sldMk cId="3396002581" sldId="273"/>
        </pc:sldMkLst>
      </pc:sldChg>
      <pc:sldChg chg="modSp mod addCm modCm">
        <pc:chgData name="Nakazawa, Allison M" userId="434e347d-bc06-4936-8f1a-589032403e0e" providerId="ADAL" clId="{2004A4FC-1680-AD48-A082-FF942C285F3B}" dt="2020-08-29T01:51:16.889" v="324"/>
        <pc:sldMkLst>
          <pc:docMk/>
          <pc:sldMk cId="93505144" sldId="274"/>
        </pc:sldMkLst>
        <pc:picChg chg="mod modCrop">
          <ac:chgData name="Nakazawa, Allison M" userId="434e347d-bc06-4936-8f1a-589032403e0e" providerId="ADAL" clId="{2004A4FC-1680-AD48-A082-FF942C285F3B}" dt="2020-08-29T01:50:45.520" v="322" actId="732"/>
          <ac:picMkLst>
            <pc:docMk/>
            <pc:sldMk cId="93505144" sldId="274"/>
            <ac:picMk id="3" creationId="{39717C0D-FA6C-4F50-8337-2409B7D893EA}"/>
          </ac:picMkLst>
        </pc:picChg>
      </pc:sldChg>
      <pc:sldChg chg="modSp mod addCm delCm">
        <pc:chgData name="Nakazawa, Allison M" userId="434e347d-bc06-4936-8f1a-589032403e0e" providerId="ADAL" clId="{2004A4FC-1680-AD48-A082-FF942C285F3B}" dt="2020-08-29T02:05:37.542" v="540" actId="1589"/>
        <pc:sldMkLst>
          <pc:docMk/>
          <pc:sldMk cId="1196890508" sldId="275"/>
        </pc:sldMkLst>
        <pc:spChg chg="mod">
          <ac:chgData name="Nakazawa, Allison M" userId="434e347d-bc06-4936-8f1a-589032403e0e" providerId="ADAL" clId="{2004A4FC-1680-AD48-A082-FF942C285F3B}" dt="2020-08-29T01:57:17.791" v="478" actId="14100"/>
          <ac:spMkLst>
            <pc:docMk/>
            <pc:sldMk cId="1196890508" sldId="275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2004A4FC-1680-AD48-A082-FF942C285F3B}" dt="2020-08-29T02:07:01.672" v="543" actId="20577"/>
        <pc:sldMkLst>
          <pc:docMk/>
          <pc:sldMk cId="1344091391" sldId="276"/>
        </pc:sldMkLst>
        <pc:spChg chg="mod">
          <ac:chgData name="Nakazawa, Allison M" userId="434e347d-bc06-4936-8f1a-589032403e0e" providerId="ADAL" clId="{2004A4FC-1680-AD48-A082-FF942C285F3B}" dt="2020-08-29T02:07:01.672" v="543" actId="20577"/>
          <ac:spMkLst>
            <pc:docMk/>
            <pc:sldMk cId="1344091391" sldId="276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2004A4FC-1680-AD48-A082-FF942C285F3B}" dt="2020-08-29T02:04:11.990" v="536" actId="20577"/>
          <ac:spMkLst>
            <pc:docMk/>
            <pc:sldMk cId="1344091391" sldId="276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2004A4FC-1680-AD48-A082-FF942C285F3B}" dt="2020-08-29T02:06:58.037" v="542" actId="20577"/>
        <pc:sldMkLst>
          <pc:docMk/>
          <pc:sldMk cId="3801107603" sldId="277"/>
        </pc:sldMkLst>
        <pc:spChg chg="mod">
          <ac:chgData name="Nakazawa, Allison M" userId="434e347d-bc06-4936-8f1a-589032403e0e" providerId="ADAL" clId="{2004A4FC-1680-AD48-A082-FF942C285F3B}" dt="2020-08-29T02:06:58.037" v="542" actId="20577"/>
          <ac:spMkLst>
            <pc:docMk/>
            <pc:sldMk cId="3801107603" sldId="277"/>
            <ac:spMk id="75" creationId="{00000000-0000-0000-0000-000000000000}"/>
          </ac:spMkLst>
        </pc:spChg>
      </pc:sldChg>
      <pc:sldChg chg="modSp mod">
        <pc:chgData name="Nakazawa, Allison M" userId="434e347d-bc06-4936-8f1a-589032403e0e" providerId="ADAL" clId="{2004A4FC-1680-AD48-A082-FF942C285F3B}" dt="2020-08-29T02:06:19.021" v="541" actId="1076"/>
        <pc:sldMkLst>
          <pc:docMk/>
          <pc:sldMk cId="2709456813" sldId="278"/>
        </pc:sldMkLst>
        <pc:picChg chg="mod">
          <ac:chgData name="Nakazawa, Allison M" userId="434e347d-bc06-4936-8f1a-589032403e0e" providerId="ADAL" clId="{2004A4FC-1680-AD48-A082-FF942C285F3B}" dt="2020-08-29T02:06:19.021" v="541" actId="1076"/>
          <ac:picMkLst>
            <pc:docMk/>
            <pc:sldMk cId="2709456813" sldId="278"/>
            <ac:picMk id="3" creationId="{41E85CA2-35E2-4E69-BF36-2B5866984860}"/>
          </ac:picMkLst>
        </pc:picChg>
      </pc:sldChg>
      <pc:sldChg chg="modSp mod">
        <pc:chgData name="Nakazawa, Allison M" userId="434e347d-bc06-4936-8f1a-589032403e0e" providerId="ADAL" clId="{2004A4FC-1680-AD48-A082-FF942C285F3B}" dt="2020-08-29T02:08:50.109" v="612" actId="20577"/>
        <pc:sldMkLst>
          <pc:docMk/>
          <pc:sldMk cId="3929187173" sldId="280"/>
        </pc:sldMkLst>
        <pc:spChg chg="mod">
          <ac:chgData name="Nakazawa, Allison M" userId="434e347d-bc06-4936-8f1a-589032403e0e" providerId="ADAL" clId="{2004A4FC-1680-AD48-A082-FF942C285F3B}" dt="2020-08-29T02:08:50.109" v="612" actId="20577"/>
          <ac:spMkLst>
            <pc:docMk/>
            <pc:sldMk cId="3929187173" sldId="280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2004A4FC-1680-AD48-A082-FF942C285F3B}" dt="2020-08-29T02:10:50.372" v="695" actId="20577"/>
        <pc:sldMkLst>
          <pc:docMk/>
          <pc:sldMk cId="3099760469" sldId="281"/>
        </pc:sldMkLst>
        <pc:spChg chg="mod">
          <ac:chgData name="Nakazawa, Allison M" userId="434e347d-bc06-4936-8f1a-589032403e0e" providerId="ADAL" clId="{2004A4FC-1680-AD48-A082-FF942C285F3B}" dt="2020-08-29T02:10:50.372" v="695" actId="20577"/>
          <ac:spMkLst>
            <pc:docMk/>
            <pc:sldMk cId="3099760469" sldId="281"/>
            <ac:spMk id="76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2004A4FC-1680-AD48-A082-FF942C285F3B}" dt="2020-08-29T02:11:39.198" v="703"/>
        <pc:sldMkLst>
          <pc:docMk/>
          <pc:sldMk cId="1052774006" sldId="282"/>
        </pc:sldMkLst>
        <pc:picChg chg="mod">
          <ac:chgData name="Nakazawa, Allison M" userId="434e347d-bc06-4936-8f1a-589032403e0e" providerId="ADAL" clId="{2004A4FC-1680-AD48-A082-FF942C285F3B}" dt="2020-08-29T02:11:04.441" v="696" actId="14100"/>
          <ac:picMkLst>
            <pc:docMk/>
            <pc:sldMk cId="1052774006" sldId="282"/>
            <ac:picMk id="2" creationId="{BEFE0DCA-7D60-46B2-9312-596D2E7E0F63}"/>
          </ac:picMkLst>
        </pc:picChg>
        <pc:picChg chg="mod">
          <ac:chgData name="Nakazawa, Allison M" userId="434e347d-bc06-4936-8f1a-589032403e0e" providerId="ADAL" clId="{2004A4FC-1680-AD48-A082-FF942C285F3B}" dt="2020-08-29T02:11:17.659" v="701" actId="14100"/>
          <ac:picMkLst>
            <pc:docMk/>
            <pc:sldMk cId="1052774006" sldId="282"/>
            <ac:picMk id="3" creationId="{6B0CB403-5ADE-4507-800B-C5D758B5660F}"/>
          </ac:picMkLst>
        </pc:picChg>
      </pc:sldChg>
      <pc:sldChg chg="modSp mod">
        <pc:chgData name="Nakazawa, Allison M" userId="434e347d-bc06-4936-8f1a-589032403e0e" providerId="ADAL" clId="{2004A4FC-1680-AD48-A082-FF942C285F3B}" dt="2020-08-29T02:13:45.550" v="711" actId="1076"/>
        <pc:sldMkLst>
          <pc:docMk/>
          <pc:sldMk cId="1140913008" sldId="283"/>
        </pc:sldMkLst>
        <pc:picChg chg="mod">
          <ac:chgData name="Nakazawa, Allison M" userId="434e347d-bc06-4936-8f1a-589032403e0e" providerId="ADAL" clId="{2004A4FC-1680-AD48-A082-FF942C285F3B}" dt="2020-08-29T02:13:45.550" v="711" actId="1076"/>
          <ac:picMkLst>
            <pc:docMk/>
            <pc:sldMk cId="1140913008" sldId="283"/>
            <ac:picMk id="2" creationId="{1B04B075-D229-4626-92E5-C7F64AE121C2}"/>
          </ac:picMkLst>
        </pc:picChg>
        <pc:picChg chg="mod modCrop">
          <ac:chgData name="Nakazawa, Allison M" userId="434e347d-bc06-4936-8f1a-589032403e0e" providerId="ADAL" clId="{2004A4FC-1680-AD48-A082-FF942C285F3B}" dt="2020-08-29T02:13:16.624" v="706" actId="14100"/>
          <ac:picMkLst>
            <pc:docMk/>
            <pc:sldMk cId="1140913008" sldId="283"/>
            <ac:picMk id="4" creationId="{D52B762D-2A23-4DA0-BA4E-7CEA7B9A7AEA}"/>
          </ac:picMkLst>
        </pc:picChg>
        <pc:picChg chg="mod modCrop">
          <ac:chgData name="Nakazawa, Allison M" userId="434e347d-bc06-4936-8f1a-589032403e0e" providerId="ADAL" clId="{2004A4FC-1680-AD48-A082-FF942C285F3B}" dt="2020-08-29T02:13:39.078" v="709" actId="1076"/>
          <ac:picMkLst>
            <pc:docMk/>
            <pc:sldMk cId="1140913008" sldId="283"/>
            <ac:picMk id="5" creationId="{39ABDBE2-6E2D-45FE-8266-8382209DAE80}"/>
          </ac:picMkLst>
        </pc:picChg>
      </pc:sldChg>
      <pc:sldChg chg="modSp mod addCm modCm">
        <pc:chgData name="Nakazawa, Allison M" userId="434e347d-bc06-4936-8f1a-589032403e0e" providerId="ADAL" clId="{2004A4FC-1680-AD48-A082-FF942C285F3B}" dt="2020-08-29T01:02:01.170" v="96" actId="20577"/>
        <pc:sldMkLst>
          <pc:docMk/>
          <pc:sldMk cId="1656413350" sldId="284"/>
        </pc:sldMkLst>
        <pc:spChg chg="mod">
          <ac:chgData name="Nakazawa, Allison M" userId="434e347d-bc06-4936-8f1a-589032403e0e" providerId="ADAL" clId="{2004A4FC-1680-AD48-A082-FF942C285F3B}" dt="2020-08-29T01:02:01.170" v="96" actId="20577"/>
          <ac:spMkLst>
            <pc:docMk/>
            <pc:sldMk cId="1656413350" sldId="284"/>
            <ac:spMk id="2" creationId="{6D05DD43-B3EC-4778-B5AD-408DED134C01}"/>
          </ac:spMkLst>
        </pc:spChg>
        <pc:picChg chg="mod">
          <ac:chgData name="Nakazawa, Allison M" userId="434e347d-bc06-4936-8f1a-589032403e0e" providerId="ADAL" clId="{2004A4FC-1680-AD48-A082-FF942C285F3B}" dt="2020-08-29T01:02:00.088" v="93" actId="1076"/>
          <ac:picMkLst>
            <pc:docMk/>
            <pc:sldMk cId="1656413350" sldId="284"/>
            <ac:picMk id="3" creationId="{02D17A00-CF20-4FC3-8847-63AD2A4D6051}"/>
          </ac:picMkLst>
        </pc:picChg>
      </pc:sldChg>
      <pc:sldChg chg="addCm modCm">
        <pc:chgData name="Nakazawa, Allison M" userId="434e347d-bc06-4936-8f1a-589032403e0e" providerId="ADAL" clId="{2004A4FC-1680-AD48-A082-FF942C285F3B}" dt="2020-08-29T02:18:41.866" v="716"/>
        <pc:sldMkLst>
          <pc:docMk/>
          <pc:sldMk cId="3541753201" sldId="285"/>
        </pc:sldMkLst>
      </pc:sldChg>
      <pc:sldChg chg="modSp mod addCm modCm">
        <pc:chgData name="Nakazawa, Allison M" userId="434e347d-bc06-4936-8f1a-589032403e0e" providerId="ADAL" clId="{2004A4FC-1680-AD48-A082-FF942C285F3B}" dt="2020-08-29T01:02:15.503" v="97" actId="948"/>
        <pc:sldMkLst>
          <pc:docMk/>
          <pc:sldMk cId="1849308064" sldId="287"/>
        </pc:sldMkLst>
        <pc:spChg chg="mod">
          <ac:chgData name="Nakazawa, Allison M" userId="434e347d-bc06-4936-8f1a-589032403e0e" providerId="ADAL" clId="{2004A4FC-1680-AD48-A082-FF942C285F3B}" dt="2020-08-29T01:02:15.503" v="97" actId="948"/>
          <ac:spMkLst>
            <pc:docMk/>
            <pc:sldMk cId="1849308064" sldId="287"/>
            <ac:spMk id="2" creationId="{6D05DD43-B3EC-4778-B5AD-408DED134C01}"/>
          </ac:spMkLst>
        </pc:spChg>
      </pc:sldChg>
      <pc:sldChg chg="modSp mod addCm modCm">
        <pc:chgData name="Nakazawa, Allison M" userId="434e347d-bc06-4936-8f1a-589032403e0e" providerId="ADAL" clId="{2004A4FC-1680-AD48-A082-FF942C285F3B}" dt="2020-08-29T00:59:02.082" v="79" actId="114"/>
        <pc:sldMkLst>
          <pc:docMk/>
          <pc:sldMk cId="3731428811" sldId="288"/>
        </pc:sldMkLst>
        <pc:spChg chg="mod">
          <ac:chgData name="Nakazawa, Allison M" userId="434e347d-bc06-4936-8f1a-589032403e0e" providerId="ADAL" clId="{2004A4FC-1680-AD48-A082-FF942C285F3B}" dt="2020-08-29T00:59:02.082" v="79" actId="114"/>
          <ac:spMkLst>
            <pc:docMk/>
            <pc:sldMk cId="3731428811" sldId="288"/>
            <ac:spMk id="3" creationId="{23D0576A-28A8-4299-9134-4E5FB9A2BF21}"/>
          </ac:spMkLst>
        </pc:spChg>
      </pc:sldChg>
      <pc:sldChg chg="modSp mod">
        <pc:chgData name="Nakazawa, Allison M" userId="434e347d-bc06-4936-8f1a-589032403e0e" providerId="ADAL" clId="{2004A4FC-1680-AD48-A082-FF942C285F3B}" dt="2020-09-01T20:54:22.656" v="1070" actId="20577"/>
        <pc:sldMkLst>
          <pc:docMk/>
          <pc:sldMk cId="2128075573" sldId="292"/>
        </pc:sldMkLst>
        <pc:spChg chg="mod">
          <ac:chgData name="Nakazawa, Allison M" userId="434e347d-bc06-4936-8f1a-589032403e0e" providerId="ADAL" clId="{2004A4FC-1680-AD48-A082-FF942C285F3B}" dt="2020-09-01T20:54:22.656" v="1070" actId="20577"/>
          <ac:spMkLst>
            <pc:docMk/>
            <pc:sldMk cId="2128075573" sldId="292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E3FF7ED7-5018-4AEE-8D9E-CE542D184E2E}"/>
    <pc:docChg chg="delSld modSld">
      <pc:chgData name="Nakazawa, Allison M" userId="S::anakazawa7@gatech.edu::434e347d-bc06-4936-8f1a-589032403e0e" providerId="AD" clId="Web-{E3FF7ED7-5018-4AEE-8D9E-CE542D184E2E}" dt="2020-09-01T14:14:52.521" v="9" actId="20577"/>
      <pc:docMkLst>
        <pc:docMk/>
      </pc:docMkLst>
      <pc:sldChg chg="del">
        <pc:chgData name="Nakazawa, Allison M" userId="S::anakazawa7@gatech.edu::434e347d-bc06-4936-8f1a-589032403e0e" providerId="AD" clId="Web-{E3FF7ED7-5018-4AEE-8D9E-CE542D184E2E}" dt="2020-09-01T14:14:44.255" v="3"/>
        <pc:sldMkLst>
          <pc:docMk/>
          <pc:sldMk cId="3929187173" sldId="280"/>
        </pc:sldMkLst>
      </pc:sldChg>
      <pc:sldChg chg="modSp">
        <pc:chgData name="Nakazawa, Allison M" userId="S::anakazawa7@gatech.edu::434e347d-bc06-4936-8f1a-589032403e0e" providerId="AD" clId="Web-{E3FF7ED7-5018-4AEE-8D9E-CE542D184E2E}" dt="2020-09-01T14:14:52.521" v="9" actId="20577"/>
        <pc:sldMkLst>
          <pc:docMk/>
          <pc:sldMk cId="2831005795" sldId="296"/>
        </pc:sldMkLst>
        <pc:spChg chg="mod">
          <ac:chgData name="Nakazawa, Allison M" userId="S::anakazawa7@gatech.edu::434e347d-bc06-4936-8f1a-589032403e0e" providerId="AD" clId="Web-{E3FF7ED7-5018-4AEE-8D9E-CE542D184E2E}" dt="2020-09-01T14:14:52.521" v="9" actId="20577"/>
          <ac:spMkLst>
            <pc:docMk/>
            <pc:sldMk cId="2831005795" sldId="296"/>
            <ac:spMk id="76" creationId="{00000000-0000-0000-0000-000000000000}"/>
          </ac:spMkLst>
        </pc:spChg>
      </pc:sldChg>
    </pc:docChg>
  </pc:docChgLst>
  <pc:docChgLst>
    <pc:chgData clId="Web-{0E97C886-78F7-44CF-96C8-F45E234E56BC}"/>
    <pc:docChg chg="modSld">
      <pc:chgData name="" userId="" providerId="" clId="Web-{0E97C886-78F7-44CF-96C8-F45E234E56BC}" dt="2020-08-25T17:00:47.612" v="0" actId="1076"/>
      <pc:docMkLst>
        <pc:docMk/>
      </pc:docMkLst>
      <pc:sldChg chg="modSp">
        <pc:chgData name="" userId="" providerId="" clId="Web-{0E97C886-78F7-44CF-96C8-F45E234E56BC}" dt="2020-08-25T17:00:47.612" v="0" actId="1076"/>
        <pc:sldMkLst>
          <pc:docMk/>
          <pc:sldMk cId="0" sldId="256"/>
        </pc:sldMkLst>
        <pc:picChg chg="mod">
          <ac:chgData name="" userId="" providerId="" clId="Web-{0E97C886-78F7-44CF-96C8-F45E234E56BC}" dt="2020-08-25T17:00:47.612" v="0" actId="1076"/>
          <ac:picMkLst>
            <pc:docMk/>
            <pc:sldMk cId="0" sldId="256"/>
            <ac:picMk id="67" creationId="{00000000-0000-0000-0000-000000000000}"/>
          </ac:picMkLst>
        </pc:picChg>
      </pc:sldChg>
    </pc:docChg>
  </pc:docChgLst>
  <pc:docChgLst>
    <pc:chgData name="Ram?rez Julio, Juan N" userId="S::jjulio6@gatech.edu::97a48f35-1bc0-4e79-ab11-c77fe1b63a3f" providerId="AD" clId="Web-{2222696E-898D-459E-25F5-6D269FECBA64}"/>
    <pc:docChg chg="">
      <pc:chgData name="Ram?rez Julio, Juan N" userId="S::jjulio6@gatech.edu::97a48f35-1bc0-4e79-ab11-c77fe1b63a3f" providerId="AD" clId="Web-{2222696E-898D-459E-25F5-6D269FECBA64}" dt="2020-08-30T17:08:59.541" v="2"/>
      <pc:docMkLst>
        <pc:docMk/>
      </pc:docMkLst>
      <pc:sldChg chg="addCm">
        <pc:chgData name="Ram?rez Julio, Juan N" userId="S::jjulio6@gatech.edu::97a48f35-1bc0-4e79-ab11-c77fe1b63a3f" providerId="AD" clId="Web-{2222696E-898D-459E-25F5-6D269FECBA64}" dt="2020-08-30T17:08:30.148" v="1"/>
        <pc:sldMkLst>
          <pc:docMk/>
          <pc:sldMk cId="3679337999" sldId="259"/>
        </pc:sldMkLst>
      </pc:sldChg>
      <pc:sldChg chg="addCm">
        <pc:chgData name="Ram?rez Julio, Juan N" userId="S::jjulio6@gatech.edu::97a48f35-1bc0-4e79-ab11-c77fe1b63a3f" providerId="AD" clId="Web-{2222696E-898D-459E-25F5-6D269FECBA64}" dt="2020-08-30T17:08:59.541" v="2"/>
        <pc:sldMkLst>
          <pc:docMk/>
          <pc:sldMk cId="4271806930" sldId="266"/>
        </pc:sldMkLst>
      </pc:sldChg>
      <pc:sldChg chg="addCm">
        <pc:chgData name="Ram?rez Julio, Juan N" userId="S::jjulio6@gatech.edu::97a48f35-1bc0-4e79-ab11-c77fe1b63a3f" providerId="AD" clId="Web-{2222696E-898D-459E-25F5-6D269FECBA64}" dt="2020-08-30T17:08:10.957" v="0"/>
        <pc:sldMkLst>
          <pc:docMk/>
          <pc:sldMk cId="3731428811" sldId="288"/>
        </pc:sldMkLst>
      </pc:sldChg>
    </pc:docChg>
  </pc:docChgLst>
  <pc:docChgLst>
    <pc:chgData name="Dakka, Sami J" userId="S::sdakka3@gatech.edu::8b54a20a-9062-4b76-8924-440bdba7f57f" providerId="AD" clId="Web-{54CFAF0C-507B-4DCD-BDF2-A6DD7C99B38A}"/>
    <pc:docChg chg="modSld">
      <pc:chgData name="Dakka, Sami J" userId="S::sdakka3@gatech.edu::8b54a20a-9062-4b76-8924-440bdba7f57f" providerId="AD" clId="Web-{54CFAF0C-507B-4DCD-BDF2-A6DD7C99B38A}" dt="2021-05-23T05:38:03.352" v="1"/>
      <pc:docMkLst>
        <pc:docMk/>
      </pc:docMkLst>
      <pc:sldChg chg="addSp delSp modSp">
        <pc:chgData name="Dakka, Sami J" userId="S::sdakka3@gatech.edu::8b54a20a-9062-4b76-8924-440bdba7f57f" providerId="AD" clId="Web-{54CFAF0C-507B-4DCD-BDF2-A6DD7C99B38A}" dt="2021-05-23T05:38:03.352" v="1"/>
        <pc:sldMkLst>
          <pc:docMk/>
          <pc:sldMk cId="0" sldId="256"/>
        </pc:sldMkLst>
        <pc:spChg chg="add del mod">
          <ac:chgData name="Dakka, Sami J" userId="S::sdakka3@gatech.edu::8b54a20a-9062-4b76-8924-440bdba7f57f" providerId="AD" clId="Web-{54CFAF0C-507B-4DCD-BDF2-A6DD7C99B38A}" dt="2021-05-23T05:38:03.352" v="1"/>
          <ac:spMkLst>
            <pc:docMk/>
            <pc:sldMk cId="0" sldId="256"/>
            <ac:spMk id="3" creationId="{16B83B7F-203A-4E66-9D13-04649C36FDF0}"/>
          </ac:spMkLst>
        </pc:spChg>
        <pc:spChg chg="add del">
          <ac:chgData name="Dakka, Sami J" userId="S::sdakka3@gatech.edu::8b54a20a-9062-4b76-8924-440bdba7f57f" providerId="AD" clId="Web-{54CFAF0C-507B-4DCD-BDF2-A6DD7C99B38A}" dt="2021-05-23T05:38:03.352" v="1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D1752CF6-A1CD-47D8-97AB-F64ED11671AD}"/>
    <pc:docChg chg="modSld">
      <pc:chgData name="Ram?rez Julio, Juan N" userId="S::jjulio6@gatech.edu::97a48f35-1bc0-4e79-ab11-c77fe1b63a3f" providerId="AD" clId="Web-{D1752CF6-A1CD-47D8-97AB-F64ED11671AD}" dt="2020-08-28T06:16:08.650" v="72" actId="20577"/>
      <pc:docMkLst>
        <pc:docMk/>
      </pc:docMkLst>
      <pc:sldChg chg="modSp">
        <pc:chgData name="Ram?rez Julio, Juan N" userId="S::jjulio6@gatech.edu::97a48f35-1bc0-4e79-ab11-c77fe1b63a3f" providerId="AD" clId="Web-{D1752CF6-A1CD-47D8-97AB-F64ED11671AD}" dt="2020-08-28T06:16:08.650" v="72" actId="20577"/>
        <pc:sldMkLst>
          <pc:docMk/>
          <pc:sldMk cId="4271806930" sldId="266"/>
        </pc:sldMkLst>
        <pc:spChg chg="mod">
          <ac:chgData name="Ram?rez Julio, Juan N" userId="S::jjulio6@gatech.edu::97a48f35-1bc0-4e79-ab11-c77fe1b63a3f" providerId="AD" clId="Web-{D1752CF6-A1CD-47D8-97AB-F64ED11671AD}" dt="2020-08-28T06:13:01.810" v="3" actId="20577"/>
          <ac:spMkLst>
            <pc:docMk/>
            <pc:sldMk cId="4271806930" sldId="266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D1752CF6-A1CD-47D8-97AB-F64ED11671AD}" dt="2020-08-28T06:16:08.650" v="72" actId="20577"/>
          <ac:spMkLst>
            <pc:docMk/>
            <pc:sldMk cId="4271806930" sldId="266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9FB84134-4DB2-4F87-886C-D3EDBE2F414F}"/>
    <pc:docChg chg="modSld">
      <pc:chgData name="Patel, Dhruv V" userId="S::dpatel406@gatech.edu::89eebba9-d428-40b5-91eb-13049a1e6473" providerId="AD" clId="Web-{9FB84134-4DB2-4F87-886C-D3EDBE2F414F}" dt="2021-01-28T16:31:33.495" v="1" actId="20577"/>
      <pc:docMkLst>
        <pc:docMk/>
      </pc:docMkLst>
      <pc:sldChg chg="modSp">
        <pc:chgData name="Patel, Dhruv V" userId="S::dpatel406@gatech.edu::89eebba9-d428-40b5-91eb-13049a1e6473" providerId="AD" clId="Web-{9FB84134-4DB2-4F87-886C-D3EDBE2F414F}" dt="2021-01-28T16:31:33.495" v="1" actId="20577"/>
        <pc:sldMkLst>
          <pc:docMk/>
          <pc:sldMk cId="1762309468" sldId="297"/>
        </pc:sldMkLst>
        <pc:spChg chg="mod">
          <ac:chgData name="Patel, Dhruv V" userId="S::dpatel406@gatech.edu::89eebba9-d428-40b5-91eb-13049a1e6473" providerId="AD" clId="Web-{9FB84134-4DB2-4F87-886C-D3EDBE2F414F}" dt="2021-01-28T16:31:33.495" v="1" actId="20577"/>
          <ac:spMkLst>
            <pc:docMk/>
            <pc:sldMk cId="1762309468" sldId="297"/>
            <ac:spMk id="75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87693C12-67B1-4F34-0BF0-564AEB6B04BB}"/>
    <pc:docChg chg="delSld">
      <pc:chgData name="Ram?rez Julio, Juan N" userId="S::jjulio6@gatech.edu::97a48f35-1bc0-4e79-ab11-c77fe1b63a3f" providerId="AD" clId="Web-{87693C12-67B1-4F34-0BF0-564AEB6B04BB}" dt="2020-08-31T16:24:14.754" v="3"/>
      <pc:docMkLst>
        <pc:docMk/>
      </pc:docMkLst>
      <pc:sldChg chg="del">
        <pc:chgData name="Ram?rez Julio, Juan N" userId="S::jjulio6@gatech.edu::97a48f35-1bc0-4e79-ab11-c77fe1b63a3f" providerId="AD" clId="Web-{87693C12-67B1-4F34-0BF0-564AEB6B04BB}" dt="2020-08-31T16:24:14.754" v="3"/>
        <pc:sldMkLst>
          <pc:docMk/>
          <pc:sldMk cId="3099760469" sldId="281"/>
        </pc:sldMkLst>
      </pc:sldChg>
      <pc:sldChg chg="del">
        <pc:chgData name="Ram?rez Julio, Juan N" userId="S::jjulio6@gatech.edu::97a48f35-1bc0-4e79-ab11-c77fe1b63a3f" providerId="AD" clId="Web-{87693C12-67B1-4F34-0BF0-564AEB6B04BB}" dt="2020-08-31T16:24:11.363" v="2"/>
        <pc:sldMkLst>
          <pc:docMk/>
          <pc:sldMk cId="1052774006" sldId="282"/>
        </pc:sldMkLst>
      </pc:sldChg>
      <pc:sldChg chg="del">
        <pc:chgData name="Ram?rez Julio, Juan N" userId="S::jjulio6@gatech.edu::97a48f35-1bc0-4e79-ab11-c77fe1b63a3f" providerId="AD" clId="Web-{87693C12-67B1-4F34-0BF0-564AEB6B04BB}" dt="2020-08-31T16:23:49.472" v="0"/>
        <pc:sldMkLst>
          <pc:docMk/>
          <pc:sldMk cId="1140913008" sldId="283"/>
        </pc:sldMkLst>
      </pc:sldChg>
      <pc:sldChg chg="del">
        <pc:chgData name="Ram?rez Julio, Juan N" userId="S::jjulio6@gatech.edu::97a48f35-1bc0-4e79-ab11-c77fe1b63a3f" providerId="AD" clId="Web-{87693C12-67B1-4F34-0BF0-564AEB6B04BB}" dt="2020-08-31T16:23:52.331" v="1"/>
        <pc:sldMkLst>
          <pc:docMk/>
          <pc:sldMk cId="2851767915" sldId="289"/>
        </pc:sldMkLst>
      </pc:sldChg>
    </pc:docChg>
  </pc:docChgLst>
  <pc:docChgLst>
    <pc:chgData name="Patel, Dhruv V" userId="S::dpatel406@gatech.edu::89eebba9-d428-40b5-91eb-13049a1e6473" providerId="AD" clId="Web-{A8CA274A-6067-4588-B263-24754E9B138C}"/>
    <pc:docChg chg="modSld">
      <pc:chgData name="Patel, Dhruv V" userId="S::dpatel406@gatech.edu::89eebba9-d428-40b5-91eb-13049a1e6473" providerId="AD" clId="Web-{A8CA274A-6067-4588-B263-24754E9B138C}" dt="2021-02-02T16:11:16.421" v="97" actId="20577"/>
      <pc:docMkLst>
        <pc:docMk/>
      </pc:docMkLst>
      <pc:sldChg chg="modSp">
        <pc:chgData name="Patel, Dhruv V" userId="S::dpatel406@gatech.edu::89eebba9-d428-40b5-91eb-13049a1e6473" providerId="AD" clId="Web-{A8CA274A-6067-4588-B263-24754E9B138C}" dt="2021-02-02T16:11:16.421" v="97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A8CA274A-6067-4588-B263-24754E9B138C}" dt="2021-02-02T16:11:16.421" v="97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55782A2D-BBBA-441D-A9F5-F3A86A8F3035}"/>
    <pc:docChg chg="modSld">
      <pc:chgData name="Patel, Dhruv V" userId="S::dpatel406@gatech.edu::89eebba9-d428-40b5-91eb-13049a1e6473" providerId="AD" clId="Web-{55782A2D-BBBA-441D-A9F5-F3A86A8F3035}" dt="2021-02-02T22:03:58.379" v="1" actId="20577"/>
      <pc:docMkLst>
        <pc:docMk/>
      </pc:docMkLst>
      <pc:sldChg chg="modSp">
        <pc:chgData name="Patel, Dhruv V" userId="S::dpatel406@gatech.edu::89eebba9-d428-40b5-91eb-13049a1e6473" providerId="AD" clId="Web-{55782A2D-BBBA-441D-A9F5-F3A86A8F3035}" dt="2021-02-02T22:03:58.379" v="1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55782A2D-BBBA-441D-A9F5-F3A86A8F3035}" dt="2021-02-02T22:03:58.379" v="1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Loomba, Akul" userId="6ff61c68-5fd8-4bc0-84b4-203c85998454" providerId="ADAL" clId="{4F6059AB-A8A3-EE43-AE88-DD6AE879D9D4}"/>
    <pc:docChg chg="modSld">
      <pc:chgData name="Loomba, Akul" userId="6ff61c68-5fd8-4bc0-84b4-203c85998454" providerId="ADAL" clId="{4F6059AB-A8A3-EE43-AE88-DD6AE879D9D4}" dt="2020-09-01T22:40:47.590" v="26" actId="20577"/>
      <pc:docMkLst>
        <pc:docMk/>
      </pc:docMkLst>
      <pc:sldChg chg="modSp">
        <pc:chgData name="Loomba, Akul" userId="6ff61c68-5fd8-4bc0-84b4-203c85998454" providerId="ADAL" clId="{4F6059AB-A8A3-EE43-AE88-DD6AE879D9D4}" dt="2020-08-30T21:25:21.868" v="1" actId="1076"/>
        <pc:sldMkLst>
          <pc:docMk/>
          <pc:sldMk cId="0" sldId="256"/>
        </pc:sldMkLst>
        <pc:cxnChg chg="mod">
          <ac:chgData name="Loomba, Akul" userId="6ff61c68-5fd8-4bc0-84b4-203c85998454" providerId="ADAL" clId="{4F6059AB-A8A3-EE43-AE88-DD6AE879D9D4}" dt="2020-08-30T21:25:21.868" v="1" actId="1076"/>
          <ac:cxnSpMkLst>
            <pc:docMk/>
            <pc:sldMk cId="0" sldId="256"/>
            <ac:cxnSpMk id="68" creationId="{00000000-0000-0000-0000-000000000000}"/>
          </ac:cxnSpMkLst>
        </pc:cxnChg>
        <pc:cxnChg chg="mod">
          <ac:chgData name="Loomba, Akul" userId="6ff61c68-5fd8-4bc0-84b4-203c85998454" providerId="ADAL" clId="{4F6059AB-A8A3-EE43-AE88-DD6AE879D9D4}" dt="2020-08-29T02:04:13.170" v="0" actId="1076"/>
          <ac:cxnSpMkLst>
            <pc:docMk/>
            <pc:sldMk cId="0" sldId="256"/>
            <ac:cxnSpMk id="69" creationId="{00000000-0000-0000-0000-000000000000}"/>
          </ac:cxnSpMkLst>
        </pc:cxnChg>
      </pc:sldChg>
      <pc:sldChg chg="modSp">
        <pc:chgData name="Loomba, Akul" userId="6ff61c68-5fd8-4bc0-84b4-203c85998454" providerId="ADAL" clId="{4F6059AB-A8A3-EE43-AE88-DD6AE879D9D4}" dt="2020-09-01T22:40:47.590" v="26" actId="20577"/>
        <pc:sldMkLst>
          <pc:docMk/>
          <pc:sldMk cId="559324985" sldId="270"/>
        </pc:sldMkLst>
        <pc:spChg chg="mod">
          <ac:chgData name="Loomba, Akul" userId="6ff61c68-5fd8-4bc0-84b4-203c85998454" providerId="ADAL" clId="{4F6059AB-A8A3-EE43-AE88-DD6AE879D9D4}" dt="2020-09-01T22:40:47.590" v="26" actId="20577"/>
          <ac:spMkLst>
            <pc:docMk/>
            <pc:sldMk cId="559324985" sldId="270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8F453B2F-45F6-4D51-96DD-634A9ED88A5D}"/>
    <pc:docChg chg="addSld modSld">
      <pc:chgData name="Patel, Dhruv V" userId="S::dpatel406@gatech.edu::89eebba9-d428-40b5-91eb-13049a1e6473" providerId="AD" clId="Web-{8F453B2F-45F6-4D51-96DD-634A9ED88A5D}" dt="2021-01-26T14:06:51.279" v="137" actId="20577"/>
      <pc:docMkLst>
        <pc:docMk/>
      </pc:docMkLst>
      <pc:sldChg chg="modSp">
        <pc:chgData name="Patel, Dhruv V" userId="S::dpatel406@gatech.edu::89eebba9-d428-40b5-91eb-13049a1e6473" providerId="AD" clId="Web-{8F453B2F-45F6-4D51-96DD-634A9ED88A5D}" dt="2021-01-26T14:04:12.715" v="60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8F453B2F-45F6-4D51-96DD-634A9ED88A5D}" dt="2021-01-26T14:04:12.715" v="60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 delCm">
        <pc:chgData name="Patel, Dhruv V" userId="S::dpatel406@gatech.edu::89eebba9-d428-40b5-91eb-13049a1e6473" providerId="AD" clId="Web-{8F453B2F-45F6-4D51-96DD-634A9ED88A5D}" dt="2021-01-26T14:06:41.357" v="132" actId="20577"/>
        <pc:sldMkLst>
          <pc:docMk/>
          <pc:sldMk cId="1691350240" sldId="258"/>
        </pc:sldMkLst>
        <pc:spChg chg="mod">
          <ac:chgData name="Patel, Dhruv V" userId="S::dpatel406@gatech.edu::89eebba9-d428-40b5-91eb-13049a1e6473" providerId="AD" clId="Web-{8F453B2F-45F6-4D51-96DD-634A9ED88A5D}" dt="2021-01-26T14:04:43.200" v="80" actId="20577"/>
          <ac:spMkLst>
            <pc:docMk/>
            <pc:sldMk cId="1691350240" sldId="258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8F453B2F-45F6-4D51-96DD-634A9ED88A5D}" dt="2021-01-26T14:06:41.357" v="132" actId="20577"/>
          <ac:spMkLst>
            <pc:docMk/>
            <pc:sldMk cId="1691350240" sldId="258"/>
            <ac:spMk id="76" creationId="{00000000-0000-0000-0000-000000000000}"/>
          </ac:spMkLst>
        </pc:spChg>
      </pc:sldChg>
      <pc:sldChg chg="addSp delSp modSp add replId">
        <pc:chgData name="Patel, Dhruv V" userId="S::dpatel406@gatech.edu::89eebba9-d428-40b5-91eb-13049a1e6473" providerId="AD" clId="Web-{8F453B2F-45F6-4D51-96DD-634A9ED88A5D}" dt="2021-01-26T14:04:38.356" v="76"/>
        <pc:sldMkLst>
          <pc:docMk/>
          <pc:sldMk cId="1762309468" sldId="297"/>
        </pc:sldMkLst>
        <pc:spChg chg="add mod">
          <ac:chgData name="Patel, Dhruv V" userId="S::dpatel406@gatech.edu::89eebba9-d428-40b5-91eb-13049a1e6473" providerId="AD" clId="Web-{8F453B2F-45F6-4D51-96DD-634A9ED88A5D}" dt="2021-01-26T14:04:38.356" v="76"/>
          <ac:spMkLst>
            <pc:docMk/>
            <pc:sldMk cId="1762309468" sldId="297"/>
            <ac:spMk id="3" creationId="{910EE242-82AE-4241-9BE9-4FD47DED8DCA}"/>
          </ac:spMkLst>
        </pc:spChg>
        <pc:spChg chg="mod">
          <ac:chgData name="Patel, Dhruv V" userId="S::dpatel406@gatech.edu::89eebba9-d428-40b5-91eb-13049a1e6473" providerId="AD" clId="Web-{8F453B2F-45F6-4D51-96DD-634A9ED88A5D}" dt="2021-01-26T14:04:34.465" v="73" actId="20577"/>
          <ac:spMkLst>
            <pc:docMk/>
            <pc:sldMk cId="1762309468" sldId="297"/>
            <ac:spMk id="75" creationId="{00000000-0000-0000-0000-000000000000}"/>
          </ac:spMkLst>
        </pc:spChg>
        <pc:spChg chg="del mod">
          <ac:chgData name="Patel, Dhruv V" userId="S::dpatel406@gatech.edu::89eebba9-d428-40b5-91eb-13049a1e6473" providerId="AD" clId="Web-{8F453B2F-45F6-4D51-96DD-634A9ED88A5D}" dt="2021-01-26T14:04:38.356" v="76"/>
          <ac:spMkLst>
            <pc:docMk/>
            <pc:sldMk cId="1762309468" sldId="297"/>
            <ac:spMk id="76" creationId="{00000000-0000-0000-0000-000000000000}"/>
          </ac:spMkLst>
        </pc:spChg>
      </pc:sldChg>
      <pc:sldChg chg="modSp add replId">
        <pc:chgData name="Patel, Dhruv V" userId="S::dpatel406@gatech.edu::89eebba9-d428-40b5-91eb-13049a1e6473" providerId="AD" clId="Web-{8F453B2F-45F6-4D51-96DD-634A9ED88A5D}" dt="2021-01-26T14:06:51.279" v="137" actId="20577"/>
        <pc:sldMkLst>
          <pc:docMk/>
          <pc:sldMk cId="2626272923" sldId="298"/>
        </pc:sldMkLst>
        <pc:spChg chg="mod">
          <ac:chgData name="Patel, Dhruv V" userId="S::dpatel406@gatech.edu::89eebba9-d428-40b5-91eb-13049a1e6473" providerId="AD" clId="Web-{8F453B2F-45F6-4D51-96DD-634A9ED88A5D}" dt="2021-01-26T14:06:51.279" v="137" actId="20577"/>
          <ac:spMkLst>
            <pc:docMk/>
            <pc:sldMk cId="2626272923" sldId="298"/>
            <ac:spMk id="75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930DB791-63BE-42AC-B345-A8148BBAA938}"/>
    <pc:docChg chg="addSld delSld modSld">
      <pc:chgData name="Ram?rez Julio, Juan N" userId="S::jjulio6@gatech.edu::97a48f35-1bc0-4e79-ab11-c77fe1b63a3f" providerId="AD" clId="Web-{930DB791-63BE-42AC-B345-A8148BBAA938}" dt="2020-08-24T21:03:59.457" v="4" actId="20577"/>
      <pc:docMkLst>
        <pc:docMk/>
      </pc:docMkLst>
      <pc:sldChg chg="new del">
        <pc:chgData name="Ram?rez Julio, Juan N" userId="S::jjulio6@gatech.edu::97a48f35-1bc0-4e79-ab11-c77fe1b63a3f" providerId="AD" clId="Web-{930DB791-63BE-42AC-B345-A8148BBAA938}" dt="2020-08-24T21:03:38.988" v="1"/>
        <pc:sldMkLst>
          <pc:docMk/>
          <pc:sldMk cId="1979174021" sldId="259"/>
        </pc:sldMkLst>
      </pc:sldChg>
      <pc:sldChg chg="add replId">
        <pc:chgData name="Ram?rez Julio, Juan N" userId="S::jjulio6@gatech.edu::97a48f35-1bc0-4e79-ab11-c77fe1b63a3f" providerId="AD" clId="Web-{930DB791-63BE-42AC-B345-A8148BBAA938}" dt="2020-08-24T21:03:41.534" v="2"/>
        <pc:sldMkLst>
          <pc:docMk/>
          <pc:sldMk cId="3679337999" sldId="259"/>
        </pc:sldMkLst>
      </pc:sldChg>
      <pc:sldChg chg="modSp add replId">
        <pc:chgData name="Ram?rez Julio, Juan N" userId="S::jjulio6@gatech.edu::97a48f35-1bc0-4e79-ab11-c77fe1b63a3f" providerId="AD" clId="Web-{930DB791-63BE-42AC-B345-A8148BBAA938}" dt="2020-08-24T21:03:59.457" v="4" actId="20577"/>
        <pc:sldMkLst>
          <pc:docMk/>
          <pc:sldMk cId="1478172960" sldId="260"/>
        </pc:sldMkLst>
        <pc:spChg chg="mod">
          <ac:chgData name="Ram?rez Julio, Juan N" userId="S::jjulio6@gatech.edu::97a48f35-1bc0-4e79-ab11-c77fe1b63a3f" providerId="AD" clId="Web-{930DB791-63BE-42AC-B345-A8148BBAA938}" dt="2020-08-24T21:03:59.457" v="4" actId="20577"/>
          <ac:spMkLst>
            <pc:docMk/>
            <pc:sldMk cId="1478172960" sldId="260"/>
            <ac:spMk id="75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DB32F7E9-C557-44A5-9E1D-868480F17D64}"/>
    <pc:docChg chg="modSld">
      <pc:chgData name="Patel, Dhruv V" userId="S::dpatel406@gatech.edu::89eebba9-d428-40b5-91eb-13049a1e6473" providerId="AD" clId="Web-{DB32F7E9-C557-44A5-9E1D-868480F17D64}" dt="2021-02-02T16:08:25.623" v="4" actId="20577"/>
      <pc:docMkLst>
        <pc:docMk/>
      </pc:docMkLst>
      <pc:sldChg chg="modSp">
        <pc:chgData name="Patel, Dhruv V" userId="S::dpatel406@gatech.edu::89eebba9-d428-40b5-91eb-13049a1e6473" providerId="AD" clId="Web-{DB32F7E9-C557-44A5-9E1D-868480F17D64}" dt="2021-02-02T16:08:25.623" v="4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DB32F7E9-C557-44A5-9E1D-868480F17D64}" dt="2021-02-02T16:08:25.623" v="4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98E1FFFF-BE1C-4C52-5393-7F65B0ED44A1}"/>
    <pc:docChg chg="modSld">
      <pc:chgData name="Ram?rez Julio, Juan N" userId="S::jjulio6@gatech.edu::97a48f35-1bc0-4e79-ab11-c77fe1b63a3f" providerId="AD" clId="Web-{98E1FFFF-BE1C-4C52-5393-7F65B0ED44A1}" dt="2020-08-30T16:07:48.115" v="8" actId="1076"/>
      <pc:docMkLst>
        <pc:docMk/>
      </pc:docMkLst>
      <pc:sldChg chg="addSp modSp">
        <pc:chgData name="Ram?rez Julio, Juan N" userId="S::jjulio6@gatech.edu::97a48f35-1bc0-4e79-ab11-c77fe1b63a3f" providerId="AD" clId="Web-{98E1FFFF-BE1C-4C52-5393-7F65B0ED44A1}" dt="2020-08-30T16:07:48.115" v="8" actId="1076"/>
        <pc:sldMkLst>
          <pc:docMk/>
          <pc:sldMk cId="572350538" sldId="294"/>
        </pc:sldMkLst>
        <pc:spChg chg="mod">
          <ac:chgData name="Ram?rez Julio, Juan N" userId="S::jjulio6@gatech.edu::97a48f35-1bc0-4e79-ab11-c77fe1b63a3f" providerId="AD" clId="Web-{98E1FFFF-BE1C-4C52-5393-7F65B0ED44A1}" dt="2020-08-30T16:07:41.771" v="6" actId="1076"/>
          <ac:spMkLst>
            <pc:docMk/>
            <pc:sldMk cId="572350538" sldId="294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98E1FFFF-BE1C-4C52-5393-7F65B0ED44A1}" dt="2020-08-30T16:07:44.709" v="7" actId="1076"/>
          <ac:spMkLst>
            <pc:docMk/>
            <pc:sldMk cId="572350538" sldId="294"/>
            <ac:spMk id="76" creationId="{00000000-0000-0000-0000-000000000000}"/>
          </ac:spMkLst>
        </pc:spChg>
        <pc:picChg chg="add mod">
          <ac:chgData name="Ram?rez Julio, Juan N" userId="S::jjulio6@gatech.edu::97a48f35-1bc0-4e79-ab11-c77fe1b63a3f" providerId="AD" clId="Web-{98E1FFFF-BE1C-4C52-5393-7F65B0ED44A1}" dt="2020-08-30T16:07:48.115" v="8" actId="1076"/>
          <ac:picMkLst>
            <pc:docMk/>
            <pc:sldMk cId="572350538" sldId="294"/>
            <ac:picMk id="2" creationId="{9AE5A614-7177-4E43-924E-5FE5A36E2AF6}"/>
          </ac:picMkLst>
        </pc:picChg>
      </pc:sldChg>
    </pc:docChg>
  </pc:docChgLst>
  <pc:docChgLst>
    <pc:chgData name="Nakazawa, Allison M" userId="S::anakazawa7@gatech.edu::434e347d-bc06-4936-8f1a-589032403e0e" providerId="AD" clId="Web-{89BF2526-4395-48AB-8D4B-A3D89BB926EE}"/>
    <pc:docChg chg="modSld">
      <pc:chgData name="Nakazawa, Allison M" userId="S::anakazawa7@gatech.edu::434e347d-bc06-4936-8f1a-589032403e0e" providerId="AD" clId="Web-{89BF2526-4395-48AB-8D4B-A3D89BB926EE}" dt="2020-08-24T14:55:52.006" v="3" actId="20577"/>
      <pc:docMkLst>
        <pc:docMk/>
      </pc:docMkLst>
      <pc:sldChg chg="modSp">
        <pc:chgData name="Nakazawa, Allison M" userId="S::anakazawa7@gatech.edu::434e347d-bc06-4936-8f1a-589032403e0e" providerId="AD" clId="Web-{89BF2526-4395-48AB-8D4B-A3D89BB926EE}" dt="2020-08-24T14:55:14.053" v="0" actId="20577"/>
        <pc:sldMkLst>
          <pc:docMk/>
          <pc:sldMk cId="0" sldId="256"/>
        </pc:sldMkLst>
        <pc:spChg chg="mod">
          <ac:chgData name="Nakazawa, Allison M" userId="S::anakazawa7@gatech.edu::434e347d-bc06-4936-8f1a-589032403e0e" providerId="AD" clId="Web-{89BF2526-4395-48AB-8D4B-A3D89BB926EE}" dt="2020-08-24T14:55:14.053" v="0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89BF2526-4395-48AB-8D4B-A3D89BB926EE}" dt="2020-08-24T14:55:52.006" v="3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89BF2526-4395-48AB-8D4B-A3D89BB926EE}" dt="2020-08-24T14:55:51.881" v="2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S::anakazawa7@gatech.edu::434e347d-bc06-4936-8f1a-589032403e0e" providerId="AD" clId="Web-{89BF2526-4395-48AB-8D4B-A3D89BB926EE}" dt="2020-08-24T14:55:52.006" v="3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Bush, Brittney J" userId="S::bbush9@gatech.edu::b4fe8df5-5712-459f-a984-fe67de4aa889" providerId="AD" clId="Web-{3C03C689-708D-4537-2220-0C590995A3FF}"/>
    <pc:docChg chg="modSld">
      <pc:chgData name="Bush, Brittney J" userId="S::bbush9@gatech.edu::b4fe8df5-5712-459f-a984-fe67de4aa889" providerId="AD" clId="Web-{3C03C689-708D-4537-2220-0C590995A3FF}" dt="2020-09-01T21:07:21.739" v="19" actId="20577"/>
      <pc:docMkLst>
        <pc:docMk/>
      </pc:docMkLst>
      <pc:sldChg chg="modSp">
        <pc:chgData name="Bush, Brittney J" userId="S::bbush9@gatech.edu::b4fe8df5-5712-459f-a984-fe67de4aa889" providerId="AD" clId="Web-{3C03C689-708D-4537-2220-0C590995A3FF}" dt="2020-09-01T21:04:54.517" v="0" actId="20577"/>
        <pc:sldMkLst>
          <pc:docMk/>
          <pc:sldMk cId="3679337999" sldId="259"/>
        </pc:sldMkLst>
        <pc:spChg chg="mod">
          <ac:chgData name="Bush, Brittney J" userId="S::bbush9@gatech.edu::b4fe8df5-5712-459f-a984-fe67de4aa889" providerId="AD" clId="Web-{3C03C689-708D-4537-2220-0C590995A3FF}" dt="2020-09-01T21:04:54.517" v="0" actId="20577"/>
          <ac:spMkLst>
            <pc:docMk/>
            <pc:sldMk cId="3679337999" sldId="259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14.627" v="5" actId="20577"/>
        <pc:sldMkLst>
          <pc:docMk/>
          <pc:sldMk cId="4098893115" sldId="264"/>
        </pc:sldMkLst>
        <pc:spChg chg="mod">
          <ac:chgData name="Bush, Brittney J" userId="S::bbush9@gatech.edu::b4fe8df5-5712-459f-a984-fe67de4aa889" providerId="AD" clId="Web-{3C03C689-708D-4537-2220-0C590995A3FF}" dt="2020-09-01T21:05:14.627" v="5" actId="20577"/>
          <ac:spMkLst>
            <pc:docMk/>
            <pc:sldMk cId="4098893115" sldId="264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34.893" v="8" actId="20577"/>
        <pc:sldMkLst>
          <pc:docMk/>
          <pc:sldMk cId="3080317888" sldId="265"/>
        </pc:sldMkLst>
        <pc:spChg chg="mod">
          <ac:chgData name="Bush, Brittney J" userId="S::bbush9@gatech.edu::b4fe8df5-5712-459f-a984-fe67de4aa889" providerId="AD" clId="Web-{3C03C689-708D-4537-2220-0C590995A3FF}" dt="2020-09-01T21:05:34.893" v="8" actId="20577"/>
          <ac:spMkLst>
            <pc:docMk/>
            <pc:sldMk cId="3080317888" sldId="265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10.001" v="4" actId="20577"/>
        <pc:sldMkLst>
          <pc:docMk/>
          <pc:sldMk cId="4271806930" sldId="266"/>
        </pc:sldMkLst>
        <pc:spChg chg="mod">
          <ac:chgData name="Bush, Brittney J" userId="S::bbush9@gatech.edu::b4fe8df5-5712-459f-a984-fe67de4aa889" providerId="AD" clId="Web-{3C03C689-708D-4537-2220-0C590995A3FF}" dt="2020-09-01T21:05:10.001" v="4" actId="20577"/>
          <ac:spMkLst>
            <pc:docMk/>
            <pc:sldMk cId="4271806930" sldId="266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27.471" v="6" actId="20577"/>
        <pc:sldMkLst>
          <pc:docMk/>
          <pc:sldMk cId="3702475629" sldId="267"/>
        </pc:sldMkLst>
        <pc:spChg chg="mod">
          <ac:chgData name="Bush, Brittney J" userId="S::bbush9@gatech.edu::b4fe8df5-5712-459f-a984-fe67de4aa889" providerId="AD" clId="Web-{3C03C689-708D-4537-2220-0C590995A3FF}" dt="2020-09-01T21:05:27.471" v="6" actId="20577"/>
          <ac:spMkLst>
            <pc:docMk/>
            <pc:sldMk cId="3702475629" sldId="267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7:07.442" v="15" actId="20577"/>
        <pc:sldMkLst>
          <pc:docMk/>
          <pc:sldMk cId="1196890508" sldId="275"/>
        </pc:sldMkLst>
        <pc:spChg chg="mod">
          <ac:chgData name="Bush, Brittney J" userId="S::bbush9@gatech.edu::b4fe8df5-5712-459f-a984-fe67de4aa889" providerId="AD" clId="Web-{3C03C689-708D-4537-2220-0C590995A3FF}" dt="2020-09-01T21:07:07.442" v="15" actId="20577"/>
          <ac:spMkLst>
            <pc:docMk/>
            <pc:sldMk cId="1196890508" sldId="275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7:12.724" v="17" actId="20577"/>
        <pc:sldMkLst>
          <pc:docMk/>
          <pc:sldMk cId="1344091391" sldId="276"/>
        </pc:sldMkLst>
        <pc:spChg chg="mod">
          <ac:chgData name="Bush, Brittney J" userId="S::bbush9@gatech.edu::b4fe8df5-5712-459f-a984-fe67de4aa889" providerId="AD" clId="Web-{3C03C689-708D-4537-2220-0C590995A3FF}" dt="2020-09-01T21:07:12.724" v="17" actId="20577"/>
          <ac:spMkLst>
            <pc:docMk/>
            <pc:sldMk cId="1344091391" sldId="276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7:16.005" v="18" actId="20577"/>
        <pc:sldMkLst>
          <pc:docMk/>
          <pc:sldMk cId="3801107603" sldId="277"/>
        </pc:sldMkLst>
        <pc:spChg chg="mod">
          <ac:chgData name="Bush, Brittney J" userId="S::bbush9@gatech.edu::b4fe8df5-5712-459f-a984-fe67de4aa889" providerId="AD" clId="Web-{3C03C689-708D-4537-2220-0C590995A3FF}" dt="2020-09-01T21:07:16.005" v="18" actId="20577"/>
          <ac:spMkLst>
            <pc:docMk/>
            <pc:sldMk cId="3801107603" sldId="277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37.846" v="9" actId="20577"/>
        <pc:sldMkLst>
          <pc:docMk/>
          <pc:sldMk cId="1662370155" sldId="290"/>
        </pc:sldMkLst>
        <pc:spChg chg="mod">
          <ac:chgData name="Bush, Brittney J" userId="S::bbush9@gatech.edu::b4fe8df5-5712-459f-a984-fe67de4aa889" providerId="AD" clId="Web-{3C03C689-708D-4537-2220-0C590995A3FF}" dt="2020-09-01T21:05:37.846" v="9" actId="20577"/>
          <ac:spMkLst>
            <pc:docMk/>
            <pc:sldMk cId="1662370155" sldId="290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43.252" v="11" actId="20577"/>
        <pc:sldMkLst>
          <pc:docMk/>
          <pc:sldMk cId="3091039785" sldId="291"/>
        </pc:sldMkLst>
        <pc:spChg chg="mod">
          <ac:chgData name="Bush, Brittney J" userId="S::bbush9@gatech.edu::b4fe8df5-5712-459f-a984-fe67de4aa889" providerId="AD" clId="Web-{3C03C689-708D-4537-2220-0C590995A3FF}" dt="2020-09-01T21:05:43.252" v="11" actId="20577"/>
          <ac:spMkLst>
            <pc:docMk/>
            <pc:sldMk cId="3091039785" sldId="291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6:59.254" v="13" actId="20577"/>
        <pc:sldMkLst>
          <pc:docMk/>
          <pc:sldMk cId="2128075573" sldId="292"/>
        </pc:sldMkLst>
        <pc:spChg chg="mod">
          <ac:chgData name="Bush, Brittney J" userId="S::bbush9@gatech.edu::b4fe8df5-5712-459f-a984-fe67de4aa889" providerId="AD" clId="Web-{3C03C689-708D-4537-2220-0C590995A3FF}" dt="2020-09-01T21:06:59.254" v="13" actId="20577"/>
          <ac:spMkLst>
            <pc:docMk/>
            <pc:sldMk cId="2128075573" sldId="292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5:04.579" v="2" actId="20577"/>
        <pc:sldMkLst>
          <pc:docMk/>
          <pc:sldMk cId="854407808" sldId="295"/>
        </pc:sldMkLst>
        <pc:spChg chg="mod">
          <ac:chgData name="Bush, Brittney J" userId="S::bbush9@gatech.edu::b4fe8df5-5712-459f-a984-fe67de4aa889" providerId="AD" clId="Web-{3C03C689-708D-4537-2220-0C590995A3FF}" dt="2020-09-01T21:05:04.579" v="2" actId="20577"/>
          <ac:spMkLst>
            <pc:docMk/>
            <pc:sldMk cId="854407808" sldId="295"/>
            <ac:spMk id="76" creationId="{00000000-0000-0000-0000-000000000000}"/>
          </ac:spMkLst>
        </pc:spChg>
      </pc:sldChg>
      <pc:sldChg chg="modSp">
        <pc:chgData name="Bush, Brittney J" userId="S::bbush9@gatech.edu::b4fe8df5-5712-459f-a984-fe67de4aa889" providerId="AD" clId="Web-{3C03C689-708D-4537-2220-0C590995A3FF}" dt="2020-09-01T21:07:21.739" v="19" actId="20577"/>
        <pc:sldMkLst>
          <pc:docMk/>
          <pc:sldMk cId="2831005795" sldId="296"/>
        </pc:sldMkLst>
        <pc:spChg chg="mod">
          <ac:chgData name="Bush, Brittney J" userId="S::bbush9@gatech.edu::b4fe8df5-5712-459f-a984-fe67de4aa889" providerId="AD" clId="Web-{3C03C689-708D-4537-2220-0C590995A3FF}" dt="2020-09-01T21:07:21.739" v="19" actId="20577"/>
          <ac:spMkLst>
            <pc:docMk/>
            <pc:sldMk cId="2831005795" sldId="296"/>
            <ac:spMk id="76" creationId="{00000000-0000-0000-0000-000000000000}"/>
          </ac:spMkLst>
        </pc:spChg>
      </pc:sldChg>
    </pc:docChg>
  </pc:docChgLst>
  <pc:docChgLst>
    <pc:chgData name="Loomba, Akul" userId="S::aloomba3@gatech.edu::6ff61c68-5fd8-4bc0-84b4-203c85998454" providerId="AD" clId="Web-{1919DAF7-310B-324C-D580-7ECE55EB8CFA}"/>
    <pc:docChg chg="addSld delSld modSld sldOrd">
      <pc:chgData name="Loomba, Akul" userId="S::aloomba3@gatech.edu::6ff61c68-5fd8-4bc0-84b4-203c85998454" providerId="AD" clId="Web-{1919DAF7-310B-324C-D580-7ECE55EB8CFA}" dt="2020-08-27T20:33:25.619" v="698" actId="20577"/>
      <pc:docMkLst>
        <pc:docMk/>
      </pc:docMkLst>
      <pc:sldChg chg="modSp">
        <pc:chgData name="Loomba, Akul" userId="S::aloomba3@gatech.edu::6ff61c68-5fd8-4bc0-84b4-203c85998454" providerId="AD" clId="Web-{1919DAF7-310B-324C-D580-7ECE55EB8CFA}" dt="2020-08-27T20:32:16.505" v="685" actId="20577"/>
        <pc:sldMkLst>
          <pc:docMk/>
          <pc:sldMk cId="4271806930" sldId="266"/>
        </pc:sldMkLst>
        <pc:spChg chg="mod">
          <ac:chgData name="Loomba, Akul" userId="S::aloomba3@gatech.edu::6ff61c68-5fd8-4bc0-84b4-203c85998454" providerId="AD" clId="Web-{1919DAF7-310B-324C-D580-7ECE55EB8CFA}" dt="2020-08-27T20:32:16.505" v="685" actId="20577"/>
          <ac:spMkLst>
            <pc:docMk/>
            <pc:sldMk cId="4271806930" sldId="266"/>
            <ac:spMk id="76" creationId="{00000000-0000-0000-0000-000000000000}"/>
          </ac:spMkLst>
        </pc:spChg>
      </pc:sldChg>
      <pc:sldChg chg="modSp">
        <pc:chgData name="Loomba, Akul" userId="S::aloomba3@gatech.edu::6ff61c68-5fd8-4bc0-84b4-203c85998454" providerId="AD" clId="Web-{1919DAF7-310B-324C-D580-7ECE55EB8CFA}" dt="2020-08-27T20:32:08.255" v="684" actId="20577"/>
        <pc:sldMkLst>
          <pc:docMk/>
          <pc:sldMk cId="3396002581" sldId="273"/>
        </pc:sldMkLst>
        <pc:spChg chg="mod">
          <ac:chgData name="Loomba, Akul" userId="S::aloomba3@gatech.edu::6ff61c68-5fd8-4bc0-84b4-203c85998454" providerId="AD" clId="Web-{1919DAF7-310B-324C-D580-7ECE55EB8CFA}" dt="2020-08-27T20:32:08.255" v="684" actId="20577"/>
          <ac:spMkLst>
            <pc:docMk/>
            <pc:sldMk cId="3396002581" sldId="273"/>
            <ac:spMk id="4" creationId="{BCB820AD-1501-471C-A456-F35D011E7CB4}"/>
          </ac:spMkLst>
        </pc:spChg>
      </pc:sldChg>
      <pc:sldChg chg="modSp ord">
        <pc:chgData name="Loomba, Akul" userId="S::aloomba3@gatech.edu::6ff61c68-5fd8-4bc0-84b4-203c85998454" providerId="AD" clId="Web-{1919DAF7-310B-324C-D580-7ECE55EB8CFA}" dt="2020-08-27T20:31:43.629" v="683" actId="20577"/>
        <pc:sldMkLst>
          <pc:docMk/>
          <pc:sldMk cId="1196890508" sldId="275"/>
        </pc:sldMkLst>
        <pc:spChg chg="mod">
          <ac:chgData name="Loomba, Akul" userId="S::aloomba3@gatech.edu::6ff61c68-5fd8-4bc0-84b4-203c85998454" providerId="AD" clId="Web-{1919DAF7-310B-324C-D580-7ECE55EB8CFA}" dt="2020-08-27T20:31:43.629" v="683" actId="20577"/>
          <ac:spMkLst>
            <pc:docMk/>
            <pc:sldMk cId="1196890508" sldId="275"/>
            <ac:spMk id="76" creationId="{00000000-0000-0000-0000-000000000000}"/>
          </ac:spMkLst>
        </pc:spChg>
      </pc:sldChg>
      <pc:sldChg chg="modSp add ord replId">
        <pc:chgData name="Loomba, Akul" userId="S::aloomba3@gatech.edu::6ff61c68-5fd8-4bc0-84b4-203c85998454" providerId="AD" clId="Web-{1919DAF7-310B-324C-D580-7ECE55EB8CFA}" dt="2020-08-27T20:14:41.194" v="252" actId="20577"/>
        <pc:sldMkLst>
          <pc:docMk/>
          <pc:sldMk cId="1344091391" sldId="276"/>
        </pc:sldMkLst>
        <pc:spChg chg="mod">
          <ac:chgData name="Loomba, Akul" userId="S::aloomba3@gatech.edu::6ff61c68-5fd8-4bc0-84b4-203c85998454" providerId="AD" clId="Web-{1919DAF7-310B-324C-D580-7ECE55EB8CFA}" dt="2020-08-27T20:10:42.930" v="51" actId="20577"/>
          <ac:spMkLst>
            <pc:docMk/>
            <pc:sldMk cId="1344091391" sldId="276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1919DAF7-310B-324C-D580-7ECE55EB8CFA}" dt="2020-08-27T20:14:41.194" v="252" actId="20577"/>
          <ac:spMkLst>
            <pc:docMk/>
            <pc:sldMk cId="1344091391" sldId="276"/>
            <ac:spMk id="76" creationId="{00000000-0000-0000-0000-000000000000}"/>
          </ac:spMkLst>
        </pc:spChg>
      </pc:sldChg>
      <pc:sldChg chg="addSp delSp modSp add replId">
        <pc:chgData name="Loomba, Akul" userId="S::aloomba3@gatech.edu::6ff61c68-5fd8-4bc0-84b4-203c85998454" providerId="AD" clId="Web-{1919DAF7-310B-324C-D580-7ECE55EB8CFA}" dt="2020-08-27T20:16:13.809" v="299"/>
        <pc:sldMkLst>
          <pc:docMk/>
          <pc:sldMk cId="3801107603" sldId="277"/>
        </pc:sldMkLst>
        <pc:spChg chg="mod">
          <ac:chgData name="Loomba, Akul" userId="S::aloomba3@gatech.edu::6ff61c68-5fd8-4bc0-84b4-203c85998454" providerId="AD" clId="Web-{1919DAF7-310B-324C-D580-7ECE55EB8CFA}" dt="2020-08-27T20:15:07.102" v="255" actId="20577"/>
          <ac:spMkLst>
            <pc:docMk/>
            <pc:sldMk cId="3801107603" sldId="277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1919DAF7-310B-324C-D580-7ECE55EB8CFA}" dt="2020-08-27T20:16:02.902" v="295" actId="20577"/>
          <ac:spMkLst>
            <pc:docMk/>
            <pc:sldMk cId="3801107603" sldId="277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1919DAF7-310B-324C-D580-7ECE55EB8CFA}" dt="2020-08-27T20:16:06.715" v="297" actId="1076"/>
          <ac:picMkLst>
            <pc:docMk/>
            <pc:sldMk cId="3801107603" sldId="277"/>
            <ac:picMk id="2" creationId="{AFEC9EB5-B008-4E9F-BF19-ADCE7C131EA7}"/>
          </ac:picMkLst>
        </pc:picChg>
        <pc:picChg chg="add del mod">
          <ac:chgData name="Loomba, Akul" userId="S::aloomba3@gatech.edu::6ff61c68-5fd8-4bc0-84b4-203c85998454" providerId="AD" clId="Web-{1919DAF7-310B-324C-D580-7ECE55EB8CFA}" dt="2020-08-27T20:16:13.809" v="299"/>
          <ac:picMkLst>
            <pc:docMk/>
            <pc:sldMk cId="3801107603" sldId="277"/>
            <ac:picMk id="3" creationId="{D7E85ABC-211B-4985-9833-4C1E4F298EEC}"/>
          </ac:picMkLst>
        </pc:picChg>
      </pc:sldChg>
      <pc:sldChg chg="addSp delSp modSp add replId">
        <pc:chgData name="Loomba, Akul" userId="S::aloomba3@gatech.edu::6ff61c68-5fd8-4bc0-84b4-203c85998454" providerId="AD" clId="Web-{1919DAF7-310B-324C-D580-7ECE55EB8CFA}" dt="2020-08-27T20:16:54.874" v="307" actId="1076"/>
        <pc:sldMkLst>
          <pc:docMk/>
          <pc:sldMk cId="2709456813" sldId="278"/>
        </pc:sldMkLst>
        <pc:spChg chg="mod">
          <ac:chgData name="Loomba, Akul" userId="S::aloomba3@gatech.edu::6ff61c68-5fd8-4bc0-84b4-203c85998454" providerId="AD" clId="Web-{1919DAF7-310B-324C-D580-7ECE55EB8CFA}" dt="2020-08-27T20:16:27.560" v="301" actId="20577"/>
          <ac:spMkLst>
            <pc:docMk/>
            <pc:sldMk cId="2709456813" sldId="278"/>
            <ac:spMk id="75" creationId="{00000000-0000-0000-0000-000000000000}"/>
          </ac:spMkLst>
        </pc:spChg>
        <pc:picChg chg="del">
          <ac:chgData name="Loomba, Akul" userId="S::aloomba3@gatech.edu::6ff61c68-5fd8-4bc0-84b4-203c85998454" providerId="AD" clId="Web-{1919DAF7-310B-324C-D580-7ECE55EB8CFA}" dt="2020-08-27T20:16:30.107" v="302"/>
          <ac:picMkLst>
            <pc:docMk/>
            <pc:sldMk cId="2709456813" sldId="278"/>
            <ac:picMk id="2" creationId="{65502093-6533-4CD5-AC3C-7F0DD9F738FF}"/>
          </ac:picMkLst>
        </pc:picChg>
        <pc:picChg chg="add mod">
          <ac:chgData name="Loomba, Akul" userId="S::aloomba3@gatech.edu::6ff61c68-5fd8-4bc0-84b4-203c85998454" providerId="AD" clId="Web-{1919DAF7-310B-324C-D580-7ECE55EB8CFA}" dt="2020-08-27T20:16:54.874" v="307" actId="1076"/>
          <ac:picMkLst>
            <pc:docMk/>
            <pc:sldMk cId="2709456813" sldId="278"/>
            <ac:picMk id="3" creationId="{41E85CA2-35E2-4E69-BF36-2B5866984860}"/>
          </ac:picMkLst>
        </pc:picChg>
      </pc:sldChg>
      <pc:sldChg chg="addSp delSp modSp add replId">
        <pc:chgData name="Loomba, Akul" userId="S::aloomba3@gatech.edu::6ff61c68-5fd8-4bc0-84b4-203c85998454" providerId="AD" clId="Web-{1919DAF7-310B-324C-D580-7ECE55EB8CFA}" dt="2020-08-27T20:18:56.115" v="325" actId="1076"/>
        <pc:sldMkLst>
          <pc:docMk/>
          <pc:sldMk cId="3148269684" sldId="279"/>
        </pc:sldMkLst>
        <pc:spChg chg="add del mod">
          <ac:chgData name="Loomba, Akul" userId="S::aloomba3@gatech.edu::6ff61c68-5fd8-4bc0-84b4-203c85998454" providerId="AD" clId="Web-{1919DAF7-310B-324C-D580-7ECE55EB8CFA}" dt="2020-08-27T20:18:50.677" v="322"/>
          <ac:spMkLst>
            <pc:docMk/>
            <pc:sldMk cId="3148269684" sldId="279"/>
            <ac:spMk id="4" creationId="{2C89E214-734B-407D-88FD-E86FC54CD8D4}"/>
          </ac:spMkLst>
        </pc:spChg>
        <pc:spChg chg="del mod">
          <ac:chgData name="Loomba, Akul" userId="S::aloomba3@gatech.edu::6ff61c68-5fd8-4bc0-84b4-203c85998454" providerId="AD" clId="Web-{1919DAF7-310B-324C-D580-7ECE55EB8CFA}" dt="2020-08-27T20:18:45.927" v="320"/>
          <ac:spMkLst>
            <pc:docMk/>
            <pc:sldMk cId="3148269684" sldId="279"/>
            <ac:spMk id="75" creationId="{00000000-0000-0000-0000-000000000000}"/>
          </ac:spMkLst>
        </pc:spChg>
        <pc:picChg chg="del mod">
          <ac:chgData name="Loomba, Akul" userId="S::aloomba3@gatech.edu::6ff61c68-5fd8-4bc0-84b4-203c85998454" providerId="AD" clId="Web-{1919DAF7-310B-324C-D580-7ECE55EB8CFA}" dt="2020-08-27T20:18:45.865" v="319"/>
          <ac:picMkLst>
            <pc:docMk/>
            <pc:sldMk cId="3148269684" sldId="279"/>
            <ac:picMk id="3" creationId="{41E85CA2-35E2-4E69-BF36-2B5866984860}"/>
          </ac:picMkLst>
        </pc:picChg>
        <pc:picChg chg="add mod">
          <ac:chgData name="Loomba, Akul" userId="S::aloomba3@gatech.edu::6ff61c68-5fd8-4bc0-84b4-203c85998454" providerId="AD" clId="Web-{1919DAF7-310B-324C-D580-7ECE55EB8CFA}" dt="2020-08-27T20:18:56.115" v="325" actId="1076"/>
          <ac:picMkLst>
            <pc:docMk/>
            <pc:sldMk cId="3148269684" sldId="279"/>
            <ac:picMk id="5" creationId="{DFDC4823-728E-4550-97C2-980D9139252B}"/>
          </ac:picMkLst>
        </pc:picChg>
      </pc:sldChg>
      <pc:sldChg chg="delSp modSp add replId">
        <pc:chgData name="Loomba, Akul" userId="S::aloomba3@gatech.edu::6ff61c68-5fd8-4bc0-84b4-203c85998454" providerId="AD" clId="Web-{1919DAF7-310B-324C-D580-7ECE55EB8CFA}" dt="2020-08-27T20:20:22.776" v="392" actId="20577"/>
        <pc:sldMkLst>
          <pc:docMk/>
          <pc:sldMk cId="3929187173" sldId="280"/>
        </pc:sldMkLst>
        <pc:spChg chg="mod">
          <ac:chgData name="Loomba, Akul" userId="S::aloomba3@gatech.edu::6ff61c68-5fd8-4bc0-84b4-203c85998454" providerId="AD" clId="Web-{1919DAF7-310B-324C-D580-7ECE55EB8CFA}" dt="2020-08-27T20:19:25.211" v="327" actId="20577"/>
          <ac:spMkLst>
            <pc:docMk/>
            <pc:sldMk cId="3929187173" sldId="280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1919DAF7-310B-324C-D580-7ECE55EB8CFA}" dt="2020-08-27T20:20:22.776" v="392" actId="20577"/>
          <ac:spMkLst>
            <pc:docMk/>
            <pc:sldMk cId="3929187173" sldId="280"/>
            <ac:spMk id="76" creationId="{00000000-0000-0000-0000-000000000000}"/>
          </ac:spMkLst>
        </pc:spChg>
        <pc:picChg chg="del">
          <ac:chgData name="Loomba, Akul" userId="S::aloomba3@gatech.edu::6ff61c68-5fd8-4bc0-84b4-203c85998454" providerId="AD" clId="Web-{1919DAF7-310B-324C-D580-7ECE55EB8CFA}" dt="2020-08-27T20:19:26.804" v="328"/>
          <ac:picMkLst>
            <pc:docMk/>
            <pc:sldMk cId="3929187173" sldId="280"/>
            <ac:picMk id="3" creationId="{41E85CA2-35E2-4E69-BF36-2B5866984860}"/>
          </ac:picMkLst>
        </pc:picChg>
      </pc:sldChg>
      <pc:sldChg chg="delSp modSp add replId">
        <pc:chgData name="Loomba, Akul" userId="S::aloomba3@gatech.edu::6ff61c68-5fd8-4bc0-84b4-203c85998454" providerId="AD" clId="Web-{1919DAF7-310B-324C-D580-7ECE55EB8CFA}" dt="2020-08-27T20:24:52.870" v="488" actId="20577"/>
        <pc:sldMkLst>
          <pc:docMk/>
          <pc:sldMk cId="3099760469" sldId="281"/>
        </pc:sldMkLst>
        <pc:spChg chg="mod">
          <ac:chgData name="Loomba, Akul" userId="S::aloomba3@gatech.edu::6ff61c68-5fd8-4bc0-84b4-203c85998454" providerId="AD" clId="Web-{1919DAF7-310B-324C-D580-7ECE55EB8CFA}" dt="2020-08-27T20:20:57.028" v="395" actId="20577"/>
          <ac:spMkLst>
            <pc:docMk/>
            <pc:sldMk cId="3099760469" sldId="281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1919DAF7-310B-324C-D580-7ECE55EB8CFA}" dt="2020-08-27T20:24:52.870" v="488" actId="20577"/>
          <ac:spMkLst>
            <pc:docMk/>
            <pc:sldMk cId="3099760469" sldId="281"/>
            <ac:spMk id="76" creationId="{00000000-0000-0000-0000-000000000000}"/>
          </ac:spMkLst>
        </pc:spChg>
        <pc:picChg chg="del">
          <ac:chgData name="Loomba, Akul" userId="S::aloomba3@gatech.edu::6ff61c68-5fd8-4bc0-84b4-203c85998454" providerId="AD" clId="Web-{1919DAF7-310B-324C-D580-7ECE55EB8CFA}" dt="2020-08-27T20:20:58.404" v="396"/>
          <ac:picMkLst>
            <pc:docMk/>
            <pc:sldMk cId="3099760469" sldId="281"/>
            <ac:picMk id="3" creationId="{41E85CA2-35E2-4E69-BF36-2B5866984860}"/>
          </ac:picMkLst>
        </pc:picChg>
      </pc:sldChg>
      <pc:sldChg chg="addSp delSp modSp add replId">
        <pc:chgData name="Loomba, Akul" userId="S::aloomba3@gatech.edu::6ff61c68-5fd8-4bc0-84b4-203c85998454" providerId="AD" clId="Web-{1919DAF7-310B-324C-D580-7ECE55EB8CFA}" dt="2020-08-27T20:27:25.223" v="520" actId="1076"/>
        <pc:sldMkLst>
          <pc:docMk/>
          <pc:sldMk cId="1052774006" sldId="282"/>
        </pc:sldMkLst>
        <pc:spChg chg="mod">
          <ac:chgData name="Loomba, Akul" userId="S::aloomba3@gatech.edu::6ff61c68-5fd8-4bc0-84b4-203c85998454" providerId="AD" clId="Web-{1919DAF7-310B-324C-D580-7ECE55EB8CFA}" dt="2020-08-27T20:27:15.097" v="515" actId="20577"/>
          <ac:spMkLst>
            <pc:docMk/>
            <pc:sldMk cId="1052774006" sldId="282"/>
            <ac:spMk id="75" creationId="{00000000-0000-0000-0000-000000000000}"/>
          </ac:spMkLst>
        </pc:spChg>
        <pc:spChg chg="del mod">
          <ac:chgData name="Loomba, Akul" userId="S::aloomba3@gatech.edu::6ff61c68-5fd8-4bc0-84b4-203c85998454" providerId="AD" clId="Web-{1919DAF7-310B-324C-D580-7ECE55EB8CFA}" dt="2020-08-27T20:26:56.081" v="506"/>
          <ac:spMkLst>
            <pc:docMk/>
            <pc:sldMk cId="1052774006" sldId="282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1919DAF7-310B-324C-D580-7ECE55EB8CFA}" dt="2020-08-27T20:27:18.066" v="517" actId="14100"/>
          <ac:picMkLst>
            <pc:docMk/>
            <pc:sldMk cId="1052774006" sldId="282"/>
            <ac:picMk id="2" creationId="{BEFE0DCA-7D60-46B2-9312-596D2E7E0F63}"/>
          </ac:picMkLst>
        </pc:picChg>
        <pc:picChg chg="add mod">
          <ac:chgData name="Loomba, Akul" userId="S::aloomba3@gatech.edu::6ff61c68-5fd8-4bc0-84b4-203c85998454" providerId="AD" clId="Web-{1919DAF7-310B-324C-D580-7ECE55EB8CFA}" dt="2020-08-27T20:27:25.223" v="520" actId="1076"/>
          <ac:picMkLst>
            <pc:docMk/>
            <pc:sldMk cId="1052774006" sldId="282"/>
            <ac:picMk id="3" creationId="{6B0CB403-5ADE-4507-800B-C5D758B5660F}"/>
          </ac:picMkLst>
        </pc:picChg>
      </pc:sldChg>
      <pc:sldChg chg="addSp delSp modSp add replId">
        <pc:chgData name="Loomba, Akul" userId="S::aloomba3@gatech.edu::6ff61c68-5fd8-4bc0-84b4-203c85998454" providerId="AD" clId="Web-{1919DAF7-310B-324C-D580-7ECE55EB8CFA}" dt="2020-08-27T20:28:03.163" v="533" actId="14100"/>
        <pc:sldMkLst>
          <pc:docMk/>
          <pc:sldMk cId="1140913008" sldId="283"/>
        </pc:sldMkLst>
        <pc:spChg chg="mod">
          <ac:chgData name="Loomba, Akul" userId="S::aloomba3@gatech.edu::6ff61c68-5fd8-4bc0-84b4-203c85998454" providerId="AD" clId="Web-{1919DAF7-310B-324C-D580-7ECE55EB8CFA}" dt="2020-08-27T20:27:40.693" v="526" actId="20577"/>
          <ac:spMkLst>
            <pc:docMk/>
            <pc:sldMk cId="1140913008" sldId="283"/>
            <ac:spMk id="75" creationId="{00000000-0000-0000-0000-000000000000}"/>
          </ac:spMkLst>
        </pc:spChg>
        <pc:picChg chg="del">
          <ac:chgData name="Loomba, Akul" userId="S::aloomba3@gatech.edu::6ff61c68-5fd8-4bc0-84b4-203c85998454" providerId="AD" clId="Web-{1919DAF7-310B-324C-D580-7ECE55EB8CFA}" dt="2020-08-27T20:27:44.036" v="527"/>
          <ac:picMkLst>
            <pc:docMk/>
            <pc:sldMk cId="1140913008" sldId="283"/>
            <ac:picMk id="2" creationId="{BEFE0DCA-7D60-46B2-9312-596D2E7E0F63}"/>
          </ac:picMkLst>
        </pc:picChg>
        <pc:picChg chg="del">
          <ac:chgData name="Loomba, Akul" userId="S::aloomba3@gatech.edu::6ff61c68-5fd8-4bc0-84b4-203c85998454" providerId="AD" clId="Web-{1919DAF7-310B-324C-D580-7ECE55EB8CFA}" dt="2020-08-27T20:27:45.177" v="528"/>
          <ac:picMkLst>
            <pc:docMk/>
            <pc:sldMk cId="1140913008" sldId="283"/>
            <ac:picMk id="3" creationId="{6B0CB403-5ADE-4507-800B-C5D758B5660F}"/>
          </ac:picMkLst>
        </pc:picChg>
        <pc:picChg chg="add mod">
          <ac:chgData name="Loomba, Akul" userId="S::aloomba3@gatech.edu::6ff61c68-5fd8-4bc0-84b4-203c85998454" providerId="AD" clId="Web-{1919DAF7-310B-324C-D580-7ECE55EB8CFA}" dt="2020-08-27T20:27:53.162" v="530" actId="1076"/>
          <ac:picMkLst>
            <pc:docMk/>
            <pc:sldMk cId="1140913008" sldId="283"/>
            <ac:picMk id="4" creationId="{D52B762D-2A23-4DA0-BA4E-7CEA7B9A7AEA}"/>
          </ac:picMkLst>
        </pc:picChg>
        <pc:picChg chg="add mod">
          <ac:chgData name="Loomba, Akul" userId="S::aloomba3@gatech.edu::6ff61c68-5fd8-4bc0-84b4-203c85998454" providerId="AD" clId="Web-{1919DAF7-310B-324C-D580-7ECE55EB8CFA}" dt="2020-08-27T20:28:03.163" v="533" actId="14100"/>
          <ac:picMkLst>
            <pc:docMk/>
            <pc:sldMk cId="1140913008" sldId="283"/>
            <ac:picMk id="5" creationId="{39ABDBE2-6E2D-45FE-8266-8382209DAE80}"/>
          </ac:picMkLst>
        </pc:picChg>
      </pc:sldChg>
      <pc:sldChg chg="add del replId">
        <pc:chgData name="Loomba, Akul" userId="S::aloomba3@gatech.edu::6ff61c68-5fd8-4bc0-84b4-203c85998454" providerId="AD" clId="Web-{1919DAF7-310B-324C-D580-7ECE55EB8CFA}" dt="2020-08-27T20:26:35.751" v="502"/>
        <pc:sldMkLst>
          <pc:docMk/>
          <pc:sldMk cId="1244582047" sldId="283"/>
        </pc:sldMkLst>
      </pc:sldChg>
      <pc:sldChg chg="addSp delSp modSp add replId">
        <pc:chgData name="Loomba, Akul" userId="S::aloomba3@gatech.edu::6ff61c68-5fd8-4bc0-84b4-203c85998454" providerId="AD" clId="Web-{1919DAF7-310B-324C-D580-7ECE55EB8CFA}" dt="2020-08-27T20:31:26.878" v="677" actId="1076"/>
        <pc:sldMkLst>
          <pc:docMk/>
          <pc:sldMk cId="1656413350" sldId="284"/>
        </pc:sldMkLst>
        <pc:spChg chg="add mod">
          <ac:chgData name="Loomba, Akul" userId="S::aloomba3@gatech.edu::6ff61c68-5fd8-4bc0-84b4-203c85998454" providerId="AD" clId="Web-{1919DAF7-310B-324C-D580-7ECE55EB8CFA}" dt="2020-08-27T20:31:24.471" v="676" actId="20577"/>
          <ac:spMkLst>
            <pc:docMk/>
            <pc:sldMk cId="1656413350" sldId="284"/>
            <ac:spMk id="2" creationId="{6D05DD43-B3EC-4778-B5AD-408DED134C01}"/>
          </ac:spMkLst>
        </pc:spChg>
        <pc:spChg chg="mod">
          <ac:chgData name="Loomba, Akul" userId="S::aloomba3@gatech.edu::6ff61c68-5fd8-4bc0-84b4-203c85998454" providerId="AD" clId="Web-{1919DAF7-310B-324C-D580-7ECE55EB8CFA}" dt="2020-08-27T20:28:13.351" v="537" actId="20577"/>
          <ac:spMkLst>
            <pc:docMk/>
            <pc:sldMk cId="1656413350" sldId="284"/>
            <ac:spMk id="75" creationId="{00000000-0000-0000-0000-000000000000}"/>
          </ac:spMkLst>
        </pc:spChg>
        <pc:picChg chg="add mod">
          <ac:chgData name="Loomba, Akul" userId="S::aloomba3@gatech.edu::6ff61c68-5fd8-4bc0-84b4-203c85998454" providerId="AD" clId="Web-{1919DAF7-310B-324C-D580-7ECE55EB8CFA}" dt="2020-08-27T20:31:26.878" v="677" actId="1076"/>
          <ac:picMkLst>
            <pc:docMk/>
            <pc:sldMk cId="1656413350" sldId="284"/>
            <ac:picMk id="3" creationId="{02D17A00-CF20-4FC3-8847-63AD2A4D6051}"/>
          </ac:picMkLst>
        </pc:picChg>
        <pc:picChg chg="del">
          <ac:chgData name="Loomba, Akul" userId="S::aloomba3@gatech.edu::6ff61c68-5fd8-4bc0-84b4-203c85998454" providerId="AD" clId="Web-{1919DAF7-310B-324C-D580-7ECE55EB8CFA}" dt="2020-08-27T20:28:15.085" v="538"/>
          <ac:picMkLst>
            <pc:docMk/>
            <pc:sldMk cId="1656413350" sldId="284"/>
            <ac:picMk id="4" creationId="{D52B762D-2A23-4DA0-BA4E-7CEA7B9A7AEA}"/>
          </ac:picMkLst>
        </pc:picChg>
        <pc:picChg chg="del">
          <ac:chgData name="Loomba, Akul" userId="S::aloomba3@gatech.edu::6ff61c68-5fd8-4bc0-84b4-203c85998454" providerId="AD" clId="Web-{1919DAF7-310B-324C-D580-7ECE55EB8CFA}" dt="2020-08-27T20:28:15.132" v="539"/>
          <ac:picMkLst>
            <pc:docMk/>
            <pc:sldMk cId="1656413350" sldId="284"/>
            <ac:picMk id="5" creationId="{39ABDBE2-6E2D-45FE-8266-8382209DAE80}"/>
          </ac:picMkLst>
        </pc:picChg>
      </pc:sldChg>
      <pc:sldChg chg="modSp add replId">
        <pc:chgData name="Loomba, Akul" userId="S::aloomba3@gatech.edu::6ff61c68-5fd8-4bc0-84b4-203c85998454" providerId="AD" clId="Web-{1919DAF7-310B-324C-D580-7ECE55EB8CFA}" dt="2020-08-27T20:33:25.619" v="698" actId="20577"/>
        <pc:sldMkLst>
          <pc:docMk/>
          <pc:sldMk cId="3541753201" sldId="285"/>
        </pc:sldMkLst>
        <pc:spChg chg="mod">
          <ac:chgData name="Loomba, Akul" userId="S::aloomba3@gatech.edu::6ff61c68-5fd8-4bc0-84b4-203c85998454" providerId="AD" clId="Web-{1919DAF7-310B-324C-D580-7ECE55EB8CFA}" dt="2020-08-27T20:33:19.025" v="691" actId="20577"/>
          <ac:spMkLst>
            <pc:docMk/>
            <pc:sldMk cId="3541753201" sldId="285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1919DAF7-310B-324C-D580-7ECE55EB8CFA}" dt="2020-08-27T20:33:25.619" v="698" actId="20577"/>
          <ac:spMkLst>
            <pc:docMk/>
            <pc:sldMk cId="3541753201" sldId="285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ACF06246-3921-4DD4-BC42-6D9A24B787DA}"/>
    <pc:docChg chg="addSld delSld modSld sldOrd addMainMaster">
      <pc:chgData name="Patel, Dhruv V" userId="S::dpatel406@gatech.edu::89eebba9-d428-40b5-91eb-13049a1e6473" providerId="AD" clId="Web-{ACF06246-3921-4DD4-BC42-6D9A24B787DA}" dt="2021-01-29T16:57:15.392" v="383"/>
      <pc:docMkLst>
        <pc:docMk/>
      </pc:docMkLst>
      <pc:sldChg chg="delCm">
        <pc:chgData name="Patel, Dhruv V" userId="S::dpatel406@gatech.edu::89eebba9-d428-40b5-91eb-13049a1e6473" providerId="AD" clId="Web-{ACF06246-3921-4DD4-BC42-6D9A24B787DA}" dt="2021-01-29T16:36:59.960" v="3"/>
        <pc:sldMkLst>
          <pc:docMk/>
          <pc:sldMk cId="3679337999" sldId="259"/>
        </pc:sldMkLst>
      </pc:sldChg>
      <pc:sldChg chg="modSp">
        <pc:chgData name="Patel, Dhruv V" userId="S::dpatel406@gatech.edu::89eebba9-d428-40b5-91eb-13049a1e6473" providerId="AD" clId="Web-{ACF06246-3921-4DD4-BC42-6D9A24B787DA}" dt="2021-01-29T16:50:57.650" v="309" actId="20577"/>
        <pc:sldMkLst>
          <pc:docMk/>
          <pc:sldMk cId="1478172960" sldId="260"/>
        </pc:sldMkLst>
        <pc:spChg chg="mod">
          <ac:chgData name="Patel, Dhruv V" userId="S::dpatel406@gatech.edu::89eebba9-d428-40b5-91eb-13049a1e6473" providerId="AD" clId="Web-{ACF06246-3921-4DD4-BC42-6D9A24B787DA}" dt="2021-01-29T16:50:57.650" v="309" actId="20577"/>
          <ac:spMkLst>
            <pc:docMk/>
            <pc:sldMk cId="1478172960" sldId="260"/>
            <ac:spMk id="75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ACF06246-3921-4DD4-BC42-6D9A24B787DA}" dt="2021-01-29T16:51:58.823" v="335"/>
        <pc:sldMkLst>
          <pc:docMk/>
          <pc:sldMk cId="4098893115" sldId="264"/>
        </pc:sldMkLst>
      </pc:sldChg>
      <pc:sldChg chg="ord">
        <pc:chgData name="Patel, Dhruv V" userId="S::dpatel406@gatech.edu::89eebba9-d428-40b5-91eb-13049a1e6473" providerId="AD" clId="Web-{ACF06246-3921-4DD4-BC42-6D9A24B787DA}" dt="2021-01-29T16:57:15.392" v="383"/>
        <pc:sldMkLst>
          <pc:docMk/>
          <pc:sldMk cId="3080317888" sldId="265"/>
        </pc:sldMkLst>
      </pc:sldChg>
      <pc:sldChg chg="delCm">
        <pc:chgData name="Patel, Dhruv V" userId="S::dpatel406@gatech.edu::89eebba9-d428-40b5-91eb-13049a1e6473" providerId="AD" clId="Web-{ACF06246-3921-4DD4-BC42-6D9A24B787DA}" dt="2021-01-29T16:37:04.835" v="4"/>
        <pc:sldMkLst>
          <pc:docMk/>
          <pc:sldMk cId="4271806930" sldId="266"/>
        </pc:sldMkLst>
      </pc:sldChg>
      <pc:sldChg chg="del delCm">
        <pc:chgData name="Patel, Dhruv V" userId="S::dpatel406@gatech.edu::89eebba9-d428-40b5-91eb-13049a1e6473" providerId="AD" clId="Web-{ACF06246-3921-4DD4-BC42-6D9A24B787DA}" dt="2021-01-29T16:51:59.089" v="337"/>
        <pc:sldMkLst>
          <pc:docMk/>
          <pc:sldMk cId="3702475629" sldId="267"/>
        </pc:sldMkLst>
      </pc:sldChg>
      <pc:sldChg chg="ord delCm">
        <pc:chgData name="Patel, Dhruv V" userId="S::dpatel406@gatech.edu::89eebba9-d428-40b5-91eb-13049a1e6473" providerId="AD" clId="Web-{ACF06246-3921-4DD4-BC42-6D9A24B787DA}" dt="2021-01-29T16:57:15.392" v="380"/>
        <pc:sldMkLst>
          <pc:docMk/>
          <pc:sldMk cId="559324985" sldId="270"/>
        </pc:sldMkLst>
      </pc:sldChg>
      <pc:sldChg chg="del delCm">
        <pc:chgData name="Patel, Dhruv V" userId="S::dpatel406@gatech.edu::89eebba9-d428-40b5-91eb-13049a1e6473" providerId="AD" clId="Web-{ACF06246-3921-4DD4-BC42-6D9A24B787DA}" dt="2021-01-29T16:51:56.292" v="334"/>
        <pc:sldMkLst>
          <pc:docMk/>
          <pc:sldMk cId="3396002581" sldId="273"/>
        </pc:sldMkLst>
      </pc:sldChg>
      <pc:sldChg chg="ord delCm">
        <pc:chgData name="Patel, Dhruv V" userId="S::dpatel406@gatech.edu::89eebba9-d428-40b5-91eb-13049a1e6473" providerId="AD" clId="Web-{ACF06246-3921-4DD4-BC42-6D9A24B787DA}" dt="2021-01-29T16:57:15.392" v="379"/>
        <pc:sldMkLst>
          <pc:docMk/>
          <pc:sldMk cId="93505144" sldId="274"/>
        </pc:sldMkLst>
      </pc:sldChg>
      <pc:sldChg chg="addSp delSp modSp del">
        <pc:chgData name="Patel, Dhruv V" userId="S::dpatel406@gatech.edu::89eebba9-d428-40b5-91eb-13049a1e6473" providerId="AD" clId="Web-{ACF06246-3921-4DD4-BC42-6D9A24B787DA}" dt="2021-01-29T16:38:08.915" v="19"/>
        <pc:sldMkLst>
          <pc:docMk/>
          <pc:sldMk cId="1196890508" sldId="275"/>
        </pc:sldMkLst>
        <pc:spChg chg="add mod">
          <ac:chgData name="Patel, Dhruv V" userId="S::dpatel406@gatech.edu::89eebba9-d428-40b5-91eb-13049a1e6473" providerId="AD" clId="Web-{ACF06246-3921-4DD4-BC42-6D9A24B787DA}" dt="2021-01-29T16:38:05.259" v="18"/>
          <ac:spMkLst>
            <pc:docMk/>
            <pc:sldMk cId="1196890508" sldId="275"/>
            <ac:spMk id="3" creationId="{D80C567B-A575-4175-B10A-F91394BBCFE9}"/>
          </ac:spMkLst>
        </pc:spChg>
        <pc:spChg chg="del">
          <ac:chgData name="Patel, Dhruv V" userId="S::dpatel406@gatech.edu::89eebba9-d428-40b5-91eb-13049a1e6473" providerId="AD" clId="Web-{ACF06246-3921-4DD4-BC42-6D9A24B787DA}" dt="2021-01-29T16:38:05.259" v="18"/>
          <ac:spMkLst>
            <pc:docMk/>
            <pc:sldMk cId="1196890508" sldId="275"/>
            <ac:spMk id="75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ACF06246-3921-4DD4-BC42-6D9A24B787DA}" dt="2021-01-29T16:52:41.683" v="340"/>
        <pc:sldMkLst>
          <pc:docMk/>
          <pc:sldMk cId="1344091391" sldId="276"/>
        </pc:sldMkLst>
      </pc:sldChg>
      <pc:sldChg chg="ord">
        <pc:chgData name="Patel, Dhruv V" userId="S::dpatel406@gatech.edu::89eebba9-d428-40b5-91eb-13049a1e6473" providerId="AD" clId="Web-{ACF06246-3921-4DD4-BC42-6D9A24B787DA}" dt="2021-01-29T16:44:21.876" v="212"/>
        <pc:sldMkLst>
          <pc:docMk/>
          <pc:sldMk cId="3801107603" sldId="277"/>
        </pc:sldMkLst>
      </pc:sldChg>
      <pc:sldChg chg="del">
        <pc:chgData name="Patel, Dhruv V" userId="S::dpatel406@gatech.edu::89eebba9-d428-40b5-91eb-13049a1e6473" providerId="AD" clId="Web-{ACF06246-3921-4DD4-BC42-6D9A24B787DA}" dt="2021-01-29T16:52:33.464" v="338"/>
        <pc:sldMkLst>
          <pc:docMk/>
          <pc:sldMk cId="2709456813" sldId="278"/>
        </pc:sldMkLst>
      </pc:sldChg>
      <pc:sldChg chg="del">
        <pc:chgData name="Patel, Dhruv V" userId="S::dpatel406@gatech.edu::89eebba9-d428-40b5-91eb-13049a1e6473" providerId="AD" clId="Web-{ACF06246-3921-4DD4-BC42-6D9A24B787DA}" dt="2021-01-29T16:52:35.449" v="339"/>
        <pc:sldMkLst>
          <pc:docMk/>
          <pc:sldMk cId="3148269684" sldId="279"/>
        </pc:sldMkLst>
      </pc:sldChg>
      <pc:sldChg chg="del">
        <pc:chgData name="Patel, Dhruv V" userId="S::dpatel406@gatech.edu::89eebba9-d428-40b5-91eb-13049a1e6473" providerId="AD" clId="Web-{ACF06246-3921-4DD4-BC42-6D9A24B787DA}" dt="2021-01-29T16:37:40.211" v="12"/>
        <pc:sldMkLst>
          <pc:docMk/>
          <pc:sldMk cId="3541753201" sldId="285"/>
        </pc:sldMkLst>
      </pc:sldChg>
      <pc:sldChg chg="del">
        <pc:chgData name="Patel, Dhruv V" userId="S::dpatel406@gatech.edu::89eebba9-d428-40b5-91eb-13049a1e6473" providerId="AD" clId="Web-{ACF06246-3921-4DD4-BC42-6D9A24B787DA}" dt="2021-01-29T16:51:58.870" v="336"/>
        <pc:sldMkLst>
          <pc:docMk/>
          <pc:sldMk cId="2082639377" sldId="286"/>
        </pc:sldMkLst>
      </pc:sldChg>
      <pc:sldChg chg="addSp delSp modSp delCm">
        <pc:chgData name="Patel, Dhruv V" userId="S::dpatel406@gatech.edu::89eebba9-d428-40b5-91eb-13049a1e6473" providerId="AD" clId="Web-{ACF06246-3921-4DD4-BC42-6D9A24B787DA}" dt="2021-01-29T16:43:08.421" v="190"/>
        <pc:sldMkLst>
          <pc:docMk/>
          <pc:sldMk cId="3731428811" sldId="288"/>
        </pc:sldMkLst>
        <pc:spChg chg="add del mod">
          <ac:chgData name="Patel, Dhruv V" userId="S::dpatel406@gatech.edu::89eebba9-d428-40b5-91eb-13049a1e6473" providerId="AD" clId="Web-{ACF06246-3921-4DD4-BC42-6D9A24B787DA}" dt="2021-01-29T16:43:08.421" v="190"/>
          <ac:spMkLst>
            <pc:docMk/>
            <pc:sldMk cId="3731428811" sldId="288"/>
            <ac:spMk id="6" creationId="{CD55B634-F8CF-480D-99E5-8968C6EFF248}"/>
          </ac:spMkLst>
        </pc:spChg>
      </pc:sldChg>
      <pc:sldChg chg="ord">
        <pc:chgData name="Patel, Dhruv V" userId="S::dpatel406@gatech.edu::89eebba9-d428-40b5-91eb-13049a1e6473" providerId="AD" clId="Web-{ACF06246-3921-4DD4-BC42-6D9A24B787DA}" dt="2021-01-29T16:57:15.392" v="382"/>
        <pc:sldMkLst>
          <pc:docMk/>
          <pc:sldMk cId="1662370155" sldId="290"/>
        </pc:sldMkLst>
      </pc:sldChg>
      <pc:sldChg chg="ord">
        <pc:chgData name="Patel, Dhruv V" userId="S::dpatel406@gatech.edu::89eebba9-d428-40b5-91eb-13049a1e6473" providerId="AD" clId="Web-{ACF06246-3921-4DD4-BC42-6D9A24B787DA}" dt="2021-01-29T16:57:15.392" v="381"/>
        <pc:sldMkLst>
          <pc:docMk/>
          <pc:sldMk cId="3091039785" sldId="291"/>
        </pc:sldMkLst>
      </pc:sldChg>
      <pc:sldChg chg="ord">
        <pc:chgData name="Patel, Dhruv V" userId="S::dpatel406@gatech.edu::89eebba9-d428-40b5-91eb-13049a1e6473" providerId="AD" clId="Web-{ACF06246-3921-4DD4-BC42-6D9A24B787DA}" dt="2021-01-29T16:56:37.579" v="378"/>
        <pc:sldMkLst>
          <pc:docMk/>
          <pc:sldMk cId="2128075573" sldId="292"/>
        </pc:sldMkLst>
      </pc:sldChg>
      <pc:sldChg chg="modSp">
        <pc:chgData name="Patel, Dhruv V" userId="S::dpatel406@gatech.edu::89eebba9-d428-40b5-91eb-13049a1e6473" providerId="AD" clId="Web-{ACF06246-3921-4DD4-BC42-6D9A24B787DA}" dt="2021-01-29T16:51:34.588" v="333" actId="20577"/>
        <pc:sldMkLst>
          <pc:docMk/>
          <pc:sldMk cId="672810465" sldId="293"/>
        </pc:sldMkLst>
        <pc:spChg chg="mod">
          <ac:chgData name="Patel, Dhruv V" userId="S::dpatel406@gatech.edu::89eebba9-d428-40b5-91eb-13049a1e6473" providerId="AD" clId="Web-{ACF06246-3921-4DD4-BC42-6D9A24B787DA}" dt="2021-01-29T16:51:34.588" v="333" actId="20577"/>
          <ac:spMkLst>
            <pc:docMk/>
            <pc:sldMk cId="672810465" sldId="293"/>
            <ac:spMk id="75" creationId="{00000000-0000-0000-0000-000000000000}"/>
          </ac:spMkLst>
        </pc:spChg>
      </pc:sldChg>
      <pc:sldChg chg="ord">
        <pc:chgData name="Patel, Dhruv V" userId="S::dpatel406@gatech.edu::89eebba9-d428-40b5-91eb-13049a1e6473" providerId="AD" clId="Web-{ACF06246-3921-4DD4-BC42-6D9A24B787DA}" dt="2021-01-29T16:51:17.744" v="310"/>
        <pc:sldMkLst>
          <pc:docMk/>
          <pc:sldMk cId="572350538" sldId="294"/>
        </pc:sldMkLst>
      </pc:sldChg>
      <pc:sldChg chg="addSp delSp modSp">
        <pc:chgData name="Patel, Dhruv V" userId="S::dpatel406@gatech.edu::89eebba9-d428-40b5-91eb-13049a1e6473" providerId="AD" clId="Web-{ACF06246-3921-4DD4-BC42-6D9A24B787DA}" dt="2021-01-29T16:37:55.727" v="17"/>
        <pc:sldMkLst>
          <pc:docMk/>
          <pc:sldMk cId="2831005795" sldId="296"/>
        </pc:sldMkLst>
        <pc:spChg chg="add mod">
          <ac:chgData name="Patel, Dhruv V" userId="S::dpatel406@gatech.edu::89eebba9-d428-40b5-91eb-13049a1e6473" providerId="AD" clId="Web-{ACF06246-3921-4DD4-BC42-6D9A24B787DA}" dt="2021-01-29T16:37:55.727" v="17"/>
          <ac:spMkLst>
            <pc:docMk/>
            <pc:sldMk cId="2831005795" sldId="296"/>
            <ac:spMk id="3" creationId="{199E3F3A-0121-4FBE-8222-26E139FC8684}"/>
          </ac:spMkLst>
        </pc:spChg>
        <pc:spChg chg="mod">
          <ac:chgData name="Patel, Dhruv V" userId="S::dpatel406@gatech.edu::89eebba9-d428-40b5-91eb-13049a1e6473" providerId="AD" clId="Web-{ACF06246-3921-4DD4-BC42-6D9A24B787DA}" dt="2021-01-29T16:37:53.758" v="16" actId="20577"/>
          <ac:spMkLst>
            <pc:docMk/>
            <pc:sldMk cId="2831005795" sldId="296"/>
            <ac:spMk id="75" creationId="{00000000-0000-0000-0000-000000000000}"/>
          </ac:spMkLst>
        </pc:spChg>
        <pc:spChg chg="del">
          <ac:chgData name="Patel, Dhruv V" userId="S::dpatel406@gatech.edu::89eebba9-d428-40b5-91eb-13049a1e6473" providerId="AD" clId="Web-{ACF06246-3921-4DD4-BC42-6D9A24B787DA}" dt="2021-01-29T16:37:55.727" v="17"/>
          <ac:spMkLst>
            <pc:docMk/>
            <pc:sldMk cId="2831005795" sldId="296"/>
            <ac:spMk id="76" creationId="{00000000-0000-0000-0000-000000000000}"/>
          </ac:spMkLst>
        </pc:spChg>
      </pc:sldChg>
      <pc:sldChg chg="addSp delSp modSp">
        <pc:chgData name="Patel, Dhruv V" userId="S::dpatel406@gatech.edu::89eebba9-d428-40b5-91eb-13049a1e6473" providerId="AD" clId="Web-{ACF06246-3921-4DD4-BC42-6D9A24B787DA}" dt="2021-01-29T16:56:08.188" v="368" actId="20577"/>
        <pc:sldMkLst>
          <pc:docMk/>
          <pc:sldMk cId="2626272923" sldId="298"/>
        </pc:sldMkLst>
        <pc:spChg chg="add del mod">
          <ac:chgData name="Patel, Dhruv V" userId="S::dpatel406@gatech.edu::89eebba9-d428-40b5-91eb-13049a1e6473" providerId="AD" clId="Web-{ACF06246-3921-4DD4-BC42-6D9A24B787DA}" dt="2021-01-29T16:43:04.765" v="188"/>
          <ac:spMkLst>
            <pc:docMk/>
            <pc:sldMk cId="2626272923" sldId="298"/>
            <ac:spMk id="2" creationId="{C2CB4FD4-1774-483B-8268-17BDEDE078BE}"/>
          </ac:spMkLst>
        </pc:spChg>
        <pc:spChg chg="del">
          <ac:chgData name="Patel, Dhruv V" userId="S::dpatel406@gatech.edu::89eebba9-d428-40b5-91eb-13049a1e6473" providerId="AD" clId="Web-{ACF06246-3921-4DD4-BC42-6D9A24B787DA}" dt="2021-01-29T16:38:22.509" v="25"/>
          <ac:spMkLst>
            <pc:docMk/>
            <pc:sldMk cId="2626272923" sldId="298"/>
            <ac:spMk id="3" creationId="{910EE242-82AE-4241-9BE9-4FD47DED8DCA}"/>
          </ac:spMkLst>
        </pc:spChg>
        <pc:spChg chg="add mod">
          <ac:chgData name="Patel, Dhruv V" userId="S::dpatel406@gatech.edu::89eebba9-d428-40b5-91eb-13049a1e6473" providerId="AD" clId="Web-{ACF06246-3921-4DD4-BC42-6D9A24B787DA}" dt="2021-01-29T16:56:08.188" v="368" actId="20577"/>
          <ac:spMkLst>
            <pc:docMk/>
            <pc:sldMk cId="2626272923" sldId="298"/>
            <ac:spMk id="5" creationId="{2863ED2E-58B9-4E29-AC14-B532F0D8DFA7}"/>
          </ac:spMkLst>
        </pc:spChg>
        <pc:spChg chg="mod">
          <ac:chgData name="Patel, Dhruv V" userId="S::dpatel406@gatech.edu::89eebba9-d428-40b5-91eb-13049a1e6473" providerId="AD" clId="Web-{ACF06246-3921-4DD4-BC42-6D9A24B787DA}" dt="2021-01-29T16:38:18.337" v="23" actId="20577"/>
          <ac:spMkLst>
            <pc:docMk/>
            <pc:sldMk cId="2626272923" sldId="298"/>
            <ac:spMk id="75" creationId="{00000000-0000-0000-0000-000000000000}"/>
          </ac:spMkLst>
        </pc:spChg>
      </pc:sldChg>
      <pc:sldChg chg="add del ord">
        <pc:chgData name="Patel, Dhruv V" userId="S::dpatel406@gatech.edu::89eebba9-d428-40b5-91eb-13049a1e6473" providerId="AD" clId="Web-{ACF06246-3921-4DD4-BC42-6D9A24B787DA}" dt="2021-01-29T16:52:48.512" v="342"/>
        <pc:sldMkLst>
          <pc:docMk/>
          <pc:sldMk cId="1577349179" sldId="299"/>
        </pc:sldMkLst>
      </pc:sldChg>
      <pc:sldChg chg="add">
        <pc:chgData name="Patel, Dhruv V" userId="S::dpatel406@gatech.edu::89eebba9-d428-40b5-91eb-13049a1e6473" providerId="AD" clId="Web-{ACF06246-3921-4DD4-BC42-6D9A24B787DA}" dt="2021-01-29T16:43:31.484" v="193"/>
        <pc:sldMkLst>
          <pc:docMk/>
          <pc:sldMk cId="3232468925" sldId="300"/>
        </pc:sldMkLst>
      </pc:sldChg>
      <pc:sldChg chg="addSp delSp modSp add">
        <pc:chgData name="Patel, Dhruv V" userId="S::dpatel406@gatech.edu::89eebba9-d428-40b5-91eb-13049a1e6473" providerId="AD" clId="Web-{ACF06246-3921-4DD4-BC42-6D9A24B787DA}" dt="2021-01-29T16:49:28.804" v="290"/>
        <pc:sldMkLst>
          <pc:docMk/>
          <pc:sldMk cId="2405649255" sldId="301"/>
        </pc:sldMkLst>
        <pc:spChg chg="mod">
          <ac:chgData name="Patel, Dhruv V" userId="S::dpatel406@gatech.edu::89eebba9-d428-40b5-91eb-13049a1e6473" providerId="AD" clId="Web-{ACF06246-3921-4DD4-BC42-6D9A24B787DA}" dt="2021-01-29T16:44:40.642" v="216" actId="20577"/>
          <ac:spMkLst>
            <pc:docMk/>
            <pc:sldMk cId="2405649255" sldId="301"/>
            <ac:spMk id="76" creationId="{00000000-0000-0000-0000-000000000000}"/>
          </ac:spMkLst>
        </pc:spChg>
        <pc:picChg chg="add del mod">
          <ac:chgData name="Patel, Dhruv V" userId="S::dpatel406@gatech.edu::89eebba9-d428-40b5-91eb-13049a1e6473" providerId="AD" clId="Web-{ACF06246-3921-4DD4-BC42-6D9A24B787DA}" dt="2021-01-29T16:49:28.804" v="290"/>
          <ac:picMkLst>
            <pc:docMk/>
            <pc:sldMk cId="2405649255" sldId="301"/>
            <ac:picMk id="2" creationId="{E0B9537F-5DD2-4377-A84C-915E766EE73E}"/>
          </ac:picMkLst>
        </pc:picChg>
      </pc:sldChg>
      <pc:sldChg chg="add">
        <pc:chgData name="Patel, Dhruv V" userId="S::dpatel406@gatech.edu::89eebba9-d428-40b5-91eb-13049a1e6473" providerId="AD" clId="Web-{ACF06246-3921-4DD4-BC42-6D9A24B787DA}" dt="2021-01-29T16:46:18.957" v="225"/>
        <pc:sldMkLst>
          <pc:docMk/>
          <pc:sldMk cId="468921089" sldId="302"/>
        </pc:sldMkLst>
      </pc:sldChg>
      <pc:sldChg chg="add ord">
        <pc:chgData name="Patel, Dhruv V" userId="S::dpatel406@gatech.edu::89eebba9-d428-40b5-91eb-13049a1e6473" providerId="AD" clId="Web-{ACF06246-3921-4DD4-BC42-6D9A24B787DA}" dt="2021-01-29T16:46:39.848" v="227"/>
        <pc:sldMkLst>
          <pc:docMk/>
          <pc:sldMk cId="2507780891" sldId="303"/>
        </pc:sldMkLst>
      </pc:sldChg>
      <pc:sldChg chg="modSp add">
        <pc:chgData name="Patel, Dhruv V" userId="S::dpatel406@gatech.edu::89eebba9-d428-40b5-91eb-13049a1e6473" providerId="AD" clId="Web-{ACF06246-3921-4DD4-BC42-6D9A24B787DA}" dt="2021-01-29T16:47:32.052" v="248" actId="20577"/>
        <pc:sldMkLst>
          <pc:docMk/>
          <pc:sldMk cId="3325689470" sldId="304"/>
        </pc:sldMkLst>
        <pc:spChg chg="mod">
          <ac:chgData name="Patel, Dhruv V" userId="S::dpatel406@gatech.edu::89eebba9-d428-40b5-91eb-13049a1e6473" providerId="AD" clId="Web-{ACF06246-3921-4DD4-BC42-6D9A24B787DA}" dt="2021-01-29T16:47:32.052" v="248" actId="20577"/>
          <ac:spMkLst>
            <pc:docMk/>
            <pc:sldMk cId="3325689470" sldId="304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ACF06246-3921-4DD4-BC42-6D9A24B787DA}" dt="2021-01-29T16:47:36.911" v="249"/>
        <pc:sldMkLst>
          <pc:docMk/>
          <pc:sldMk cId="697888672" sldId="305"/>
        </pc:sldMkLst>
      </pc:sldChg>
      <pc:sldChg chg="modSp add">
        <pc:chgData name="Patel, Dhruv V" userId="S::dpatel406@gatech.edu::89eebba9-d428-40b5-91eb-13049a1e6473" providerId="AD" clId="Web-{ACF06246-3921-4DD4-BC42-6D9A24B787DA}" dt="2021-01-29T16:47:46.708" v="253" actId="20577"/>
        <pc:sldMkLst>
          <pc:docMk/>
          <pc:sldMk cId="1887297428" sldId="306"/>
        </pc:sldMkLst>
        <pc:spChg chg="mod">
          <ac:chgData name="Patel, Dhruv V" userId="S::dpatel406@gatech.edu::89eebba9-d428-40b5-91eb-13049a1e6473" providerId="AD" clId="Web-{ACF06246-3921-4DD4-BC42-6D9A24B787DA}" dt="2021-01-29T16:47:46.708" v="253" actId="20577"/>
          <ac:spMkLst>
            <pc:docMk/>
            <pc:sldMk cId="1887297428" sldId="306"/>
            <ac:spMk id="2" creationId="{66E8E920-7EEF-446C-AC87-C72CEDB19AAC}"/>
          </ac:spMkLst>
        </pc:spChg>
      </pc:sldChg>
      <pc:sldChg chg="add">
        <pc:chgData name="Patel, Dhruv V" userId="S::dpatel406@gatech.edu::89eebba9-d428-40b5-91eb-13049a1e6473" providerId="AD" clId="Web-{ACF06246-3921-4DD4-BC42-6D9A24B787DA}" dt="2021-01-29T16:50:16.243" v="291"/>
        <pc:sldMkLst>
          <pc:docMk/>
          <pc:sldMk cId="998799843" sldId="307"/>
        </pc:sldMkLst>
      </pc:sldChg>
      <pc:sldChg chg="modSp add">
        <pc:chgData name="Patel, Dhruv V" userId="S::dpatel406@gatech.edu::89eebba9-d428-40b5-91eb-13049a1e6473" providerId="AD" clId="Web-{ACF06246-3921-4DD4-BC42-6D9A24B787DA}" dt="2021-01-29T16:50:48.978" v="304" actId="20577"/>
        <pc:sldMkLst>
          <pc:docMk/>
          <pc:sldMk cId="3506223877" sldId="308"/>
        </pc:sldMkLst>
        <pc:spChg chg="mod">
          <ac:chgData name="Patel, Dhruv V" userId="S::dpatel406@gatech.edu::89eebba9-d428-40b5-91eb-13049a1e6473" providerId="AD" clId="Web-{ACF06246-3921-4DD4-BC42-6D9A24B787DA}" dt="2021-01-29T16:50:48.978" v="304" actId="20577"/>
          <ac:spMkLst>
            <pc:docMk/>
            <pc:sldMk cId="3506223877" sldId="308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ACF06246-3921-4DD4-BC42-6D9A24B787DA}" dt="2021-01-29T16:50:37.540" v="293"/>
        <pc:sldMkLst>
          <pc:docMk/>
          <pc:sldMk cId="2003420089" sldId="309"/>
        </pc:sldMkLst>
      </pc:sldChg>
      <pc:sldChg chg="modSp add del">
        <pc:chgData name="Patel, Dhruv V" userId="S::dpatel406@gatech.edu::89eebba9-d428-40b5-91eb-13049a1e6473" providerId="AD" clId="Web-{ACF06246-3921-4DD4-BC42-6D9A24B787DA}" dt="2021-01-29T16:55:04.061" v="357"/>
        <pc:sldMkLst>
          <pc:docMk/>
          <pc:sldMk cId="3698864751" sldId="310"/>
        </pc:sldMkLst>
        <pc:spChg chg="mod">
          <ac:chgData name="Patel, Dhruv V" userId="S::dpatel406@gatech.edu::89eebba9-d428-40b5-91eb-13049a1e6473" providerId="AD" clId="Web-{ACF06246-3921-4DD4-BC42-6D9A24B787DA}" dt="2021-01-29T16:53:26.450" v="354" actId="20577"/>
          <ac:spMkLst>
            <pc:docMk/>
            <pc:sldMk cId="3698864751" sldId="310"/>
            <ac:spMk id="76" creationId="{00000000-0000-0000-0000-000000000000}"/>
          </ac:spMkLst>
        </pc:spChg>
      </pc:sldChg>
      <pc:sldChg chg="modSp add">
        <pc:chgData name="Patel, Dhruv V" userId="S::dpatel406@gatech.edu::89eebba9-d428-40b5-91eb-13049a1e6473" providerId="AD" clId="Web-{ACF06246-3921-4DD4-BC42-6D9A24B787DA}" dt="2021-01-29T16:56:18.704" v="372" actId="20577"/>
        <pc:sldMkLst>
          <pc:docMk/>
          <pc:sldMk cId="3132829855" sldId="311"/>
        </pc:sldMkLst>
        <pc:spChg chg="mod">
          <ac:chgData name="Patel, Dhruv V" userId="S::dpatel406@gatech.edu::89eebba9-d428-40b5-91eb-13049a1e6473" providerId="AD" clId="Web-{ACF06246-3921-4DD4-BC42-6D9A24B787DA}" dt="2021-01-29T16:56:18.704" v="372" actId="20577"/>
          <ac:spMkLst>
            <pc:docMk/>
            <pc:sldMk cId="3132829855" sldId="311"/>
            <ac:spMk id="75" creationId="{00000000-0000-0000-0000-000000000000}"/>
          </ac:spMkLst>
        </pc:spChg>
      </pc:sldChg>
      <pc:sldChg chg="modSp add">
        <pc:chgData name="Patel, Dhruv V" userId="S::dpatel406@gatech.edu::89eebba9-d428-40b5-91eb-13049a1e6473" providerId="AD" clId="Web-{ACF06246-3921-4DD4-BC42-6D9A24B787DA}" dt="2021-01-29T16:56:26.469" v="377" actId="20577"/>
        <pc:sldMkLst>
          <pc:docMk/>
          <pc:sldMk cId="2421353852" sldId="312"/>
        </pc:sldMkLst>
        <pc:spChg chg="mod">
          <ac:chgData name="Patel, Dhruv V" userId="S::dpatel406@gatech.edu::89eebba9-d428-40b5-91eb-13049a1e6473" providerId="AD" clId="Web-{ACF06246-3921-4DD4-BC42-6D9A24B787DA}" dt="2021-01-29T16:56:26.469" v="377" actId="20577"/>
          <ac:spMkLst>
            <pc:docMk/>
            <pc:sldMk cId="2421353852" sldId="312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ACF06246-3921-4DD4-BC42-6D9A24B787DA}" dt="2021-01-29T16:55:06.374" v="358"/>
        <pc:sldMkLst>
          <pc:docMk/>
          <pc:sldMk cId="4096122978" sldId="313"/>
        </pc:sldMkLst>
      </pc:sldChg>
      <pc:sldMasterChg chg="add addSldLayout">
        <pc:chgData name="Patel, Dhruv V" userId="S::dpatel406@gatech.edu::89eebba9-d428-40b5-91eb-13049a1e6473" providerId="AD" clId="Web-{ACF06246-3921-4DD4-BC42-6D9A24B787DA}" dt="2021-01-29T16:43:14.687" v="191"/>
        <pc:sldMasterMkLst>
          <pc:docMk/>
          <pc:sldMasterMk cId="3559763700" sldId="2147483662"/>
        </pc:sldMasterMkLst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3605232289" sldId="2147483660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2114101845" sldId="2147483661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1960618242" sldId="2147483663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2842783368" sldId="2147483664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768992312" sldId="2147483665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3262244638" sldId="2147483666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1843063271" sldId="2147483667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4025392671" sldId="2147483668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2438201835" sldId="2147483669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2299139206" sldId="2147483670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1459791395" sldId="2147483671"/>
          </pc:sldLayoutMkLst>
        </pc:sldLayoutChg>
        <pc:sldLayoutChg chg="add">
          <pc:chgData name="Patel, Dhruv V" userId="S::dpatel406@gatech.edu::89eebba9-d428-40b5-91eb-13049a1e6473" providerId="AD" clId="Web-{ACF06246-3921-4DD4-BC42-6D9A24B787DA}" dt="2021-01-29T16:43:14.687" v="191"/>
          <pc:sldLayoutMkLst>
            <pc:docMk/>
            <pc:sldMasterMk cId="3559763700" sldId="2147483662"/>
            <pc:sldLayoutMk cId="967672706" sldId="2147483672"/>
          </pc:sldLayoutMkLst>
        </pc:sldLayoutChg>
      </pc:sldMasterChg>
    </pc:docChg>
  </pc:docChgLst>
  <pc:docChgLst>
    <pc:chgData name="Loomba, Akul" userId="S::aloomba3@gatech.edu::6ff61c68-5fd8-4bc0-84b4-203c85998454" providerId="AD" clId="Web-{CC6C1EBC-3219-46FE-5A73-BA523CD791CF}"/>
    <pc:docChg chg="addSld delSld modSld sldOrd">
      <pc:chgData name="Loomba, Akul" userId="S::aloomba3@gatech.edu::6ff61c68-5fd8-4bc0-84b4-203c85998454" providerId="AD" clId="Web-{CC6C1EBC-3219-46FE-5A73-BA523CD791CF}" dt="2020-08-29T17:33:54.038" v="533" actId="1076"/>
      <pc:docMkLst>
        <pc:docMk/>
      </pc:docMkLst>
      <pc:sldChg chg="add del">
        <pc:chgData name="Loomba, Akul" userId="S::aloomba3@gatech.edu::6ff61c68-5fd8-4bc0-84b4-203c85998454" providerId="AD" clId="Web-{CC6C1EBC-3219-46FE-5A73-BA523CD791CF}" dt="2020-08-29T17:10:13.377" v="348"/>
        <pc:sldMkLst>
          <pc:docMk/>
          <pc:sldMk cId="1691350240" sldId="258"/>
        </pc:sldMkLst>
      </pc:sldChg>
      <pc:sldChg chg="modSp addCm">
        <pc:chgData name="Loomba, Akul" userId="S::aloomba3@gatech.edu::6ff61c68-5fd8-4bc0-84b4-203c85998454" providerId="AD" clId="Web-{CC6C1EBC-3219-46FE-5A73-BA523CD791CF}" dt="2020-08-29T17:09:16.079" v="329" actId="20577"/>
        <pc:sldMkLst>
          <pc:docMk/>
          <pc:sldMk cId="3679337999" sldId="259"/>
        </pc:sldMkLst>
        <pc:spChg chg="mod">
          <ac:chgData name="Loomba, Akul" userId="S::aloomba3@gatech.edu::6ff61c68-5fd8-4bc0-84b4-203c85998454" providerId="AD" clId="Web-{CC6C1EBC-3219-46FE-5A73-BA523CD791CF}" dt="2020-08-29T17:09:16.079" v="329" actId="20577"/>
          <ac:spMkLst>
            <pc:docMk/>
            <pc:sldMk cId="3679337999" sldId="259"/>
            <ac:spMk id="76" creationId="{00000000-0000-0000-0000-000000000000}"/>
          </ac:spMkLst>
        </pc:spChg>
      </pc:sldChg>
      <pc:sldChg chg="modSp">
        <pc:chgData name="Loomba, Akul" userId="S::aloomba3@gatech.edu::6ff61c68-5fd8-4bc0-84b4-203c85998454" providerId="AD" clId="Web-{CC6C1EBC-3219-46FE-5A73-BA523CD791CF}" dt="2020-08-29T16:52:19.882" v="7" actId="20577"/>
        <pc:sldMkLst>
          <pc:docMk/>
          <pc:sldMk cId="4271806930" sldId="266"/>
        </pc:sldMkLst>
        <pc:spChg chg="mod">
          <ac:chgData name="Loomba, Akul" userId="S::aloomba3@gatech.edu::6ff61c68-5fd8-4bc0-84b4-203c85998454" providerId="AD" clId="Web-{CC6C1EBC-3219-46FE-5A73-BA523CD791CF}" dt="2020-08-29T16:52:19.882" v="7" actId="20577"/>
          <ac:spMkLst>
            <pc:docMk/>
            <pc:sldMk cId="4271806930" sldId="266"/>
            <ac:spMk id="76" creationId="{00000000-0000-0000-0000-000000000000}"/>
          </ac:spMkLst>
        </pc:spChg>
      </pc:sldChg>
      <pc:sldChg chg="addSp delSp modSp addCm modCm">
        <pc:chgData name="Loomba, Akul" userId="S::aloomba3@gatech.edu::6ff61c68-5fd8-4bc0-84b4-203c85998454" providerId="AD" clId="Web-{CC6C1EBC-3219-46FE-5A73-BA523CD791CF}" dt="2020-08-29T17:33:11.630" v="523" actId="1076"/>
        <pc:sldMkLst>
          <pc:docMk/>
          <pc:sldMk cId="3702475629" sldId="267"/>
        </pc:sldMkLst>
        <pc:spChg chg="mod">
          <ac:chgData name="Loomba, Akul" userId="S::aloomba3@gatech.edu::6ff61c68-5fd8-4bc0-84b4-203c85998454" providerId="AD" clId="Web-{CC6C1EBC-3219-46FE-5A73-BA523CD791CF}" dt="2020-08-29T17:33:10.052" v="522" actId="20577"/>
          <ac:spMkLst>
            <pc:docMk/>
            <pc:sldMk cId="3702475629" sldId="267"/>
            <ac:spMk id="76" creationId="{00000000-0000-0000-0000-000000000000}"/>
          </ac:spMkLst>
        </pc:spChg>
        <pc:picChg chg="del mod">
          <ac:chgData name="Loomba, Akul" userId="S::aloomba3@gatech.edu::6ff61c68-5fd8-4bc0-84b4-203c85998454" providerId="AD" clId="Web-{CC6C1EBC-3219-46FE-5A73-BA523CD791CF}" dt="2020-08-29T17:30:20.422" v="439"/>
          <ac:picMkLst>
            <pc:docMk/>
            <pc:sldMk cId="3702475629" sldId="267"/>
            <ac:picMk id="2" creationId="{E1642841-F006-43A0-A784-EDDEE5A0152A}"/>
          </ac:picMkLst>
        </pc:picChg>
        <pc:picChg chg="add mod">
          <ac:chgData name="Loomba, Akul" userId="S::aloomba3@gatech.edu::6ff61c68-5fd8-4bc0-84b4-203c85998454" providerId="AD" clId="Web-{CC6C1EBC-3219-46FE-5A73-BA523CD791CF}" dt="2020-08-29T17:33:11.630" v="523" actId="1076"/>
          <ac:picMkLst>
            <pc:docMk/>
            <pc:sldMk cId="3702475629" sldId="267"/>
            <ac:picMk id="3" creationId="{710153C7-1B7F-446F-AB2B-9A8811675544}"/>
          </ac:picMkLst>
        </pc:picChg>
      </pc:sldChg>
      <pc:sldChg chg="modSp">
        <pc:chgData name="Loomba, Akul" userId="S::aloomba3@gatech.edu::6ff61c68-5fd8-4bc0-84b4-203c85998454" providerId="AD" clId="Web-{CC6C1EBC-3219-46FE-5A73-BA523CD791CF}" dt="2020-08-29T16:58:34.344" v="92" actId="20577"/>
        <pc:sldMkLst>
          <pc:docMk/>
          <pc:sldMk cId="2029130204" sldId="268"/>
        </pc:sldMkLst>
        <pc:spChg chg="mod">
          <ac:chgData name="Loomba, Akul" userId="S::aloomba3@gatech.edu::6ff61c68-5fd8-4bc0-84b4-203c85998454" providerId="AD" clId="Web-{CC6C1EBC-3219-46FE-5A73-BA523CD791CF}" dt="2020-08-29T16:58:34.344" v="92" actId="20577"/>
          <ac:spMkLst>
            <pc:docMk/>
            <pc:sldMk cId="2029130204" sldId="268"/>
            <ac:spMk id="76" creationId="{00000000-0000-0000-0000-000000000000}"/>
          </ac:spMkLst>
        </pc:spChg>
      </pc:sldChg>
      <pc:sldChg chg="modSp">
        <pc:chgData name="Loomba, Akul" userId="S::aloomba3@gatech.edu::6ff61c68-5fd8-4bc0-84b4-203c85998454" providerId="AD" clId="Web-{CC6C1EBC-3219-46FE-5A73-BA523CD791CF}" dt="2020-08-29T16:57:33.436" v="88" actId="20577"/>
        <pc:sldMkLst>
          <pc:docMk/>
          <pc:sldMk cId="559324985" sldId="270"/>
        </pc:sldMkLst>
        <pc:spChg chg="mod">
          <ac:chgData name="Loomba, Akul" userId="S::aloomba3@gatech.edu::6ff61c68-5fd8-4bc0-84b4-203c85998454" providerId="AD" clId="Web-{CC6C1EBC-3219-46FE-5A73-BA523CD791CF}" dt="2020-08-29T16:57:33.436" v="88" actId="20577"/>
          <ac:spMkLst>
            <pc:docMk/>
            <pc:sldMk cId="559324985" sldId="270"/>
            <ac:spMk id="76" creationId="{00000000-0000-0000-0000-000000000000}"/>
          </ac:spMkLst>
        </pc:spChg>
      </pc:sldChg>
      <pc:sldChg chg="addSp delSp modSp addCm">
        <pc:chgData name="Loomba, Akul" userId="S::aloomba3@gatech.edu::6ff61c68-5fd8-4bc0-84b4-203c85998454" providerId="AD" clId="Web-{CC6C1EBC-3219-46FE-5A73-BA523CD791CF}" dt="2020-08-29T17:11:52.536" v="355" actId="1076"/>
        <pc:sldMkLst>
          <pc:docMk/>
          <pc:sldMk cId="3396002581" sldId="273"/>
        </pc:sldMkLst>
        <pc:picChg chg="add mod">
          <ac:chgData name="Loomba, Akul" userId="S::aloomba3@gatech.edu::6ff61c68-5fd8-4bc0-84b4-203c85998454" providerId="AD" clId="Web-{CC6C1EBC-3219-46FE-5A73-BA523CD791CF}" dt="2020-08-29T17:11:50.832" v="354" actId="1076"/>
          <ac:picMkLst>
            <pc:docMk/>
            <pc:sldMk cId="3396002581" sldId="273"/>
            <ac:picMk id="3" creationId="{5B5BA5A8-BD32-4057-AC15-28839DE108EC}"/>
          </ac:picMkLst>
        </pc:picChg>
        <pc:picChg chg="del">
          <ac:chgData name="Loomba, Akul" userId="S::aloomba3@gatech.edu::6ff61c68-5fd8-4bc0-84b4-203c85998454" providerId="AD" clId="Web-{CC6C1EBC-3219-46FE-5A73-BA523CD791CF}" dt="2020-08-29T16:52:33.101" v="8"/>
          <ac:picMkLst>
            <pc:docMk/>
            <pc:sldMk cId="3396002581" sldId="273"/>
            <ac:picMk id="5" creationId="{D2B307D0-7E12-4605-B483-2A33E6EDBBB2}"/>
          </ac:picMkLst>
        </pc:picChg>
        <pc:picChg chg="mod">
          <ac:chgData name="Loomba, Akul" userId="S::aloomba3@gatech.edu::6ff61c68-5fd8-4bc0-84b4-203c85998454" providerId="AD" clId="Web-{CC6C1EBC-3219-46FE-5A73-BA523CD791CF}" dt="2020-08-29T17:11:52.536" v="355" actId="1076"/>
          <ac:picMkLst>
            <pc:docMk/>
            <pc:sldMk cId="3396002581" sldId="273"/>
            <ac:picMk id="6" creationId="{9FEC06F5-1687-49C5-911A-C780D0EF52FB}"/>
          </ac:picMkLst>
        </pc:picChg>
      </pc:sldChg>
      <pc:sldChg chg="addSp delSp modSp">
        <pc:chgData name="Loomba, Akul" userId="S::aloomba3@gatech.edu::6ff61c68-5fd8-4bc0-84b4-203c85998454" providerId="AD" clId="Web-{CC6C1EBC-3219-46FE-5A73-BA523CD791CF}" dt="2020-08-29T16:56:46.091" v="71" actId="1076"/>
        <pc:sldMkLst>
          <pc:docMk/>
          <pc:sldMk cId="93505144" sldId="274"/>
        </pc:sldMkLst>
        <pc:spChg chg="add del mod">
          <ac:chgData name="Loomba, Akul" userId="S::aloomba3@gatech.edu::6ff61c68-5fd8-4bc0-84b4-203c85998454" providerId="AD" clId="Web-{CC6C1EBC-3219-46FE-5A73-BA523CD791CF}" dt="2020-08-29T16:56:25.747" v="61"/>
          <ac:spMkLst>
            <pc:docMk/>
            <pc:sldMk cId="93505144" sldId="274"/>
            <ac:spMk id="5" creationId="{7FEAC6E5-2E53-46CC-BCC2-0BE28056F024}"/>
          </ac:spMkLst>
        </pc:spChg>
        <pc:spChg chg="mod">
          <ac:chgData name="Loomba, Akul" userId="S::aloomba3@gatech.edu::6ff61c68-5fd8-4bc0-84b4-203c85998454" providerId="AD" clId="Web-{CC6C1EBC-3219-46FE-5A73-BA523CD791CF}" dt="2020-08-29T16:56:41.419" v="70" actId="1076"/>
          <ac:spMkLst>
            <pc:docMk/>
            <pc:sldMk cId="93505144" sldId="274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CC6C1EBC-3219-46FE-5A73-BA523CD791CF}" dt="2020-08-29T16:56:32.466" v="68" actId="20577"/>
          <ac:spMkLst>
            <pc:docMk/>
            <pc:sldMk cId="93505144" sldId="274"/>
            <ac:spMk id="76" creationId="{00000000-0000-0000-0000-000000000000}"/>
          </ac:spMkLst>
        </pc:spChg>
        <pc:picChg chg="del">
          <ac:chgData name="Loomba, Akul" userId="S::aloomba3@gatech.edu::6ff61c68-5fd8-4bc0-84b4-203c85998454" providerId="AD" clId="Web-{CC6C1EBC-3219-46FE-5A73-BA523CD791CF}" dt="2020-08-29T16:55:45.246" v="47"/>
          <ac:picMkLst>
            <pc:docMk/>
            <pc:sldMk cId="93505144" sldId="274"/>
            <ac:picMk id="2" creationId="{2072AC04-04B4-467B-949F-A9670CB37BAD}"/>
          </ac:picMkLst>
        </pc:picChg>
        <pc:picChg chg="mod">
          <ac:chgData name="Loomba, Akul" userId="S::aloomba3@gatech.edu::6ff61c68-5fd8-4bc0-84b4-203c85998454" providerId="AD" clId="Web-{CC6C1EBC-3219-46FE-5A73-BA523CD791CF}" dt="2020-08-29T16:56:46.091" v="71" actId="1076"/>
          <ac:picMkLst>
            <pc:docMk/>
            <pc:sldMk cId="93505144" sldId="274"/>
            <ac:picMk id="3" creationId="{39717C0D-FA6C-4F50-8337-2409B7D893EA}"/>
          </ac:picMkLst>
        </pc:picChg>
        <pc:picChg chg="add mod">
          <ac:chgData name="Loomba, Akul" userId="S::aloomba3@gatech.edu::6ff61c68-5fd8-4bc0-84b4-203c85998454" providerId="AD" clId="Web-{CC6C1EBC-3219-46FE-5A73-BA523CD791CF}" dt="2020-08-29T16:56:36.888" v="69" actId="1076"/>
          <ac:picMkLst>
            <pc:docMk/>
            <pc:sldMk cId="93505144" sldId="274"/>
            <ac:picMk id="4" creationId="{873FF0DF-F609-4AEA-BDD4-F230F388BCAF}"/>
          </ac:picMkLst>
        </pc:picChg>
      </pc:sldChg>
      <pc:sldChg chg="addSp delSp modSp">
        <pc:chgData name="Loomba, Akul" userId="S::aloomba3@gatech.edu::6ff61c68-5fd8-4bc0-84b4-203c85998454" providerId="AD" clId="Web-{CC6C1EBC-3219-46FE-5A73-BA523CD791CF}" dt="2020-08-29T17:33:54.038" v="533" actId="1076"/>
        <pc:sldMkLst>
          <pc:docMk/>
          <pc:sldMk cId="1140913008" sldId="283"/>
        </pc:sldMkLst>
        <pc:picChg chg="add mod">
          <ac:chgData name="Loomba, Akul" userId="S::aloomba3@gatech.edu::6ff61c68-5fd8-4bc0-84b4-203c85998454" providerId="AD" clId="Web-{CC6C1EBC-3219-46FE-5A73-BA523CD791CF}" dt="2020-08-29T17:33:54.038" v="533" actId="1076"/>
          <ac:picMkLst>
            <pc:docMk/>
            <pc:sldMk cId="1140913008" sldId="283"/>
            <ac:picMk id="3" creationId="{5493AB95-0290-4C36-8066-302CABA8ECF0}"/>
          </ac:picMkLst>
        </pc:picChg>
        <pc:picChg chg="del">
          <ac:chgData name="Loomba, Akul" userId="S::aloomba3@gatech.edu::6ff61c68-5fd8-4bc0-84b4-203c85998454" providerId="AD" clId="Web-{CC6C1EBC-3219-46FE-5A73-BA523CD791CF}" dt="2020-08-29T17:33:42.255" v="531"/>
          <ac:picMkLst>
            <pc:docMk/>
            <pc:sldMk cId="1140913008" sldId="283"/>
            <ac:picMk id="5" creationId="{39ABDBE2-6E2D-45FE-8266-8382209DAE80}"/>
          </ac:picMkLst>
        </pc:picChg>
      </pc:sldChg>
      <pc:sldChg chg="del">
        <pc:chgData name="Loomba, Akul" userId="S::aloomba3@gatech.edu::6ff61c68-5fd8-4bc0-84b4-203c85998454" providerId="AD" clId="Web-{CC6C1EBC-3219-46FE-5A73-BA523CD791CF}" dt="2020-08-29T17:10:03.189" v="346"/>
        <pc:sldMkLst>
          <pc:docMk/>
          <pc:sldMk cId="1656413350" sldId="284"/>
        </pc:sldMkLst>
      </pc:sldChg>
      <pc:sldChg chg="del">
        <pc:chgData name="Loomba, Akul" userId="S::aloomba3@gatech.edu::6ff61c68-5fd8-4bc0-84b4-203c85998454" providerId="AD" clId="Web-{CC6C1EBC-3219-46FE-5A73-BA523CD791CF}" dt="2020-08-29T17:10:23.346" v="349"/>
        <pc:sldMkLst>
          <pc:docMk/>
          <pc:sldMk cId="1849308064" sldId="287"/>
        </pc:sldMkLst>
      </pc:sldChg>
      <pc:sldChg chg="modSp">
        <pc:chgData name="Loomba, Akul" userId="S::aloomba3@gatech.edu::6ff61c68-5fd8-4bc0-84b4-203c85998454" providerId="AD" clId="Web-{CC6C1EBC-3219-46FE-5A73-BA523CD791CF}" dt="2020-08-29T17:33:37.115" v="530" actId="14100"/>
        <pc:sldMkLst>
          <pc:docMk/>
          <pc:sldMk cId="2851767915" sldId="289"/>
        </pc:sldMkLst>
        <pc:spChg chg="mod">
          <ac:chgData name="Loomba, Akul" userId="S::aloomba3@gatech.edu::6ff61c68-5fd8-4bc0-84b4-203c85998454" providerId="AD" clId="Web-{CC6C1EBC-3219-46FE-5A73-BA523CD791CF}" dt="2020-08-29T17:33:33.849" v="528" actId="1076"/>
          <ac:spMkLst>
            <pc:docMk/>
            <pc:sldMk cId="2851767915" sldId="289"/>
            <ac:spMk id="75" creationId="{00000000-0000-0000-0000-000000000000}"/>
          </ac:spMkLst>
        </pc:spChg>
        <pc:picChg chg="mod">
          <ac:chgData name="Loomba, Akul" userId="S::aloomba3@gatech.edu::6ff61c68-5fd8-4bc0-84b4-203c85998454" providerId="AD" clId="Web-{CC6C1EBC-3219-46FE-5A73-BA523CD791CF}" dt="2020-08-29T17:33:37.115" v="530" actId="14100"/>
          <ac:picMkLst>
            <pc:docMk/>
            <pc:sldMk cId="2851767915" sldId="289"/>
            <ac:picMk id="4" creationId="{1E036FEF-AFEA-4C55-94F4-F220E607BB82}"/>
          </ac:picMkLst>
        </pc:picChg>
      </pc:sldChg>
      <pc:sldChg chg="addSp modSp add ord replId">
        <pc:chgData name="Loomba, Akul" userId="S::aloomba3@gatech.edu::6ff61c68-5fd8-4bc0-84b4-203c85998454" providerId="AD" clId="Web-{CC6C1EBC-3219-46FE-5A73-BA523CD791CF}" dt="2020-08-29T17:12:12.708" v="356"/>
        <pc:sldMkLst>
          <pc:docMk/>
          <pc:sldMk cId="1662370155" sldId="290"/>
        </pc:sldMkLst>
        <pc:spChg chg="mod">
          <ac:chgData name="Loomba, Akul" userId="S::aloomba3@gatech.edu::6ff61c68-5fd8-4bc0-84b4-203c85998454" providerId="AD" clId="Web-{CC6C1EBC-3219-46FE-5A73-BA523CD791CF}" dt="2020-08-29T17:03:52.414" v="221" actId="20577"/>
          <ac:spMkLst>
            <pc:docMk/>
            <pc:sldMk cId="1662370155" sldId="290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CC6C1EBC-3219-46FE-5A73-BA523CD791CF}" dt="2020-08-29T17:03:35.758" v="214" actId="20577"/>
          <ac:spMkLst>
            <pc:docMk/>
            <pc:sldMk cId="1662370155" sldId="290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CC6C1EBC-3219-46FE-5A73-BA523CD791CF}" dt="2020-08-29T17:03:41.945" v="217" actId="14100"/>
          <ac:picMkLst>
            <pc:docMk/>
            <pc:sldMk cId="1662370155" sldId="290"/>
            <ac:picMk id="2" creationId="{5C8C3F95-B685-482A-A09F-A3AA58799E60}"/>
          </ac:picMkLst>
        </pc:picChg>
      </pc:sldChg>
      <pc:sldChg chg="modSp add ord replId">
        <pc:chgData name="Loomba, Akul" userId="S::aloomba3@gatech.edu::6ff61c68-5fd8-4bc0-84b4-203c85998454" providerId="AD" clId="Web-{CC6C1EBC-3219-46FE-5A73-BA523CD791CF}" dt="2020-08-29T17:12:15.099" v="357"/>
        <pc:sldMkLst>
          <pc:docMk/>
          <pc:sldMk cId="3091039785" sldId="291"/>
        </pc:sldMkLst>
        <pc:spChg chg="mod">
          <ac:chgData name="Loomba, Akul" userId="S::aloomba3@gatech.edu::6ff61c68-5fd8-4bc0-84b4-203c85998454" providerId="AD" clId="Web-{CC6C1EBC-3219-46FE-5A73-BA523CD791CF}" dt="2020-08-29T17:04:07.555" v="228" actId="20577"/>
          <ac:spMkLst>
            <pc:docMk/>
            <pc:sldMk cId="3091039785" sldId="291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CC6C1EBC-3219-46FE-5A73-BA523CD791CF}" dt="2020-08-29T17:07:16.638" v="313" actId="20577"/>
          <ac:spMkLst>
            <pc:docMk/>
            <pc:sldMk cId="3091039785" sldId="291"/>
            <ac:spMk id="76" creationId="{00000000-0000-0000-0000-000000000000}"/>
          </ac:spMkLst>
        </pc:spChg>
      </pc:sldChg>
      <pc:sldChg chg="modSp add ord replId">
        <pc:chgData name="Loomba, Akul" userId="S::aloomba3@gatech.edu::6ff61c68-5fd8-4bc0-84b4-203c85998454" providerId="AD" clId="Web-{CC6C1EBC-3219-46FE-5A73-BA523CD791CF}" dt="2020-08-29T17:29:27.484" v="437" actId="20577"/>
        <pc:sldMkLst>
          <pc:docMk/>
          <pc:sldMk cId="2128075573" sldId="292"/>
        </pc:sldMkLst>
        <pc:spChg chg="mod">
          <ac:chgData name="Loomba, Akul" userId="S::aloomba3@gatech.edu::6ff61c68-5fd8-4bc0-84b4-203c85998454" providerId="AD" clId="Web-{CC6C1EBC-3219-46FE-5A73-BA523CD791CF}" dt="2020-08-29T17:29:27.484" v="437" actId="20577"/>
          <ac:spMkLst>
            <pc:docMk/>
            <pc:sldMk cId="2128075573" sldId="292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CC6C1EBC-3219-46FE-5A73-BA523CD791CF}" dt="2020-08-29T17:29:16.436" v="434" actId="20577"/>
          <ac:spMkLst>
            <pc:docMk/>
            <pc:sldMk cId="2128075573" sldId="29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CD0FB8A-86CF-4327-9589-5FEBD7C47AA1}"/>
    <pc:docChg chg="modSld">
      <pc:chgData name="Patel, Dhruv V" userId="S::dpatel406@gatech.edu::89eebba9-d428-40b5-91eb-13049a1e6473" providerId="AD" clId="Web-{1CD0FB8A-86CF-4327-9589-5FEBD7C47AA1}" dt="2021-02-02T00:23:56.137" v="163" actId="20577"/>
      <pc:docMkLst>
        <pc:docMk/>
      </pc:docMkLst>
      <pc:sldChg chg="modSp">
        <pc:chgData name="Patel, Dhruv V" userId="S::dpatel406@gatech.edu::89eebba9-d428-40b5-91eb-13049a1e6473" providerId="AD" clId="Web-{1CD0FB8A-86CF-4327-9589-5FEBD7C47AA1}" dt="2021-02-02T00:23:56.137" v="163" actId="20577"/>
        <pc:sldMkLst>
          <pc:docMk/>
          <pc:sldMk cId="2831005795" sldId="296"/>
        </pc:sldMkLst>
        <pc:spChg chg="mod">
          <ac:chgData name="Patel, Dhruv V" userId="S::dpatel406@gatech.edu::89eebba9-d428-40b5-91eb-13049a1e6473" providerId="AD" clId="Web-{1CD0FB8A-86CF-4327-9589-5FEBD7C47AA1}" dt="2021-02-02T00:23:56.137" v="163" actId="20577"/>
          <ac:spMkLst>
            <pc:docMk/>
            <pc:sldMk cId="2831005795" sldId="296"/>
            <ac:spMk id="3" creationId="{199E3F3A-0121-4FBE-8222-26E139FC8684}"/>
          </ac:spMkLst>
        </pc:spChg>
      </pc:sldChg>
      <pc:sldChg chg="modSp">
        <pc:chgData name="Patel, Dhruv V" userId="S::dpatel406@gatech.edu::89eebba9-d428-40b5-91eb-13049a1e6473" providerId="AD" clId="Web-{1CD0FB8A-86CF-4327-9589-5FEBD7C47AA1}" dt="2021-02-02T00:23:13.542" v="117" actId="20577"/>
        <pc:sldMkLst>
          <pc:docMk/>
          <pc:sldMk cId="2626272923" sldId="298"/>
        </pc:sldMkLst>
        <pc:spChg chg="mod">
          <ac:chgData name="Patel, Dhruv V" userId="S::dpatel406@gatech.edu::89eebba9-d428-40b5-91eb-13049a1e6473" providerId="AD" clId="Web-{1CD0FB8A-86CF-4327-9589-5FEBD7C47AA1}" dt="2021-02-02T00:23:13.542" v="117" actId="20577"/>
          <ac:spMkLst>
            <pc:docMk/>
            <pc:sldMk cId="2626272923" sldId="298"/>
            <ac:spMk id="5" creationId="{2863ED2E-58B9-4E29-AC14-B532F0D8DFA7}"/>
          </ac:spMkLst>
        </pc:spChg>
      </pc:sldChg>
    </pc:docChg>
  </pc:docChgLst>
  <pc:docChgLst>
    <pc:chgData name="Nakazawa, Allison M" userId="S::anakazawa7@gatech.edu::434e347d-bc06-4936-8f1a-589032403e0e" providerId="AD" clId="Web-{8DD6C709-5422-492F-8E3F-D9C98F2149D3}"/>
    <pc:docChg chg="modSld">
      <pc:chgData name="Nakazawa, Allison M" userId="S::anakazawa7@gatech.edu::434e347d-bc06-4936-8f1a-589032403e0e" providerId="AD" clId="Web-{8DD6C709-5422-492F-8E3F-D9C98F2149D3}" dt="2020-08-24T20:42:22.435" v="2" actId="20577"/>
      <pc:docMkLst>
        <pc:docMk/>
      </pc:docMkLst>
      <pc:sldChg chg="modSp">
        <pc:chgData name="Nakazawa, Allison M" userId="S::anakazawa7@gatech.edu::434e347d-bc06-4936-8f1a-589032403e0e" providerId="AD" clId="Web-{8DD6C709-5422-492F-8E3F-D9C98F2149D3}" dt="2020-08-24T20:42:22.435" v="2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8DD6C709-5422-492F-8E3F-D9C98F2149D3}" dt="2020-08-24T20:42:22.435" v="2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86735146-8622-4E0A-97D7-E31B58E43044}"/>
    <pc:docChg chg="modSld">
      <pc:chgData name="Nakazawa, Allison M" userId="S::anakazawa7@gatech.edu::434e347d-bc06-4936-8f1a-589032403e0e" providerId="AD" clId="Web-{86735146-8622-4E0A-97D7-E31B58E43044}" dt="2020-08-29T00:43:40.336" v="2" actId="20577"/>
      <pc:docMkLst>
        <pc:docMk/>
      </pc:docMkLst>
      <pc:sldChg chg="modSp">
        <pc:chgData name="Nakazawa, Allison M" userId="S::anakazawa7@gatech.edu::434e347d-bc06-4936-8f1a-589032403e0e" providerId="AD" clId="Web-{86735146-8622-4E0A-97D7-E31B58E43044}" dt="2020-08-29T00:43:40.336" v="2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86735146-8622-4E0A-97D7-E31B58E43044}" dt="2020-08-29T00:43:40.336" v="2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6191220F-EC07-48B7-8571-2AF4AD1B7660}"/>
    <pc:docChg chg="addSld delSld modSld sldOrd">
      <pc:chgData name="Ram?rez Julio, Juan N" userId="S::jjulio6@gatech.edu::97a48f35-1bc0-4e79-ab11-c77fe1b63a3f" providerId="AD" clId="Web-{6191220F-EC07-48B7-8571-2AF4AD1B7660}" dt="2020-08-28T07:15:32.736" v="1398" actId="1076"/>
      <pc:docMkLst>
        <pc:docMk/>
      </pc:docMkLst>
      <pc:sldChg chg="del">
        <pc:chgData name="Ram?rez Julio, Juan N" userId="S::jjulio6@gatech.edu::97a48f35-1bc0-4e79-ab11-c77fe1b63a3f" providerId="AD" clId="Web-{6191220F-EC07-48B7-8571-2AF4AD1B7660}" dt="2020-08-28T06:50:48.505" v="682"/>
        <pc:sldMkLst>
          <pc:docMk/>
          <pc:sldMk cId="4256021006" sldId="261"/>
        </pc:sldMkLst>
      </pc:sldChg>
      <pc:sldChg chg="modSp">
        <pc:chgData name="Ram?rez Julio, Juan N" userId="S::jjulio6@gatech.edu::97a48f35-1bc0-4e79-ab11-c77fe1b63a3f" providerId="AD" clId="Web-{6191220F-EC07-48B7-8571-2AF4AD1B7660}" dt="2020-08-28T06:20:37.412" v="5" actId="14100"/>
        <pc:sldMkLst>
          <pc:docMk/>
          <pc:sldMk cId="617202747" sldId="263"/>
        </pc:sldMkLst>
        <pc:spChg chg="mod">
          <ac:chgData name="Ram?rez Julio, Juan N" userId="S::jjulio6@gatech.edu::97a48f35-1bc0-4e79-ab11-c77fe1b63a3f" providerId="AD" clId="Web-{6191220F-EC07-48B7-8571-2AF4AD1B7660}" dt="2020-08-28T06:20:32.224" v="2" actId="20577"/>
          <ac:spMkLst>
            <pc:docMk/>
            <pc:sldMk cId="617202747" sldId="263"/>
            <ac:spMk id="75" creationId="{00000000-0000-0000-0000-000000000000}"/>
          </ac:spMkLst>
        </pc:spChg>
        <pc:picChg chg="mod">
          <ac:chgData name="Ram?rez Julio, Juan N" userId="S::jjulio6@gatech.edu::97a48f35-1bc0-4e79-ab11-c77fe1b63a3f" providerId="AD" clId="Web-{6191220F-EC07-48B7-8571-2AF4AD1B7660}" dt="2020-08-28T06:20:37.412" v="5" actId="14100"/>
          <ac:picMkLst>
            <pc:docMk/>
            <pc:sldMk cId="617202747" sldId="263"/>
            <ac:picMk id="2" creationId="{4A7B8774-3A24-4B32-B907-F8A48C72BF79}"/>
          </ac:picMkLst>
        </pc:picChg>
      </pc:sldChg>
      <pc:sldChg chg="modSp">
        <pc:chgData name="Ram?rez Julio, Juan N" userId="S::jjulio6@gatech.edu::97a48f35-1bc0-4e79-ab11-c77fe1b63a3f" providerId="AD" clId="Web-{6191220F-EC07-48B7-8571-2AF4AD1B7660}" dt="2020-08-28T06:37:38.683" v="271" actId="1076"/>
        <pc:sldMkLst>
          <pc:docMk/>
          <pc:sldMk cId="4098893115" sldId="264"/>
        </pc:sldMkLst>
        <pc:spChg chg="mod">
          <ac:chgData name="Ram?rez Julio, Juan N" userId="S::jjulio6@gatech.edu::97a48f35-1bc0-4e79-ab11-c77fe1b63a3f" providerId="AD" clId="Web-{6191220F-EC07-48B7-8571-2AF4AD1B7660}" dt="2020-08-28T06:32:24.022" v="130" actId="20577"/>
          <ac:spMkLst>
            <pc:docMk/>
            <pc:sldMk cId="4098893115" sldId="264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37:31.370" v="270" actId="20577"/>
          <ac:spMkLst>
            <pc:docMk/>
            <pc:sldMk cId="4098893115" sldId="264"/>
            <ac:spMk id="76" creationId="{00000000-0000-0000-0000-000000000000}"/>
          </ac:spMkLst>
        </pc:spChg>
        <pc:picChg chg="mod">
          <ac:chgData name="Ram?rez Julio, Juan N" userId="S::jjulio6@gatech.edu::97a48f35-1bc0-4e79-ab11-c77fe1b63a3f" providerId="AD" clId="Web-{6191220F-EC07-48B7-8571-2AF4AD1B7660}" dt="2020-08-28T06:37:38.683" v="271" actId="1076"/>
          <ac:picMkLst>
            <pc:docMk/>
            <pc:sldMk cId="4098893115" sldId="264"/>
            <ac:picMk id="2" creationId="{65502093-6533-4CD5-AC3C-7F0DD9F738FF}"/>
          </ac:picMkLst>
        </pc:picChg>
      </pc:sldChg>
      <pc:sldChg chg="modSp">
        <pc:chgData name="Ram?rez Julio, Juan N" userId="S::jjulio6@gatech.edu::97a48f35-1bc0-4e79-ab11-c77fe1b63a3f" providerId="AD" clId="Web-{6191220F-EC07-48B7-8571-2AF4AD1B7660}" dt="2020-08-28T06:26:07.388" v="119" actId="1076"/>
        <pc:sldMkLst>
          <pc:docMk/>
          <pc:sldMk cId="4271806930" sldId="266"/>
        </pc:sldMkLst>
        <pc:spChg chg="mod">
          <ac:chgData name="Ram?rez Julio, Juan N" userId="S::jjulio6@gatech.edu::97a48f35-1bc0-4e79-ab11-c77fe1b63a3f" providerId="AD" clId="Web-{6191220F-EC07-48B7-8571-2AF4AD1B7660}" dt="2020-08-28T06:26:07.388" v="119" actId="1076"/>
          <ac:spMkLst>
            <pc:docMk/>
            <pc:sldMk cId="4271806930" sldId="266"/>
            <ac:spMk id="76" creationId="{00000000-0000-0000-0000-000000000000}"/>
          </ac:spMkLst>
        </pc:spChg>
      </pc:sldChg>
      <pc:sldChg chg="modSp">
        <pc:chgData name="Ram?rez Julio, Juan N" userId="S::jjulio6@gatech.edu::97a48f35-1bc0-4e79-ab11-c77fe1b63a3f" providerId="AD" clId="Web-{6191220F-EC07-48B7-8571-2AF4AD1B7660}" dt="2020-08-28T06:49:50.235" v="680" actId="20577"/>
        <pc:sldMkLst>
          <pc:docMk/>
          <pc:sldMk cId="3702475629" sldId="267"/>
        </pc:sldMkLst>
        <pc:spChg chg="mod">
          <ac:chgData name="Ram?rez Julio, Juan N" userId="S::jjulio6@gatech.edu::97a48f35-1bc0-4e79-ab11-c77fe1b63a3f" providerId="AD" clId="Web-{6191220F-EC07-48B7-8571-2AF4AD1B7660}" dt="2020-08-28T06:49:50.235" v="680" actId="20577"/>
          <ac:spMkLst>
            <pc:docMk/>
            <pc:sldMk cId="3702475629" sldId="267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48:57.669" v="676" actId="1076"/>
          <ac:spMkLst>
            <pc:docMk/>
            <pc:sldMk cId="3702475629" sldId="267"/>
            <ac:spMk id="76" creationId="{00000000-0000-0000-0000-000000000000}"/>
          </ac:spMkLst>
        </pc:spChg>
        <pc:picChg chg="mod">
          <ac:chgData name="Ram?rez Julio, Juan N" userId="S::jjulio6@gatech.edu::97a48f35-1bc0-4e79-ab11-c77fe1b63a3f" providerId="AD" clId="Web-{6191220F-EC07-48B7-8571-2AF4AD1B7660}" dt="2020-08-28T06:48:53.950" v="675" actId="1076"/>
          <ac:picMkLst>
            <pc:docMk/>
            <pc:sldMk cId="3702475629" sldId="267"/>
            <ac:picMk id="2" creationId="{E1642841-F006-43A0-A784-EDDEE5A0152A}"/>
          </ac:picMkLst>
        </pc:picChg>
      </pc:sldChg>
      <pc:sldChg chg="modSp">
        <pc:chgData name="Ram?rez Julio, Juan N" userId="S::jjulio6@gatech.edu::97a48f35-1bc0-4e79-ab11-c77fe1b63a3f" providerId="AD" clId="Web-{6191220F-EC07-48B7-8571-2AF4AD1B7660}" dt="2020-08-28T06:23:53.426" v="111" actId="20577"/>
        <pc:sldMkLst>
          <pc:docMk/>
          <pc:sldMk cId="2029130204" sldId="268"/>
        </pc:sldMkLst>
        <pc:spChg chg="mod">
          <ac:chgData name="Ram?rez Julio, Juan N" userId="S::jjulio6@gatech.edu::97a48f35-1bc0-4e79-ab11-c77fe1b63a3f" providerId="AD" clId="Web-{6191220F-EC07-48B7-8571-2AF4AD1B7660}" dt="2020-08-28T06:23:53.426" v="111" actId="20577"/>
          <ac:spMkLst>
            <pc:docMk/>
            <pc:sldMk cId="2029130204" sldId="268"/>
            <ac:spMk id="75" creationId="{00000000-0000-0000-0000-000000000000}"/>
          </ac:spMkLst>
        </pc:spChg>
      </pc:sldChg>
      <pc:sldChg chg="addSp modSp">
        <pc:chgData name="Ram?rez Julio, Juan N" userId="S::jjulio6@gatech.edu::97a48f35-1bc0-4e79-ab11-c77fe1b63a3f" providerId="AD" clId="Web-{6191220F-EC07-48B7-8571-2AF4AD1B7660}" dt="2020-08-28T06:23:38.050" v="110" actId="14100"/>
        <pc:sldMkLst>
          <pc:docMk/>
          <pc:sldMk cId="1565595080" sldId="272"/>
        </pc:sldMkLst>
        <pc:spChg chg="add mod">
          <ac:chgData name="Ram?rez Julio, Juan N" userId="S::jjulio6@gatech.edu::97a48f35-1bc0-4e79-ab11-c77fe1b63a3f" providerId="AD" clId="Web-{6191220F-EC07-48B7-8571-2AF4AD1B7660}" dt="2020-08-28T06:23:32.924" v="109" actId="14100"/>
          <ac:spMkLst>
            <pc:docMk/>
            <pc:sldMk cId="1565595080" sldId="272"/>
            <ac:spMk id="3" creationId="{DFA9A736-E51D-4795-924B-B7957AD7B4CF}"/>
          </ac:spMkLst>
        </pc:spChg>
        <pc:picChg chg="mod">
          <ac:chgData name="Ram?rez Julio, Juan N" userId="S::jjulio6@gatech.edu::97a48f35-1bc0-4e79-ab11-c77fe1b63a3f" providerId="AD" clId="Web-{6191220F-EC07-48B7-8571-2AF4AD1B7660}" dt="2020-08-28T06:23:38.050" v="110" actId="14100"/>
          <ac:picMkLst>
            <pc:docMk/>
            <pc:sldMk cId="1565595080" sldId="272"/>
            <ac:picMk id="2" creationId="{FA2CF61B-B993-4296-A2DC-497E4E494E50}"/>
          </ac:picMkLst>
        </pc:picChg>
      </pc:sldChg>
      <pc:sldChg chg="addSp delSp modSp ord">
        <pc:chgData name="Ram?rez Julio, Juan N" userId="S::jjulio6@gatech.edu::97a48f35-1bc0-4e79-ab11-c77fe1b63a3f" providerId="AD" clId="Web-{6191220F-EC07-48B7-8571-2AF4AD1B7660}" dt="2020-08-28T06:30:24.561" v="126" actId="1076"/>
        <pc:sldMkLst>
          <pc:docMk/>
          <pc:sldMk cId="3396002581" sldId="273"/>
        </pc:sldMkLst>
        <pc:spChg chg="del">
          <ac:chgData name="Ram?rez Julio, Juan N" userId="S::jjulio6@gatech.edu::97a48f35-1bc0-4e79-ab11-c77fe1b63a3f" providerId="AD" clId="Web-{6191220F-EC07-48B7-8571-2AF4AD1B7660}" dt="2020-08-28T06:24:21.584" v="113"/>
          <ac:spMkLst>
            <pc:docMk/>
            <pc:sldMk cId="3396002581" sldId="273"/>
            <ac:spMk id="4" creationId="{BCB820AD-1501-471C-A456-F35D011E7CB4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24:26.240" v="115" actId="1076"/>
          <ac:spMkLst>
            <pc:docMk/>
            <pc:sldMk cId="3396002581" sldId="273"/>
            <ac:spMk id="75" creationId="{00000000-0000-0000-0000-000000000000}"/>
          </ac:spMkLst>
        </pc:spChg>
        <pc:picChg chg="mod">
          <ac:chgData name="Ram?rez Julio, Juan N" userId="S::jjulio6@gatech.edu::97a48f35-1bc0-4e79-ab11-c77fe1b63a3f" providerId="AD" clId="Web-{6191220F-EC07-48B7-8571-2AF4AD1B7660}" dt="2020-08-28T06:24:30.100" v="116" actId="1076"/>
          <ac:picMkLst>
            <pc:docMk/>
            <pc:sldMk cId="3396002581" sldId="273"/>
            <ac:picMk id="2" creationId="{28519D39-59CE-46E5-AEA8-4130E1CCE7FB}"/>
          </ac:picMkLst>
        </pc:picChg>
        <pc:picChg chg="add del mod">
          <ac:chgData name="Ram?rez Julio, Juan N" userId="S::jjulio6@gatech.edu::97a48f35-1bc0-4e79-ab11-c77fe1b63a3f" providerId="AD" clId="Web-{6191220F-EC07-48B7-8571-2AF4AD1B7660}" dt="2020-08-28T06:30:09.857" v="122"/>
          <ac:picMkLst>
            <pc:docMk/>
            <pc:sldMk cId="3396002581" sldId="273"/>
            <ac:picMk id="3" creationId="{192CDCB9-4FDB-4B20-B9B8-4D45BDA16CD6}"/>
          </ac:picMkLst>
        </pc:picChg>
        <pc:picChg chg="mod">
          <ac:chgData name="Ram?rez Julio, Juan N" userId="S::jjulio6@gatech.edu::97a48f35-1bc0-4e79-ab11-c77fe1b63a3f" providerId="AD" clId="Web-{6191220F-EC07-48B7-8571-2AF4AD1B7660}" dt="2020-08-28T06:24:33.584" v="117" actId="1076"/>
          <ac:picMkLst>
            <pc:docMk/>
            <pc:sldMk cId="3396002581" sldId="273"/>
            <ac:picMk id="5" creationId="{D2B307D0-7E12-4605-B483-2A33E6EDBBB2}"/>
          </ac:picMkLst>
        </pc:picChg>
        <pc:picChg chg="add mod">
          <ac:chgData name="Ram?rez Julio, Juan N" userId="S::jjulio6@gatech.edu::97a48f35-1bc0-4e79-ab11-c77fe1b63a3f" providerId="AD" clId="Web-{6191220F-EC07-48B7-8571-2AF4AD1B7660}" dt="2020-08-28T06:30:24.561" v="126" actId="1076"/>
          <ac:picMkLst>
            <pc:docMk/>
            <pc:sldMk cId="3396002581" sldId="273"/>
            <ac:picMk id="6" creationId="{9FEC06F5-1687-49C5-911A-C780D0EF52FB}"/>
          </ac:picMkLst>
        </pc:picChg>
      </pc:sldChg>
      <pc:sldChg chg="modSp ord">
        <pc:chgData name="Ram?rez Julio, Juan N" userId="S::jjulio6@gatech.edu::97a48f35-1bc0-4e79-ab11-c77fe1b63a3f" providerId="AD" clId="Web-{6191220F-EC07-48B7-8571-2AF4AD1B7660}" dt="2020-08-28T06:52:08.135" v="699" actId="20577"/>
        <pc:sldMkLst>
          <pc:docMk/>
          <pc:sldMk cId="1656413350" sldId="284"/>
        </pc:sldMkLst>
        <pc:spChg chg="mod">
          <ac:chgData name="Ram?rez Julio, Juan N" userId="S::jjulio6@gatech.edu::97a48f35-1bc0-4e79-ab11-c77fe1b63a3f" providerId="AD" clId="Web-{6191220F-EC07-48B7-8571-2AF4AD1B7660}" dt="2020-08-28T06:52:08.135" v="699" actId="20577"/>
          <ac:spMkLst>
            <pc:docMk/>
            <pc:sldMk cId="1656413350" sldId="284"/>
            <ac:spMk id="2" creationId="{6D05DD43-B3EC-4778-B5AD-408DED134C01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50:53.568" v="684" actId="20577"/>
          <ac:spMkLst>
            <pc:docMk/>
            <pc:sldMk cId="1656413350" sldId="284"/>
            <ac:spMk id="75" creationId="{00000000-0000-0000-0000-000000000000}"/>
          </ac:spMkLst>
        </pc:spChg>
      </pc:sldChg>
      <pc:sldChg chg="new del">
        <pc:chgData name="Ram?rez Julio, Juan N" userId="S::jjulio6@gatech.edu::97a48f35-1bc0-4e79-ab11-c77fe1b63a3f" providerId="AD" clId="Web-{6191220F-EC07-48B7-8571-2AF4AD1B7660}" dt="2020-08-28T06:37:55.247" v="273"/>
        <pc:sldMkLst>
          <pc:docMk/>
          <pc:sldMk cId="866660984" sldId="286"/>
        </pc:sldMkLst>
      </pc:sldChg>
      <pc:sldChg chg="addSp delSp modSp add replId">
        <pc:chgData name="Ram?rez Julio, Juan N" userId="S::jjulio6@gatech.edu::97a48f35-1bc0-4e79-ab11-c77fe1b63a3f" providerId="AD" clId="Web-{6191220F-EC07-48B7-8571-2AF4AD1B7660}" dt="2020-08-28T06:43:43.852" v="481" actId="1076"/>
        <pc:sldMkLst>
          <pc:docMk/>
          <pc:sldMk cId="2082639377" sldId="286"/>
        </pc:sldMkLst>
        <pc:spChg chg="add mod">
          <ac:chgData name="Ram?rez Julio, Juan N" userId="S::jjulio6@gatech.edu::97a48f35-1bc0-4e79-ab11-c77fe1b63a3f" providerId="AD" clId="Web-{6191220F-EC07-48B7-8571-2AF4AD1B7660}" dt="2020-08-28T06:43:43.852" v="481" actId="1076"/>
          <ac:spMkLst>
            <pc:docMk/>
            <pc:sldMk cId="2082639377" sldId="286"/>
            <ac:spMk id="3" creationId="{7EDF037D-0AFA-4059-9740-819612447673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38:04.216" v="279" actId="20577"/>
          <ac:spMkLst>
            <pc:docMk/>
            <pc:sldMk cId="2082639377" sldId="286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41:37.375" v="407" actId="20577"/>
          <ac:spMkLst>
            <pc:docMk/>
            <pc:sldMk cId="2082639377" sldId="286"/>
            <ac:spMk id="76" creationId="{00000000-0000-0000-0000-000000000000}"/>
          </ac:spMkLst>
        </pc:spChg>
        <pc:picChg chg="del mod">
          <ac:chgData name="Ram?rez Julio, Juan N" userId="S::jjulio6@gatech.edu::97a48f35-1bc0-4e79-ab11-c77fe1b63a3f" providerId="AD" clId="Web-{6191220F-EC07-48B7-8571-2AF4AD1B7660}" dt="2020-08-28T06:41:48.032" v="410"/>
          <ac:picMkLst>
            <pc:docMk/>
            <pc:sldMk cId="2082639377" sldId="286"/>
            <ac:picMk id="2" creationId="{65502093-6533-4CD5-AC3C-7F0DD9F738FF}"/>
          </ac:picMkLst>
        </pc:picChg>
      </pc:sldChg>
      <pc:sldChg chg="delSp modSp add replId">
        <pc:chgData name="Ram?rez Julio, Juan N" userId="S::jjulio6@gatech.edu::97a48f35-1bc0-4e79-ab11-c77fe1b63a3f" providerId="AD" clId="Web-{6191220F-EC07-48B7-8571-2AF4AD1B7660}" dt="2020-08-28T06:58:27.270" v="867" actId="1076"/>
        <pc:sldMkLst>
          <pc:docMk/>
          <pc:sldMk cId="1849308064" sldId="287"/>
        </pc:sldMkLst>
        <pc:spChg chg="mod">
          <ac:chgData name="Ram?rez Julio, Juan N" userId="S::jjulio6@gatech.edu::97a48f35-1bc0-4e79-ab11-c77fe1b63a3f" providerId="AD" clId="Web-{6191220F-EC07-48B7-8571-2AF4AD1B7660}" dt="2020-08-28T06:58:27.270" v="867" actId="1076"/>
          <ac:spMkLst>
            <pc:docMk/>
            <pc:sldMk cId="1849308064" sldId="287"/>
            <ac:spMk id="2" creationId="{6D05DD43-B3EC-4778-B5AD-408DED134C01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6:52:25.511" v="715" actId="20577"/>
          <ac:spMkLst>
            <pc:docMk/>
            <pc:sldMk cId="1849308064" sldId="287"/>
            <ac:spMk id="75" creationId="{00000000-0000-0000-0000-000000000000}"/>
          </ac:spMkLst>
        </pc:spChg>
        <pc:picChg chg="del">
          <ac:chgData name="Ram?rez Julio, Juan N" userId="S::jjulio6@gatech.edu::97a48f35-1bc0-4e79-ab11-c77fe1b63a3f" providerId="AD" clId="Web-{6191220F-EC07-48B7-8571-2AF4AD1B7660}" dt="2020-08-28T06:52:29.543" v="716"/>
          <ac:picMkLst>
            <pc:docMk/>
            <pc:sldMk cId="1849308064" sldId="287"/>
            <ac:picMk id="3" creationId="{02D17A00-CF20-4FC3-8847-63AD2A4D6051}"/>
          </ac:picMkLst>
        </pc:picChg>
      </pc:sldChg>
      <pc:sldChg chg="new del">
        <pc:chgData name="Ram?rez Julio, Juan N" userId="S::jjulio6@gatech.edu::97a48f35-1bc0-4e79-ab11-c77fe1b63a3f" providerId="AD" clId="Web-{6191220F-EC07-48B7-8571-2AF4AD1B7660}" dt="2020-08-28T06:52:12.635" v="701"/>
        <pc:sldMkLst>
          <pc:docMk/>
          <pc:sldMk cId="2207191979" sldId="287"/>
        </pc:sldMkLst>
      </pc:sldChg>
      <pc:sldChg chg="new del">
        <pc:chgData name="Ram?rez Julio, Juan N" userId="S::jjulio6@gatech.edu::97a48f35-1bc0-4e79-ab11-c77fe1b63a3f" providerId="AD" clId="Web-{6191220F-EC07-48B7-8571-2AF4AD1B7660}" dt="2020-08-28T06:59:45.400" v="869"/>
        <pc:sldMkLst>
          <pc:docMk/>
          <pc:sldMk cId="819066925" sldId="288"/>
        </pc:sldMkLst>
      </pc:sldChg>
      <pc:sldChg chg="addSp modSp add ord replId">
        <pc:chgData name="Ram?rez Julio, Juan N" userId="S::jjulio6@gatech.edu::97a48f35-1bc0-4e79-ab11-c77fe1b63a3f" providerId="AD" clId="Web-{6191220F-EC07-48B7-8571-2AF4AD1B7660}" dt="2020-08-28T07:15:32.736" v="1398" actId="1076"/>
        <pc:sldMkLst>
          <pc:docMk/>
          <pc:sldMk cId="3731428811" sldId="288"/>
        </pc:sldMkLst>
        <pc:spChg chg="mod">
          <ac:chgData name="Ram?rez Julio, Juan N" userId="S::jjulio6@gatech.edu::97a48f35-1bc0-4e79-ab11-c77fe1b63a3f" providerId="AD" clId="Web-{6191220F-EC07-48B7-8571-2AF4AD1B7660}" dt="2020-08-28T07:15:28.439" v="1397" actId="20577"/>
          <ac:spMkLst>
            <pc:docMk/>
            <pc:sldMk cId="3731428811" sldId="288"/>
            <ac:spMk id="2" creationId="{6D05DD43-B3EC-4778-B5AD-408DED134C01}"/>
          </ac:spMkLst>
        </pc:spChg>
        <pc:spChg chg="add mod">
          <ac:chgData name="Ram?rez Julio, Juan N" userId="S::jjulio6@gatech.edu::97a48f35-1bc0-4e79-ab11-c77fe1b63a3f" providerId="AD" clId="Web-{6191220F-EC07-48B7-8571-2AF4AD1B7660}" dt="2020-08-28T07:15:32.736" v="1398" actId="1076"/>
          <ac:spMkLst>
            <pc:docMk/>
            <pc:sldMk cId="3731428811" sldId="288"/>
            <ac:spMk id="3" creationId="{23D0576A-28A8-4299-9134-4E5FB9A2BF21}"/>
          </ac:spMkLst>
        </pc:spChg>
        <pc:spChg chg="add mod">
          <ac:chgData name="Ram?rez Julio, Juan N" userId="S::jjulio6@gatech.edu::97a48f35-1bc0-4e79-ab11-c77fe1b63a3f" providerId="AD" clId="Web-{6191220F-EC07-48B7-8571-2AF4AD1B7660}" dt="2020-08-28T07:13:32.400" v="1352" actId="1076"/>
          <ac:spMkLst>
            <pc:docMk/>
            <pc:sldMk cId="3731428811" sldId="288"/>
            <ac:spMk id="4" creationId="{69C67552-9AE7-4DDA-B0A8-D450868D0FF2}"/>
          </ac:spMkLst>
        </pc:spChg>
        <pc:spChg chg="add mod">
          <ac:chgData name="Ram?rez Julio, Juan N" userId="S::jjulio6@gatech.edu::97a48f35-1bc0-4e79-ab11-c77fe1b63a3f" providerId="AD" clId="Web-{6191220F-EC07-48B7-8571-2AF4AD1B7660}" dt="2020-08-28T07:11:47.643" v="1307" actId="1076"/>
          <ac:spMkLst>
            <pc:docMk/>
            <pc:sldMk cId="3731428811" sldId="288"/>
            <ac:spMk id="5" creationId="{0D2E5589-A27C-429D-9661-A200172684DE}"/>
          </ac:spMkLst>
        </pc:spChg>
        <pc:spChg chg="add mod">
          <ac:chgData name="Ram?rez Julio, Juan N" userId="S::jjulio6@gatech.edu::97a48f35-1bc0-4e79-ab11-c77fe1b63a3f" providerId="AD" clId="Web-{6191220F-EC07-48B7-8571-2AF4AD1B7660}" dt="2020-08-28T07:14:58.124" v="1396" actId="14100"/>
          <ac:spMkLst>
            <pc:docMk/>
            <pc:sldMk cId="3731428811" sldId="288"/>
            <ac:spMk id="7" creationId="{43CBA1F8-C055-4F91-B529-7F483DF63D4D}"/>
          </ac:spMkLst>
        </pc:spChg>
        <pc:spChg chg="mod">
          <ac:chgData name="Ram?rez Julio, Juan N" userId="S::jjulio6@gatech.edu::97a48f35-1bc0-4e79-ab11-c77fe1b63a3f" providerId="AD" clId="Web-{6191220F-EC07-48B7-8571-2AF4AD1B7660}" dt="2020-08-28T07:04:30.309" v="1010" actId="20577"/>
          <ac:spMkLst>
            <pc:docMk/>
            <pc:sldMk cId="3731428811" sldId="288"/>
            <ac:spMk id="75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FF21C861-8B0D-4BB7-9B4D-45A52A2BF4C1}"/>
    <pc:docChg chg="modSld">
      <pc:chgData name="Nakazawa, Allison M" userId="S::anakazawa7@gatech.edu::434e347d-bc06-4936-8f1a-589032403e0e" providerId="AD" clId="Web-{FF21C861-8B0D-4BB7-9B4D-45A52A2BF4C1}" dt="2021-01-31T07:23:34.583" v="1" actId="20577"/>
      <pc:docMkLst>
        <pc:docMk/>
      </pc:docMkLst>
      <pc:sldChg chg="modSp">
        <pc:chgData name="Nakazawa, Allison M" userId="S::anakazawa7@gatech.edu::434e347d-bc06-4936-8f1a-589032403e0e" providerId="AD" clId="Web-{FF21C861-8B0D-4BB7-9B4D-45A52A2BF4C1}" dt="2021-01-31T07:23:34.583" v="1" actId="20577"/>
        <pc:sldMkLst>
          <pc:docMk/>
          <pc:sldMk cId="1762309468" sldId="297"/>
        </pc:sldMkLst>
        <pc:spChg chg="mod">
          <ac:chgData name="Nakazawa, Allison M" userId="S::anakazawa7@gatech.edu::434e347d-bc06-4936-8f1a-589032403e0e" providerId="AD" clId="Web-{FF21C861-8B0D-4BB7-9B4D-45A52A2BF4C1}" dt="2021-01-31T07:23:34.583" v="1" actId="20577"/>
          <ac:spMkLst>
            <pc:docMk/>
            <pc:sldMk cId="1762309468" sldId="297"/>
            <ac:spMk id="3" creationId="{910EE242-82AE-4241-9BE9-4FD47DED8DCA}"/>
          </ac:spMkLst>
        </pc:spChg>
      </pc:sldChg>
    </pc:docChg>
  </pc:docChgLst>
  <pc:docChgLst>
    <pc:chgData name="Loomba, Akul" userId="S::aloomba3@gatech.edu::6ff61c68-5fd8-4bc0-84b4-203c85998454" providerId="AD" clId="Web-{DFBF8643-BD6D-4FFD-D007-1E676D6CDD5C}"/>
    <pc:docChg chg="addSld modSld sldOrd">
      <pc:chgData name="Loomba, Akul" userId="S::aloomba3@gatech.edu::6ff61c68-5fd8-4bc0-84b4-203c85998454" providerId="AD" clId="Web-{DFBF8643-BD6D-4FFD-D007-1E676D6CDD5C}" dt="2020-08-29T23:50:55.373" v="33"/>
      <pc:docMkLst>
        <pc:docMk/>
      </pc:docMkLst>
      <pc:sldChg chg="addCm">
        <pc:chgData name="Loomba, Akul" userId="S::aloomba3@gatech.edu::6ff61c68-5fd8-4bc0-84b4-203c85998454" providerId="AD" clId="Web-{DFBF8643-BD6D-4FFD-D007-1E676D6CDD5C}" dt="2020-08-29T23:47:24.212" v="0"/>
        <pc:sldMkLst>
          <pc:docMk/>
          <pc:sldMk cId="3679337999" sldId="259"/>
        </pc:sldMkLst>
      </pc:sldChg>
      <pc:sldChg chg="modSp add ord replId">
        <pc:chgData name="Loomba, Akul" userId="S::aloomba3@gatech.edu::6ff61c68-5fd8-4bc0-84b4-203c85998454" providerId="AD" clId="Web-{DFBF8643-BD6D-4FFD-D007-1E676D6CDD5C}" dt="2020-08-29T23:50:50.248" v="32"/>
        <pc:sldMkLst>
          <pc:docMk/>
          <pc:sldMk cId="672810465" sldId="293"/>
        </pc:sldMkLst>
        <pc:spChg chg="mod">
          <ac:chgData name="Loomba, Akul" userId="S::aloomba3@gatech.edu::6ff61c68-5fd8-4bc0-84b4-203c85998454" providerId="AD" clId="Web-{DFBF8643-BD6D-4FFD-D007-1E676D6CDD5C}" dt="2020-08-29T23:50:07.481" v="9" actId="20577"/>
          <ac:spMkLst>
            <pc:docMk/>
            <pc:sldMk cId="672810465" sldId="293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DFBF8643-BD6D-4FFD-D007-1E676D6CDD5C}" dt="2020-08-29T23:50:12.341" v="10" actId="20577"/>
          <ac:spMkLst>
            <pc:docMk/>
            <pc:sldMk cId="672810465" sldId="293"/>
            <ac:spMk id="76" creationId="{00000000-0000-0000-0000-000000000000}"/>
          </ac:spMkLst>
        </pc:spChg>
      </pc:sldChg>
      <pc:sldChg chg="modSp add ord replId">
        <pc:chgData name="Loomba, Akul" userId="S::aloomba3@gatech.edu::6ff61c68-5fd8-4bc0-84b4-203c85998454" providerId="AD" clId="Web-{DFBF8643-BD6D-4FFD-D007-1E676D6CDD5C}" dt="2020-08-29T23:50:55.373" v="33"/>
        <pc:sldMkLst>
          <pc:docMk/>
          <pc:sldMk cId="572350538" sldId="294"/>
        </pc:sldMkLst>
        <pc:spChg chg="mod">
          <ac:chgData name="Loomba, Akul" userId="S::aloomba3@gatech.edu::6ff61c68-5fd8-4bc0-84b4-203c85998454" providerId="AD" clId="Web-{DFBF8643-BD6D-4FFD-D007-1E676D6CDD5C}" dt="2020-08-29T23:50:22.685" v="22" actId="20577"/>
          <ac:spMkLst>
            <pc:docMk/>
            <pc:sldMk cId="572350538" sldId="294"/>
            <ac:spMk id="75" creationId="{00000000-0000-0000-0000-000000000000}"/>
          </ac:spMkLst>
        </pc:spChg>
      </pc:sldChg>
      <pc:sldChg chg="modSp add replId">
        <pc:chgData name="Loomba, Akul" userId="S::aloomba3@gatech.edu::6ff61c68-5fd8-4bc0-84b4-203c85998454" providerId="AD" clId="Web-{DFBF8643-BD6D-4FFD-D007-1E676D6CDD5C}" dt="2020-08-29T23:50:32.951" v="30" actId="20577"/>
        <pc:sldMkLst>
          <pc:docMk/>
          <pc:sldMk cId="854407808" sldId="295"/>
        </pc:sldMkLst>
        <pc:spChg chg="mod">
          <ac:chgData name="Loomba, Akul" userId="S::aloomba3@gatech.edu::6ff61c68-5fd8-4bc0-84b4-203c85998454" providerId="AD" clId="Web-{DFBF8643-BD6D-4FFD-D007-1E676D6CDD5C}" dt="2020-08-29T23:50:32.951" v="30" actId="20577"/>
          <ac:spMkLst>
            <pc:docMk/>
            <pc:sldMk cId="854407808" sldId="295"/>
            <ac:spMk id="75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2E7194B7-F041-4065-1C30-6AF3C5DE5928}"/>
    <pc:docChg chg="modSld">
      <pc:chgData name="Nakazawa, Allison M" userId="S::anakazawa7@gatech.edu::434e347d-bc06-4936-8f1a-589032403e0e" providerId="AD" clId="Web-{2E7194B7-F041-4065-1C30-6AF3C5DE5928}" dt="2020-09-01T15:41:35.514" v="31" actId="20577"/>
      <pc:docMkLst>
        <pc:docMk/>
      </pc:docMkLst>
      <pc:sldChg chg="modSp">
        <pc:chgData name="Nakazawa, Allison M" userId="S::anakazawa7@gatech.edu::434e347d-bc06-4936-8f1a-589032403e0e" providerId="AD" clId="Web-{2E7194B7-F041-4065-1C30-6AF3C5DE5928}" dt="2020-09-01T15:41:35.514" v="31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2E7194B7-F041-4065-1C30-6AF3C5DE5928}" dt="2020-09-01T15:41:35.514" v="31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Loomba, Akul" userId="S::aloomba3@gatech.edu::6ff61c68-5fd8-4bc0-84b4-203c85998454" providerId="AD" clId="Web-{5B3F1091-8AFB-495E-124A-F87B92938851}"/>
    <pc:docChg chg="modSld">
      <pc:chgData name="Loomba, Akul" userId="S::aloomba3@gatech.edu::6ff61c68-5fd8-4bc0-84b4-203c85998454" providerId="AD" clId="Web-{5B3F1091-8AFB-495E-124A-F87B92938851}" dt="2020-08-30T16:48:53.014" v="13" actId="20577"/>
      <pc:docMkLst>
        <pc:docMk/>
      </pc:docMkLst>
      <pc:sldChg chg="addSp delSp modSp">
        <pc:chgData name="Loomba, Akul" userId="S::aloomba3@gatech.edu::6ff61c68-5fd8-4bc0-84b4-203c85998454" providerId="AD" clId="Web-{5B3F1091-8AFB-495E-124A-F87B92938851}" dt="2020-08-30T16:48:53.014" v="13" actId="20577"/>
        <pc:sldMkLst>
          <pc:docMk/>
          <pc:sldMk cId="672810465" sldId="293"/>
        </pc:sldMkLst>
        <pc:spChg chg="mod">
          <ac:chgData name="Loomba, Akul" userId="S::aloomba3@gatech.edu::6ff61c68-5fd8-4bc0-84b4-203c85998454" providerId="AD" clId="Web-{5B3F1091-8AFB-495E-124A-F87B92938851}" dt="2020-08-30T16:48:53.014" v="13" actId="20577"/>
          <ac:spMkLst>
            <pc:docMk/>
            <pc:sldMk cId="672810465" sldId="293"/>
            <ac:spMk id="75" creationId="{00000000-0000-0000-0000-000000000000}"/>
          </ac:spMkLst>
        </pc:spChg>
        <pc:spChg chg="del">
          <ac:chgData name="Loomba, Akul" userId="S::aloomba3@gatech.edu::6ff61c68-5fd8-4bc0-84b4-203c85998454" providerId="AD" clId="Web-{5B3F1091-8AFB-495E-124A-F87B92938851}" dt="2020-08-30T16:48:40.873" v="9"/>
          <ac:spMkLst>
            <pc:docMk/>
            <pc:sldMk cId="672810465" sldId="293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5B3F1091-8AFB-495E-124A-F87B92938851}" dt="2020-08-30T16:48:47.920" v="12" actId="1076"/>
          <ac:picMkLst>
            <pc:docMk/>
            <pc:sldMk cId="672810465" sldId="293"/>
            <ac:picMk id="2" creationId="{1F7415DC-9B05-4135-8DF8-361274A35D2B}"/>
          </ac:picMkLst>
        </pc:picChg>
      </pc:sldChg>
    </pc:docChg>
  </pc:docChgLst>
  <pc:docChgLst>
    <pc:chgData name="Patel, Dhruv V" userId="S::dpatel406@gatech.edu::89eebba9-d428-40b5-91eb-13049a1e6473" providerId="AD" clId="Web-{82CBFD0C-E4C6-4665-93CD-AA9A7009205B}"/>
    <pc:docChg chg="modSld">
      <pc:chgData name="Patel, Dhruv V" userId="S::dpatel406@gatech.edu::89eebba9-d428-40b5-91eb-13049a1e6473" providerId="AD" clId="Web-{82CBFD0C-E4C6-4665-93CD-AA9A7009205B}" dt="2021-09-01T02:19:53.455" v="7" actId="20577"/>
      <pc:docMkLst>
        <pc:docMk/>
      </pc:docMkLst>
      <pc:sldChg chg="modSp">
        <pc:chgData name="Patel, Dhruv V" userId="S::dpatel406@gatech.edu::89eebba9-d428-40b5-91eb-13049a1e6473" providerId="AD" clId="Web-{82CBFD0C-E4C6-4665-93CD-AA9A7009205B}" dt="2021-09-01T02:19:53.455" v="7" actId="20577"/>
        <pc:sldMkLst>
          <pc:docMk/>
          <pc:sldMk cId="301570012" sldId="303"/>
        </pc:sldMkLst>
        <pc:spChg chg="mod">
          <ac:chgData name="Patel, Dhruv V" userId="S::dpatel406@gatech.edu::89eebba9-d428-40b5-91eb-13049a1e6473" providerId="AD" clId="Web-{82CBFD0C-E4C6-4665-93CD-AA9A7009205B}" dt="2021-09-01T02:19:53.455" v="7" actId="20577"/>
          <ac:spMkLst>
            <pc:docMk/>
            <pc:sldMk cId="301570012" sldId="303"/>
            <ac:spMk id="5" creationId="{2863ED2E-58B9-4E29-AC14-B532F0D8DFA7}"/>
          </ac:spMkLst>
        </pc:spChg>
      </pc:sldChg>
    </pc:docChg>
  </pc:docChgLst>
  <pc:docChgLst>
    <pc:chgData name="Patel, Dhruv V" userId="S::dpatel406@gatech.edu::89eebba9-d428-40b5-91eb-13049a1e6473" providerId="AD" clId="Web-{F56D1472-B8F8-4AAB-9468-E62775372BD0}"/>
    <pc:docChg chg="addSld delSld modSld">
      <pc:chgData name="Patel, Dhruv V" userId="S::dpatel406@gatech.edu::89eebba9-d428-40b5-91eb-13049a1e6473" providerId="AD" clId="Web-{F56D1472-B8F8-4AAB-9468-E62775372BD0}" dt="2021-08-31T16:34:46.824" v="120"/>
      <pc:docMkLst>
        <pc:docMk/>
      </pc:docMkLst>
      <pc:sldChg chg="modSp">
        <pc:chgData name="Patel, Dhruv V" userId="S::dpatel406@gatech.edu::89eebba9-d428-40b5-91eb-13049a1e6473" providerId="AD" clId="Web-{F56D1472-B8F8-4AAB-9468-E62775372BD0}" dt="2021-08-31T16:31:54.870" v="45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F56D1472-B8F8-4AAB-9468-E62775372BD0}" dt="2021-08-31T16:31:54.870" v="45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F56D1472-B8F8-4AAB-9468-E62775372BD0}" dt="2021-08-31T16:30:36.041" v="0"/>
        <pc:sldMkLst>
          <pc:docMk/>
          <pc:sldMk cId="1691350240" sldId="258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3"/>
        <pc:sldMkLst>
          <pc:docMk/>
          <pc:sldMk cId="1478172960" sldId="260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2"/>
        <pc:sldMkLst>
          <pc:docMk/>
          <pc:sldMk cId="3257316462" sldId="262"/>
        </pc:sldMkLst>
      </pc:sldChg>
      <pc:sldChg chg="del">
        <pc:chgData name="Patel, Dhruv V" userId="S::dpatel406@gatech.edu::89eebba9-d428-40b5-91eb-13049a1e6473" providerId="AD" clId="Web-{F56D1472-B8F8-4AAB-9468-E62775372BD0}" dt="2021-08-31T16:33:25.074" v="111"/>
        <pc:sldMkLst>
          <pc:docMk/>
          <pc:sldMk cId="3080317888" sldId="265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8"/>
        <pc:sldMkLst>
          <pc:docMk/>
          <pc:sldMk cId="559324985" sldId="270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7"/>
        <pc:sldMkLst>
          <pc:docMk/>
          <pc:sldMk cId="93505144" sldId="274"/>
        </pc:sldMkLst>
      </pc:sldChg>
      <pc:sldChg chg="del">
        <pc:chgData name="Patel, Dhruv V" userId="S::dpatel406@gatech.edu::89eebba9-d428-40b5-91eb-13049a1e6473" providerId="AD" clId="Web-{F56D1472-B8F8-4AAB-9468-E62775372BD0}" dt="2021-08-31T16:33:00.605" v="96"/>
        <pc:sldMkLst>
          <pc:docMk/>
          <pc:sldMk cId="3801107603" sldId="277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4"/>
        <pc:sldMkLst>
          <pc:docMk/>
          <pc:sldMk cId="3731428811" sldId="288"/>
        </pc:sldMkLst>
      </pc:sldChg>
      <pc:sldChg chg="del">
        <pc:chgData name="Patel, Dhruv V" userId="S::dpatel406@gatech.edu::89eebba9-d428-40b5-91eb-13049a1e6473" providerId="AD" clId="Web-{F56D1472-B8F8-4AAB-9468-E62775372BD0}" dt="2021-08-31T16:33:25.074" v="110"/>
        <pc:sldMkLst>
          <pc:docMk/>
          <pc:sldMk cId="1662370155" sldId="290"/>
        </pc:sldMkLst>
      </pc:sldChg>
      <pc:sldChg chg="del">
        <pc:chgData name="Patel, Dhruv V" userId="S::dpatel406@gatech.edu::89eebba9-d428-40b5-91eb-13049a1e6473" providerId="AD" clId="Web-{F56D1472-B8F8-4AAB-9468-E62775372BD0}" dt="2021-08-31T16:33:25.074" v="109"/>
        <pc:sldMkLst>
          <pc:docMk/>
          <pc:sldMk cId="3091039785" sldId="291"/>
        </pc:sldMkLst>
      </pc:sldChg>
      <pc:sldChg chg="del">
        <pc:chgData name="Patel, Dhruv V" userId="S::dpatel406@gatech.edu::89eebba9-d428-40b5-91eb-13049a1e6473" providerId="AD" clId="Web-{F56D1472-B8F8-4AAB-9468-E62775372BD0}" dt="2021-08-31T16:33:25.074" v="112"/>
        <pc:sldMkLst>
          <pc:docMk/>
          <pc:sldMk cId="2128075573" sldId="292"/>
        </pc:sldMkLst>
      </pc:sldChg>
      <pc:sldChg chg="modSp">
        <pc:chgData name="Patel, Dhruv V" userId="S::dpatel406@gatech.edu::89eebba9-d428-40b5-91eb-13049a1e6473" providerId="AD" clId="Web-{F56D1472-B8F8-4AAB-9468-E62775372BD0}" dt="2021-08-31T16:33:45.902" v="116" actId="20577"/>
        <pc:sldMkLst>
          <pc:docMk/>
          <pc:sldMk cId="2831005795" sldId="296"/>
        </pc:sldMkLst>
        <pc:spChg chg="mod">
          <ac:chgData name="Patel, Dhruv V" userId="S::dpatel406@gatech.edu::89eebba9-d428-40b5-91eb-13049a1e6473" providerId="AD" clId="Web-{F56D1472-B8F8-4AAB-9468-E62775372BD0}" dt="2021-08-31T16:33:45.902" v="116" actId="20577"/>
          <ac:spMkLst>
            <pc:docMk/>
            <pc:sldMk cId="2831005795" sldId="296"/>
            <ac:spMk id="3" creationId="{199E3F3A-0121-4FBE-8222-26E139FC8684}"/>
          </ac:spMkLst>
        </pc:spChg>
      </pc:sldChg>
      <pc:sldChg chg="del">
        <pc:chgData name="Patel, Dhruv V" userId="S::dpatel406@gatech.edu::89eebba9-d428-40b5-91eb-13049a1e6473" providerId="AD" clId="Web-{F56D1472-B8F8-4AAB-9468-E62775372BD0}" dt="2021-08-31T16:30:40.057" v="1"/>
        <pc:sldMkLst>
          <pc:docMk/>
          <pc:sldMk cId="1762309468" sldId="297"/>
        </pc:sldMkLst>
      </pc:sldChg>
      <pc:sldChg chg="modSp">
        <pc:chgData name="Patel, Dhruv V" userId="S::dpatel406@gatech.edu::89eebba9-d428-40b5-91eb-13049a1e6473" providerId="AD" clId="Web-{F56D1472-B8F8-4AAB-9468-E62775372BD0}" dt="2021-08-31T16:32:54.339" v="90" actId="20577"/>
        <pc:sldMkLst>
          <pc:docMk/>
          <pc:sldMk cId="2626272923" sldId="298"/>
        </pc:sldMkLst>
        <pc:spChg chg="mod">
          <ac:chgData name="Patel, Dhruv V" userId="S::dpatel406@gatech.edu::89eebba9-d428-40b5-91eb-13049a1e6473" providerId="AD" clId="Web-{F56D1472-B8F8-4AAB-9468-E62775372BD0}" dt="2021-08-31T16:32:54.339" v="90" actId="20577"/>
          <ac:spMkLst>
            <pc:docMk/>
            <pc:sldMk cId="2626272923" sldId="298"/>
            <ac:spMk id="5" creationId="{2863ED2E-58B9-4E29-AC14-B532F0D8DFA7}"/>
          </ac:spMkLst>
        </pc:spChg>
        <pc:spChg chg="mod">
          <ac:chgData name="Patel, Dhruv V" userId="S::dpatel406@gatech.edu::89eebba9-d428-40b5-91eb-13049a1e6473" providerId="AD" clId="Web-{F56D1472-B8F8-4AAB-9468-E62775372BD0}" dt="2021-08-31T16:30:42.494" v="2" actId="20577"/>
          <ac:spMkLst>
            <pc:docMk/>
            <pc:sldMk cId="2626272923" sldId="298"/>
            <ac:spMk id="75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F56D1472-B8F8-4AAB-9468-E62775372BD0}" dt="2021-08-31T16:32:54.605" v="91"/>
        <pc:sldMkLst>
          <pc:docMk/>
          <pc:sldMk cId="1577349179" sldId="299"/>
        </pc:sldMkLst>
      </pc:sldChg>
      <pc:sldChg chg="add">
        <pc:chgData name="Patel, Dhruv V" userId="S::dpatel406@gatech.edu::89eebba9-d428-40b5-91eb-13049a1e6473" providerId="AD" clId="Web-{F56D1472-B8F8-4AAB-9468-E62775372BD0}" dt="2021-08-31T16:34:46.356" v="117"/>
        <pc:sldMkLst>
          <pc:docMk/>
          <pc:sldMk cId="4272061114" sldId="299"/>
        </pc:sldMkLst>
      </pc:sldChg>
      <pc:sldChg chg="add">
        <pc:chgData name="Patel, Dhruv V" userId="S::dpatel406@gatech.edu::89eebba9-d428-40b5-91eb-13049a1e6473" providerId="AD" clId="Web-{F56D1472-B8F8-4AAB-9468-E62775372BD0}" dt="2021-08-31T16:34:46.481" v="118"/>
        <pc:sldMkLst>
          <pc:docMk/>
          <pc:sldMk cId="678901947" sldId="300"/>
        </pc:sldMkLst>
      </pc:sldChg>
      <pc:sldChg chg="del">
        <pc:chgData name="Patel, Dhruv V" userId="S::dpatel406@gatech.edu::89eebba9-d428-40b5-91eb-13049a1e6473" providerId="AD" clId="Web-{F56D1472-B8F8-4AAB-9468-E62775372BD0}" dt="2021-08-31T16:33:00.605" v="98"/>
        <pc:sldMkLst>
          <pc:docMk/>
          <pc:sldMk cId="3232468925" sldId="300"/>
        </pc:sldMkLst>
      </pc:sldChg>
      <pc:sldChg chg="add">
        <pc:chgData name="Patel, Dhruv V" userId="S::dpatel406@gatech.edu::89eebba9-d428-40b5-91eb-13049a1e6473" providerId="AD" clId="Web-{F56D1472-B8F8-4AAB-9468-E62775372BD0}" dt="2021-08-31T16:34:46.621" v="119"/>
        <pc:sldMkLst>
          <pc:docMk/>
          <pc:sldMk cId="123623312" sldId="301"/>
        </pc:sldMkLst>
      </pc:sldChg>
      <pc:sldChg chg="del">
        <pc:chgData name="Patel, Dhruv V" userId="S::dpatel406@gatech.edu::89eebba9-d428-40b5-91eb-13049a1e6473" providerId="AD" clId="Web-{F56D1472-B8F8-4AAB-9468-E62775372BD0}" dt="2021-08-31T16:33:00.605" v="95"/>
        <pc:sldMkLst>
          <pc:docMk/>
          <pc:sldMk cId="2405649255" sldId="301"/>
        </pc:sldMkLst>
      </pc:sldChg>
      <pc:sldChg chg="add">
        <pc:chgData name="Patel, Dhruv V" userId="S::dpatel406@gatech.edu::89eebba9-d428-40b5-91eb-13049a1e6473" providerId="AD" clId="Web-{F56D1472-B8F8-4AAB-9468-E62775372BD0}" dt="2021-08-31T16:34:46.824" v="120"/>
        <pc:sldMkLst>
          <pc:docMk/>
          <pc:sldMk cId="391958020" sldId="302"/>
        </pc:sldMkLst>
      </pc:sldChg>
      <pc:sldChg chg="del">
        <pc:chgData name="Patel, Dhruv V" userId="S::dpatel406@gatech.edu::89eebba9-d428-40b5-91eb-13049a1e6473" providerId="AD" clId="Web-{F56D1472-B8F8-4AAB-9468-E62775372BD0}" dt="2021-08-31T16:33:00.589" v="93"/>
        <pc:sldMkLst>
          <pc:docMk/>
          <pc:sldMk cId="468921089" sldId="302"/>
        </pc:sldMkLst>
      </pc:sldChg>
      <pc:sldChg chg="del">
        <pc:chgData name="Patel, Dhruv V" userId="S::dpatel406@gatech.edu::89eebba9-d428-40b5-91eb-13049a1e6473" providerId="AD" clId="Web-{F56D1472-B8F8-4AAB-9468-E62775372BD0}" dt="2021-08-31T16:33:00.605" v="97"/>
        <pc:sldMkLst>
          <pc:docMk/>
          <pc:sldMk cId="2507780891" sldId="303"/>
        </pc:sldMkLst>
      </pc:sldChg>
      <pc:sldChg chg="del">
        <pc:chgData name="Patel, Dhruv V" userId="S::dpatel406@gatech.edu::89eebba9-d428-40b5-91eb-13049a1e6473" providerId="AD" clId="Web-{F56D1472-B8F8-4AAB-9468-E62775372BD0}" dt="2021-08-31T16:33:09.917" v="101"/>
        <pc:sldMkLst>
          <pc:docMk/>
          <pc:sldMk cId="3325689470" sldId="304"/>
        </pc:sldMkLst>
      </pc:sldChg>
      <pc:sldChg chg="del">
        <pc:chgData name="Patel, Dhruv V" userId="S::dpatel406@gatech.edu::89eebba9-d428-40b5-91eb-13049a1e6473" providerId="AD" clId="Web-{F56D1472-B8F8-4AAB-9468-E62775372BD0}" dt="2021-08-31T16:33:09.902" v="100"/>
        <pc:sldMkLst>
          <pc:docMk/>
          <pc:sldMk cId="697888672" sldId="305"/>
        </pc:sldMkLst>
      </pc:sldChg>
      <pc:sldChg chg="del">
        <pc:chgData name="Patel, Dhruv V" userId="S::dpatel406@gatech.edu::89eebba9-d428-40b5-91eb-13049a1e6473" providerId="AD" clId="Web-{F56D1472-B8F8-4AAB-9468-E62775372BD0}" dt="2021-08-31T16:33:09.902" v="99"/>
        <pc:sldMkLst>
          <pc:docMk/>
          <pc:sldMk cId="1887297428" sldId="306"/>
        </pc:sldMkLst>
      </pc:sldChg>
      <pc:sldChg chg="del">
        <pc:chgData name="Patel, Dhruv V" userId="S::dpatel406@gatech.edu::89eebba9-d428-40b5-91eb-13049a1e6473" providerId="AD" clId="Web-{F56D1472-B8F8-4AAB-9468-E62775372BD0}" dt="2021-08-31T16:33:00.589" v="94"/>
        <pc:sldMkLst>
          <pc:docMk/>
          <pc:sldMk cId="998799843" sldId="307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6"/>
        <pc:sldMkLst>
          <pc:docMk/>
          <pc:sldMk cId="3506223877" sldId="308"/>
        </pc:sldMkLst>
      </pc:sldChg>
      <pc:sldChg chg="del">
        <pc:chgData name="Patel, Dhruv V" userId="S::dpatel406@gatech.edu::89eebba9-d428-40b5-91eb-13049a1e6473" providerId="AD" clId="Web-{F56D1472-B8F8-4AAB-9468-E62775372BD0}" dt="2021-08-31T16:33:25.058" v="105"/>
        <pc:sldMkLst>
          <pc:docMk/>
          <pc:sldMk cId="2003420089" sldId="309"/>
        </pc:sldMkLst>
      </pc:sldChg>
      <pc:sldChg chg="del">
        <pc:chgData name="Patel, Dhruv V" userId="S::dpatel406@gatech.edu::89eebba9-d428-40b5-91eb-13049a1e6473" providerId="AD" clId="Web-{F56D1472-B8F8-4AAB-9468-E62775372BD0}" dt="2021-08-31T16:33:25.074" v="114"/>
        <pc:sldMkLst>
          <pc:docMk/>
          <pc:sldMk cId="3132829855" sldId="311"/>
        </pc:sldMkLst>
      </pc:sldChg>
      <pc:sldChg chg="del">
        <pc:chgData name="Patel, Dhruv V" userId="S::dpatel406@gatech.edu::89eebba9-d428-40b5-91eb-13049a1e6473" providerId="AD" clId="Web-{F56D1472-B8F8-4AAB-9468-E62775372BD0}" dt="2021-08-31T16:33:25.074" v="113"/>
        <pc:sldMkLst>
          <pc:docMk/>
          <pc:sldMk cId="2421353852" sldId="312"/>
        </pc:sldMkLst>
      </pc:sldChg>
      <pc:sldChg chg="del">
        <pc:chgData name="Patel, Dhruv V" userId="S::dpatel406@gatech.edu::89eebba9-d428-40b5-91eb-13049a1e6473" providerId="AD" clId="Web-{F56D1472-B8F8-4AAB-9468-E62775372BD0}" dt="2021-08-31T16:32:54.605" v="92"/>
        <pc:sldMkLst>
          <pc:docMk/>
          <pc:sldMk cId="4096122978" sldId="313"/>
        </pc:sldMkLst>
      </pc:sldChg>
    </pc:docChg>
  </pc:docChgLst>
  <pc:docChgLst>
    <pc:chgData name="Loomba, Akul" userId="S::aloomba3@gatech.edu::6ff61c68-5fd8-4bc0-84b4-203c85998454" providerId="AD" clId="Web-{58F1260C-5765-4A04-FA41-E3FCD5223215}"/>
    <pc:docChg chg="modSld">
      <pc:chgData name="Loomba, Akul" userId="S::aloomba3@gatech.edu::6ff61c68-5fd8-4bc0-84b4-203c85998454" providerId="AD" clId="Web-{58F1260C-5765-4A04-FA41-E3FCD5223215}" dt="2020-08-28T13:22:42.976" v="4" actId="20577"/>
      <pc:docMkLst>
        <pc:docMk/>
      </pc:docMkLst>
      <pc:sldChg chg="addSp modSp">
        <pc:chgData name="Loomba, Akul" userId="S::aloomba3@gatech.edu::6ff61c68-5fd8-4bc0-84b4-203c85998454" providerId="AD" clId="Web-{58F1260C-5765-4A04-FA41-E3FCD5223215}" dt="2020-08-28T13:21:34.070" v="3" actId="1076"/>
        <pc:sldMkLst>
          <pc:docMk/>
          <pc:sldMk cId="1140913008" sldId="283"/>
        </pc:sldMkLst>
        <pc:picChg chg="add mod">
          <ac:chgData name="Loomba, Akul" userId="S::aloomba3@gatech.edu::6ff61c68-5fd8-4bc0-84b4-203c85998454" providerId="AD" clId="Web-{58F1260C-5765-4A04-FA41-E3FCD5223215}" dt="2020-08-28T13:21:34.070" v="3" actId="1076"/>
          <ac:picMkLst>
            <pc:docMk/>
            <pc:sldMk cId="1140913008" sldId="283"/>
            <ac:picMk id="2" creationId="{1B04B075-D229-4626-92E5-C7F64AE121C2}"/>
          </ac:picMkLst>
        </pc:picChg>
        <pc:picChg chg="mod">
          <ac:chgData name="Loomba, Akul" userId="S::aloomba3@gatech.edu::6ff61c68-5fd8-4bc0-84b4-203c85998454" providerId="AD" clId="Web-{58F1260C-5765-4A04-FA41-E3FCD5223215}" dt="2020-08-28T13:21:30.572" v="2" actId="1076"/>
          <ac:picMkLst>
            <pc:docMk/>
            <pc:sldMk cId="1140913008" sldId="283"/>
            <ac:picMk id="5" creationId="{39ABDBE2-6E2D-45FE-8266-8382209DAE80}"/>
          </ac:picMkLst>
        </pc:picChg>
      </pc:sldChg>
      <pc:sldChg chg="modSp">
        <pc:chgData name="Loomba, Akul" userId="S::aloomba3@gatech.edu::6ff61c68-5fd8-4bc0-84b4-203c85998454" providerId="AD" clId="Web-{58F1260C-5765-4A04-FA41-E3FCD5223215}" dt="2020-08-28T13:22:42.976" v="4" actId="20577"/>
        <pc:sldMkLst>
          <pc:docMk/>
          <pc:sldMk cId="3541753201" sldId="285"/>
        </pc:sldMkLst>
        <pc:spChg chg="mod">
          <ac:chgData name="Loomba, Akul" userId="S::aloomba3@gatech.edu::6ff61c68-5fd8-4bc0-84b4-203c85998454" providerId="AD" clId="Web-{58F1260C-5765-4A04-FA41-E3FCD5223215}" dt="2020-08-28T13:22:42.976" v="4" actId="20577"/>
          <ac:spMkLst>
            <pc:docMk/>
            <pc:sldMk cId="3541753201" sldId="285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2ABE0FD2-9B2B-40E3-50A4-D389EF72A1FE}"/>
    <pc:docChg chg="delSld modSld sldOrd">
      <pc:chgData name="Nakazawa, Allison M" userId="S::anakazawa7@gatech.edu::434e347d-bc06-4936-8f1a-589032403e0e" providerId="AD" clId="Web-{2ABE0FD2-9B2B-40E3-50A4-D389EF72A1FE}" dt="2020-08-30T21:05:47.721" v="234" actId="20577"/>
      <pc:docMkLst>
        <pc:docMk/>
      </pc:docMkLst>
      <pc:sldChg chg="modSp">
        <pc:chgData name="Nakazawa, Allison M" userId="S::anakazawa7@gatech.edu::434e347d-bc06-4936-8f1a-589032403e0e" providerId="AD" clId="Web-{2ABE0FD2-9B2B-40E3-50A4-D389EF72A1FE}" dt="2020-08-30T20:51:51.804" v="31" actId="20577"/>
        <pc:sldMkLst>
          <pc:docMk/>
          <pc:sldMk cId="3679337999" sldId="259"/>
        </pc:sldMkLst>
        <pc:spChg chg="mod">
          <ac:chgData name="Nakazawa, Allison M" userId="S::anakazawa7@gatech.edu::434e347d-bc06-4936-8f1a-589032403e0e" providerId="AD" clId="Web-{2ABE0FD2-9B2B-40E3-50A4-D389EF72A1FE}" dt="2020-08-30T20:51:51.804" v="31" actId="20577"/>
          <ac:spMkLst>
            <pc:docMk/>
            <pc:sldMk cId="3679337999" sldId="259"/>
            <ac:spMk id="76" creationId="{00000000-0000-0000-0000-000000000000}"/>
          </ac:spMkLst>
        </pc:spChg>
      </pc:sldChg>
      <pc:sldChg chg="ord">
        <pc:chgData name="Nakazawa, Allison M" userId="S::anakazawa7@gatech.edu::434e347d-bc06-4936-8f1a-589032403e0e" providerId="AD" clId="Web-{2ABE0FD2-9B2B-40E3-50A4-D389EF72A1FE}" dt="2020-08-30T20:53:08.587" v="33"/>
        <pc:sldMkLst>
          <pc:docMk/>
          <pc:sldMk cId="617202747" sldId="263"/>
        </pc:sldMkLst>
      </pc:sldChg>
      <pc:sldChg chg="modSp">
        <pc:chgData name="Nakazawa, Allison M" userId="S::anakazawa7@gatech.edu::434e347d-bc06-4936-8f1a-589032403e0e" providerId="AD" clId="Web-{2ABE0FD2-9B2B-40E3-50A4-D389EF72A1FE}" dt="2020-08-30T20:59:11.388" v="122" actId="20577"/>
        <pc:sldMkLst>
          <pc:docMk/>
          <pc:sldMk cId="3080317888" sldId="265"/>
        </pc:sldMkLst>
        <pc:spChg chg="mod">
          <ac:chgData name="Nakazawa, Allison M" userId="S::anakazawa7@gatech.edu::434e347d-bc06-4936-8f1a-589032403e0e" providerId="AD" clId="Web-{2ABE0FD2-9B2B-40E3-50A4-D389EF72A1FE}" dt="2020-08-30T20:59:11.388" v="122" actId="20577"/>
          <ac:spMkLst>
            <pc:docMk/>
            <pc:sldMk cId="3080317888" sldId="265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2ABE0FD2-9B2B-40E3-50A4-D389EF72A1FE}" dt="2020-08-30T20:54:56.184" v="51" actId="1076"/>
        <pc:sldMkLst>
          <pc:docMk/>
          <pc:sldMk cId="3702475629" sldId="267"/>
        </pc:sldMkLst>
        <pc:picChg chg="mod modCrop">
          <ac:chgData name="Nakazawa, Allison M" userId="S::anakazawa7@gatech.edu::434e347d-bc06-4936-8f1a-589032403e0e" providerId="AD" clId="Web-{2ABE0FD2-9B2B-40E3-50A4-D389EF72A1FE}" dt="2020-08-30T20:54:56.184" v="51" actId="1076"/>
          <ac:picMkLst>
            <pc:docMk/>
            <pc:sldMk cId="3702475629" sldId="267"/>
            <ac:picMk id="3" creationId="{710153C7-1B7F-446F-AB2B-9A8811675544}"/>
          </ac:picMkLst>
        </pc:picChg>
      </pc:sldChg>
      <pc:sldChg chg="modSp del ord">
        <pc:chgData name="Nakazawa, Allison M" userId="S::anakazawa7@gatech.edu::434e347d-bc06-4936-8f1a-589032403e0e" providerId="AD" clId="Web-{2ABE0FD2-9B2B-40E3-50A4-D389EF72A1FE}" dt="2020-08-30T20:59:13.998" v="123"/>
        <pc:sldMkLst>
          <pc:docMk/>
          <pc:sldMk cId="2029130204" sldId="268"/>
        </pc:sldMkLst>
        <pc:spChg chg="mod">
          <ac:chgData name="Nakazawa, Allison M" userId="S::anakazawa7@gatech.edu::434e347d-bc06-4936-8f1a-589032403e0e" providerId="AD" clId="Web-{2ABE0FD2-9B2B-40E3-50A4-D389EF72A1FE}" dt="2020-08-30T20:58:07.231" v="101" actId="20577"/>
          <ac:spMkLst>
            <pc:docMk/>
            <pc:sldMk cId="2029130204" sldId="268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2ABE0FD2-9B2B-40E3-50A4-D389EF72A1FE}" dt="2020-08-30T20:59:23.341" v="133" actId="14100"/>
        <pc:sldMkLst>
          <pc:docMk/>
          <pc:sldMk cId="559324985" sldId="270"/>
        </pc:sldMkLst>
        <pc:spChg chg="mod">
          <ac:chgData name="Nakazawa, Allison M" userId="S::anakazawa7@gatech.edu::434e347d-bc06-4936-8f1a-589032403e0e" providerId="AD" clId="Web-{2ABE0FD2-9B2B-40E3-50A4-D389EF72A1FE}" dt="2020-08-30T20:59:23.341" v="133" actId="14100"/>
          <ac:spMkLst>
            <pc:docMk/>
            <pc:sldMk cId="559324985" sldId="270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2ABE0FD2-9B2B-40E3-50A4-D389EF72A1FE}" dt="2020-08-30T20:54:28.385" v="48" actId="1076"/>
        <pc:sldMkLst>
          <pc:docMk/>
          <pc:sldMk cId="3396002581" sldId="273"/>
        </pc:sldMkLst>
        <pc:picChg chg="mod modCrop">
          <ac:chgData name="Nakazawa, Allison M" userId="S::anakazawa7@gatech.edu::434e347d-bc06-4936-8f1a-589032403e0e" providerId="AD" clId="Web-{2ABE0FD2-9B2B-40E3-50A4-D389EF72A1FE}" dt="2020-08-30T20:54:16.150" v="46" actId="1076"/>
          <ac:picMkLst>
            <pc:docMk/>
            <pc:sldMk cId="3396002581" sldId="273"/>
            <ac:picMk id="2" creationId="{28519D39-59CE-46E5-AEA8-4130E1CCE7FB}"/>
          </ac:picMkLst>
        </pc:picChg>
        <pc:picChg chg="mod modCrop">
          <ac:chgData name="Nakazawa, Allison M" userId="S::anakazawa7@gatech.edu::434e347d-bc06-4936-8f1a-589032403e0e" providerId="AD" clId="Web-{2ABE0FD2-9B2B-40E3-50A4-D389EF72A1FE}" dt="2020-08-30T20:54:28.385" v="48" actId="1076"/>
          <ac:picMkLst>
            <pc:docMk/>
            <pc:sldMk cId="3396002581" sldId="273"/>
            <ac:picMk id="3" creationId="{5B5BA5A8-BD32-4057-AC15-28839DE108EC}"/>
          </ac:picMkLst>
        </pc:picChg>
        <pc:picChg chg="mod">
          <ac:chgData name="Nakazawa, Allison M" userId="S::anakazawa7@gatech.edu::434e347d-bc06-4936-8f1a-589032403e0e" providerId="AD" clId="Web-{2ABE0FD2-9B2B-40E3-50A4-D389EF72A1FE}" dt="2020-08-30T20:54:09.775" v="45" actId="1076"/>
          <ac:picMkLst>
            <pc:docMk/>
            <pc:sldMk cId="3396002581" sldId="273"/>
            <ac:picMk id="6" creationId="{9FEC06F5-1687-49C5-911A-C780D0EF52FB}"/>
          </ac:picMkLst>
        </pc:picChg>
      </pc:sldChg>
      <pc:sldChg chg="addSp modSp ord">
        <pc:chgData name="Nakazawa, Allison M" userId="S::anakazawa7@gatech.edu::434e347d-bc06-4936-8f1a-589032403e0e" providerId="AD" clId="Web-{2ABE0FD2-9B2B-40E3-50A4-D389EF72A1FE}" dt="2020-08-30T21:05:08.830" v="223" actId="1076"/>
        <pc:sldMkLst>
          <pc:docMk/>
          <pc:sldMk cId="93505144" sldId="274"/>
        </pc:sldMkLst>
        <pc:spChg chg="add mod">
          <ac:chgData name="Nakazawa, Allison M" userId="S::anakazawa7@gatech.edu::434e347d-bc06-4936-8f1a-589032403e0e" providerId="AD" clId="Web-{2ABE0FD2-9B2B-40E3-50A4-D389EF72A1FE}" dt="2020-08-30T21:05:00.736" v="220" actId="1076"/>
          <ac:spMkLst>
            <pc:docMk/>
            <pc:sldMk cId="93505144" sldId="274"/>
            <ac:spMk id="2" creationId="{7681D164-86EA-4217-8ABA-A9B403B91A1E}"/>
          </ac:spMkLst>
        </pc:spChg>
        <pc:spChg chg="mod">
          <ac:chgData name="Nakazawa, Allison M" userId="S::anakazawa7@gatech.edu::434e347d-bc06-4936-8f1a-589032403e0e" providerId="AD" clId="Web-{2ABE0FD2-9B2B-40E3-50A4-D389EF72A1FE}" dt="2020-08-30T21:04:26.626" v="202" actId="20577"/>
          <ac:spMkLst>
            <pc:docMk/>
            <pc:sldMk cId="93505144" sldId="274"/>
            <ac:spMk id="76" creationId="{00000000-0000-0000-0000-000000000000}"/>
          </ac:spMkLst>
        </pc:spChg>
        <pc:picChg chg="mod">
          <ac:chgData name="Nakazawa, Allison M" userId="S::anakazawa7@gatech.edu::434e347d-bc06-4936-8f1a-589032403e0e" providerId="AD" clId="Web-{2ABE0FD2-9B2B-40E3-50A4-D389EF72A1FE}" dt="2020-08-30T21:05:03.221" v="222" actId="1076"/>
          <ac:picMkLst>
            <pc:docMk/>
            <pc:sldMk cId="93505144" sldId="274"/>
            <ac:picMk id="3" creationId="{39717C0D-FA6C-4F50-8337-2409B7D893EA}"/>
          </ac:picMkLst>
        </pc:picChg>
        <pc:picChg chg="mod">
          <ac:chgData name="Nakazawa, Allison M" userId="S::anakazawa7@gatech.edu::434e347d-bc06-4936-8f1a-589032403e0e" providerId="AD" clId="Web-{2ABE0FD2-9B2B-40E3-50A4-D389EF72A1FE}" dt="2020-08-30T21:05:08.830" v="223" actId="1076"/>
          <ac:picMkLst>
            <pc:docMk/>
            <pc:sldMk cId="93505144" sldId="274"/>
            <ac:picMk id="4" creationId="{873FF0DF-F609-4AEA-BDD4-F230F388BCAF}"/>
          </ac:picMkLst>
        </pc:picChg>
      </pc:sldChg>
      <pc:sldChg chg="modSp">
        <pc:chgData name="Nakazawa, Allison M" userId="S::anakazawa7@gatech.edu::434e347d-bc06-4936-8f1a-589032403e0e" providerId="AD" clId="Web-{2ABE0FD2-9B2B-40E3-50A4-D389EF72A1FE}" dt="2020-08-30T21:05:47.721" v="234" actId="20577"/>
        <pc:sldMkLst>
          <pc:docMk/>
          <pc:sldMk cId="1052774006" sldId="282"/>
        </pc:sldMkLst>
        <pc:spChg chg="mod">
          <ac:chgData name="Nakazawa, Allison M" userId="S::anakazawa7@gatech.edu::434e347d-bc06-4936-8f1a-589032403e0e" providerId="AD" clId="Web-{2ABE0FD2-9B2B-40E3-50A4-D389EF72A1FE}" dt="2020-08-30T21:05:47.721" v="234" actId="20577"/>
          <ac:spMkLst>
            <pc:docMk/>
            <pc:sldMk cId="1052774006" sldId="282"/>
            <ac:spMk id="75" creationId="{00000000-0000-0000-0000-000000000000}"/>
          </ac:spMkLst>
        </pc:spChg>
        <pc:picChg chg="mod">
          <ac:chgData name="Nakazawa, Allison M" userId="S::anakazawa7@gatech.edu::434e347d-bc06-4936-8f1a-589032403e0e" providerId="AD" clId="Web-{2ABE0FD2-9B2B-40E3-50A4-D389EF72A1FE}" dt="2020-08-30T21:05:32.612" v="225" actId="1076"/>
          <ac:picMkLst>
            <pc:docMk/>
            <pc:sldMk cId="1052774006" sldId="282"/>
            <ac:picMk id="2" creationId="{BEFE0DCA-7D60-46B2-9312-596D2E7E0F63}"/>
          </ac:picMkLst>
        </pc:picChg>
      </pc:sldChg>
      <pc:sldChg chg="modSp">
        <pc:chgData name="Nakazawa, Allison M" userId="S::anakazawa7@gatech.edu::434e347d-bc06-4936-8f1a-589032403e0e" providerId="AD" clId="Web-{2ABE0FD2-9B2B-40E3-50A4-D389EF72A1FE}" dt="2020-08-30T21:00:08.998" v="142" actId="1076"/>
        <pc:sldMkLst>
          <pc:docMk/>
          <pc:sldMk cId="1662370155" sldId="290"/>
        </pc:sldMkLst>
        <pc:spChg chg="mod">
          <ac:chgData name="Nakazawa, Allison M" userId="S::anakazawa7@gatech.edu::434e347d-bc06-4936-8f1a-589032403e0e" providerId="AD" clId="Web-{2ABE0FD2-9B2B-40E3-50A4-D389EF72A1FE}" dt="2020-08-30T21:00:03.779" v="141" actId="20577"/>
          <ac:spMkLst>
            <pc:docMk/>
            <pc:sldMk cId="1662370155" sldId="290"/>
            <ac:spMk id="76" creationId="{00000000-0000-0000-0000-000000000000}"/>
          </ac:spMkLst>
        </pc:spChg>
        <pc:picChg chg="mod">
          <ac:chgData name="Nakazawa, Allison M" userId="S::anakazawa7@gatech.edu::434e347d-bc06-4936-8f1a-589032403e0e" providerId="AD" clId="Web-{2ABE0FD2-9B2B-40E3-50A4-D389EF72A1FE}" dt="2020-08-30T21:00:08.998" v="142" actId="1076"/>
          <ac:picMkLst>
            <pc:docMk/>
            <pc:sldMk cId="1662370155" sldId="290"/>
            <ac:picMk id="2" creationId="{5C8C3F95-B685-482A-A09F-A3AA58799E60}"/>
          </ac:picMkLst>
        </pc:picChg>
      </pc:sldChg>
      <pc:sldChg chg="modSp">
        <pc:chgData name="Nakazawa, Allison M" userId="S::anakazawa7@gatech.edu::434e347d-bc06-4936-8f1a-589032403e0e" providerId="AD" clId="Web-{2ABE0FD2-9B2B-40E3-50A4-D389EF72A1FE}" dt="2020-08-30T21:02:01.062" v="165" actId="20577"/>
        <pc:sldMkLst>
          <pc:docMk/>
          <pc:sldMk cId="3091039785" sldId="291"/>
        </pc:sldMkLst>
        <pc:spChg chg="mod">
          <ac:chgData name="Nakazawa, Allison M" userId="S::anakazawa7@gatech.edu::434e347d-bc06-4936-8f1a-589032403e0e" providerId="AD" clId="Web-{2ABE0FD2-9B2B-40E3-50A4-D389EF72A1FE}" dt="2020-08-30T21:02:01.062" v="165" actId="20577"/>
          <ac:spMkLst>
            <pc:docMk/>
            <pc:sldMk cId="3091039785" sldId="291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2ABE0FD2-9B2B-40E3-50A4-D389EF72A1FE}" dt="2020-08-30T21:03:58.985" v="198" actId="20577"/>
        <pc:sldMkLst>
          <pc:docMk/>
          <pc:sldMk cId="2128075573" sldId="292"/>
        </pc:sldMkLst>
        <pc:spChg chg="mod">
          <ac:chgData name="Nakazawa, Allison M" userId="S::anakazawa7@gatech.edu::434e347d-bc06-4936-8f1a-589032403e0e" providerId="AD" clId="Web-{2ABE0FD2-9B2B-40E3-50A4-D389EF72A1FE}" dt="2020-08-30T21:03:58.985" v="198" actId="20577"/>
          <ac:spMkLst>
            <pc:docMk/>
            <pc:sldMk cId="2128075573" sldId="292"/>
            <ac:spMk id="75" creationId="{00000000-0000-0000-0000-000000000000}"/>
          </ac:spMkLst>
        </pc:spChg>
        <pc:spChg chg="mod">
          <ac:chgData name="Nakazawa, Allison M" userId="S::anakazawa7@gatech.edu::434e347d-bc06-4936-8f1a-589032403e0e" providerId="AD" clId="Web-{2ABE0FD2-9B2B-40E3-50A4-D389EF72A1FE}" dt="2020-08-30T21:03:52.142" v="194" actId="20577"/>
          <ac:spMkLst>
            <pc:docMk/>
            <pc:sldMk cId="2128075573" sldId="292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2ABE0FD2-9B2B-40E3-50A4-D389EF72A1FE}" dt="2020-08-30T20:50:45.397" v="4" actId="1076"/>
        <pc:sldMkLst>
          <pc:docMk/>
          <pc:sldMk cId="672810465" sldId="293"/>
        </pc:sldMkLst>
        <pc:picChg chg="mod modCrop">
          <ac:chgData name="Nakazawa, Allison M" userId="S::anakazawa7@gatech.edu::434e347d-bc06-4936-8f1a-589032403e0e" providerId="AD" clId="Web-{2ABE0FD2-9B2B-40E3-50A4-D389EF72A1FE}" dt="2020-08-30T20:50:45.397" v="4" actId="1076"/>
          <ac:picMkLst>
            <pc:docMk/>
            <pc:sldMk cId="672810465" sldId="293"/>
            <ac:picMk id="2" creationId="{1F7415DC-9B05-4135-8DF8-361274A35D2B}"/>
          </ac:picMkLst>
        </pc:picChg>
      </pc:sldChg>
      <pc:sldChg chg="modSp">
        <pc:chgData name="Nakazawa, Allison M" userId="S::anakazawa7@gatech.edu::434e347d-bc06-4936-8f1a-589032403e0e" providerId="AD" clId="Web-{2ABE0FD2-9B2B-40E3-50A4-D389EF72A1FE}" dt="2020-08-30T20:52:40.743" v="32" actId="20577"/>
        <pc:sldMkLst>
          <pc:docMk/>
          <pc:sldMk cId="854407808" sldId="295"/>
        </pc:sldMkLst>
        <pc:spChg chg="mod">
          <ac:chgData name="Nakazawa, Allison M" userId="S::anakazawa7@gatech.edu::434e347d-bc06-4936-8f1a-589032403e0e" providerId="AD" clId="Web-{2ABE0FD2-9B2B-40E3-50A4-D389EF72A1FE}" dt="2020-08-30T20:52:40.743" v="32" actId="20577"/>
          <ac:spMkLst>
            <pc:docMk/>
            <pc:sldMk cId="854407808" sldId="295"/>
            <ac:spMk id="76" creationId="{00000000-0000-0000-0000-000000000000}"/>
          </ac:spMkLst>
        </pc:spChg>
      </pc:sldChg>
    </pc:docChg>
  </pc:docChgLst>
  <pc:docChgLst>
    <pc:chgData name="Qadan, Faris O" userId="S::fqadan3@gatech.edu::1d1747fe-cd06-4ca7-8a63-b803545e1b70" providerId="AD" clId="Web-{008AED8C-0C01-4F4A-A6A2-85ABC8BA5E3A}"/>
    <pc:docChg chg="modSld">
      <pc:chgData name="Qadan, Faris O" userId="S::fqadan3@gatech.edu::1d1747fe-cd06-4ca7-8a63-b803545e1b70" providerId="AD" clId="Web-{008AED8C-0C01-4F4A-A6A2-85ABC8BA5E3A}" dt="2021-09-01T01:17:23.646" v="1" actId="1076"/>
      <pc:docMkLst>
        <pc:docMk/>
      </pc:docMkLst>
      <pc:sldChg chg="addSp modSp">
        <pc:chgData name="Qadan, Faris O" userId="S::fqadan3@gatech.edu::1d1747fe-cd06-4ca7-8a63-b803545e1b70" providerId="AD" clId="Web-{008AED8C-0C01-4F4A-A6A2-85ABC8BA5E3A}" dt="2021-09-01T01:17:23.646" v="1" actId="1076"/>
        <pc:sldMkLst>
          <pc:docMk/>
          <pc:sldMk cId="301570012" sldId="303"/>
        </pc:sldMkLst>
        <pc:picChg chg="add mod">
          <ac:chgData name="Qadan, Faris O" userId="S::fqadan3@gatech.edu::1d1747fe-cd06-4ca7-8a63-b803545e1b70" providerId="AD" clId="Web-{008AED8C-0C01-4F4A-A6A2-85ABC8BA5E3A}" dt="2021-09-01T01:17:23.646" v="1" actId="1076"/>
          <ac:picMkLst>
            <pc:docMk/>
            <pc:sldMk cId="301570012" sldId="303"/>
            <ac:picMk id="2" creationId="{04919CAE-7E94-4073-8D0F-4E0FB95F1681}"/>
          </ac:picMkLst>
        </pc:picChg>
      </pc:sldChg>
    </pc:docChg>
  </pc:docChgLst>
  <pc:docChgLst>
    <pc:chgData clId="Web-{FF21C861-8B0D-4BB7-9B4D-45A52A2BF4C1}"/>
    <pc:docChg chg="modSld">
      <pc:chgData name="" userId="" providerId="" clId="Web-{FF21C861-8B0D-4BB7-9B4D-45A52A2BF4C1}" dt="2021-01-31T08:48:05.025" v="0" actId="20577"/>
      <pc:docMkLst>
        <pc:docMk/>
      </pc:docMkLst>
      <pc:sldChg chg="modSp">
        <pc:chgData name="" userId="" providerId="" clId="Web-{FF21C861-8B0D-4BB7-9B4D-45A52A2BF4C1}" dt="2021-01-31T08:48:05.025" v="0" actId="20577"/>
        <pc:sldMkLst>
          <pc:docMk/>
          <pc:sldMk cId="1762309468" sldId="297"/>
        </pc:sldMkLst>
        <pc:spChg chg="mod">
          <ac:chgData name="" userId="" providerId="" clId="Web-{FF21C861-8B0D-4BB7-9B4D-45A52A2BF4C1}" dt="2021-01-31T08:48:05.025" v="0" actId="20577"/>
          <ac:spMkLst>
            <pc:docMk/>
            <pc:sldMk cId="1762309468" sldId="297"/>
            <ac:spMk id="3" creationId="{910EE242-82AE-4241-9BE9-4FD47DED8DCA}"/>
          </ac:spMkLst>
        </pc:spChg>
      </pc:sldChg>
    </pc:docChg>
  </pc:docChgLst>
  <pc:docChgLst>
    <pc:chgData name="Nakazawa, Allison M" userId="S::anakazawa7@gatech.edu::434e347d-bc06-4936-8f1a-589032403e0e" providerId="AD" clId="Web-{D6C0920B-FFE9-4FB8-6C36-1FFD91923347}"/>
    <pc:docChg chg="modSld">
      <pc:chgData name="Nakazawa, Allison M" userId="S::anakazawa7@gatech.edu::434e347d-bc06-4936-8f1a-589032403e0e" providerId="AD" clId="Web-{D6C0920B-FFE9-4FB8-6C36-1FFD91923347}" dt="2020-08-31T13:50:17.762" v="109" actId="20577"/>
      <pc:docMkLst>
        <pc:docMk/>
      </pc:docMkLst>
      <pc:sldChg chg="modSp">
        <pc:chgData name="Nakazawa, Allison M" userId="S::anakazawa7@gatech.edu::434e347d-bc06-4936-8f1a-589032403e0e" providerId="AD" clId="Web-{D6C0920B-FFE9-4FB8-6C36-1FFD91923347}" dt="2020-08-31T13:50:17.762" v="109" actId="20577"/>
        <pc:sldMkLst>
          <pc:docMk/>
          <pc:sldMk cId="1691350240" sldId="258"/>
        </pc:sldMkLst>
        <pc:spChg chg="mod">
          <ac:chgData name="Nakazawa, Allison M" userId="S::anakazawa7@gatech.edu::434e347d-bc06-4936-8f1a-589032403e0e" providerId="AD" clId="Web-{D6C0920B-FFE9-4FB8-6C36-1FFD91923347}" dt="2020-08-31T13:50:17.762" v="109" actId="20577"/>
          <ac:spMkLst>
            <pc:docMk/>
            <pc:sldMk cId="1691350240" sldId="258"/>
            <ac:spMk id="7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B0ED1787-846F-4416-8830-B569DEE0F68C}"/>
    <pc:docChg chg="addSld modSld">
      <pc:chgData name="Ram?rez Julio, Juan N" userId="S::jjulio6@gatech.edu::97a48f35-1bc0-4e79-ab11-c77fe1b63a3f" providerId="AD" clId="Web-{B0ED1787-846F-4416-8830-B569DEE0F68C}" dt="2020-08-26T19:34:07.907" v="616" actId="20577"/>
      <pc:docMkLst>
        <pc:docMk/>
      </pc:docMkLst>
      <pc:sldChg chg="modSp">
        <pc:chgData name="Ram?rez Julio, Juan N" userId="S::jjulio6@gatech.edu::97a48f35-1bc0-4e79-ab11-c77fe1b63a3f" providerId="AD" clId="Web-{B0ED1787-846F-4416-8830-B569DEE0F68C}" dt="2020-08-26T19:34:07.907" v="616" actId="20577"/>
        <pc:sldMkLst>
          <pc:docMk/>
          <pc:sldMk cId="3679337999" sldId="259"/>
        </pc:sldMkLst>
        <pc:spChg chg="mod">
          <ac:chgData name="Ram?rez Julio, Juan N" userId="S::jjulio6@gatech.edu::97a48f35-1bc0-4e79-ab11-c77fe1b63a3f" providerId="AD" clId="Web-{B0ED1787-846F-4416-8830-B569DEE0F68C}" dt="2020-08-26T19:15:24.922" v="389" actId="20577"/>
          <ac:spMkLst>
            <pc:docMk/>
            <pc:sldMk cId="3679337999" sldId="259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B0ED1787-846F-4416-8830-B569DEE0F68C}" dt="2020-08-26T19:34:07.907" v="616" actId="20577"/>
          <ac:spMkLst>
            <pc:docMk/>
            <pc:sldMk cId="3679337999" sldId="259"/>
            <ac:spMk id="76" creationId="{00000000-0000-0000-0000-000000000000}"/>
          </ac:spMkLst>
        </pc:spChg>
      </pc:sldChg>
      <pc:sldChg chg="modSp">
        <pc:chgData name="Ram?rez Julio, Juan N" userId="S::jjulio6@gatech.edu::97a48f35-1bc0-4e79-ab11-c77fe1b63a3f" providerId="AD" clId="Web-{B0ED1787-846F-4416-8830-B569DEE0F68C}" dt="2020-08-26T19:10:43.061" v="364" actId="20577"/>
        <pc:sldMkLst>
          <pc:docMk/>
          <pc:sldMk cId="1478172960" sldId="260"/>
        </pc:sldMkLst>
        <pc:spChg chg="mod">
          <ac:chgData name="Ram?rez Julio, Juan N" userId="S::jjulio6@gatech.edu::97a48f35-1bc0-4e79-ab11-c77fe1b63a3f" providerId="AD" clId="Web-{B0ED1787-846F-4416-8830-B569DEE0F68C}" dt="2020-08-26T19:10:43.061" v="364" actId="20577"/>
          <ac:spMkLst>
            <pc:docMk/>
            <pc:sldMk cId="1478172960" sldId="260"/>
            <ac:spMk id="76" creationId="{00000000-0000-0000-0000-000000000000}"/>
          </ac:spMkLst>
        </pc:spChg>
      </pc:sldChg>
      <pc:sldChg chg="modSp">
        <pc:chgData name="Ram?rez Julio, Juan N" userId="S::jjulio6@gatech.edu::97a48f35-1bc0-4e79-ab11-c77fe1b63a3f" providerId="AD" clId="Web-{B0ED1787-846F-4416-8830-B569DEE0F68C}" dt="2020-08-26T19:11:26.389" v="366" actId="1076"/>
        <pc:sldMkLst>
          <pc:docMk/>
          <pc:sldMk cId="3257316462" sldId="262"/>
        </pc:sldMkLst>
        <pc:spChg chg="mod">
          <ac:chgData name="Ram?rez Julio, Juan N" userId="S::jjulio6@gatech.edu::97a48f35-1bc0-4e79-ab11-c77fe1b63a3f" providerId="AD" clId="Web-{B0ED1787-846F-4416-8830-B569DEE0F68C}" dt="2020-08-26T19:11:19.280" v="365" actId="1076"/>
          <ac:spMkLst>
            <pc:docMk/>
            <pc:sldMk cId="3257316462" sldId="262"/>
            <ac:spMk id="76" creationId="{00000000-0000-0000-0000-000000000000}"/>
          </ac:spMkLst>
        </pc:spChg>
        <pc:graphicFrameChg chg="mod modGraphic">
          <ac:chgData name="Ram?rez Julio, Juan N" userId="S::jjulio6@gatech.edu::97a48f35-1bc0-4e79-ab11-c77fe1b63a3f" providerId="AD" clId="Web-{B0ED1787-846F-4416-8830-B569DEE0F68C}" dt="2020-08-26T19:11:26.389" v="366" actId="1076"/>
          <ac:graphicFrameMkLst>
            <pc:docMk/>
            <pc:sldMk cId="3257316462" sldId="262"/>
            <ac:graphicFrameMk id="2" creationId="{A0FDFD4E-F06F-41DA-87FB-0BFEAA77791A}"/>
          </ac:graphicFrameMkLst>
        </pc:graphicFrameChg>
      </pc:sldChg>
      <pc:sldChg chg="modSp add replId">
        <pc:chgData name="Ram?rez Julio, Juan N" userId="S::jjulio6@gatech.edu::97a48f35-1bc0-4e79-ab11-c77fe1b63a3f" providerId="AD" clId="Web-{B0ED1787-846F-4416-8830-B569DEE0F68C}" dt="2020-08-26T19:29:54.078" v="612" actId="20577"/>
        <pc:sldMkLst>
          <pc:docMk/>
          <pc:sldMk cId="617202747" sldId="263"/>
        </pc:sldMkLst>
        <pc:spChg chg="mod">
          <ac:chgData name="Ram?rez Julio, Juan N" userId="S::jjulio6@gatech.edu::97a48f35-1bc0-4e79-ab11-c77fe1b63a3f" providerId="AD" clId="Web-{B0ED1787-846F-4416-8830-B569DEE0F68C}" dt="2020-08-26T19:29:41.453" v="605" actId="20577"/>
          <ac:spMkLst>
            <pc:docMk/>
            <pc:sldMk cId="617202747" sldId="263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B0ED1787-846F-4416-8830-B569DEE0F68C}" dt="2020-08-26T19:29:54.078" v="612" actId="20577"/>
          <ac:spMkLst>
            <pc:docMk/>
            <pc:sldMk cId="617202747" sldId="263"/>
            <ac:spMk id="7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FF11209A-51A0-4E5C-A214-EEBACA366BFA}"/>
    <pc:docChg chg="modSld">
      <pc:chgData name="Ram?rez Julio, Juan N" userId="S::jjulio6@gatech.edu::97a48f35-1bc0-4e79-ab11-c77fe1b63a3f" providerId="AD" clId="Web-{FF11209A-51A0-4E5C-A214-EEBACA366BFA}" dt="2020-08-30T16:00:37.863" v="126" actId="1076"/>
      <pc:docMkLst>
        <pc:docMk/>
      </pc:docMkLst>
      <pc:sldChg chg="modSp">
        <pc:chgData name="Ram?rez Julio, Juan N" userId="S::jjulio6@gatech.edu::97a48f35-1bc0-4e79-ab11-c77fe1b63a3f" providerId="AD" clId="Web-{FF11209A-51A0-4E5C-A214-EEBACA366BFA}" dt="2020-08-30T16:00:37.863" v="126" actId="1076"/>
        <pc:sldMkLst>
          <pc:docMk/>
          <pc:sldMk cId="572350538" sldId="294"/>
        </pc:sldMkLst>
        <pc:spChg chg="mod">
          <ac:chgData name="Ram?rez Julio, Juan N" userId="S::jjulio6@gatech.edu::97a48f35-1bc0-4e79-ab11-c77fe1b63a3f" providerId="AD" clId="Web-{FF11209A-51A0-4E5C-A214-EEBACA366BFA}" dt="2020-08-30T16:00:35.535" v="125" actId="1076"/>
          <ac:spMkLst>
            <pc:docMk/>
            <pc:sldMk cId="572350538" sldId="294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FF11209A-51A0-4E5C-A214-EEBACA366BFA}" dt="2020-08-30T16:00:37.863" v="126" actId="1076"/>
          <ac:spMkLst>
            <pc:docMk/>
            <pc:sldMk cId="572350538" sldId="294"/>
            <ac:spMk id="76" creationId="{00000000-0000-0000-0000-000000000000}"/>
          </ac:spMkLst>
        </pc:spChg>
      </pc:sldChg>
    </pc:docChg>
  </pc:docChgLst>
  <pc:docChgLst>
    <pc:chgData name="Loomba, Akul" userId="S::aloomba3@gatech.edu::6ff61c68-5fd8-4bc0-84b4-203c85998454" providerId="AD" clId="Web-{3EEB80F6-6796-4BE2-E879-ABDC9977E313}"/>
    <pc:docChg chg="addSld modSld">
      <pc:chgData name="Loomba, Akul" userId="S::aloomba3@gatech.edu::6ff61c68-5fd8-4bc0-84b4-203c85998454" providerId="AD" clId="Web-{3EEB80F6-6796-4BE2-E879-ABDC9977E313}" dt="2020-08-29T16:43:54.162" v="30"/>
      <pc:docMkLst>
        <pc:docMk/>
      </pc:docMkLst>
      <pc:sldChg chg="addSp delSp modSp addCm">
        <pc:chgData name="Loomba, Akul" userId="S::aloomba3@gatech.edu::6ff61c68-5fd8-4bc0-84b4-203c85998454" providerId="AD" clId="Web-{3EEB80F6-6796-4BE2-E879-ABDC9977E313}" dt="2020-08-29T16:43:54.162" v="30"/>
        <pc:sldMkLst>
          <pc:docMk/>
          <pc:sldMk cId="1052774006" sldId="282"/>
        </pc:sldMkLst>
        <pc:spChg chg="mod">
          <ac:chgData name="Loomba, Akul" userId="S::aloomba3@gatech.edu::6ff61c68-5fd8-4bc0-84b4-203c85998454" providerId="AD" clId="Web-{3EEB80F6-6796-4BE2-E879-ABDC9977E313}" dt="2020-08-29T16:43:11.567" v="11" actId="20577"/>
          <ac:spMkLst>
            <pc:docMk/>
            <pc:sldMk cId="1052774006" sldId="282"/>
            <ac:spMk id="75" creationId="{00000000-0000-0000-0000-000000000000}"/>
          </ac:spMkLst>
        </pc:spChg>
        <pc:picChg chg="mod">
          <ac:chgData name="Loomba, Akul" userId="S::aloomba3@gatech.edu::6ff61c68-5fd8-4bc0-84b4-203c85998454" providerId="AD" clId="Web-{3EEB80F6-6796-4BE2-E879-ABDC9977E313}" dt="2020-08-29T16:43:36.021" v="29" actId="14100"/>
          <ac:picMkLst>
            <pc:docMk/>
            <pc:sldMk cId="1052774006" sldId="282"/>
            <ac:picMk id="2" creationId="{BEFE0DCA-7D60-46B2-9312-596D2E7E0F63}"/>
          </ac:picMkLst>
        </pc:picChg>
        <pc:picChg chg="del mod">
          <ac:chgData name="Loomba, Akul" userId="S::aloomba3@gatech.edu::6ff61c68-5fd8-4bc0-84b4-203c85998454" providerId="AD" clId="Web-{3EEB80F6-6796-4BE2-E879-ABDC9977E313}" dt="2020-08-29T16:42:58.317" v="6"/>
          <ac:picMkLst>
            <pc:docMk/>
            <pc:sldMk cId="1052774006" sldId="282"/>
            <ac:picMk id="3" creationId="{6B0CB403-5ADE-4507-800B-C5D758B5660F}"/>
          </ac:picMkLst>
        </pc:picChg>
        <pc:picChg chg="add del mod">
          <ac:chgData name="Loomba, Akul" userId="S::aloomba3@gatech.edu::6ff61c68-5fd8-4bc0-84b4-203c85998454" providerId="AD" clId="Web-{3EEB80F6-6796-4BE2-E879-ABDC9977E313}" dt="2020-08-29T16:43:33.036" v="28"/>
          <ac:picMkLst>
            <pc:docMk/>
            <pc:sldMk cId="1052774006" sldId="282"/>
            <ac:picMk id="4" creationId="{1E036FEF-AFEA-4C55-94F4-F220E607BB82}"/>
          </ac:picMkLst>
        </pc:picChg>
      </pc:sldChg>
      <pc:sldChg chg="addCm">
        <pc:chgData name="Loomba, Akul" userId="S::aloomba3@gatech.edu::6ff61c68-5fd8-4bc0-84b4-203c85998454" providerId="AD" clId="Web-{3EEB80F6-6796-4BE2-E879-ABDC9977E313}" dt="2020-08-29T16:37:14.053" v="3"/>
        <pc:sldMkLst>
          <pc:docMk/>
          <pc:sldMk cId="1140913008" sldId="283"/>
        </pc:sldMkLst>
      </pc:sldChg>
      <pc:sldChg chg="modSp addCm">
        <pc:chgData name="Loomba, Akul" userId="S::aloomba3@gatech.edu::6ff61c68-5fd8-4bc0-84b4-203c85998454" providerId="AD" clId="Web-{3EEB80F6-6796-4BE2-E879-ABDC9977E313}" dt="2020-08-29T16:36:48.053" v="2"/>
        <pc:sldMkLst>
          <pc:docMk/>
          <pc:sldMk cId="3541753201" sldId="285"/>
        </pc:sldMkLst>
        <pc:spChg chg="mod">
          <ac:chgData name="Loomba, Akul" userId="S::aloomba3@gatech.edu::6ff61c68-5fd8-4bc0-84b4-203c85998454" providerId="AD" clId="Web-{3EEB80F6-6796-4BE2-E879-ABDC9977E313}" dt="2020-08-29T16:36:17.146" v="1" actId="20577"/>
          <ac:spMkLst>
            <pc:docMk/>
            <pc:sldMk cId="3541753201" sldId="285"/>
            <ac:spMk id="76" creationId="{00000000-0000-0000-0000-000000000000}"/>
          </ac:spMkLst>
        </pc:spChg>
      </pc:sldChg>
      <pc:sldChg chg="delSp modSp add replId">
        <pc:chgData name="Loomba, Akul" userId="S::aloomba3@gatech.edu::6ff61c68-5fd8-4bc0-84b4-203c85998454" providerId="AD" clId="Web-{3EEB80F6-6796-4BE2-E879-ABDC9977E313}" dt="2020-08-29T16:43:30.271" v="27" actId="1076"/>
        <pc:sldMkLst>
          <pc:docMk/>
          <pc:sldMk cId="2851767915" sldId="289"/>
        </pc:sldMkLst>
        <pc:spChg chg="mod">
          <ac:chgData name="Loomba, Akul" userId="S::aloomba3@gatech.edu::6ff61c68-5fd8-4bc0-84b4-203c85998454" providerId="AD" clId="Web-{3EEB80F6-6796-4BE2-E879-ABDC9977E313}" dt="2020-08-29T16:43:22.333" v="24" actId="20577"/>
          <ac:spMkLst>
            <pc:docMk/>
            <pc:sldMk cId="2851767915" sldId="289"/>
            <ac:spMk id="75" creationId="{00000000-0000-0000-0000-000000000000}"/>
          </ac:spMkLst>
        </pc:spChg>
        <pc:picChg chg="del">
          <ac:chgData name="Loomba, Akul" userId="S::aloomba3@gatech.edu::6ff61c68-5fd8-4bc0-84b4-203c85998454" providerId="AD" clId="Web-{3EEB80F6-6796-4BE2-E879-ABDC9977E313}" dt="2020-08-29T16:43:15.286" v="13"/>
          <ac:picMkLst>
            <pc:docMk/>
            <pc:sldMk cId="2851767915" sldId="289"/>
            <ac:picMk id="2" creationId="{BEFE0DCA-7D60-46B2-9312-596D2E7E0F63}"/>
          </ac:picMkLst>
        </pc:picChg>
        <pc:picChg chg="mod">
          <ac:chgData name="Loomba, Akul" userId="S::aloomba3@gatech.edu::6ff61c68-5fd8-4bc0-84b4-203c85998454" providerId="AD" clId="Web-{3EEB80F6-6796-4BE2-E879-ABDC9977E313}" dt="2020-08-29T16:43:30.271" v="27" actId="1076"/>
          <ac:picMkLst>
            <pc:docMk/>
            <pc:sldMk cId="2851767915" sldId="289"/>
            <ac:picMk id="4" creationId="{1E036FEF-AFEA-4C55-94F4-F220E607BB82}"/>
          </ac:picMkLst>
        </pc:picChg>
      </pc:sldChg>
    </pc:docChg>
  </pc:docChgLst>
  <pc:docChgLst>
    <pc:chgData name="Loomba, Akul" userId="S::aloomba3@gatech.edu::6ff61c68-5fd8-4bc0-84b4-203c85998454" providerId="AD" clId="Web-{1CF92202-44EB-4FC0-55F3-50897DA9C335}"/>
    <pc:docChg chg="modSld">
      <pc:chgData name="Loomba, Akul" userId="S::aloomba3@gatech.edu::6ff61c68-5fd8-4bc0-84b4-203c85998454" providerId="AD" clId="Web-{1CF92202-44EB-4FC0-55F3-50897DA9C335}" dt="2020-08-27T18:01:53.277" v="1" actId="1076"/>
      <pc:docMkLst>
        <pc:docMk/>
      </pc:docMkLst>
      <pc:sldChg chg="modSp">
        <pc:chgData name="Loomba, Akul" userId="S::aloomba3@gatech.edu::6ff61c68-5fd8-4bc0-84b4-203c85998454" providerId="AD" clId="Web-{1CF92202-44EB-4FC0-55F3-50897DA9C335}" dt="2020-08-27T18:01:53.277" v="1" actId="1076"/>
        <pc:sldMkLst>
          <pc:docMk/>
          <pc:sldMk cId="0" sldId="256"/>
        </pc:sldMkLst>
        <pc:picChg chg="mod">
          <ac:chgData name="Loomba, Akul" userId="S::aloomba3@gatech.edu::6ff61c68-5fd8-4bc0-84b4-203c85998454" providerId="AD" clId="Web-{1CF92202-44EB-4FC0-55F3-50897DA9C335}" dt="2020-08-27T18:01:53.277" v="1" actId="1076"/>
          <ac:picMkLst>
            <pc:docMk/>
            <pc:sldMk cId="0" sldId="256"/>
            <ac:picMk id="67" creationId="{00000000-0000-0000-0000-000000000000}"/>
          </ac:picMkLst>
        </pc:picChg>
      </pc:sldChg>
    </pc:docChg>
  </pc:docChgLst>
  <pc:docChgLst>
    <pc:chgData name="Bush, Brittney J" userId="S::bbush9@gatech.edu::b4fe8df5-5712-459f-a984-fe67de4aa889" providerId="AD" clId="Web-{69D7271A-2F30-35FA-B582-3952FA11A52B}"/>
    <pc:docChg chg="modSld">
      <pc:chgData name="Bush, Brittney J" userId="S::bbush9@gatech.edu::b4fe8df5-5712-459f-a984-fe67de4aa889" providerId="AD" clId="Web-{69D7271A-2F30-35FA-B582-3952FA11A52B}" dt="2021-02-02T22:03:49.817" v="9" actId="20577"/>
      <pc:docMkLst>
        <pc:docMk/>
      </pc:docMkLst>
      <pc:sldChg chg="modSp">
        <pc:chgData name="Bush, Brittney J" userId="S::bbush9@gatech.edu::b4fe8df5-5712-459f-a984-fe67de4aa889" providerId="AD" clId="Web-{69D7271A-2F30-35FA-B582-3952FA11A52B}" dt="2021-02-02T22:03:49.817" v="9" actId="20577"/>
        <pc:sldMkLst>
          <pc:docMk/>
          <pc:sldMk cId="0" sldId="257"/>
        </pc:sldMkLst>
        <pc:spChg chg="mod">
          <ac:chgData name="Bush, Brittney J" userId="S::bbush9@gatech.edu::b4fe8df5-5712-459f-a984-fe67de4aa889" providerId="AD" clId="Web-{69D7271A-2F30-35FA-B582-3952FA11A52B}" dt="2021-02-02T22:03:49.817" v="9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Qadan, Faris O" userId="S::fqadan3@gatech.edu::1d1747fe-cd06-4ca7-8a63-b803545e1b70" providerId="AD" clId="Web-{F3EE3E8F-39E8-4D9A-B96C-6A44F8E4DE4D}"/>
    <pc:docChg chg="modSld">
      <pc:chgData name="Qadan, Faris O" userId="S::fqadan3@gatech.edu::1d1747fe-cd06-4ca7-8a63-b803545e1b70" providerId="AD" clId="Web-{F3EE3E8F-39E8-4D9A-B96C-6A44F8E4DE4D}" dt="2021-09-01T01:15:46.099" v="231" actId="20577"/>
      <pc:docMkLst>
        <pc:docMk/>
      </pc:docMkLst>
      <pc:sldChg chg="modSp">
        <pc:chgData name="Qadan, Faris O" userId="S::fqadan3@gatech.edu::1d1747fe-cd06-4ca7-8a63-b803545e1b70" providerId="AD" clId="Web-{F3EE3E8F-39E8-4D9A-B96C-6A44F8E4DE4D}" dt="2021-09-01T01:15:46.099" v="231" actId="20577"/>
        <pc:sldMkLst>
          <pc:docMk/>
          <pc:sldMk cId="301570012" sldId="303"/>
        </pc:sldMkLst>
        <pc:spChg chg="mod">
          <ac:chgData name="Qadan, Faris O" userId="S::fqadan3@gatech.edu::1d1747fe-cd06-4ca7-8a63-b803545e1b70" providerId="AD" clId="Web-{F3EE3E8F-39E8-4D9A-B96C-6A44F8E4DE4D}" dt="2021-09-01T01:15:46.099" v="231" actId="20577"/>
          <ac:spMkLst>
            <pc:docMk/>
            <pc:sldMk cId="301570012" sldId="303"/>
            <ac:spMk id="5" creationId="{2863ED2E-58B9-4E29-AC14-B532F0D8DFA7}"/>
          </ac:spMkLst>
        </pc:spChg>
      </pc:sldChg>
    </pc:docChg>
  </pc:docChgLst>
  <pc:docChgLst>
    <pc:chgData name="Patel, Dhruv V" userId="S::dpatel406@gatech.edu::89eebba9-d428-40b5-91eb-13049a1e6473" providerId="AD" clId="Web-{281C87CE-6766-4603-9C0E-20F450293151}"/>
    <pc:docChg chg="addSld delSld modSld">
      <pc:chgData name="Patel, Dhruv V" userId="S::dpatel406@gatech.edu::89eebba9-d428-40b5-91eb-13049a1e6473" providerId="AD" clId="Web-{281C87CE-6766-4603-9C0E-20F450293151}" dt="2021-09-03T16:28:06.344" v="157"/>
      <pc:docMkLst>
        <pc:docMk/>
      </pc:docMkLst>
      <pc:sldChg chg="del">
        <pc:chgData name="Patel, Dhruv V" userId="S::dpatel406@gatech.edu::89eebba9-d428-40b5-91eb-13049a1e6473" providerId="AD" clId="Web-{281C87CE-6766-4603-9C0E-20F450293151}" dt="2021-09-03T16:20:23.863" v="1"/>
        <pc:sldMkLst>
          <pc:docMk/>
          <pc:sldMk cId="3152060597" sldId="304"/>
        </pc:sldMkLst>
      </pc:sldChg>
      <pc:sldChg chg="addSp delSp modSp add replId modTransition addAnim modAnim">
        <pc:chgData name="Patel, Dhruv V" userId="S::dpatel406@gatech.edu::89eebba9-d428-40b5-91eb-13049a1e6473" providerId="AD" clId="Web-{281C87CE-6766-4603-9C0E-20F450293151}" dt="2021-09-03T16:28:06.344" v="157"/>
        <pc:sldMkLst>
          <pc:docMk/>
          <pc:sldMk cId="2039114186" sldId="305"/>
        </pc:sldMkLst>
        <pc:spChg chg="add mod">
          <ac:chgData name="Patel, Dhruv V" userId="S::dpatel406@gatech.edu::89eebba9-d428-40b5-91eb-13049a1e6473" providerId="AD" clId="Web-{281C87CE-6766-4603-9C0E-20F450293151}" dt="2021-09-03T16:21:55.006" v="16"/>
          <ac:spMkLst>
            <pc:docMk/>
            <pc:sldMk cId="2039114186" sldId="305"/>
            <ac:spMk id="3" creationId="{103A09F6-52DA-4C9C-A016-BACCBB9E5912}"/>
          </ac:spMkLst>
        </pc:spChg>
        <pc:spChg chg="mod">
          <ac:chgData name="Patel, Dhruv V" userId="S::dpatel406@gatech.edu::89eebba9-d428-40b5-91eb-13049a1e6473" providerId="AD" clId="Web-{281C87CE-6766-4603-9C0E-20F450293151}" dt="2021-09-03T16:22:47.648" v="29" actId="20577"/>
          <ac:spMkLst>
            <pc:docMk/>
            <pc:sldMk cId="2039114186" sldId="305"/>
            <ac:spMk id="5" creationId="{2863ED2E-58B9-4E29-AC14-B532F0D8DFA7}"/>
          </ac:spMkLst>
        </pc:spChg>
        <pc:spChg chg="add del">
          <ac:chgData name="Patel, Dhruv V" userId="S::dpatel406@gatech.edu::89eebba9-d428-40b5-91eb-13049a1e6473" providerId="AD" clId="Web-{281C87CE-6766-4603-9C0E-20F450293151}" dt="2021-09-03T16:21:48.927" v="14"/>
          <ac:spMkLst>
            <pc:docMk/>
            <pc:sldMk cId="2039114186" sldId="305"/>
            <ac:spMk id="7" creationId="{70E32962-52E8-46BE-AC28-58D25C190E58}"/>
          </ac:spMkLst>
        </pc:spChg>
        <pc:spChg chg="add mod">
          <ac:chgData name="Patel, Dhruv V" userId="S::dpatel406@gatech.edu::89eebba9-d428-40b5-91eb-13049a1e6473" providerId="AD" clId="Web-{281C87CE-6766-4603-9C0E-20F450293151}" dt="2021-09-03T16:23:06.476" v="50" actId="14100"/>
          <ac:spMkLst>
            <pc:docMk/>
            <pc:sldMk cId="2039114186" sldId="305"/>
            <ac:spMk id="8" creationId="{CFB552BA-D924-4AEF-8DD7-B9768865F78B}"/>
          </ac:spMkLst>
        </pc:spChg>
        <pc:spChg chg="add del mod">
          <ac:chgData name="Patel, Dhruv V" userId="S::dpatel406@gatech.edu::89eebba9-d428-40b5-91eb-13049a1e6473" providerId="AD" clId="Web-{281C87CE-6766-4603-9C0E-20F450293151}" dt="2021-09-03T16:22:19.381" v="24"/>
          <ac:spMkLst>
            <pc:docMk/>
            <pc:sldMk cId="2039114186" sldId="305"/>
            <ac:spMk id="9" creationId="{7F64996E-F9BF-4C78-AA01-CF405A84D7DA}"/>
          </ac:spMkLst>
        </pc:spChg>
        <pc:spChg chg="add mod">
          <ac:chgData name="Patel, Dhruv V" userId="S::dpatel406@gatech.edu::89eebba9-d428-40b5-91eb-13049a1e6473" providerId="AD" clId="Web-{281C87CE-6766-4603-9C0E-20F450293151}" dt="2021-09-03T16:23:03.383" v="49" actId="14100"/>
          <ac:spMkLst>
            <pc:docMk/>
            <pc:sldMk cId="2039114186" sldId="305"/>
            <ac:spMk id="10" creationId="{29A4B524-1E0D-40F6-88FD-66A0DEDF9C77}"/>
          </ac:spMkLst>
        </pc:spChg>
        <pc:spChg chg="add mod">
          <ac:chgData name="Patel, Dhruv V" userId="S::dpatel406@gatech.edu::89eebba9-d428-40b5-91eb-13049a1e6473" providerId="AD" clId="Web-{281C87CE-6766-4603-9C0E-20F450293151}" dt="2021-09-03T16:25:41.027" v="133" actId="20577"/>
          <ac:spMkLst>
            <pc:docMk/>
            <pc:sldMk cId="2039114186" sldId="305"/>
            <ac:spMk id="11" creationId="{C9813F09-5965-48BC-AE4F-5CD48C5EA86A}"/>
          </ac:spMkLst>
        </pc:spChg>
        <pc:spChg chg="add mod">
          <ac:chgData name="Patel, Dhruv V" userId="S::dpatel406@gatech.edu::89eebba9-d428-40b5-91eb-13049a1e6473" providerId="AD" clId="Web-{281C87CE-6766-4603-9C0E-20F450293151}" dt="2021-09-03T16:25:49.418" v="135" actId="1076"/>
          <ac:spMkLst>
            <pc:docMk/>
            <pc:sldMk cId="2039114186" sldId="305"/>
            <ac:spMk id="12" creationId="{4577FD10-19EB-4E59-8861-AF528C06CC2D}"/>
          </ac:spMkLst>
        </pc:spChg>
        <pc:spChg chg="add mod">
          <ac:chgData name="Patel, Dhruv V" userId="S::dpatel406@gatech.edu::89eebba9-d428-40b5-91eb-13049a1e6473" providerId="AD" clId="Web-{281C87CE-6766-4603-9C0E-20F450293151}" dt="2021-09-03T16:25:59.309" v="138" actId="20577"/>
          <ac:spMkLst>
            <pc:docMk/>
            <pc:sldMk cId="2039114186" sldId="305"/>
            <ac:spMk id="13" creationId="{EE2B4046-6D59-4EBF-B080-28FB18160D80}"/>
          </ac:spMkLst>
        </pc:spChg>
        <pc:spChg chg="add mod">
          <ac:chgData name="Patel, Dhruv V" userId="S::dpatel406@gatech.edu::89eebba9-d428-40b5-91eb-13049a1e6473" providerId="AD" clId="Web-{281C87CE-6766-4603-9C0E-20F450293151}" dt="2021-09-03T16:26:21.310" v="141" actId="20577"/>
          <ac:spMkLst>
            <pc:docMk/>
            <pc:sldMk cId="2039114186" sldId="305"/>
            <ac:spMk id="14" creationId="{7B7CB04E-84E9-40AE-8101-182A67883707}"/>
          </ac:spMkLst>
        </pc:spChg>
        <pc:picChg chg="del">
          <ac:chgData name="Patel, Dhruv V" userId="S::dpatel406@gatech.edu::89eebba9-d428-40b5-91eb-13049a1e6473" providerId="AD" clId="Web-{281C87CE-6766-4603-9C0E-20F450293151}" dt="2021-09-03T16:25:00.104" v="121"/>
          <ac:picMkLst>
            <pc:docMk/>
            <pc:sldMk cId="2039114186" sldId="305"/>
            <ac:picMk id="2" creationId="{04919CAE-7E94-4073-8D0F-4E0FB95F1681}"/>
          </ac:picMkLst>
        </pc:picChg>
      </pc:sldChg>
    </pc:docChg>
  </pc:docChgLst>
  <pc:docChgLst>
    <pc:chgData name="Patel, Yash B" userId="S::ypatel75@gatech.edu::f229dfb0-c586-4613-80de-4337bafce670" providerId="AD" clId="Web-{65F8900F-EDF2-4D04-9398-E2431B381657}"/>
    <pc:docChg chg="modSld">
      <pc:chgData name="Patel, Yash B" userId="S::ypatel75@gatech.edu::f229dfb0-c586-4613-80de-4337bafce670" providerId="AD" clId="Web-{65F8900F-EDF2-4D04-9398-E2431B381657}" dt="2021-09-01T01:01:33.472" v="33" actId="20577"/>
      <pc:docMkLst>
        <pc:docMk/>
      </pc:docMkLst>
      <pc:sldChg chg="modSp">
        <pc:chgData name="Patel, Yash B" userId="S::ypatel75@gatech.edu::f229dfb0-c586-4613-80de-4337bafce670" providerId="AD" clId="Web-{65F8900F-EDF2-4D04-9398-E2431B381657}" dt="2021-09-01T01:01:33.472" v="33" actId="20577"/>
        <pc:sldMkLst>
          <pc:docMk/>
          <pc:sldMk cId="301570012" sldId="303"/>
        </pc:sldMkLst>
        <pc:spChg chg="mod">
          <ac:chgData name="Patel, Yash B" userId="S::ypatel75@gatech.edu::f229dfb0-c586-4613-80de-4337bafce670" providerId="AD" clId="Web-{65F8900F-EDF2-4D04-9398-E2431B381657}" dt="2021-09-01T01:01:33.472" v="33" actId="20577"/>
          <ac:spMkLst>
            <pc:docMk/>
            <pc:sldMk cId="301570012" sldId="303"/>
            <ac:spMk id="5" creationId="{2863ED2E-58B9-4E29-AC14-B532F0D8DFA7}"/>
          </ac:spMkLst>
        </pc:spChg>
      </pc:sldChg>
    </pc:docChg>
  </pc:docChgLst>
  <pc:docChgLst>
    <pc:chgData name="Ram?rez Julio, Juan N" userId="S::jjulio6@gatech.edu::97a48f35-1bc0-4e79-ab11-c77fe1b63a3f" providerId="AD" clId="Web-{17B87C0C-599B-4A22-A0D8-AFFB0FFD2C65}"/>
    <pc:docChg chg="modSld">
      <pc:chgData name="Ram?rez Julio, Juan N" userId="S::jjulio6@gatech.edu::97a48f35-1bc0-4e79-ab11-c77fe1b63a3f" providerId="AD" clId="Web-{17B87C0C-599B-4A22-A0D8-AFFB0FFD2C65}" dt="2020-08-26T18:46:31.091" v="11"/>
      <pc:docMkLst>
        <pc:docMk/>
      </pc:docMkLst>
      <pc:sldChg chg="modSp">
        <pc:chgData name="Ram?rez Julio, Juan N" userId="S::jjulio6@gatech.edu::97a48f35-1bc0-4e79-ab11-c77fe1b63a3f" providerId="AD" clId="Web-{17B87C0C-599B-4A22-A0D8-AFFB0FFD2C65}" dt="2020-08-26T18:46:31.091" v="11"/>
        <pc:sldMkLst>
          <pc:docMk/>
          <pc:sldMk cId="3257316462" sldId="262"/>
        </pc:sldMkLst>
        <pc:graphicFrameChg chg="mod modGraphic">
          <ac:chgData name="Ram?rez Julio, Juan N" userId="S::jjulio6@gatech.edu::97a48f35-1bc0-4e79-ab11-c77fe1b63a3f" providerId="AD" clId="Web-{17B87C0C-599B-4A22-A0D8-AFFB0FFD2C65}" dt="2020-08-26T18:46:31.091" v="11"/>
          <ac:graphicFrameMkLst>
            <pc:docMk/>
            <pc:sldMk cId="3257316462" sldId="262"/>
            <ac:graphicFrameMk id="2" creationId="{A0FDFD4E-F06F-41DA-87FB-0BFEAA77791A}"/>
          </ac:graphicFrameMkLst>
        </pc:graphicFrameChg>
      </pc:sldChg>
    </pc:docChg>
  </pc:docChgLst>
  <pc:docChgLst>
    <pc:chgData name="William Touchstone" userId="682388bf-f96c-4605-8878-5bdbbdfe871b" providerId="ADAL" clId="{B39C9F15-31B9-4CC6-9DEA-5E095F6B7E5B}"/>
    <pc:docChg chg="addSld delSld modSld">
      <pc:chgData name="William Touchstone" userId="682388bf-f96c-4605-8878-5bdbbdfe871b" providerId="ADAL" clId="{B39C9F15-31B9-4CC6-9DEA-5E095F6B7E5B}" dt="2020-09-01T20:30:23.440" v="2"/>
      <pc:docMkLst>
        <pc:docMk/>
      </pc:docMkLst>
      <pc:sldChg chg="modCm">
        <pc:chgData name="William Touchstone" userId="682388bf-f96c-4605-8878-5bdbbdfe871b" providerId="ADAL" clId="{B39C9F15-31B9-4CC6-9DEA-5E095F6B7E5B}" dt="2020-09-01T20:30:23.440" v="2"/>
        <pc:sldMkLst>
          <pc:docMk/>
          <pc:sldMk cId="559324985" sldId="270"/>
        </pc:sldMkLst>
      </pc:sldChg>
      <pc:sldChg chg="new del">
        <pc:chgData name="William Touchstone" userId="682388bf-f96c-4605-8878-5bdbbdfe871b" providerId="ADAL" clId="{B39C9F15-31B9-4CC6-9DEA-5E095F6B7E5B}" dt="2020-09-01T20:16:48.251" v="1" actId="47"/>
        <pc:sldMkLst>
          <pc:docMk/>
          <pc:sldMk cId="1626726048" sldId="297"/>
        </pc:sldMkLst>
      </pc:sldChg>
    </pc:docChg>
  </pc:docChgLst>
  <pc:docChgLst>
    <pc:chgData name="Martinez Abramovitz, Ariel" userId="S::amartinez98@gatech.edu::35d9bc75-8f37-46c3-80b8-1ecdfa5e2ce6" providerId="AD" clId="Web-{ABD00481-59FC-8549-CB7A-1A21F886C182}"/>
    <pc:docChg chg="modSld">
      <pc:chgData name="Martinez Abramovitz, Ariel" userId="S::amartinez98@gatech.edu::35d9bc75-8f37-46c3-80b8-1ecdfa5e2ce6" providerId="AD" clId="Web-{ABD00481-59FC-8549-CB7A-1A21F886C182}" dt="2020-09-01T23:05:06.591" v="3" actId="20577"/>
      <pc:docMkLst>
        <pc:docMk/>
      </pc:docMkLst>
      <pc:sldChg chg="modSp">
        <pc:chgData name="Martinez Abramovitz, Ariel" userId="S::amartinez98@gatech.edu::35d9bc75-8f37-46c3-80b8-1ecdfa5e2ce6" providerId="AD" clId="Web-{ABD00481-59FC-8549-CB7A-1A21F886C182}" dt="2020-09-01T23:05:06.591" v="2" actId="20577"/>
        <pc:sldMkLst>
          <pc:docMk/>
          <pc:sldMk cId="2082639377" sldId="286"/>
        </pc:sldMkLst>
        <pc:spChg chg="mod">
          <ac:chgData name="Martinez Abramovitz, Ariel" userId="S::amartinez98@gatech.edu::35d9bc75-8f37-46c3-80b8-1ecdfa5e2ce6" providerId="AD" clId="Web-{ABD00481-59FC-8549-CB7A-1A21F886C182}" dt="2020-09-01T23:05:06.591" v="2" actId="20577"/>
          <ac:spMkLst>
            <pc:docMk/>
            <pc:sldMk cId="2082639377" sldId="286"/>
            <ac:spMk id="3" creationId="{7EDF037D-0AFA-4059-9740-819612447673}"/>
          </ac:spMkLst>
        </pc:spChg>
      </pc:sldChg>
    </pc:docChg>
  </pc:docChgLst>
  <pc:docChgLst>
    <pc:chgData name="Nakazawa, Allison M" userId="S::anakazawa7@gatech.edu::434e347d-bc06-4936-8f1a-589032403e0e" providerId="AD" clId="Web-{8AA37C4E-1E18-4C03-A040-4C326DC9A0AD}"/>
    <pc:docChg chg="addSld modSld">
      <pc:chgData name="Nakazawa, Allison M" userId="S::anakazawa7@gatech.edu::434e347d-bc06-4936-8f1a-589032403e0e" providerId="AD" clId="Web-{8AA37C4E-1E18-4C03-A040-4C326DC9A0AD}" dt="2020-08-24T15:03:25.481" v="64"/>
      <pc:docMkLst>
        <pc:docMk/>
      </pc:docMkLst>
      <pc:sldChg chg="modSp add replId addCm">
        <pc:chgData name="Nakazawa, Allison M" userId="S::anakazawa7@gatech.edu::434e347d-bc06-4936-8f1a-589032403e0e" providerId="AD" clId="Web-{8AA37C4E-1E18-4C03-A040-4C326DC9A0AD}" dt="2020-08-24T15:03:25.481" v="64"/>
        <pc:sldMkLst>
          <pc:docMk/>
          <pc:sldMk cId="1691350240" sldId="258"/>
        </pc:sldMkLst>
        <pc:spChg chg="mod">
          <ac:chgData name="Nakazawa, Allison M" userId="S::anakazawa7@gatech.edu::434e347d-bc06-4936-8f1a-589032403e0e" providerId="AD" clId="Web-{8AA37C4E-1E18-4C03-A040-4C326DC9A0AD}" dt="2020-08-24T15:02:23.810" v="1" actId="20577"/>
          <ac:spMkLst>
            <pc:docMk/>
            <pc:sldMk cId="1691350240" sldId="258"/>
            <ac:spMk id="75" creationId="{00000000-0000-0000-0000-000000000000}"/>
          </ac:spMkLst>
        </pc:spChg>
        <pc:spChg chg="mod">
          <ac:chgData name="Nakazawa, Allison M" userId="S::anakazawa7@gatech.edu::434e347d-bc06-4936-8f1a-589032403e0e" providerId="AD" clId="Web-{8AA37C4E-1E18-4C03-A040-4C326DC9A0AD}" dt="2020-08-24T15:02:58.122" v="63" actId="20577"/>
          <ac:spMkLst>
            <pc:docMk/>
            <pc:sldMk cId="1691350240" sldId="25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89AF0EA6-7A9D-438D-BEF8-043AC7C13D26}"/>
    <pc:docChg chg="modSld">
      <pc:chgData name="Patel, Dhruv V" userId="S::dpatel406@gatech.edu::89eebba9-d428-40b5-91eb-13049a1e6473" providerId="AD" clId="Web-{89AF0EA6-7A9D-438D-BEF8-043AC7C13D26}" dt="2021-02-02T22:09:26.836" v="16" actId="20577"/>
      <pc:docMkLst>
        <pc:docMk/>
      </pc:docMkLst>
      <pc:sldChg chg="modSp">
        <pc:chgData name="Patel, Dhruv V" userId="S::dpatel406@gatech.edu::89eebba9-d428-40b5-91eb-13049a1e6473" providerId="AD" clId="Web-{89AF0EA6-7A9D-438D-BEF8-043AC7C13D26}" dt="2021-02-02T22:09:26.836" v="16" actId="20577"/>
        <pc:sldMkLst>
          <pc:docMk/>
          <pc:sldMk cId="1691350240" sldId="258"/>
        </pc:sldMkLst>
        <pc:spChg chg="mod">
          <ac:chgData name="Patel, Dhruv V" userId="S::dpatel406@gatech.edu::89eebba9-d428-40b5-91eb-13049a1e6473" providerId="AD" clId="Web-{89AF0EA6-7A9D-438D-BEF8-043AC7C13D26}" dt="2021-02-02T22:09:26.836" v="16" actId="20577"/>
          <ac:spMkLst>
            <pc:docMk/>
            <pc:sldMk cId="1691350240" sldId="258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CDFFD8D0-0B73-428A-10DB-AF3C750F01C8}"/>
    <pc:docChg chg="modSld">
      <pc:chgData name="Nakazawa, Allison M" userId="S::anakazawa7@gatech.edu::434e347d-bc06-4936-8f1a-589032403e0e" providerId="AD" clId="Web-{CDFFD8D0-0B73-428A-10DB-AF3C750F01C8}" dt="2020-09-01T14:11:35.314" v="50" actId="20577"/>
      <pc:docMkLst>
        <pc:docMk/>
      </pc:docMkLst>
      <pc:sldChg chg="modSp">
        <pc:chgData name="Nakazawa, Allison M" userId="S::anakazawa7@gatech.edu::434e347d-bc06-4936-8f1a-589032403e0e" providerId="AD" clId="Web-{CDFFD8D0-0B73-428A-10DB-AF3C750F01C8}" dt="2020-09-01T14:09:01.756" v="39" actId="20577"/>
        <pc:sldMkLst>
          <pc:docMk/>
          <pc:sldMk cId="1691350240" sldId="258"/>
        </pc:sldMkLst>
        <pc:spChg chg="mod">
          <ac:chgData name="Nakazawa, Allison M" userId="S::anakazawa7@gatech.edu::434e347d-bc06-4936-8f1a-589032403e0e" providerId="AD" clId="Web-{CDFFD8D0-0B73-428A-10DB-AF3C750F01C8}" dt="2020-09-01T14:09:01.756" v="39" actId="20577"/>
          <ac:spMkLst>
            <pc:docMk/>
            <pc:sldMk cId="1691350240" sldId="258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CDFFD8D0-0B73-428A-10DB-AF3C750F01C8}" dt="2020-09-01T14:10:44.724" v="48" actId="20577"/>
        <pc:sldMkLst>
          <pc:docMk/>
          <pc:sldMk cId="1196890508" sldId="275"/>
        </pc:sldMkLst>
        <pc:spChg chg="mod">
          <ac:chgData name="Nakazawa, Allison M" userId="S::anakazawa7@gatech.edu::434e347d-bc06-4936-8f1a-589032403e0e" providerId="AD" clId="Web-{CDFFD8D0-0B73-428A-10DB-AF3C750F01C8}" dt="2020-09-01T14:10:44.724" v="48" actId="20577"/>
          <ac:spMkLst>
            <pc:docMk/>
            <pc:sldMk cId="1196890508" sldId="275"/>
            <ac:spMk id="76" creationId="{00000000-0000-0000-0000-000000000000}"/>
          </ac:spMkLst>
        </pc:spChg>
      </pc:sldChg>
      <pc:sldChg chg="modSp">
        <pc:chgData name="Nakazawa, Allison M" userId="S::anakazawa7@gatech.edu::434e347d-bc06-4936-8f1a-589032403e0e" providerId="AD" clId="Web-{CDFFD8D0-0B73-428A-10DB-AF3C750F01C8}" dt="2020-09-01T14:11:35.314" v="50" actId="20577"/>
        <pc:sldMkLst>
          <pc:docMk/>
          <pc:sldMk cId="2831005795" sldId="296"/>
        </pc:sldMkLst>
        <pc:spChg chg="mod">
          <ac:chgData name="Nakazawa, Allison M" userId="S::anakazawa7@gatech.edu::434e347d-bc06-4936-8f1a-589032403e0e" providerId="AD" clId="Web-{CDFFD8D0-0B73-428A-10DB-AF3C750F01C8}" dt="2020-09-01T14:11:35.314" v="50" actId="20577"/>
          <ac:spMkLst>
            <pc:docMk/>
            <pc:sldMk cId="2831005795" sldId="296"/>
            <ac:spMk id="76" creationId="{00000000-0000-0000-0000-000000000000}"/>
          </ac:spMkLst>
        </pc:spChg>
      </pc:sldChg>
    </pc:docChg>
  </pc:docChgLst>
  <pc:docChgLst>
    <pc:chgData name="Shi, Nicholas" userId="S::nshi8@gatech.edu::6686e66d-9660-48ed-81e8-5b28725a5290" providerId="AD" clId="Web-{B38F0739-CAB1-4F39-E44B-436591C12D9F}"/>
    <pc:docChg chg="">
      <pc:chgData name="Shi, Nicholas" userId="S::nshi8@gatech.edu::6686e66d-9660-48ed-81e8-5b28725a5290" providerId="AD" clId="Web-{B38F0739-CAB1-4F39-E44B-436591C12D9F}" dt="2020-08-29T15:27:17.532" v="9"/>
      <pc:docMkLst>
        <pc:docMk/>
      </pc:docMkLst>
      <pc:sldChg chg="addCm">
        <pc:chgData name="Shi, Nicholas" userId="S::nshi8@gatech.edu::6686e66d-9660-48ed-81e8-5b28725a5290" providerId="AD" clId="Web-{B38F0739-CAB1-4F39-E44B-436591C12D9F}" dt="2020-08-29T15:18:49.486" v="5"/>
        <pc:sldMkLst>
          <pc:docMk/>
          <pc:sldMk cId="3679337999" sldId="259"/>
        </pc:sldMkLst>
      </pc:sldChg>
      <pc:sldChg chg="addCm delCm">
        <pc:chgData name="Shi, Nicholas" userId="S::nshi8@gatech.edu::6686e66d-9660-48ed-81e8-5b28725a5290" providerId="AD" clId="Web-{B38F0739-CAB1-4F39-E44B-436591C12D9F}" dt="2020-08-29T15:26:25.031" v="8"/>
        <pc:sldMkLst>
          <pc:docMk/>
          <pc:sldMk cId="2029130204" sldId="268"/>
        </pc:sldMkLst>
      </pc:sldChg>
      <pc:sldChg chg="addCm">
        <pc:chgData name="Shi, Nicholas" userId="S::nshi8@gatech.edu::6686e66d-9660-48ed-81e8-5b28725a5290" providerId="AD" clId="Web-{B38F0739-CAB1-4F39-E44B-436591C12D9F}" dt="2020-08-29T15:27:17.532" v="9"/>
        <pc:sldMkLst>
          <pc:docMk/>
          <pc:sldMk cId="559324985" sldId="270"/>
        </pc:sldMkLst>
      </pc:sldChg>
      <pc:sldChg chg="addCm delCm">
        <pc:chgData name="Shi, Nicholas" userId="S::nshi8@gatech.edu::6686e66d-9660-48ed-81e8-5b28725a5290" providerId="AD" clId="Web-{B38F0739-CAB1-4F39-E44B-436591C12D9F}" dt="2020-08-29T15:26:10.546" v="7"/>
        <pc:sldMkLst>
          <pc:docMk/>
          <pc:sldMk cId="3929187173" sldId="280"/>
        </pc:sldMkLst>
      </pc:sldChg>
      <pc:sldChg chg="addCm modCm">
        <pc:chgData name="Shi, Nicholas" userId="S::nshi8@gatech.edu::6686e66d-9660-48ed-81e8-5b28725a5290" providerId="AD" clId="Web-{B38F0739-CAB1-4F39-E44B-436591C12D9F}" dt="2020-08-29T15:07:10.420" v="1"/>
        <pc:sldMkLst>
          <pc:docMk/>
          <pc:sldMk cId="1140913008" sldId="283"/>
        </pc:sldMkLst>
      </pc:sldChg>
    </pc:docChg>
  </pc:docChgLst>
  <pc:docChgLst>
    <pc:chgData name="Loomba, Akul" userId="S::aloomba3@gatech.edu::6ff61c68-5fd8-4bc0-84b4-203c85998454" providerId="AD" clId="Web-{EA4CCA2D-1FFD-4C1A-3A84-6F50926230E6}"/>
    <pc:docChg chg="addSld delSld modSld sldOrd">
      <pc:chgData name="Loomba, Akul" userId="S::aloomba3@gatech.edu::6ff61c68-5fd8-4bc0-84b4-203c85998454" providerId="AD" clId="Web-{EA4CCA2D-1FFD-4C1A-3A84-6F50926230E6}" dt="2020-08-27T19:40:47.526" v="1442"/>
      <pc:docMkLst>
        <pc:docMk/>
      </pc:docMkLst>
      <pc:sldChg chg="modSp">
        <pc:chgData name="Loomba, Akul" userId="S::aloomba3@gatech.edu::6ff61c68-5fd8-4bc0-84b4-203c85998454" providerId="AD" clId="Web-{EA4CCA2D-1FFD-4C1A-3A84-6F50926230E6}" dt="2020-08-27T18:11:12.029" v="158" actId="20577"/>
        <pc:sldMkLst>
          <pc:docMk/>
          <pc:sldMk cId="1478172960" sldId="260"/>
        </pc:sldMkLst>
        <pc:spChg chg="mod">
          <ac:chgData name="Loomba, Akul" userId="S::aloomba3@gatech.edu::6ff61c68-5fd8-4bc0-84b4-203c85998454" providerId="AD" clId="Web-{EA4CCA2D-1FFD-4C1A-3A84-6F50926230E6}" dt="2020-08-27T18:11:12.029" v="158" actId="20577"/>
          <ac:spMkLst>
            <pc:docMk/>
            <pc:sldMk cId="1478172960" sldId="260"/>
            <ac:spMk id="76" creationId="{00000000-0000-0000-0000-000000000000}"/>
          </ac:spMkLst>
        </pc:spChg>
      </pc:sldChg>
      <pc:sldChg chg="addSp delSp modSp ord">
        <pc:chgData name="Loomba, Akul" userId="S::aloomba3@gatech.edu::6ff61c68-5fd8-4bc0-84b4-203c85998454" providerId="AD" clId="Web-{EA4CCA2D-1FFD-4C1A-3A84-6F50926230E6}" dt="2020-08-27T18:57:15.801" v="1260" actId="14100"/>
        <pc:sldMkLst>
          <pc:docMk/>
          <pc:sldMk cId="617202747" sldId="263"/>
        </pc:sldMkLst>
        <pc:spChg chg="add del mod">
          <ac:chgData name="Loomba, Akul" userId="S::aloomba3@gatech.edu::6ff61c68-5fd8-4bc0-84b4-203c85998454" providerId="AD" clId="Web-{EA4CCA2D-1FFD-4C1A-3A84-6F50926230E6}" dt="2020-08-27T18:57:13.098" v="1259"/>
          <ac:spMkLst>
            <pc:docMk/>
            <pc:sldMk cId="617202747" sldId="263"/>
            <ac:spMk id="4" creationId="{69655EAE-2DF7-4AC4-8480-86168F597897}"/>
          </ac:spMkLst>
        </pc:spChg>
        <pc:spChg chg="mod">
          <ac:chgData name="Loomba, Akul" userId="S::aloomba3@gatech.edu::6ff61c68-5fd8-4bc0-84b4-203c85998454" providerId="AD" clId="Web-{EA4CCA2D-1FFD-4C1A-3A84-6F50926230E6}" dt="2020-08-27T18:57:00.426" v="1252" actId="20577"/>
          <ac:spMkLst>
            <pc:docMk/>
            <pc:sldMk cId="617202747" sldId="263"/>
            <ac:spMk id="75" creationId="{00000000-0000-0000-0000-000000000000}"/>
          </ac:spMkLst>
        </pc:spChg>
        <pc:spChg chg="del mod">
          <ac:chgData name="Loomba, Akul" userId="S::aloomba3@gatech.edu::6ff61c68-5fd8-4bc0-84b4-203c85998454" providerId="AD" clId="Web-{EA4CCA2D-1FFD-4C1A-3A84-6F50926230E6}" dt="2020-08-27T18:57:07.363" v="1256"/>
          <ac:spMkLst>
            <pc:docMk/>
            <pc:sldMk cId="617202747" sldId="263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EA4CCA2D-1FFD-4C1A-3A84-6F50926230E6}" dt="2020-08-27T18:57:15.801" v="1260" actId="14100"/>
          <ac:picMkLst>
            <pc:docMk/>
            <pc:sldMk cId="617202747" sldId="263"/>
            <ac:picMk id="2" creationId="{4A7B8774-3A24-4B32-B907-F8A48C72BF79}"/>
          </ac:picMkLst>
        </pc:picChg>
      </pc:sldChg>
      <pc:sldChg chg="new del">
        <pc:chgData name="Loomba, Akul" userId="S::aloomba3@gatech.edu::6ff61c68-5fd8-4bc0-84b4-203c85998454" providerId="AD" clId="Web-{EA4CCA2D-1FFD-4C1A-3A84-6F50926230E6}" dt="2020-08-27T18:09:48.997" v="1"/>
        <pc:sldMkLst>
          <pc:docMk/>
          <pc:sldMk cId="1033856930" sldId="264"/>
        </pc:sldMkLst>
      </pc:sldChg>
      <pc:sldChg chg="addSp modSp add replId">
        <pc:chgData name="Loomba, Akul" userId="S::aloomba3@gatech.edu::6ff61c68-5fd8-4bc0-84b4-203c85998454" providerId="AD" clId="Web-{EA4CCA2D-1FFD-4C1A-3A84-6F50926230E6}" dt="2020-08-27T19:31:56.159" v="1325" actId="14100"/>
        <pc:sldMkLst>
          <pc:docMk/>
          <pc:sldMk cId="4098893115" sldId="264"/>
        </pc:sldMkLst>
        <pc:spChg chg="mod">
          <ac:chgData name="Loomba, Akul" userId="S::aloomba3@gatech.edu::6ff61c68-5fd8-4bc0-84b4-203c85998454" providerId="AD" clId="Web-{EA4CCA2D-1FFD-4C1A-3A84-6F50926230E6}" dt="2020-08-27T18:14:15.328" v="191" actId="20577"/>
          <ac:spMkLst>
            <pc:docMk/>
            <pc:sldMk cId="4098893115" sldId="264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8:09:59.138" v="5" actId="20577"/>
          <ac:spMkLst>
            <pc:docMk/>
            <pc:sldMk cId="4098893115" sldId="264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EA4CCA2D-1FFD-4C1A-3A84-6F50926230E6}" dt="2020-08-27T19:31:56.159" v="1325" actId="14100"/>
          <ac:picMkLst>
            <pc:docMk/>
            <pc:sldMk cId="4098893115" sldId="264"/>
            <ac:picMk id="2" creationId="{65502093-6533-4CD5-AC3C-7F0DD9F738FF}"/>
          </ac:picMkLst>
        </pc:picChg>
      </pc:sldChg>
      <pc:sldChg chg="new del">
        <pc:chgData name="Loomba, Akul" userId="S::aloomba3@gatech.edu::6ff61c68-5fd8-4bc0-84b4-203c85998454" providerId="AD" clId="Web-{EA4CCA2D-1FFD-4C1A-3A84-6F50926230E6}" dt="2020-08-27T18:11:19.545" v="160"/>
        <pc:sldMkLst>
          <pc:docMk/>
          <pc:sldMk cId="2322659649" sldId="265"/>
        </pc:sldMkLst>
      </pc:sldChg>
      <pc:sldChg chg="modSp add ord replId">
        <pc:chgData name="Loomba, Akul" userId="S::aloomba3@gatech.edu::6ff61c68-5fd8-4bc0-84b4-203c85998454" providerId="AD" clId="Web-{EA4CCA2D-1FFD-4C1A-3A84-6F50926230E6}" dt="2020-08-27T19:32:29.894" v="1328"/>
        <pc:sldMkLst>
          <pc:docMk/>
          <pc:sldMk cId="3080317888" sldId="265"/>
        </pc:sldMkLst>
        <pc:spChg chg="mod">
          <ac:chgData name="Loomba, Akul" userId="S::aloomba3@gatech.edu::6ff61c68-5fd8-4bc0-84b4-203c85998454" providerId="AD" clId="Web-{EA4CCA2D-1FFD-4C1A-3A84-6F50926230E6}" dt="2020-08-27T18:11:29.748" v="168" actId="20577"/>
          <ac:spMkLst>
            <pc:docMk/>
            <pc:sldMk cId="3080317888" sldId="265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8:18:45.470" v="403" actId="20577"/>
          <ac:spMkLst>
            <pc:docMk/>
            <pc:sldMk cId="3080317888" sldId="265"/>
            <ac:spMk id="76" creationId="{00000000-0000-0000-0000-000000000000}"/>
          </ac:spMkLst>
        </pc:spChg>
      </pc:sldChg>
      <pc:sldChg chg="new del">
        <pc:chgData name="Loomba, Akul" userId="S::aloomba3@gatech.edu::6ff61c68-5fd8-4bc0-84b4-203c85998454" providerId="AD" clId="Web-{EA4CCA2D-1FFD-4C1A-3A84-6F50926230E6}" dt="2020-08-27T18:11:24.373" v="162"/>
        <pc:sldMkLst>
          <pc:docMk/>
          <pc:sldMk cId="3226886717" sldId="265"/>
        </pc:sldMkLst>
      </pc:sldChg>
      <pc:sldChg chg="addSp delSp modSp add replId">
        <pc:chgData name="Loomba, Akul" userId="S::aloomba3@gatech.edu::6ff61c68-5fd8-4bc0-84b4-203c85998454" providerId="AD" clId="Web-{EA4CCA2D-1FFD-4C1A-3A84-6F50926230E6}" dt="2020-08-27T19:07:02.227" v="1272"/>
        <pc:sldMkLst>
          <pc:docMk/>
          <pc:sldMk cId="4271806930" sldId="266"/>
        </pc:sldMkLst>
        <pc:spChg chg="mod">
          <ac:chgData name="Loomba, Akul" userId="S::aloomba3@gatech.edu::6ff61c68-5fd8-4bc0-84b4-203c85998454" providerId="AD" clId="Web-{EA4CCA2D-1FFD-4C1A-3A84-6F50926230E6}" dt="2020-08-27T18:12:46.139" v="185" actId="20577"/>
          <ac:spMkLst>
            <pc:docMk/>
            <pc:sldMk cId="4271806930" sldId="266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9:05:32.648" v="1265" actId="20577"/>
          <ac:spMkLst>
            <pc:docMk/>
            <pc:sldMk cId="4271806930" sldId="266"/>
            <ac:spMk id="76" creationId="{00000000-0000-0000-0000-000000000000}"/>
          </ac:spMkLst>
        </pc:spChg>
        <pc:picChg chg="add del mod">
          <ac:chgData name="Loomba, Akul" userId="S::aloomba3@gatech.edu::6ff61c68-5fd8-4bc0-84b4-203c85998454" providerId="AD" clId="Web-{EA4CCA2D-1FFD-4C1A-3A84-6F50926230E6}" dt="2020-08-27T19:06:41.071" v="1266"/>
          <ac:picMkLst>
            <pc:docMk/>
            <pc:sldMk cId="4271806930" sldId="266"/>
            <ac:picMk id="2" creationId="{59047925-8E89-40F1-851F-0CCB3B3DA009}"/>
          </ac:picMkLst>
        </pc:picChg>
        <pc:picChg chg="add del mod">
          <ac:chgData name="Loomba, Akul" userId="S::aloomba3@gatech.edu::6ff61c68-5fd8-4bc0-84b4-203c85998454" providerId="AD" clId="Web-{EA4CCA2D-1FFD-4C1A-3A84-6F50926230E6}" dt="2020-08-27T19:07:02.227" v="1272"/>
          <ac:picMkLst>
            <pc:docMk/>
            <pc:sldMk cId="4271806930" sldId="266"/>
            <ac:picMk id="3" creationId="{87B33463-B619-49CD-88AA-CDCF365BEFF3}"/>
          </ac:picMkLst>
        </pc:picChg>
      </pc:sldChg>
      <pc:sldChg chg="addSp modSp add replId">
        <pc:chgData name="Loomba, Akul" userId="S::aloomba3@gatech.edu::6ff61c68-5fd8-4bc0-84b4-203c85998454" providerId="AD" clId="Web-{EA4CCA2D-1FFD-4C1A-3A84-6F50926230E6}" dt="2020-08-27T19:29:33.360" v="1287" actId="14100"/>
        <pc:sldMkLst>
          <pc:docMk/>
          <pc:sldMk cId="3702475629" sldId="267"/>
        </pc:sldMkLst>
        <pc:spChg chg="mod">
          <ac:chgData name="Loomba, Akul" userId="S::aloomba3@gatech.edu::6ff61c68-5fd8-4bc0-84b4-203c85998454" providerId="AD" clId="Web-{EA4CCA2D-1FFD-4C1A-3A84-6F50926230E6}" dt="2020-08-27T18:16:21.375" v="196" actId="20577"/>
          <ac:spMkLst>
            <pc:docMk/>
            <pc:sldMk cId="3702475629" sldId="267"/>
            <ac:spMk id="75" creationId="{00000000-0000-0000-0000-000000000000}"/>
          </ac:spMkLst>
        </pc:spChg>
        <pc:picChg chg="add mod">
          <ac:chgData name="Loomba, Akul" userId="S::aloomba3@gatech.edu::6ff61c68-5fd8-4bc0-84b4-203c85998454" providerId="AD" clId="Web-{EA4CCA2D-1FFD-4C1A-3A84-6F50926230E6}" dt="2020-08-27T19:29:33.360" v="1287" actId="14100"/>
          <ac:picMkLst>
            <pc:docMk/>
            <pc:sldMk cId="3702475629" sldId="267"/>
            <ac:picMk id="2" creationId="{E1642841-F006-43A0-A784-EDDEE5A0152A}"/>
          </ac:picMkLst>
        </pc:picChg>
      </pc:sldChg>
      <pc:sldChg chg="modSp add ord replId">
        <pc:chgData name="Loomba, Akul" userId="S::aloomba3@gatech.edu::6ff61c68-5fd8-4bc0-84b4-203c85998454" providerId="AD" clId="Web-{EA4CCA2D-1FFD-4C1A-3A84-6F50926230E6}" dt="2020-08-27T18:45:48.936" v="1249"/>
        <pc:sldMkLst>
          <pc:docMk/>
          <pc:sldMk cId="2029130204" sldId="268"/>
        </pc:sldMkLst>
        <pc:spChg chg="mod">
          <ac:chgData name="Loomba, Akul" userId="S::aloomba3@gatech.edu::6ff61c68-5fd8-4bc0-84b4-203c85998454" providerId="AD" clId="Web-{EA4CCA2D-1FFD-4C1A-3A84-6F50926230E6}" dt="2020-08-27T18:19:00.205" v="424" actId="20577"/>
          <ac:spMkLst>
            <pc:docMk/>
            <pc:sldMk cId="2029130204" sldId="268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8:21:17.800" v="597" actId="20577"/>
          <ac:spMkLst>
            <pc:docMk/>
            <pc:sldMk cId="2029130204" sldId="268"/>
            <ac:spMk id="76" creationId="{00000000-0000-0000-0000-000000000000}"/>
          </ac:spMkLst>
        </pc:spChg>
      </pc:sldChg>
      <pc:sldChg chg="add del replId">
        <pc:chgData name="Loomba, Akul" userId="S::aloomba3@gatech.edu::6ff61c68-5fd8-4bc0-84b4-203c85998454" providerId="AD" clId="Web-{EA4CCA2D-1FFD-4C1A-3A84-6F50926230E6}" dt="2020-08-27T18:22:34.925" v="636"/>
        <pc:sldMkLst>
          <pc:docMk/>
          <pc:sldMk cId="3513797110" sldId="269"/>
        </pc:sldMkLst>
      </pc:sldChg>
      <pc:sldChg chg="modSp add ord replId">
        <pc:chgData name="Loomba, Akul" userId="S::aloomba3@gatech.edu::6ff61c68-5fd8-4bc0-84b4-203c85998454" providerId="AD" clId="Web-{EA4CCA2D-1FFD-4C1A-3A84-6F50926230E6}" dt="2020-08-27T19:32:27.691" v="1327"/>
        <pc:sldMkLst>
          <pc:docMk/>
          <pc:sldMk cId="559324985" sldId="270"/>
        </pc:sldMkLst>
        <pc:spChg chg="mod">
          <ac:chgData name="Loomba, Akul" userId="S::aloomba3@gatech.edu::6ff61c68-5fd8-4bc0-84b4-203c85998454" providerId="AD" clId="Web-{EA4CCA2D-1FFD-4C1A-3A84-6F50926230E6}" dt="2020-08-27T18:27:49.818" v="1075" actId="1076"/>
          <ac:spMkLst>
            <pc:docMk/>
            <pc:sldMk cId="559324985" sldId="270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8:36:52.323" v="1153" actId="20577"/>
          <ac:spMkLst>
            <pc:docMk/>
            <pc:sldMk cId="559324985" sldId="270"/>
            <ac:spMk id="76" creationId="{00000000-0000-0000-0000-000000000000}"/>
          </ac:spMkLst>
        </pc:spChg>
      </pc:sldChg>
      <pc:sldChg chg="addSp delSp modSp add del replId">
        <pc:chgData name="Loomba, Akul" userId="S::aloomba3@gatech.edu::6ff61c68-5fd8-4bc0-84b4-203c85998454" providerId="AD" clId="Web-{EA4CCA2D-1FFD-4C1A-3A84-6F50926230E6}" dt="2020-08-27T18:22:29.206" v="634"/>
        <pc:sldMkLst>
          <pc:docMk/>
          <pc:sldMk cId="2994579055" sldId="270"/>
        </pc:sldMkLst>
        <pc:spChg chg="add del mod">
          <ac:chgData name="Loomba, Akul" userId="S::aloomba3@gatech.edu::6ff61c68-5fd8-4bc0-84b4-203c85998454" providerId="AD" clId="Web-{EA4CCA2D-1FFD-4C1A-3A84-6F50926230E6}" dt="2020-08-27T18:22:09.534" v="614"/>
          <ac:spMkLst>
            <pc:docMk/>
            <pc:sldMk cId="2994579055" sldId="270"/>
            <ac:spMk id="3" creationId="{C6A41C9A-EBD0-4757-9B79-E47C85F00A96}"/>
          </ac:spMkLst>
        </pc:spChg>
        <pc:spChg chg="add del mod">
          <ac:chgData name="Loomba, Akul" userId="S::aloomba3@gatech.edu::6ff61c68-5fd8-4bc0-84b4-203c85998454" providerId="AD" clId="Web-{EA4CCA2D-1FFD-4C1A-3A84-6F50926230E6}" dt="2020-08-27T18:22:09.534" v="613"/>
          <ac:spMkLst>
            <pc:docMk/>
            <pc:sldMk cId="2994579055" sldId="270"/>
            <ac:spMk id="5" creationId="{E499D12E-4472-4F9E-9EA2-CEE5AB1BAF30}"/>
          </ac:spMkLst>
        </pc:spChg>
        <pc:spChg chg="add del mod">
          <ac:chgData name="Loomba, Akul" userId="S::aloomba3@gatech.edu::6ff61c68-5fd8-4bc0-84b4-203c85998454" providerId="AD" clId="Web-{EA4CCA2D-1FFD-4C1A-3A84-6F50926230E6}" dt="2020-08-27T18:22:28.878" v="633" actId="20577"/>
          <ac:spMkLst>
            <pc:docMk/>
            <pc:sldMk cId="2994579055" sldId="270"/>
            <ac:spMk id="75" creationId="{00000000-0000-0000-0000-000000000000}"/>
          </ac:spMkLst>
        </pc:spChg>
        <pc:spChg chg="add del mod">
          <ac:chgData name="Loomba, Akul" userId="S::aloomba3@gatech.edu::6ff61c68-5fd8-4bc0-84b4-203c85998454" providerId="AD" clId="Web-{EA4CCA2D-1FFD-4C1A-3A84-6F50926230E6}" dt="2020-08-27T18:22:27.331" v="632" actId="20577"/>
          <ac:spMkLst>
            <pc:docMk/>
            <pc:sldMk cId="2994579055" sldId="270"/>
            <ac:spMk id="76" creationId="{00000000-0000-0000-0000-000000000000}"/>
          </ac:spMkLst>
        </pc:spChg>
      </pc:sldChg>
      <pc:sldChg chg="modSp add del replId">
        <pc:chgData name="Loomba, Akul" userId="S::aloomba3@gatech.edu::6ff61c68-5fd8-4bc0-84b4-203c85998454" providerId="AD" clId="Web-{EA4CCA2D-1FFD-4C1A-3A84-6F50926230E6}" dt="2020-08-27T19:25:39.654" v="1279"/>
        <pc:sldMkLst>
          <pc:docMk/>
          <pc:sldMk cId="575166990" sldId="271"/>
        </pc:sldMkLst>
        <pc:spChg chg="mod">
          <ac:chgData name="Loomba, Akul" userId="S::aloomba3@gatech.edu::6ff61c68-5fd8-4bc0-84b4-203c85998454" providerId="AD" clId="Web-{EA4CCA2D-1FFD-4C1A-3A84-6F50926230E6}" dt="2020-08-27T18:50:31.079" v="1250" actId="20577"/>
          <ac:spMkLst>
            <pc:docMk/>
            <pc:sldMk cId="575166990" sldId="271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8:45:40.405" v="1247" actId="20577"/>
          <ac:spMkLst>
            <pc:docMk/>
            <pc:sldMk cId="575166990" sldId="271"/>
            <ac:spMk id="76" creationId="{00000000-0000-0000-0000-000000000000}"/>
          </ac:spMkLst>
        </pc:spChg>
      </pc:sldChg>
      <pc:sldChg chg="addSp modSp new">
        <pc:chgData name="Loomba, Akul" userId="S::aloomba3@gatech.edu::6ff61c68-5fd8-4bc0-84b4-203c85998454" providerId="AD" clId="Web-{EA4CCA2D-1FFD-4C1A-3A84-6F50926230E6}" dt="2020-08-27T19:07:21.009" v="1278" actId="14100"/>
        <pc:sldMkLst>
          <pc:docMk/>
          <pc:sldMk cId="1565595080" sldId="272"/>
        </pc:sldMkLst>
        <pc:picChg chg="add mod">
          <ac:chgData name="Loomba, Akul" userId="S::aloomba3@gatech.edu::6ff61c68-5fd8-4bc0-84b4-203c85998454" providerId="AD" clId="Web-{EA4CCA2D-1FFD-4C1A-3A84-6F50926230E6}" dt="2020-08-27T19:07:21.009" v="1278" actId="14100"/>
          <ac:picMkLst>
            <pc:docMk/>
            <pc:sldMk cId="1565595080" sldId="272"/>
            <ac:picMk id="2" creationId="{FA2CF61B-B993-4296-A2DC-497E4E494E50}"/>
          </ac:picMkLst>
        </pc:picChg>
      </pc:sldChg>
      <pc:sldChg chg="addSp delSp modSp add replId">
        <pc:chgData name="Loomba, Akul" userId="S::aloomba3@gatech.edu::6ff61c68-5fd8-4bc0-84b4-203c85998454" providerId="AD" clId="Web-{EA4CCA2D-1FFD-4C1A-3A84-6F50926230E6}" dt="2020-08-27T19:31:33.503" v="1322" actId="14100"/>
        <pc:sldMkLst>
          <pc:docMk/>
          <pc:sldMk cId="3396002581" sldId="273"/>
        </pc:sldMkLst>
        <pc:spChg chg="add mod">
          <ac:chgData name="Loomba, Akul" userId="S::aloomba3@gatech.edu::6ff61c68-5fd8-4bc0-84b4-203c85998454" providerId="AD" clId="Web-{EA4CCA2D-1FFD-4C1A-3A84-6F50926230E6}" dt="2020-08-27T19:30:42.955" v="1317" actId="20577"/>
          <ac:spMkLst>
            <pc:docMk/>
            <pc:sldMk cId="3396002581" sldId="273"/>
            <ac:spMk id="4" creationId="{BCB820AD-1501-471C-A456-F35D011E7CB4}"/>
          </ac:spMkLst>
        </pc:spChg>
        <pc:spChg chg="mod">
          <ac:chgData name="Loomba, Akul" userId="S::aloomba3@gatech.edu::6ff61c68-5fd8-4bc0-84b4-203c85998454" providerId="AD" clId="Web-{EA4CCA2D-1FFD-4C1A-3A84-6F50926230E6}" dt="2020-08-27T19:25:49.873" v="1284" actId="20577"/>
          <ac:spMkLst>
            <pc:docMk/>
            <pc:sldMk cId="3396002581" sldId="273"/>
            <ac:spMk id="75" creationId="{00000000-0000-0000-0000-000000000000}"/>
          </ac:spMkLst>
        </pc:spChg>
        <pc:spChg chg="del">
          <ac:chgData name="Loomba, Akul" userId="S::aloomba3@gatech.edu::6ff61c68-5fd8-4bc0-84b4-203c85998454" providerId="AD" clId="Web-{EA4CCA2D-1FFD-4C1A-3A84-6F50926230E6}" dt="2020-08-27T19:30:28.955" v="1289"/>
          <ac:spMkLst>
            <pc:docMk/>
            <pc:sldMk cId="3396002581" sldId="273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EA4CCA2D-1FFD-4C1A-3A84-6F50926230E6}" dt="2020-08-27T19:30:48.064" v="1319" actId="14100"/>
          <ac:picMkLst>
            <pc:docMk/>
            <pc:sldMk cId="3396002581" sldId="273"/>
            <ac:picMk id="2" creationId="{28519D39-59CE-46E5-AEA8-4130E1CCE7FB}"/>
          </ac:picMkLst>
        </pc:picChg>
        <pc:picChg chg="add mod">
          <ac:chgData name="Loomba, Akul" userId="S::aloomba3@gatech.edu::6ff61c68-5fd8-4bc0-84b4-203c85998454" providerId="AD" clId="Web-{EA4CCA2D-1FFD-4C1A-3A84-6F50926230E6}" dt="2020-08-27T19:31:33.503" v="1322" actId="14100"/>
          <ac:picMkLst>
            <pc:docMk/>
            <pc:sldMk cId="3396002581" sldId="273"/>
            <ac:picMk id="5" creationId="{D2B307D0-7E12-4605-B483-2A33E6EDBBB2}"/>
          </ac:picMkLst>
        </pc:picChg>
      </pc:sldChg>
      <pc:sldChg chg="addSp modSp add replId">
        <pc:chgData name="Loomba, Akul" userId="S::aloomba3@gatech.edu::6ff61c68-5fd8-4bc0-84b4-203c85998454" providerId="AD" clId="Web-{EA4CCA2D-1FFD-4C1A-3A84-6F50926230E6}" dt="2020-08-27T19:36:59.007" v="1362" actId="14100"/>
        <pc:sldMkLst>
          <pc:docMk/>
          <pc:sldMk cId="93505144" sldId="274"/>
        </pc:sldMkLst>
        <pc:spChg chg="mod">
          <ac:chgData name="Loomba, Akul" userId="S::aloomba3@gatech.edu::6ff61c68-5fd8-4bc0-84b4-203c85998454" providerId="AD" clId="Web-{EA4CCA2D-1FFD-4C1A-3A84-6F50926230E6}" dt="2020-08-27T19:32:40.081" v="1336" actId="20577"/>
          <ac:spMkLst>
            <pc:docMk/>
            <pc:sldMk cId="93505144" sldId="274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9:36:33.038" v="1359" actId="20577"/>
          <ac:spMkLst>
            <pc:docMk/>
            <pc:sldMk cId="93505144" sldId="274"/>
            <ac:spMk id="76" creationId="{00000000-0000-0000-0000-000000000000}"/>
          </ac:spMkLst>
        </pc:spChg>
        <pc:picChg chg="add mod">
          <ac:chgData name="Loomba, Akul" userId="S::aloomba3@gatech.edu::6ff61c68-5fd8-4bc0-84b4-203c85998454" providerId="AD" clId="Web-{EA4CCA2D-1FFD-4C1A-3A84-6F50926230E6}" dt="2020-08-27T19:36:19.913" v="1341" actId="1076"/>
          <ac:picMkLst>
            <pc:docMk/>
            <pc:sldMk cId="93505144" sldId="274"/>
            <ac:picMk id="2" creationId="{2072AC04-04B4-467B-949F-A9670CB37BAD}"/>
          </ac:picMkLst>
        </pc:picChg>
        <pc:picChg chg="add mod">
          <ac:chgData name="Loomba, Akul" userId="S::aloomba3@gatech.edu::6ff61c68-5fd8-4bc0-84b4-203c85998454" providerId="AD" clId="Web-{EA4CCA2D-1FFD-4C1A-3A84-6F50926230E6}" dt="2020-08-27T19:36:59.007" v="1362" actId="14100"/>
          <ac:picMkLst>
            <pc:docMk/>
            <pc:sldMk cId="93505144" sldId="274"/>
            <ac:picMk id="3" creationId="{39717C0D-FA6C-4F50-8337-2409B7D893EA}"/>
          </ac:picMkLst>
        </pc:picChg>
      </pc:sldChg>
      <pc:sldChg chg="delSp modSp add replId addCm">
        <pc:chgData name="Loomba, Akul" userId="S::aloomba3@gatech.edu::6ff61c68-5fd8-4bc0-84b4-203c85998454" providerId="AD" clId="Web-{EA4CCA2D-1FFD-4C1A-3A84-6F50926230E6}" dt="2020-08-27T19:40:47.526" v="1442"/>
        <pc:sldMkLst>
          <pc:docMk/>
          <pc:sldMk cId="1196890508" sldId="275"/>
        </pc:sldMkLst>
        <pc:spChg chg="mod">
          <ac:chgData name="Loomba, Akul" userId="S::aloomba3@gatech.edu::6ff61c68-5fd8-4bc0-84b4-203c85998454" providerId="AD" clId="Web-{EA4CCA2D-1FFD-4C1A-3A84-6F50926230E6}" dt="2020-08-27T19:38:41.336" v="1368" actId="20577"/>
          <ac:spMkLst>
            <pc:docMk/>
            <pc:sldMk cId="1196890508" sldId="275"/>
            <ac:spMk id="75" creationId="{00000000-0000-0000-0000-000000000000}"/>
          </ac:spMkLst>
        </pc:spChg>
        <pc:spChg chg="mod">
          <ac:chgData name="Loomba, Akul" userId="S::aloomba3@gatech.edu::6ff61c68-5fd8-4bc0-84b4-203c85998454" providerId="AD" clId="Web-{EA4CCA2D-1FFD-4C1A-3A84-6F50926230E6}" dt="2020-08-27T19:40:40.073" v="1441" actId="20577"/>
          <ac:spMkLst>
            <pc:docMk/>
            <pc:sldMk cId="1196890508" sldId="275"/>
            <ac:spMk id="76" creationId="{00000000-0000-0000-0000-000000000000}"/>
          </ac:spMkLst>
        </pc:spChg>
        <pc:picChg chg="del">
          <ac:chgData name="Loomba, Akul" userId="S::aloomba3@gatech.edu::6ff61c68-5fd8-4bc0-84b4-203c85998454" providerId="AD" clId="Web-{EA4CCA2D-1FFD-4C1A-3A84-6F50926230E6}" dt="2020-08-27T19:38:38.977" v="1367"/>
          <ac:picMkLst>
            <pc:docMk/>
            <pc:sldMk cId="1196890508" sldId="275"/>
            <ac:picMk id="2" creationId="{65502093-6533-4CD5-AC3C-7F0DD9F738FF}"/>
          </ac:picMkLst>
        </pc:picChg>
      </pc:sldChg>
    </pc:docChg>
  </pc:docChgLst>
  <pc:docChgLst>
    <pc:chgData name="Patel, Yash B" userId="S::ypatel75@gatech.edu::f229dfb0-c586-4613-80de-4337bafce670" providerId="AD" clId="Web-{45BB4EAF-5DC2-4B1C-8746-0F3DB0FA7F25}"/>
    <pc:docChg chg="modSld">
      <pc:chgData name="Patel, Yash B" userId="S::ypatel75@gatech.edu::f229dfb0-c586-4613-80de-4337bafce670" providerId="AD" clId="Web-{45BB4EAF-5DC2-4B1C-8746-0F3DB0FA7F25}" dt="2021-09-01T01:02:04.888" v="2" actId="20577"/>
      <pc:docMkLst>
        <pc:docMk/>
      </pc:docMkLst>
      <pc:sldChg chg="modSp">
        <pc:chgData name="Patel, Yash B" userId="S::ypatel75@gatech.edu::f229dfb0-c586-4613-80de-4337bafce670" providerId="AD" clId="Web-{45BB4EAF-5DC2-4B1C-8746-0F3DB0FA7F25}" dt="2021-09-01T01:02:04.888" v="2" actId="20577"/>
        <pc:sldMkLst>
          <pc:docMk/>
          <pc:sldMk cId="301570012" sldId="303"/>
        </pc:sldMkLst>
        <pc:spChg chg="mod">
          <ac:chgData name="Patel, Yash B" userId="S::ypatel75@gatech.edu::f229dfb0-c586-4613-80de-4337bafce670" providerId="AD" clId="Web-{45BB4EAF-5DC2-4B1C-8746-0F3DB0FA7F25}" dt="2021-09-01T01:02:04.888" v="2" actId="20577"/>
          <ac:spMkLst>
            <pc:docMk/>
            <pc:sldMk cId="301570012" sldId="303"/>
            <ac:spMk id="5" creationId="{2863ED2E-58B9-4E29-AC14-B532F0D8DFA7}"/>
          </ac:spMkLst>
        </pc:spChg>
      </pc:sldChg>
    </pc:docChg>
  </pc:docChgLst>
  <pc:docChgLst>
    <pc:chgData name="Nakazawa, Allison M" userId="434e347d-bc06-4936-8f1a-589032403e0e" providerId="ADAL" clId="{B50624E5-0946-EF42-9D50-BA6BE5B4634D}"/>
    <pc:docChg chg="custSel modSld">
      <pc:chgData name="Nakazawa, Allison M" userId="434e347d-bc06-4936-8f1a-589032403e0e" providerId="ADAL" clId="{B50624E5-0946-EF42-9D50-BA6BE5B4634D}" dt="2021-02-02T20:47:23.188" v="3" actId="1076"/>
      <pc:docMkLst>
        <pc:docMk/>
      </pc:docMkLst>
      <pc:sldChg chg="modSp mod">
        <pc:chgData name="Nakazawa, Allison M" userId="434e347d-bc06-4936-8f1a-589032403e0e" providerId="ADAL" clId="{B50624E5-0946-EF42-9D50-BA6BE5B4634D}" dt="2021-02-02T20:42:13.462" v="1" actId="20577"/>
        <pc:sldMkLst>
          <pc:docMk/>
          <pc:sldMk cId="0" sldId="257"/>
        </pc:sldMkLst>
        <pc:spChg chg="mod">
          <ac:chgData name="Nakazawa, Allison M" userId="434e347d-bc06-4936-8f1a-589032403e0e" providerId="ADAL" clId="{B50624E5-0946-EF42-9D50-BA6BE5B4634D}" dt="2021-02-02T20:42:13.462" v="1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Sp mod">
        <pc:chgData name="Nakazawa, Allison M" userId="434e347d-bc06-4936-8f1a-589032403e0e" providerId="ADAL" clId="{B50624E5-0946-EF42-9D50-BA6BE5B4634D}" dt="2021-02-02T20:47:17.329" v="2" actId="478"/>
        <pc:sldMkLst>
          <pc:docMk/>
          <pc:sldMk cId="1577349179" sldId="299"/>
        </pc:sldMkLst>
        <pc:spChg chg="del">
          <ac:chgData name="Nakazawa, Allison M" userId="434e347d-bc06-4936-8f1a-589032403e0e" providerId="ADAL" clId="{B50624E5-0946-EF42-9D50-BA6BE5B4634D}" dt="2021-02-02T20:47:17.329" v="2" actId="478"/>
          <ac:spMkLst>
            <pc:docMk/>
            <pc:sldMk cId="1577349179" sldId="299"/>
            <ac:spMk id="2" creationId="{973114EE-7676-4A52-8F5F-160C9664BF85}"/>
          </ac:spMkLst>
        </pc:spChg>
      </pc:sldChg>
      <pc:sldChg chg="modSp mod">
        <pc:chgData name="Nakazawa, Allison M" userId="434e347d-bc06-4936-8f1a-589032403e0e" providerId="ADAL" clId="{B50624E5-0946-EF42-9D50-BA6BE5B4634D}" dt="2021-02-02T20:47:23.188" v="3" actId="1076"/>
        <pc:sldMkLst>
          <pc:docMk/>
          <pc:sldMk cId="4096122978" sldId="313"/>
        </pc:sldMkLst>
        <pc:spChg chg="mod">
          <ac:chgData name="Nakazawa, Allison M" userId="434e347d-bc06-4936-8f1a-589032403e0e" providerId="ADAL" clId="{B50624E5-0946-EF42-9D50-BA6BE5B4634D}" dt="2021-02-02T20:47:23.188" v="3" actId="1076"/>
          <ac:spMkLst>
            <pc:docMk/>
            <pc:sldMk cId="4096122978" sldId="313"/>
            <ac:spMk id="77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93FA08C8-DFE7-45C5-EB1D-1F5E1561D346}"/>
    <pc:docChg chg="modSld">
      <pc:chgData name="Zhu, Julia" userId="S::jzhu407@gatech.edu::c5219387-84a1-486f-80c9-502bb1d94971" providerId="AD" clId="Web-{93FA08C8-DFE7-45C5-EB1D-1F5E1561D346}" dt="2020-08-29T20:59:55.882" v="0"/>
      <pc:docMkLst>
        <pc:docMk/>
      </pc:docMkLst>
      <pc:sldChg chg="delSp">
        <pc:chgData name="Zhu, Julia" userId="S::jzhu407@gatech.edu::c5219387-84a1-486f-80c9-502bb1d94971" providerId="AD" clId="Web-{93FA08C8-DFE7-45C5-EB1D-1F5E1561D346}" dt="2020-08-29T20:59:55.882" v="0"/>
        <pc:sldMkLst>
          <pc:docMk/>
          <pc:sldMk cId="0" sldId="256"/>
        </pc:sldMkLst>
        <pc:cxnChg chg="del">
          <ac:chgData name="Zhu, Julia" userId="S::jzhu407@gatech.edu::c5219387-84a1-486f-80c9-502bb1d94971" providerId="AD" clId="Web-{93FA08C8-DFE7-45C5-EB1D-1F5E1561D346}" dt="2020-08-29T20:59:55.882" v="0"/>
          <ac:cxnSpMkLst>
            <pc:docMk/>
            <pc:sldMk cId="0" sldId="256"/>
            <ac:cxnSpMk id="69" creationId="{00000000-0000-0000-0000-000000000000}"/>
          </ac:cxnSpMkLst>
        </pc:cxnChg>
      </pc:sldChg>
    </pc:docChg>
  </pc:docChgLst>
  <pc:docChgLst>
    <pc:chgData name="Ram?rez Julio, Juan N" userId="S::jjulio6@gatech.edu::97a48f35-1bc0-4e79-ab11-c77fe1b63a3f" providerId="AD" clId="Web-{C6063DDF-F0FA-412A-7AFA-F1935E571BF1}"/>
    <pc:docChg chg="addSld modSld">
      <pc:chgData name="Ram?rez Julio, Juan N" userId="S::jjulio6@gatech.edu::97a48f35-1bc0-4e79-ab11-c77fe1b63a3f" providerId="AD" clId="Web-{C6063DDF-F0FA-412A-7AFA-F1935E571BF1}" dt="2020-08-31T16:22:53.587" v="122" actId="20577"/>
      <pc:docMkLst>
        <pc:docMk/>
      </pc:docMkLst>
      <pc:sldChg chg="modSp">
        <pc:chgData name="Ram?rez Julio, Juan N" userId="S::jjulio6@gatech.edu::97a48f35-1bc0-4e79-ab11-c77fe1b63a3f" providerId="AD" clId="Web-{C6063DDF-F0FA-412A-7AFA-F1935E571BF1}" dt="2020-08-31T16:22:53.587" v="122" actId="20577"/>
        <pc:sldMkLst>
          <pc:docMk/>
          <pc:sldMk cId="1478172960" sldId="260"/>
        </pc:sldMkLst>
        <pc:spChg chg="mod">
          <ac:chgData name="Ram?rez Julio, Juan N" userId="S::jjulio6@gatech.edu::97a48f35-1bc0-4e79-ab11-c77fe1b63a3f" providerId="AD" clId="Web-{C6063DDF-F0FA-412A-7AFA-F1935E571BF1}" dt="2020-08-31T16:22:53.587" v="122" actId="20577"/>
          <ac:spMkLst>
            <pc:docMk/>
            <pc:sldMk cId="1478172960" sldId="260"/>
            <ac:spMk id="76" creationId="{00000000-0000-0000-0000-000000000000}"/>
          </ac:spMkLst>
        </pc:spChg>
      </pc:sldChg>
      <pc:sldChg chg="addSp delSp modSp">
        <pc:chgData name="Ram?rez Julio, Juan N" userId="S::jjulio6@gatech.edu::97a48f35-1bc0-4e79-ab11-c77fe1b63a3f" providerId="AD" clId="Web-{C6063DDF-F0FA-412A-7AFA-F1935E571BF1}" dt="2020-08-31T16:18:45.642" v="6" actId="14100"/>
        <pc:sldMkLst>
          <pc:docMk/>
          <pc:sldMk cId="1565595080" sldId="272"/>
        </pc:sldMkLst>
        <pc:picChg chg="del">
          <ac:chgData name="Ram?rez Julio, Juan N" userId="S::jjulio6@gatech.edu::97a48f35-1bc0-4e79-ab11-c77fe1b63a3f" providerId="AD" clId="Web-{C6063DDF-F0FA-412A-7AFA-F1935E571BF1}" dt="2020-08-31T16:18:32.579" v="0"/>
          <ac:picMkLst>
            <pc:docMk/>
            <pc:sldMk cId="1565595080" sldId="272"/>
            <ac:picMk id="2" creationId="{FA2CF61B-B993-4296-A2DC-497E4E494E50}"/>
          </ac:picMkLst>
        </pc:picChg>
        <pc:picChg chg="add mod">
          <ac:chgData name="Ram?rez Julio, Juan N" userId="S::jjulio6@gatech.edu::97a48f35-1bc0-4e79-ab11-c77fe1b63a3f" providerId="AD" clId="Web-{C6063DDF-F0FA-412A-7AFA-F1935E571BF1}" dt="2020-08-31T16:18:45.642" v="6" actId="14100"/>
          <ac:picMkLst>
            <pc:docMk/>
            <pc:sldMk cId="1565595080" sldId="272"/>
            <ac:picMk id="5" creationId="{798B4A3E-75F5-467C-AD39-810DC6521A46}"/>
          </ac:picMkLst>
        </pc:picChg>
      </pc:sldChg>
      <pc:sldChg chg="modSp add replId">
        <pc:chgData name="Ram?rez Julio, Juan N" userId="S::jjulio6@gatech.edu::97a48f35-1bc0-4e79-ab11-c77fe1b63a3f" providerId="AD" clId="Web-{C6063DDF-F0FA-412A-7AFA-F1935E571BF1}" dt="2020-08-31T16:20:36.645" v="95" actId="20577"/>
        <pc:sldMkLst>
          <pc:docMk/>
          <pc:sldMk cId="2831005795" sldId="296"/>
        </pc:sldMkLst>
        <pc:spChg chg="mod">
          <ac:chgData name="Ram?rez Julio, Juan N" userId="S::jjulio6@gatech.edu::97a48f35-1bc0-4e79-ab11-c77fe1b63a3f" providerId="AD" clId="Web-{C6063DDF-F0FA-412A-7AFA-F1935E571BF1}" dt="2020-08-31T16:19:25.800" v="10" actId="20577"/>
          <ac:spMkLst>
            <pc:docMk/>
            <pc:sldMk cId="2831005795" sldId="296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C6063DDF-F0FA-412A-7AFA-F1935E571BF1}" dt="2020-08-31T16:20:36.645" v="95" actId="20577"/>
          <ac:spMkLst>
            <pc:docMk/>
            <pc:sldMk cId="2831005795" sldId="296"/>
            <ac:spMk id="7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6377F4A4-AD1D-49B7-8CA1-396D3091C375}"/>
    <pc:docChg chg="addSld modSld">
      <pc:chgData name="Ram?rez Julio, Juan N" userId="S::jjulio6@gatech.edu::97a48f35-1bc0-4e79-ab11-c77fe1b63a3f" providerId="AD" clId="Web-{6377F4A4-AD1D-49B7-8CA1-396D3091C375}" dt="2020-08-24T21:28:13.520" v="250"/>
      <pc:docMkLst>
        <pc:docMk/>
      </pc:docMkLst>
      <pc:sldChg chg="modSp">
        <pc:chgData name="Ram?rez Julio, Juan N" userId="S::jjulio6@gatech.edu::97a48f35-1bc0-4e79-ab11-c77fe1b63a3f" providerId="AD" clId="Web-{6377F4A4-AD1D-49B7-8CA1-396D3091C375}" dt="2020-08-24T21:25:59.573" v="190" actId="20577"/>
        <pc:sldMkLst>
          <pc:docMk/>
          <pc:sldMk cId="1478172960" sldId="260"/>
        </pc:sldMkLst>
        <pc:spChg chg="mod">
          <ac:chgData name="Ram?rez Julio, Juan N" userId="S::jjulio6@gatech.edu::97a48f35-1bc0-4e79-ab11-c77fe1b63a3f" providerId="AD" clId="Web-{6377F4A4-AD1D-49B7-8CA1-396D3091C375}" dt="2020-08-24T21:19:19.828" v="64" actId="20577"/>
          <ac:spMkLst>
            <pc:docMk/>
            <pc:sldMk cId="1478172960" sldId="260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6377F4A4-AD1D-49B7-8CA1-396D3091C375}" dt="2020-08-24T21:25:59.573" v="190" actId="20577"/>
          <ac:spMkLst>
            <pc:docMk/>
            <pc:sldMk cId="1478172960" sldId="260"/>
            <ac:spMk id="76" creationId="{00000000-0000-0000-0000-000000000000}"/>
          </ac:spMkLst>
        </pc:spChg>
      </pc:sldChg>
      <pc:sldChg chg="modSp add replId">
        <pc:chgData name="Ram?rez Julio, Juan N" userId="S::jjulio6@gatech.edu::97a48f35-1bc0-4e79-ab11-c77fe1b63a3f" providerId="AD" clId="Web-{6377F4A4-AD1D-49B7-8CA1-396D3091C375}" dt="2020-08-24T21:26:41.435" v="193" actId="20577"/>
        <pc:sldMkLst>
          <pc:docMk/>
          <pc:sldMk cId="4256021006" sldId="261"/>
        </pc:sldMkLst>
        <pc:spChg chg="mod">
          <ac:chgData name="Ram?rez Julio, Juan N" userId="S::jjulio6@gatech.edu::97a48f35-1bc0-4e79-ab11-c77fe1b63a3f" providerId="AD" clId="Web-{6377F4A4-AD1D-49B7-8CA1-396D3091C375}" dt="2020-08-24T21:26:41.435" v="193" actId="20577"/>
          <ac:spMkLst>
            <pc:docMk/>
            <pc:sldMk cId="4256021006" sldId="261"/>
            <ac:spMk id="75" creationId="{00000000-0000-0000-0000-000000000000}"/>
          </ac:spMkLst>
        </pc:spChg>
      </pc:sldChg>
      <pc:sldChg chg="addSp modSp add replId">
        <pc:chgData name="Ram?rez Julio, Juan N" userId="S::jjulio6@gatech.edu::97a48f35-1bc0-4e79-ab11-c77fe1b63a3f" providerId="AD" clId="Web-{6377F4A4-AD1D-49B7-8CA1-396D3091C375}" dt="2020-08-24T21:28:13.520" v="250"/>
        <pc:sldMkLst>
          <pc:docMk/>
          <pc:sldMk cId="3257316462" sldId="262"/>
        </pc:sldMkLst>
        <pc:spChg chg="mod">
          <ac:chgData name="Ram?rez Julio, Juan N" userId="S::jjulio6@gatech.edu::97a48f35-1bc0-4e79-ab11-c77fe1b63a3f" providerId="AD" clId="Web-{6377F4A4-AD1D-49B7-8CA1-396D3091C375}" dt="2020-08-24T21:26:56.390" v="204" actId="20577"/>
          <ac:spMkLst>
            <pc:docMk/>
            <pc:sldMk cId="3257316462" sldId="262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6377F4A4-AD1D-49B7-8CA1-396D3091C375}" dt="2020-08-24T21:27:07.312" v="206" actId="20577"/>
          <ac:spMkLst>
            <pc:docMk/>
            <pc:sldMk cId="3257316462" sldId="262"/>
            <ac:spMk id="76" creationId="{00000000-0000-0000-0000-000000000000}"/>
          </ac:spMkLst>
        </pc:spChg>
        <pc:graphicFrameChg chg="add mod modGraphic">
          <ac:chgData name="Ram?rez Julio, Juan N" userId="S::jjulio6@gatech.edu::97a48f35-1bc0-4e79-ab11-c77fe1b63a3f" providerId="AD" clId="Web-{6377F4A4-AD1D-49B7-8CA1-396D3091C375}" dt="2020-08-24T21:28:13.520" v="250"/>
          <ac:graphicFrameMkLst>
            <pc:docMk/>
            <pc:sldMk cId="3257316462" sldId="262"/>
            <ac:graphicFrameMk id="2" creationId="{A0FDFD4E-F06F-41DA-87FB-0BFEAA77791A}"/>
          </ac:graphicFrameMkLst>
        </pc:graphicFrameChg>
      </pc:sldChg>
    </pc:docChg>
  </pc:docChgLst>
  <pc:docChgLst>
    <pc:chgData name="Patel, Dhruv V" userId="S::dpatel406@gatech.edu::89eebba9-d428-40b5-91eb-13049a1e6473" providerId="AD" clId="Web-{95D1A278-C1EA-457B-A366-CD429D6D3419}"/>
    <pc:docChg chg="modSld">
      <pc:chgData name="Patel, Dhruv V" userId="S::dpatel406@gatech.edu::89eebba9-d428-40b5-91eb-13049a1e6473" providerId="AD" clId="Web-{95D1A278-C1EA-457B-A366-CD429D6D3419}" dt="2021-02-02T20:44:17.693" v="29" actId="1076"/>
      <pc:docMkLst>
        <pc:docMk/>
      </pc:docMkLst>
      <pc:sldChg chg="modSp">
        <pc:chgData name="Patel, Dhruv V" userId="S::dpatel406@gatech.edu::89eebba9-d428-40b5-91eb-13049a1e6473" providerId="AD" clId="Web-{95D1A278-C1EA-457B-A366-CD429D6D3419}" dt="2021-02-02T20:44:17.693" v="29" actId="1076"/>
        <pc:sldMkLst>
          <pc:docMk/>
          <pc:sldMk cId="1691350240" sldId="258"/>
        </pc:sldMkLst>
        <pc:spChg chg="mod">
          <ac:chgData name="Patel, Dhruv V" userId="S::dpatel406@gatech.edu::89eebba9-d428-40b5-91eb-13049a1e6473" providerId="AD" clId="Web-{95D1A278-C1EA-457B-A366-CD429D6D3419}" dt="2021-02-02T20:44:14.677" v="28" actId="1076"/>
          <ac:spMkLst>
            <pc:docMk/>
            <pc:sldMk cId="1691350240" sldId="258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95D1A278-C1EA-457B-A366-CD429D6D3419}" dt="2021-02-02T20:44:17.693" v="29" actId="1076"/>
          <ac:spMkLst>
            <pc:docMk/>
            <pc:sldMk cId="1691350240" sldId="258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A9B0CFB9-C478-4A9E-F905-05053C7C7427}"/>
    <pc:docChg chg="modSld">
      <pc:chgData name="Nakazawa, Allison M" userId="S::anakazawa7@gatech.edu::434e347d-bc06-4936-8f1a-589032403e0e" providerId="AD" clId="Web-{A9B0CFB9-C478-4A9E-F905-05053C7C7427}" dt="2020-08-31T13:43:45.175" v="297" actId="20577"/>
      <pc:docMkLst>
        <pc:docMk/>
      </pc:docMkLst>
      <pc:sldChg chg="modSp">
        <pc:chgData name="Nakazawa, Allison M" userId="S::anakazawa7@gatech.edu::434e347d-bc06-4936-8f1a-589032403e0e" providerId="AD" clId="Web-{A9B0CFB9-C478-4A9E-F905-05053C7C7427}" dt="2020-08-31T13:43:45.175" v="297" actId="20577"/>
        <pc:sldMkLst>
          <pc:docMk/>
          <pc:sldMk cId="1691350240" sldId="258"/>
        </pc:sldMkLst>
        <pc:spChg chg="mod">
          <ac:chgData name="Nakazawa, Allison M" userId="S::anakazawa7@gatech.edu::434e347d-bc06-4936-8f1a-589032403e0e" providerId="AD" clId="Web-{A9B0CFB9-C478-4A9E-F905-05053C7C7427}" dt="2020-08-31T13:43:45.175" v="297" actId="20577"/>
          <ac:spMkLst>
            <pc:docMk/>
            <pc:sldMk cId="1691350240" sldId="258"/>
            <ac:spMk id="76" creationId="{00000000-0000-0000-0000-000000000000}"/>
          </ac:spMkLst>
        </pc:spChg>
      </pc:sldChg>
    </pc:docChg>
  </pc:docChgLst>
  <pc:docChgLst>
    <pc:chgData name="Ram?rez Julio, Juan N" userId="S::jjulio6@gatech.edu::97a48f35-1bc0-4e79-ab11-c77fe1b63a3f" providerId="AD" clId="Web-{AC14E14C-7C4C-4B71-6E18-0E11806A4979}"/>
    <pc:docChg chg="modSld sldOrd">
      <pc:chgData name="Ram?rez Julio, Juan N" userId="S::jjulio6@gatech.edu::97a48f35-1bc0-4e79-ab11-c77fe1b63a3f" providerId="AD" clId="Web-{AC14E14C-7C4C-4B71-6E18-0E11806A4979}" dt="2020-08-30T16:26:41.294" v="211" actId="1076"/>
      <pc:docMkLst>
        <pc:docMk/>
      </pc:docMkLst>
      <pc:sldChg chg="modSp">
        <pc:chgData name="Ram?rez Julio, Juan N" userId="S::jjulio6@gatech.edu::97a48f35-1bc0-4e79-ab11-c77fe1b63a3f" providerId="AD" clId="Web-{AC14E14C-7C4C-4B71-6E18-0E11806A4979}" dt="2020-08-30T16:18:07.704" v="178" actId="20577"/>
        <pc:sldMkLst>
          <pc:docMk/>
          <pc:sldMk cId="4271806930" sldId="266"/>
        </pc:sldMkLst>
        <pc:spChg chg="mod">
          <ac:chgData name="Ram?rez Julio, Juan N" userId="S::jjulio6@gatech.edu::97a48f35-1bc0-4e79-ab11-c77fe1b63a3f" providerId="AD" clId="Web-{AC14E14C-7C4C-4B71-6E18-0E11806A4979}" dt="2020-08-30T16:18:07.704" v="178" actId="20577"/>
          <ac:spMkLst>
            <pc:docMk/>
            <pc:sldMk cId="4271806930" sldId="266"/>
            <ac:spMk id="76" creationId="{00000000-0000-0000-0000-000000000000}"/>
          </ac:spMkLst>
        </pc:spChg>
      </pc:sldChg>
      <pc:sldChg chg="addSp delSp modSp ord">
        <pc:chgData name="Ram?rez Julio, Juan N" userId="S::jjulio6@gatech.edu::97a48f35-1bc0-4e79-ab11-c77fe1b63a3f" providerId="AD" clId="Web-{AC14E14C-7C4C-4B71-6E18-0E11806A4979}" dt="2020-08-30T16:26:41.294" v="211" actId="1076"/>
        <pc:sldMkLst>
          <pc:docMk/>
          <pc:sldMk cId="854407808" sldId="295"/>
        </pc:sldMkLst>
        <pc:spChg chg="mod">
          <ac:chgData name="Ram?rez Julio, Juan N" userId="S::jjulio6@gatech.edu::97a48f35-1bc0-4e79-ab11-c77fe1b63a3f" providerId="AD" clId="Web-{AC14E14C-7C4C-4B71-6E18-0E11806A4979}" dt="2020-08-30T16:24:55.851" v="197" actId="1076"/>
          <ac:spMkLst>
            <pc:docMk/>
            <pc:sldMk cId="854407808" sldId="295"/>
            <ac:spMk id="75" creationId="{00000000-0000-0000-0000-000000000000}"/>
          </ac:spMkLst>
        </pc:spChg>
        <pc:spChg chg="mod">
          <ac:chgData name="Ram?rez Julio, Juan N" userId="S::jjulio6@gatech.edu::97a48f35-1bc0-4e79-ab11-c77fe1b63a3f" providerId="AD" clId="Web-{AC14E14C-7C4C-4B71-6E18-0E11806A4979}" dt="2020-08-30T16:24:59.476" v="198" actId="1076"/>
          <ac:spMkLst>
            <pc:docMk/>
            <pc:sldMk cId="854407808" sldId="295"/>
            <ac:spMk id="76" creationId="{00000000-0000-0000-0000-000000000000}"/>
          </ac:spMkLst>
        </pc:spChg>
        <pc:picChg chg="add del mod">
          <ac:chgData name="Ram?rez Julio, Juan N" userId="S::jjulio6@gatech.edu::97a48f35-1bc0-4e79-ab11-c77fe1b63a3f" providerId="AD" clId="Web-{AC14E14C-7C4C-4B71-6E18-0E11806A4979}" dt="2020-08-30T16:26:39.309" v="205"/>
          <ac:picMkLst>
            <pc:docMk/>
            <pc:sldMk cId="854407808" sldId="295"/>
            <ac:picMk id="2" creationId="{DD6B3356-CFDC-4EF7-8063-2FAA2BEAD84E}"/>
          </ac:picMkLst>
        </pc:picChg>
        <pc:picChg chg="add mod">
          <ac:chgData name="Ram?rez Julio, Juan N" userId="S::jjulio6@gatech.edu::97a48f35-1bc0-4e79-ab11-c77fe1b63a3f" providerId="AD" clId="Web-{AC14E14C-7C4C-4B71-6E18-0E11806A4979}" dt="2020-08-30T16:26:41.294" v="211" actId="1076"/>
          <ac:picMkLst>
            <pc:docMk/>
            <pc:sldMk cId="854407808" sldId="295"/>
            <ac:picMk id="3" creationId="{9CC0CAFA-4AC6-4F70-B4B5-CA046034573D}"/>
          </ac:picMkLst>
        </pc:picChg>
      </pc:sldChg>
    </pc:docChg>
  </pc:docChgLst>
  <pc:docChgLst>
    <pc:chgData name="Allison Nakazawa" userId="434e347d-bc06-4936-8f1a-589032403e0e" providerId="ADAL" clId="{142F95E2-A5C6-4B64-BB6B-86D4F6D76253}"/>
    <pc:docChg chg="modSld">
      <pc:chgData name="Allison Nakazawa" userId="434e347d-bc06-4936-8f1a-589032403e0e" providerId="ADAL" clId="{142F95E2-A5C6-4B64-BB6B-86D4F6D76253}" dt="2020-08-24T15:01:41.627" v="207" actId="20577"/>
      <pc:docMkLst>
        <pc:docMk/>
      </pc:docMkLst>
      <pc:sldChg chg="modSp mod">
        <pc:chgData name="Allison Nakazawa" userId="434e347d-bc06-4936-8f1a-589032403e0e" providerId="ADAL" clId="{142F95E2-A5C6-4B64-BB6B-86D4F6D76253}" dt="2020-08-24T14:56:07.894" v="1" actId="20577"/>
        <pc:sldMkLst>
          <pc:docMk/>
          <pc:sldMk cId="0" sldId="256"/>
        </pc:sldMkLst>
        <pc:spChg chg="mod">
          <ac:chgData name="Allison Nakazawa" userId="434e347d-bc06-4936-8f1a-589032403e0e" providerId="ADAL" clId="{142F95E2-A5C6-4B64-BB6B-86D4F6D76253}" dt="2020-08-24T14:56:07.894" v="1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Allison Nakazawa" userId="434e347d-bc06-4936-8f1a-589032403e0e" providerId="ADAL" clId="{142F95E2-A5C6-4B64-BB6B-86D4F6D76253}" dt="2020-08-24T15:01:41.627" v="207" actId="20577"/>
        <pc:sldMkLst>
          <pc:docMk/>
          <pc:sldMk cId="0" sldId="257"/>
        </pc:sldMkLst>
        <pc:spChg chg="mod">
          <ac:chgData name="Allison Nakazawa" userId="434e347d-bc06-4936-8f1a-589032403e0e" providerId="ADAL" clId="{142F95E2-A5C6-4B64-BB6B-86D4F6D76253}" dt="2020-08-24T15:01:41.627" v="207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317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8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33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39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1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1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4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9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70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96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3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24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59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7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3 </a:t>
            </a:r>
            <a:r>
              <a:rPr lang="en" sz="85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lang="en-US" sz="85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131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Ternary Operator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53084" y="1138104"/>
            <a:ext cx="8571890" cy="213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Simplified way to write if – else statements.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Syntax: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variable = expression1 ? expression2 : expression3;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If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expression1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 is </a:t>
            </a:r>
            <a:r>
              <a:rPr lang="en" b="1" u="sng">
                <a:solidFill>
                  <a:schemeClr val="bg2">
                    <a:lumMod val="75000"/>
                  </a:schemeClr>
                </a:solidFill>
                <a:latin typeface="Roboto"/>
              </a:rPr>
              <a:t>true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, then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expression2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 is executed.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If 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expression1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  <a:cs typeface="Courier New"/>
              </a:rPr>
              <a:t> 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is </a:t>
            </a:r>
            <a:r>
              <a:rPr lang="en" b="1" u="sng">
                <a:solidFill>
                  <a:schemeClr val="bg2">
                    <a:lumMod val="75000"/>
                  </a:schemeClr>
                </a:solidFill>
                <a:latin typeface="Roboto"/>
              </a:rPr>
              <a:t>false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, then 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expression3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  <a:cs typeface="Courier New"/>
              </a:rPr>
              <a:t> 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is executed.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The resulting value of the expression that is executed gets assigned to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variable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.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C0CAFA-4AC6-4F70-B4B5-CA046034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96" y="3510160"/>
            <a:ext cx="7538671" cy="11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0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Conditionals: Switch Case Statements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89719" y="1365239"/>
            <a:ext cx="8403371" cy="207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A great way to handle conditionals when choosing between many discrete values.</a:t>
            </a:r>
            <a:endParaRPr lang="en">
              <a:solidFill>
                <a:schemeClr val="bg2">
                  <a:lumMod val="75000"/>
                </a:schemeClr>
              </a:solidFill>
              <a:latin typeface="Courier New"/>
            </a:endParaRP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One case statement for each of the possible values the variable can take.</a:t>
            </a:r>
            <a:endParaRPr lang="en">
              <a:solidFill>
                <a:schemeClr val="bg2">
                  <a:lumMod val="75000"/>
                </a:schemeClr>
              </a:solidFill>
              <a:latin typeface="Courier New"/>
            </a:endParaRP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The default statement is optional and will only be used if none of the previous cases were true.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Always put a break statement after each case to avoid fall through!</a:t>
            </a:r>
          </a:p>
          <a:p>
            <a:pPr marL="285750" indent="-285750">
              <a:lnSpc>
                <a:spcPct val="114999"/>
              </a:lnSpc>
            </a:pPr>
            <a:endParaRPr lang="en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7F7F7F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0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9A736-E51D-4795-924B-B7957AD7B4CF}"/>
              </a:ext>
            </a:extLst>
          </p:cNvPr>
          <p:cNvSpPr txBox="1"/>
          <p:nvPr/>
        </p:nvSpPr>
        <p:spPr>
          <a:xfrm>
            <a:off x="394188" y="276957"/>
            <a:ext cx="58717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351C75"/>
                </a:solidFill>
                <a:latin typeface="Roboto Slab"/>
              </a:rPr>
              <a:t>A Quick Example...</a:t>
            </a:r>
            <a:endParaRPr lang="en-US" sz="36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B4A3E-75F5-467C-AD39-810DC652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37" y="1042076"/>
            <a:ext cx="4151008" cy="38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3131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Loops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screen shot of a clock&#10;&#10;Description automatically generated">
            <a:extLst>
              <a:ext uri="{FF2B5EF4-FFF2-40B4-BE49-F238E27FC236}">
                <a16:creationId xmlns:a16="http://schemas.microsoft.com/office/drawing/2014/main" id="{28519D39-59CE-46E5-AEA8-4130E1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92"/>
          <a:stretch/>
        </p:blipFill>
        <p:spPr>
          <a:xfrm>
            <a:off x="464234" y="1287106"/>
            <a:ext cx="4105964" cy="1206497"/>
          </a:xfrm>
          <a:prstGeom prst="rect">
            <a:avLst/>
          </a:prstGeom>
        </p:spPr>
      </p:pic>
      <p:pic>
        <p:nvPicPr>
          <p:cNvPr id="6" name="Picture 6" descr="A picture containing street&#10;&#10;Description automatically generated">
            <a:extLst>
              <a:ext uri="{FF2B5EF4-FFF2-40B4-BE49-F238E27FC236}">
                <a16:creationId xmlns:a16="http://schemas.microsoft.com/office/drawing/2014/main" id="{9FEC06F5-1687-49C5-911A-C780D0EF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608" y="2709344"/>
            <a:ext cx="4648199" cy="2065978"/>
          </a:xfrm>
          <a:prstGeom prst="rect">
            <a:avLst/>
          </a:prstGeom>
        </p:spPr>
      </p:pic>
      <p:pic>
        <p:nvPicPr>
          <p:cNvPr id="3" name="Picture 3" descr="A picture containing screen, room&#10;&#10;Description automatically generated">
            <a:extLst>
              <a:ext uri="{FF2B5EF4-FFF2-40B4-BE49-F238E27FC236}">
                <a16:creationId xmlns:a16="http://schemas.microsoft.com/office/drawing/2014/main" id="{5B5BA5A8-BD32-4057-AC15-28839DE108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84" r="215" b="9053"/>
          <a:stretch/>
        </p:blipFill>
        <p:spPr>
          <a:xfrm>
            <a:off x="5364968" y="1287453"/>
            <a:ext cx="2737316" cy="12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While Loops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210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While loops execute as long as the conditional statement is still true.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The conditional statement is evaluated </a:t>
            </a:r>
            <a:r>
              <a:rPr lang="en" b="1" u="sng">
                <a:solidFill>
                  <a:schemeClr val="bg2">
                    <a:lumMod val="75000"/>
                  </a:schemeClr>
                </a:solidFill>
                <a:latin typeface="Roboto"/>
              </a:rPr>
              <a:t>before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 beginning the loop.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Keep in mind to make the conditional statement false at some point for the loop to end. You don't want to end up with an infinite loop!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Tip: Use it when you don't know exactly how many times the code will repeat.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endParaRPr lang="en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5502093-6533-4CD5-AC3C-7F0DD9F7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3" y="3153723"/>
            <a:ext cx="4826432" cy="12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Do - While Loops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210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Very similar to while loops in concept.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The conditional statement is evaluated </a:t>
            </a:r>
            <a:r>
              <a:rPr lang="en" b="1" u="sng">
                <a:solidFill>
                  <a:schemeClr val="bg1">
                    <a:lumMod val="50000"/>
                  </a:schemeClr>
                </a:solidFill>
                <a:latin typeface="Roboto"/>
              </a:rPr>
              <a:t>after</a:t>
            </a: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 the loop.</a:t>
            </a:r>
            <a:endParaRPr lang="en" b="1" u="sng">
              <a:solidFill>
                <a:schemeClr val="bg1">
                  <a:lumMod val="50000"/>
                </a:schemeClr>
              </a:solidFill>
              <a:latin typeface="Roboto"/>
            </a:endParaRP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Again, keep in mind to make the conditional statement false at some point.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Tip: Use it when you always want to execute a certain block of code at least once.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endParaRPr lang="en">
              <a:solidFill>
                <a:srgbClr val="7F7F7F"/>
              </a:solidFill>
              <a:latin typeface="Roboto"/>
            </a:endParaRP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endParaRPr lang="en" b="1" u="sng">
              <a:solidFill>
                <a:srgbClr val="7F7F7F"/>
              </a:solidFill>
              <a:latin typeface="Roboto"/>
            </a:endParaRP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endParaRPr lang="en">
              <a:solidFill>
                <a:srgbClr val="7F7F7F"/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7F7F7F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F037D-0AFA-4059-9740-819612447673}"/>
              </a:ext>
            </a:extLst>
          </p:cNvPr>
          <p:cNvSpPr txBox="1"/>
          <p:nvPr/>
        </p:nvSpPr>
        <p:spPr>
          <a:xfrm>
            <a:off x="2020764" y="3178418"/>
            <a:ext cx="44723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urier New"/>
              </a:rPr>
              <a:t>do {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urier New"/>
              </a:rPr>
              <a:t>  //Execute code 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urier New"/>
              </a:rPr>
              <a:t>} while (condition is true);</a:t>
            </a:r>
          </a:p>
        </p:txBody>
      </p:sp>
    </p:spTree>
    <p:extLst>
      <p:ext uri="{BB962C8B-B14F-4D97-AF65-F5344CB8AC3E}">
        <p14:creationId xmlns:p14="http://schemas.microsoft.com/office/powerpoint/2010/main" val="67890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26185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For Loops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78082" y="855371"/>
            <a:ext cx="7995324" cy="227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 sz="1600">
                <a:solidFill>
                  <a:schemeClr val="bg2">
                    <a:lumMod val="75000"/>
                  </a:schemeClr>
                </a:solidFill>
                <a:latin typeface="Roboto"/>
              </a:rPr>
              <a:t>For loops have 3 components: initializer, condition, update.</a:t>
            </a:r>
          </a:p>
          <a:p>
            <a:pPr marL="285750" indent="-285750">
              <a:lnSpc>
                <a:spcPct val="114999"/>
              </a:lnSpc>
            </a:pPr>
            <a:r>
              <a:rPr lang="en" sz="1600">
                <a:solidFill>
                  <a:schemeClr val="bg2">
                    <a:lumMod val="75000"/>
                  </a:schemeClr>
                </a:solidFill>
                <a:latin typeface="Roboto"/>
              </a:rPr>
              <a:t>The initializer is always executed once</a:t>
            </a:r>
          </a:p>
          <a:p>
            <a:pPr marL="285750" indent="-285750">
              <a:lnSpc>
                <a:spcPct val="114999"/>
              </a:lnSpc>
            </a:pPr>
            <a:r>
              <a:rPr lang="en" sz="1600">
                <a:solidFill>
                  <a:schemeClr val="bg2">
                    <a:lumMod val="75000"/>
                  </a:schemeClr>
                </a:solidFill>
                <a:latin typeface="Roboto"/>
              </a:rPr>
              <a:t>The condition is checked before each iteration (including the first iteration).</a:t>
            </a:r>
            <a:endParaRPr lang="en" sz="160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114999"/>
              </a:lnSpc>
            </a:pPr>
            <a:r>
              <a:rPr lang="en" sz="1600">
                <a:solidFill>
                  <a:schemeClr val="bg2">
                    <a:lumMod val="75000"/>
                  </a:schemeClr>
                </a:solidFill>
                <a:latin typeface="Roboto"/>
              </a:rPr>
              <a:t>The update is executed after each iteration. </a:t>
            </a:r>
          </a:p>
          <a:p>
            <a:pPr marL="742950"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chemeClr val="bg2">
                    <a:lumMod val="75000"/>
                  </a:schemeClr>
                </a:solidFill>
                <a:latin typeface="Roboto"/>
              </a:rPr>
              <a:t>For loops can be transformed into while loops and vice versa. </a:t>
            </a:r>
          </a:p>
          <a:p>
            <a:pPr marL="285750" indent="-285750">
              <a:lnSpc>
                <a:spcPct val="114999"/>
              </a:lnSpc>
            </a:pPr>
            <a:r>
              <a:rPr lang="en" sz="1600">
                <a:solidFill>
                  <a:schemeClr val="bg2">
                    <a:lumMod val="75000"/>
                  </a:schemeClr>
                </a:solidFill>
                <a:latin typeface="Roboto"/>
              </a:rPr>
              <a:t>Tip: Use it when you know exactly how many times the code will repeat. </a:t>
            </a:r>
          </a:p>
          <a:p>
            <a:pPr marL="285750" indent="-285750">
              <a:lnSpc>
                <a:spcPct val="114999"/>
              </a:lnSpc>
            </a:pPr>
            <a:endParaRPr lang="en" sz="1600">
              <a:solidFill>
                <a:srgbClr val="7F7F7F"/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400">
              <a:solidFill>
                <a:srgbClr val="7F7F7F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40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clock&#10;&#10;Description automatically generated">
            <a:extLst>
              <a:ext uri="{FF2B5EF4-FFF2-40B4-BE49-F238E27FC236}">
                <a16:creationId xmlns:a16="http://schemas.microsoft.com/office/drawing/2014/main" id="{710153C7-1B7F-446F-AB2B-9A8811675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39" b="9796"/>
          <a:stretch/>
        </p:blipFill>
        <p:spPr>
          <a:xfrm>
            <a:off x="2317709" y="3200323"/>
            <a:ext cx="4512588" cy="13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Coding Activity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3F3A-0121-4FBE-8222-26E139FC8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will now take you through a coding activity!</a:t>
            </a:r>
          </a:p>
        </p:txBody>
      </p:sp>
    </p:spTree>
    <p:extLst>
      <p:ext uri="{BB962C8B-B14F-4D97-AF65-F5344CB8AC3E}">
        <p14:creationId xmlns:p14="http://schemas.microsoft.com/office/powerpoint/2010/main" val="28310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Calibri"/>
                <a:ea typeface="Roboto"/>
                <a:cs typeface="Consolas"/>
              </a:rPr>
              <a:t>Programming Exercise 2 due Thursday (09/09)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Calibri"/>
                <a:ea typeface="Roboto"/>
                <a:cs typeface="Consolas"/>
              </a:rPr>
              <a:t>Programming Exercise 3 released Friday (09/10) and due next Thursday (09/16)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">
              <a:solidFill>
                <a:schemeClr val="bg1">
                  <a:lumMod val="50000"/>
                </a:schemeClr>
              </a:solidFill>
              <a:latin typeface="Calibri"/>
              <a:ea typeface="Roboto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Pre-Quiz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2863ED2E-58B9-4E29-AC14-B532F0D8DFA7}"/>
              </a:ext>
            </a:extLst>
          </p:cNvPr>
          <p:cNvSpPr txBox="1">
            <a:spLocks noGrp="1"/>
          </p:cNvSpPr>
          <p:nvPr/>
        </p:nvSpPr>
        <p:spPr>
          <a:xfrm>
            <a:off x="311700" y="1294418"/>
            <a:ext cx="8520600" cy="35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1. (T/F) In Java, if you have an if block, it must be followed by an else block.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2. What is the value of </a:t>
            </a:r>
            <a:r>
              <a:rPr lang="en" dirty="0" err="1">
                <a:solidFill>
                  <a:schemeClr val="bg2">
                    <a:lumMod val="75000"/>
                  </a:schemeClr>
                </a:solidFill>
                <a:latin typeface="Roboto"/>
              </a:rPr>
              <a:t>myNum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 after the code executes?</a:t>
            </a:r>
          </a:p>
          <a:p>
            <a:pPr marL="742950" lvl="1" indent="-285750">
              <a:lnSpc>
                <a:spcPct val="114999"/>
              </a:lnSpc>
              <a:buFont typeface="Courier New"/>
              <a:buChar char="o"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int </a:t>
            </a:r>
            <a:r>
              <a:rPr lang="en" dirty="0" err="1">
                <a:solidFill>
                  <a:schemeClr val="bg2">
                    <a:lumMod val="75000"/>
                  </a:schemeClr>
                </a:solidFill>
                <a:latin typeface="Roboto"/>
              </a:rPr>
              <a:t>myNum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 = (7 + 3 == 12) ? 1 : 0;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3. In Java, what three elements are required for a for loop?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4. Convert the following for loop to a while loop: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5. (T/F) If an 'if' block executes, the 'else if' and 'else' blocks will also execute.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6. Evaluate the following Boolean expressions:</a:t>
            </a:r>
          </a:p>
          <a:p>
            <a:pPr marL="800100" lvl="1">
              <a:lnSpc>
                <a:spcPct val="114999"/>
              </a:lnSpc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T || (F &amp;&amp; T)</a:t>
            </a:r>
          </a:p>
          <a:p>
            <a:pPr marL="800100" lvl="1">
              <a:lnSpc>
                <a:spcPct val="114999"/>
              </a:lnSpc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T &amp;&amp; (F || (T &amp;&amp; !F))</a:t>
            </a:r>
          </a:p>
          <a:p>
            <a:pPr marL="342900">
              <a:lnSpc>
                <a:spcPct val="114999"/>
              </a:lnSpc>
              <a:buAutoNum type="arabicPeriod"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939800" lvl="2" indent="0">
              <a:lnSpc>
                <a:spcPct val="100000"/>
              </a:lnSpc>
              <a:buNone/>
            </a:pPr>
            <a:endParaRPr lang="en" sz="1200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919CAE-7E94-4073-8D0F-4E0FB95F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32" y="2879284"/>
            <a:ext cx="2743200" cy="5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Pre-Quiz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2863ED2E-58B9-4E29-AC14-B532F0D8DFA7}"/>
              </a:ext>
            </a:extLst>
          </p:cNvPr>
          <p:cNvSpPr txBox="1">
            <a:spLocks noGrp="1"/>
          </p:cNvSpPr>
          <p:nvPr/>
        </p:nvSpPr>
        <p:spPr>
          <a:xfrm>
            <a:off x="311700" y="1294418"/>
            <a:ext cx="8520600" cy="356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1. (T/F) In Java, if you have an if block, it must be followed by an else block.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2. What is the value of </a:t>
            </a:r>
            <a:r>
              <a:rPr lang="en" dirty="0" err="1">
                <a:solidFill>
                  <a:schemeClr val="bg2">
                    <a:lumMod val="75000"/>
                  </a:schemeClr>
                </a:solidFill>
                <a:latin typeface="Roboto"/>
              </a:rPr>
              <a:t>myNum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 after the code executes?</a:t>
            </a:r>
          </a:p>
          <a:p>
            <a:pPr marL="742950" lvl="1" indent="-285750">
              <a:lnSpc>
                <a:spcPct val="114999"/>
              </a:lnSpc>
              <a:buFont typeface="Courier New"/>
              <a:buChar char="o"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int </a:t>
            </a:r>
            <a:r>
              <a:rPr lang="en" dirty="0" err="1">
                <a:solidFill>
                  <a:schemeClr val="bg2">
                    <a:lumMod val="75000"/>
                  </a:schemeClr>
                </a:solidFill>
                <a:latin typeface="Roboto"/>
              </a:rPr>
              <a:t>myNum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 = (7 + 3 == 12) ? 1 : 0;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3. In Java, what three elements are required for a for loop?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4. Convert the following for loop to a while loop: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5. (T/F) If an 'if' block executes, the 'else if' and 'else' blocks will also execute.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6. Evaluate the following Boolean expressions:</a:t>
            </a:r>
          </a:p>
          <a:p>
            <a:pPr marL="800100" lvl="1">
              <a:lnSpc>
                <a:spcPct val="114999"/>
              </a:lnSpc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T || (F &amp;&amp; T)</a:t>
            </a:r>
          </a:p>
          <a:p>
            <a:pPr marL="800100" lvl="1">
              <a:lnSpc>
                <a:spcPct val="114999"/>
              </a:lnSpc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latin typeface="Roboto"/>
              </a:rPr>
              <a:t>T &amp;&amp; (F || (T &amp;&amp; !F))</a:t>
            </a:r>
          </a:p>
          <a:p>
            <a:pPr marL="342900">
              <a:lnSpc>
                <a:spcPct val="114999"/>
              </a:lnSpc>
              <a:buAutoNum type="arabicPeriod"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939800" lvl="2" indent="0">
              <a:lnSpc>
                <a:spcPct val="100000"/>
              </a:lnSpc>
              <a:buNone/>
            </a:pPr>
            <a:endParaRPr lang="en" sz="1200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 dirty="0">
              <a:solidFill>
                <a:schemeClr val="bg2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A09F6-52DA-4C9C-A016-BACCBB9E5912}"/>
              </a:ext>
            </a:extLst>
          </p:cNvPr>
          <p:cNvSpPr txBox="1"/>
          <p:nvPr/>
        </p:nvSpPr>
        <p:spPr>
          <a:xfrm>
            <a:off x="7945354" y="1403183"/>
            <a:ext cx="6978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Fal</a:t>
            </a:r>
            <a:r>
              <a:rPr lang="en" b="1" dirty="0">
                <a:solidFill>
                  <a:srgbClr val="FF0000"/>
                </a:solidFill>
              </a:rPr>
              <a:t>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552BA-D924-4AEF-8DD7-B9768865F78B}"/>
              </a:ext>
            </a:extLst>
          </p:cNvPr>
          <p:cNvSpPr txBox="1"/>
          <p:nvPr/>
        </p:nvSpPr>
        <p:spPr>
          <a:xfrm>
            <a:off x="3922295" y="2110037"/>
            <a:ext cx="3744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4B524-1E0D-40F6-88FD-66A0DEDF9C77}"/>
              </a:ext>
            </a:extLst>
          </p:cNvPr>
          <p:cNvSpPr txBox="1"/>
          <p:nvPr/>
        </p:nvSpPr>
        <p:spPr>
          <a:xfrm>
            <a:off x="6125578" y="2358188"/>
            <a:ext cx="29086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Initializer, Condition, Update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13F09-5965-48BC-AE4F-5CD48C5EA86A}"/>
              </a:ext>
            </a:extLst>
          </p:cNvPr>
          <p:cNvSpPr txBox="1"/>
          <p:nvPr/>
        </p:nvSpPr>
        <p:spPr>
          <a:xfrm>
            <a:off x="5366085" y="2613860"/>
            <a:ext cx="3277099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100" b="1" dirty="0">
                <a:solidFill>
                  <a:srgbClr val="FF0000"/>
                </a:solidFill>
              </a:rPr>
              <a:t>int start;</a:t>
            </a:r>
          </a:p>
          <a:p>
            <a:r>
              <a:rPr lang="en" sz="1100" b="1" dirty="0">
                <a:solidFill>
                  <a:srgbClr val="FF0000"/>
                </a:solidFill>
              </a:rPr>
              <a:t>int end;</a:t>
            </a:r>
          </a:p>
          <a:p>
            <a:r>
              <a:rPr lang="en" sz="1100" b="1" dirty="0">
                <a:solidFill>
                  <a:srgbClr val="FF0000"/>
                </a:solidFill>
              </a:rPr>
              <a:t>while (start &lt; end) {</a:t>
            </a:r>
            <a:endParaRPr lang="en-US" sz="1100" b="1" dirty="0">
              <a:solidFill>
                <a:srgbClr val="FF0000"/>
              </a:solidFill>
            </a:endParaRPr>
          </a:p>
          <a:p>
            <a:r>
              <a:rPr lang="en" sz="1100" b="1" dirty="0">
                <a:solidFill>
                  <a:srgbClr val="FF0000"/>
                </a:solidFill>
              </a:rPr>
              <a:t>start++;</a:t>
            </a:r>
          </a:p>
          <a:p>
            <a:r>
              <a:rPr lang="en" sz="11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7FD10-19EB-4E59-8861-AF528C06CC2D}"/>
              </a:ext>
            </a:extLst>
          </p:cNvPr>
          <p:cNvSpPr txBox="1"/>
          <p:nvPr/>
        </p:nvSpPr>
        <p:spPr>
          <a:xfrm>
            <a:off x="7990472" y="3425991"/>
            <a:ext cx="6978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Fal</a:t>
            </a:r>
            <a:r>
              <a:rPr lang="en" b="1" dirty="0">
                <a:solidFill>
                  <a:srgbClr val="FF0000"/>
                </a:solidFill>
              </a:rPr>
              <a:t>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B4046-6D59-4EBF-B080-28FB18160D80}"/>
              </a:ext>
            </a:extLst>
          </p:cNvPr>
          <p:cNvSpPr txBox="1"/>
          <p:nvPr/>
        </p:nvSpPr>
        <p:spPr>
          <a:xfrm>
            <a:off x="2245393" y="4200524"/>
            <a:ext cx="6978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True</a:t>
            </a:r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CB04E-84E9-40AE-8101-182A67883707}"/>
              </a:ext>
            </a:extLst>
          </p:cNvPr>
          <p:cNvSpPr txBox="1"/>
          <p:nvPr/>
        </p:nvSpPr>
        <p:spPr>
          <a:xfrm>
            <a:off x="2824413" y="4651708"/>
            <a:ext cx="6978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True</a:t>
            </a:r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List</a:t>
            </a:r>
            <a:endParaRPr lang="en">
              <a:solidFill>
                <a:srgbClr val="351C75"/>
              </a:solidFill>
              <a:latin typeface="Roboto Slab"/>
              <a:ea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2863ED2E-58B9-4E29-AC14-B532F0D8DFA7}"/>
              </a:ext>
            </a:extLst>
          </p:cNvPr>
          <p:cNvSpPr txBox="1">
            <a:spLocks noGrp="1"/>
          </p:cNvSpPr>
          <p:nvPr/>
        </p:nvSpPr>
        <p:spPr>
          <a:xfrm>
            <a:off x="311700" y="1305551"/>
            <a:ext cx="8520600" cy="269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Boolean Expressions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Conditionals (if, else if, else, ternary, switch)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Iteration (while loops / for loops)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rgbClr val="4F4635"/>
              </a:solidFill>
              <a:latin typeface="Roboto"/>
            </a:endParaRPr>
          </a:p>
          <a:p>
            <a:pPr marL="0" indent="0">
              <a:lnSpc>
                <a:spcPct val="114999"/>
              </a:lnSpc>
              <a:buNone/>
            </a:pPr>
            <a:endParaRPr lang="en" sz="1200" u="sng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627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>
                <a:solidFill>
                  <a:srgbClr val="351C75"/>
                </a:solidFill>
                <a:latin typeface="Roboto Slab"/>
                <a:ea typeface="Roboto Slab"/>
              </a:rPr>
              <a:t>Boolean Expressions: Logical Operators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7415DC-9B05-4135-8DF8-361274A35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1" b="4464"/>
          <a:stretch/>
        </p:blipFill>
        <p:spPr>
          <a:xfrm>
            <a:off x="1164369" y="1356976"/>
            <a:ext cx="6746857" cy="30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26185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Short-Circuit Evaluation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89719" y="973249"/>
            <a:ext cx="8403371" cy="207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It happens because the result of a logical expression is clear before its complete evaluation.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Avoids unnecessary work and leads to more efficient processing.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AND (&amp;&amp;) operator: The expression is evaluated until we get one false result.</a:t>
            </a:r>
          </a:p>
          <a:p>
            <a:pPr marL="285750" indent="-285750">
              <a:lnSpc>
                <a:spcPct val="114999"/>
              </a:lnSpc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Roboto"/>
              </a:rPr>
              <a:t>OR (||) operator: The expression is evaluated until we get one true result.</a:t>
            </a:r>
          </a:p>
          <a:p>
            <a:pPr marL="285750" indent="-285750">
              <a:lnSpc>
                <a:spcPct val="114999"/>
              </a:lnSpc>
            </a:pPr>
            <a:endParaRPr lang="en">
              <a:solidFill>
                <a:schemeClr val="bg1">
                  <a:lumMod val="50000"/>
                </a:schemeClr>
              </a:solidFill>
              <a:latin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picture containing holding, room&#10;&#10;Description automatically generated">
            <a:extLst>
              <a:ext uri="{FF2B5EF4-FFF2-40B4-BE49-F238E27FC236}">
                <a16:creationId xmlns:a16="http://schemas.microsoft.com/office/drawing/2014/main" id="{9AE5A614-7177-4E43-924E-5FE5A36E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34" y="2850315"/>
            <a:ext cx="6003680" cy="1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Conditionals: If / Else Statement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4643"/>
            <a:ext cx="8520600" cy="210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Use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if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 to detail a block of code to be executed, if the specified condition is true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Use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else if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 to detail a block of code to be executed, if the first condition is false and the specified condition is true.</a:t>
            </a: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Use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else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to detail a block of code to be executed, if the same condition is false for all above cases.</a:t>
            </a:r>
            <a:endParaRPr lang="en">
              <a:solidFill>
                <a:schemeClr val="bg2">
                  <a:lumMod val="75000"/>
                </a:schemeClr>
              </a:solidFill>
              <a:latin typeface="Courier New"/>
            </a:endParaRPr>
          </a:p>
          <a:p>
            <a:pPr marL="285750" indent="-285750"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Remember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else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and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Courier New"/>
              </a:rPr>
              <a:t>else if </a:t>
            </a:r>
            <a:r>
              <a:rPr lang="en">
                <a:solidFill>
                  <a:schemeClr val="bg2">
                    <a:lumMod val="75000"/>
                  </a:schemeClr>
                </a:solidFill>
                <a:latin typeface="Roboto"/>
              </a:rPr>
              <a:t>are optional!</a:t>
            </a:r>
          </a:p>
          <a:p>
            <a:pPr marL="0" indent="0">
              <a:lnSpc>
                <a:spcPct val="114999"/>
              </a:lnSpc>
              <a:buNone/>
            </a:pPr>
            <a:endParaRPr lang="en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33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A Quick Example...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picture containing screen, clock, room&#10;&#10;Description automatically generated">
            <a:extLst>
              <a:ext uri="{FF2B5EF4-FFF2-40B4-BE49-F238E27FC236}">
                <a16:creationId xmlns:a16="http://schemas.microsoft.com/office/drawing/2014/main" id="{4A7B8774-3A24-4B32-B907-F8A48C72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" y="1366935"/>
            <a:ext cx="7466635" cy="28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274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2" ma:contentTypeDescription="Create a new document." ma:contentTypeScope="" ma:versionID="025f5e6919642912563889162d6e91d4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6328ccab6d9a813445da1ea72729d2dc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FF0CA7-DB88-4CF0-AA4F-4E81EC987919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F9D1DCEE-BE7B-495D-BE14-35CFDD9F4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897a64-fd1a-4841-a5a6-03aa7edfec3b"/>
    <ds:schemaRef ds:uri="93fa23cd-929c-4644-b0d5-0bf71b73b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Tropic</vt:lpstr>
      <vt:lpstr>Recitation 3 /////</vt:lpstr>
      <vt:lpstr>Announcements</vt:lpstr>
      <vt:lpstr>Pre-Quiz</vt:lpstr>
      <vt:lpstr>Pre-Quiz</vt:lpstr>
      <vt:lpstr>Topic List</vt:lpstr>
      <vt:lpstr>Boolean Expressions: Logical Operators</vt:lpstr>
      <vt:lpstr>Short-Circuit Evaluation</vt:lpstr>
      <vt:lpstr>Conditionals: If / Else Statement</vt:lpstr>
      <vt:lpstr>A Quick Example...</vt:lpstr>
      <vt:lpstr>Ternary Operator</vt:lpstr>
      <vt:lpstr>Conditionals: Switch Case Statements</vt:lpstr>
      <vt:lpstr>PowerPoint Presentation</vt:lpstr>
      <vt:lpstr>Loops</vt:lpstr>
      <vt:lpstr>While Loops</vt:lpstr>
      <vt:lpstr>Do - While Loops</vt:lpstr>
      <vt:lpstr>For Loops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3 /////</dc:title>
  <cp:revision>79</cp:revision>
  <dcterms:modified xsi:type="dcterms:W3CDTF">2021-09-03T16:28:15Z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30700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