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  <p:sldMasterId id="2147483662" r:id="rId5"/>
  </p:sldMasterIdLst>
  <p:notesMasterIdLst>
    <p:notesMasterId r:id="rId29"/>
  </p:notesMasterIdLst>
  <p:sldIdLst>
    <p:sldId id="256" r:id="rId6"/>
    <p:sldId id="257" r:id="rId7"/>
    <p:sldId id="271" r:id="rId8"/>
    <p:sldId id="293" r:id="rId9"/>
    <p:sldId id="292" r:id="rId10"/>
    <p:sldId id="279" r:id="rId11"/>
    <p:sldId id="282" r:id="rId12"/>
    <p:sldId id="281" r:id="rId13"/>
    <p:sldId id="288" r:id="rId14"/>
    <p:sldId id="287" r:id="rId15"/>
    <p:sldId id="286" r:id="rId16"/>
    <p:sldId id="285" r:id="rId17"/>
    <p:sldId id="284" r:id="rId18"/>
    <p:sldId id="283" r:id="rId19"/>
    <p:sldId id="291" r:id="rId20"/>
    <p:sldId id="290" r:id="rId21"/>
    <p:sldId id="289" r:id="rId22"/>
    <p:sldId id="262" r:id="rId23"/>
    <p:sldId id="260" r:id="rId24"/>
    <p:sldId id="261" r:id="rId25"/>
    <p:sldId id="263" r:id="rId26"/>
    <p:sldId id="270" r:id="rId27"/>
    <p:sldId id="294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Open Sans" panose="020B0604020202020204" charset="0"/>
      <p:regular r:id="rId38"/>
      <p:bold r:id="rId39"/>
      <p:italic r:id="rId40"/>
      <p:boldItalic r:id="rId41"/>
    </p:embeddedFont>
    <p:embeddedFont>
      <p:font typeface="PT Sans Narrow" panose="020B0604020202020204" charset="0"/>
      <p:regular r:id="rId42"/>
      <p:bold r:id="rId43"/>
    </p:embeddedFont>
    <p:embeddedFont>
      <p:font typeface="Roboto" panose="020B0604020202020204" charset="0"/>
      <p:regular r:id="rId44"/>
      <p:bold r:id="rId45"/>
      <p:italic r:id="rId46"/>
      <p:boldItalic r:id="rId47"/>
    </p:embeddedFont>
    <p:embeddedFont>
      <p:font typeface="Roboto Slab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kazawa, Allison M" initials="NAM" lastIdx="9" clrIdx="0">
    <p:extLst>
      <p:ext uri="{19B8F6BF-5375-455C-9EA6-DF929625EA0E}">
        <p15:presenceInfo xmlns:p15="http://schemas.microsoft.com/office/powerpoint/2012/main" userId="S::anakazawa7@gatech.edu::434e347d-bc06-4936-8f1a-589032403e0e" providerId="AD"/>
      </p:ext>
    </p:extLst>
  </p:cmAuthor>
  <p:cmAuthor id="2" name="Brittney Bush" initials="BB" lastIdx="2" clrIdx="1">
    <p:extLst>
      <p:ext uri="{19B8F6BF-5375-455C-9EA6-DF929625EA0E}">
        <p15:presenceInfo xmlns:p15="http://schemas.microsoft.com/office/powerpoint/2012/main" userId="Brittney Bush" providerId="None"/>
      </p:ext>
    </p:extLst>
  </p:cmAuthor>
  <p:cmAuthor id="3" name="Talley, Connor C" initials="TC" lastIdx="1" clrIdx="2">
    <p:extLst>
      <p:ext uri="{19B8F6BF-5375-455C-9EA6-DF929625EA0E}">
        <p15:presenceInfo xmlns:p15="http://schemas.microsoft.com/office/powerpoint/2012/main" userId="S::ctalley7@gatech.edu::ba8df49f-cdd4-4c64-8763-f4f13e6d4864" providerId="AD"/>
      </p:ext>
    </p:extLst>
  </p:cmAuthor>
  <p:cmAuthor id="4" name="Patel, Dhruv V" initials="PV" lastIdx="1" clrIdx="3">
    <p:extLst>
      <p:ext uri="{19B8F6BF-5375-455C-9EA6-DF929625EA0E}">
        <p15:presenceInfo xmlns:p15="http://schemas.microsoft.com/office/powerpoint/2012/main" userId="S::dpatel406@gatech.edu::89eebba9-d428-40b5-91eb-13049a1e6473" providerId="AD"/>
      </p:ext>
    </p:extLst>
  </p:cmAuthor>
  <p:cmAuthor id="5" name="Lahoti, Ishuma K" initials="LIK" lastIdx="4" clrIdx="4">
    <p:extLst>
      <p:ext uri="{19B8F6BF-5375-455C-9EA6-DF929625EA0E}">
        <p15:presenceInfo xmlns:p15="http://schemas.microsoft.com/office/powerpoint/2012/main" userId="S::ilahoti3@gatech.edu::b2a89de7-893a-4408-aa2f-0fb9e8411b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2FC29-FE05-47AE-87FD-CDE376373B81}" v="16" dt="2021-09-14T21:44:55.876"/>
    <p1510:client id="{4106BE8B-7B4C-3D47-8192-2BDDB288E19F}" v="4" dt="2021-09-13T14:50:33.678"/>
    <p1510:client id="{CA6C6726-619E-CF4D-A43C-B44371597A48}" v="25" dt="2021-09-13T21:21:34.118"/>
    <p1510:client id="{E2F3F7FE-BE9E-45F6-BC0B-9DF0DAB21A3C}" v="10" dt="2021-09-13T22:53:32.340"/>
    <p1510:client id="{EAA3FFFB-37FB-0B4B-B245-9FA84A95E485}" v="3" dt="2021-09-14T20:48:08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10.fntdata"/><Relationship Id="rId21" Type="http://schemas.openxmlformats.org/officeDocument/2006/relationships/slide" Target="slides/slide16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5.xml"/><Relationship Id="rId41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h, Brittney J" userId="S::bbush9@gatech.edu::b4fe8df5-5712-459f-a984-fe67de4aa889" providerId="AD" clId="Web-{28350304-5EE2-4EAB-92BD-3362DF2A3696}"/>
    <pc:docChg chg="modSld">
      <pc:chgData name="Bush, Brittney J" userId="S::bbush9@gatech.edu::b4fe8df5-5712-459f-a984-fe67de4aa889" providerId="AD" clId="Web-{28350304-5EE2-4EAB-92BD-3362DF2A3696}" dt="2021-02-05T06:38:27.164" v="62" actId="20577"/>
      <pc:docMkLst>
        <pc:docMk/>
      </pc:docMkLst>
      <pc:sldChg chg="modSp">
        <pc:chgData name="Bush, Brittney J" userId="S::bbush9@gatech.edu::b4fe8df5-5712-459f-a984-fe67de4aa889" providerId="AD" clId="Web-{28350304-5EE2-4EAB-92BD-3362DF2A3696}" dt="2021-02-05T06:38:27.164" v="62" actId="20577"/>
        <pc:sldMkLst>
          <pc:docMk/>
          <pc:sldMk cId="677659195" sldId="277"/>
        </pc:sldMkLst>
        <pc:spChg chg="mod">
          <ac:chgData name="Bush, Brittney J" userId="S::bbush9@gatech.edu::b4fe8df5-5712-459f-a984-fe67de4aa889" providerId="AD" clId="Web-{28350304-5EE2-4EAB-92BD-3362DF2A3696}" dt="2021-02-05T06:38:27.164" v="62" actId="20577"/>
          <ac:spMkLst>
            <pc:docMk/>
            <pc:sldMk cId="677659195" sldId="277"/>
            <ac:spMk id="3" creationId="{8D7CEAAE-5CA6-4971-8765-918EE4FBAAC5}"/>
          </ac:spMkLst>
        </pc:spChg>
      </pc:sldChg>
    </pc:docChg>
  </pc:docChgLst>
  <pc:docChgLst>
    <pc:chgData name="Lahoti, Ishuma K" userId="b2a89de7-893a-4408-aa2f-0fb9e8411b93" providerId="ADAL" clId="{4106BE8B-7B4C-3D47-8192-2BDDB288E19F}"/>
    <pc:docChg chg="custSel modSld">
      <pc:chgData name="Lahoti, Ishuma K" userId="b2a89de7-893a-4408-aa2f-0fb9e8411b93" providerId="ADAL" clId="{4106BE8B-7B4C-3D47-8192-2BDDB288E19F}" dt="2021-09-13T14:59:42.364" v="5" actId="1592"/>
      <pc:docMkLst>
        <pc:docMk/>
      </pc:docMkLst>
      <pc:sldChg chg="addCm modCm">
        <pc:chgData name="Lahoti, Ishuma K" userId="b2a89de7-893a-4408-aa2f-0fb9e8411b93" providerId="ADAL" clId="{4106BE8B-7B4C-3D47-8192-2BDDB288E19F}" dt="2021-09-13T14:50:33.678" v="3"/>
        <pc:sldMkLst>
          <pc:docMk/>
          <pc:sldMk cId="316711933" sldId="292"/>
        </pc:sldMkLst>
      </pc:sldChg>
      <pc:sldChg chg="addCm delCm">
        <pc:chgData name="Lahoti, Ishuma K" userId="b2a89de7-893a-4408-aa2f-0fb9e8411b93" providerId="ADAL" clId="{4106BE8B-7B4C-3D47-8192-2BDDB288E19F}" dt="2021-09-13T14:59:42.364" v="5" actId="1592"/>
        <pc:sldMkLst>
          <pc:docMk/>
          <pc:sldMk cId="2051121992" sldId="293"/>
        </pc:sldMkLst>
      </pc:sldChg>
    </pc:docChg>
  </pc:docChgLst>
  <pc:docChgLst>
    <pc:chgData name="Patel, Dhruv V" userId="S::dpatel406@gatech.edu::89eebba9-d428-40b5-91eb-13049a1e6473" providerId="AD" clId="Web-{E2F3F7FE-BE9E-45F6-BC0B-9DF0DAB21A3C}"/>
    <pc:docChg chg="addSld delSld">
      <pc:chgData name="Patel, Dhruv V" userId="S::dpatel406@gatech.edu::89eebba9-d428-40b5-91eb-13049a1e6473" providerId="AD" clId="Web-{E2F3F7FE-BE9E-45F6-BC0B-9DF0DAB21A3C}" dt="2021-09-13T22:53:29.700" v="1"/>
      <pc:docMkLst>
        <pc:docMk/>
      </pc:docMkLst>
      <pc:sldChg chg="add del">
        <pc:chgData name="Patel, Dhruv V" userId="S::dpatel406@gatech.edu::89eebba9-d428-40b5-91eb-13049a1e6473" providerId="AD" clId="Web-{E2F3F7FE-BE9E-45F6-BC0B-9DF0DAB21A3C}" dt="2021-09-13T22:53:29.700" v="1"/>
        <pc:sldMkLst>
          <pc:docMk/>
          <pc:sldMk cId="2231481813" sldId="279"/>
        </pc:sldMkLst>
      </pc:sldChg>
    </pc:docChg>
  </pc:docChgLst>
  <pc:docChgLst>
    <pc:chgData name="Nakazawa, Allison M" userId="S::anakazawa7@gatech.edu::434e347d-bc06-4936-8f1a-589032403e0e" providerId="AD" clId="Web-{74627BDD-89F1-4EF2-418A-071D720EA40B}"/>
    <pc:docChg chg="modSld">
      <pc:chgData name="Nakazawa, Allison M" userId="S::anakazawa7@gatech.edu::434e347d-bc06-4936-8f1a-589032403e0e" providerId="AD" clId="Web-{74627BDD-89F1-4EF2-418A-071D720EA40B}" dt="2020-09-02T13:37:20.402" v="43" actId="20577"/>
      <pc:docMkLst>
        <pc:docMk/>
      </pc:docMkLst>
      <pc:sldChg chg="modSp">
        <pc:chgData name="Nakazawa, Allison M" userId="S::anakazawa7@gatech.edu::434e347d-bc06-4936-8f1a-589032403e0e" providerId="AD" clId="Web-{74627BDD-89F1-4EF2-418A-071D720EA40B}" dt="2020-09-02T13:37:20.402" v="43" actId="20577"/>
        <pc:sldMkLst>
          <pc:docMk/>
          <pc:sldMk cId="0" sldId="257"/>
        </pc:sldMkLst>
        <pc:spChg chg="mod">
          <ac:chgData name="Nakazawa, Allison M" userId="S::anakazawa7@gatech.edu::434e347d-bc06-4936-8f1a-589032403e0e" providerId="AD" clId="Web-{74627BDD-89F1-4EF2-418A-071D720EA40B}" dt="2020-09-02T13:37:20.402" v="43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Ramakrishnan, Varun" userId="S::vramakri6@gatech.edu::6c6466bf-a4f0-43cb-a3dc-acb1ef46092f" providerId="AD" clId="Web-{ED270D02-DF27-4752-9A71-EA7D7C2871FC}"/>
    <pc:docChg chg="modSld">
      <pc:chgData name="Ramakrishnan, Varun" userId="S::vramakri6@gatech.edu::6c6466bf-a4f0-43cb-a3dc-acb1ef46092f" providerId="AD" clId="Web-{ED270D02-DF27-4752-9A71-EA7D7C2871FC}" dt="2021-09-09T23:45:55.419" v="30" actId="1076"/>
      <pc:docMkLst>
        <pc:docMk/>
      </pc:docMkLst>
      <pc:sldChg chg="addSp modSp">
        <pc:chgData name="Ramakrishnan, Varun" userId="S::vramakri6@gatech.edu::6c6466bf-a4f0-43cb-a3dc-acb1ef46092f" providerId="AD" clId="Web-{ED270D02-DF27-4752-9A71-EA7D7C2871FC}" dt="2021-09-09T23:45:55.419" v="30" actId="1076"/>
        <pc:sldMkLst>
          <pc:docMk/>
          <pc:sldMk cId="316711933" sldId="292"/>
        </pc:sldMkLst>
        <pc:spChg chg="mod">
          <ac:chgData name="Ramakrishnan, Varun" userId="S::vramakri6@gatech.edu::6c6466bf-a4f0-43cb-a3dc-acb1ef46092f" providerId="AD" clId="Web-{ED270D02-DF27-4752-9A71-EA7D7C2871FC}" dt="2021-09-09T23:43:21.540" v="2" actId="20577"/>
          <ac:spMkLst>
            <pc:docMk/>
            <pc:sldMk cId="316711933" sldId="292"/>
            <ac:spMk id="3" creationId="{8D7CEAAE-5CA6-4971-8765-918EE4FBAAC5}"/>
          </ac:spMkLst>
        </pc:spChg>
        <pc:spChg chg="add mod">
          <ac:chgData name="Ramakrishnan, Varun" userId="S::vramakri6@gatech.edu::6c6466bf-a4f0-43cb-a3dc-acb1ef46092f" providerId="AD" clId="Web-{ED270D02-DF27-4752-9A71-EA7D7C2871FC}" dt="2021-09-09T23:44:34.401" v="23" actId="1076"/>
          <ac:spMkLst>
            <pc:docMk/>
            <pc:sldMk cId="316711933" sldId="292"/>
            <ac:spMk id="6" creationId="{D94556BF-5BB8-4B98-BEE9-F5BA286DBAF5}"/>
          </ac:spMkLst>
        </pc:spChg>
        <pc:spChg chg="add mod">
          <ac:chgData name="Ramakrishnan, Varun" userId="S::vramakri6@gatech.edu::6c6466bf-a4f0-43cb-a3dc-acb1ef46092f" providerId="AD" clId="Web-{ED270D02-DF27-4752-9A71-EA7D7C2871FC}" dt="2021-09-09T23:45:19.449" v="28" actId="1076"/>
          <ac:spMkLst>
            <pc:docMk/>
            <pc:sldMk cId="316711933" sldId="292"/>
            <ac:spMk id="10" creationId="{31474598-9055-4C2B-9D41-9FC078A76BA0}"/>
          </ac:spMkLst>
        </pc:spChg>
        <pc:spChg chg="add mod">
          <ac:chgData name="Ramakrishnan, Varun" userId="S::vramakri6@gatech.edu::6c6466bf-a4f0-43cb-a3dc-acb1ef46092f" providerId="AD" clId="Web-{ED270D02-DF27-4752-9A71-EA7D7C2871FC}" dt="2021-09-09T23:45:55.419" v="30" actId="1076"/>
          <ac:spMkLst>
            <pc:docMk/>
            <pc:sldMk cId="316711933" sldId="292"/>
            <ac:spMk id="13" creationId="{CAB83E7E-60D5-4F8A-84BC-DC1CCD7A6636}"/>
          </ac:spMkLst>
        </pc:spChg>
        <pc:picChg chg="add mod">
          <ac:chgData name="Ramakrishnan, Varun" userId="S::vramakri6@gatech.edu::6c6466bf-a4f0-43cb-a3dc-acb1ef46092f" providerId="AD" clId="Web-{ED270D02-DF27-4752-9A71-EA7D7C2871FC}" dt="2021-09-09T23:43:34.540" v="4" actId="1076"/>
          <ac:picMkLst>
            <pc:docMk/>
            <pc:sldMk cId="316711933" sldId="292"/>
            <ac:picMk id="5" creationId="{063C5E62-1338-4A47-9486-6E9C1F2E5779}"/>
          </ac:picMkLst>
        </pc:picChg>
      </pc:sldChg>
    </pc:docChg>
  </pc:docChgLst>
  <pc:docChgLst>
    <pc:chgData name="Nakazawa, Allison M" userId="434e347d-bc06-4936-8f1a-589032403e0e" providerId="ADAL" clId="{81E1E751-4B63-0E46-A6F4-B13F20B75D64}"/>
    <pc:docChg chg="addSld modSld">
      <pc:chgData name="Nakazawa, Allison M" userId="434e347d-bc06-4936-8f1a-589032403e0e" providerId="ADAL" clId="{81E1E751-4B63-0E46-A6F4-B13F20B75D64}" dt="2020-08-31T15:14:44.387" v="182" actId="20577"/>
      <pc:docMkLst>
        <pc:docMk/>
      </pc:docMkLst>
      <pc:sldChg chg="modSp mod">
        <pc:chgData name="Nakazawa, Allison M" userId="434e347d-bc06-4936-8f1a-589032403e0e" providerId="ADAL" clId="{81E1E751-4B63-0E46-A6F4-B13F20B75D64}" dt="2020-08-31T15:11:04.407" v="1" actId="20577"/>
        <pc:sldMkLst>
          <pc:docMk/>
          <pc:sldMk cId="0" sldId="256"/>
        </pc:sldMkLst>
        <pc:spChg chg="mod">
          <ac:chgData name="Nakazawa, Allison M" userId="434e347d-bc06-4936-8f1a-589032403e0e" providerId="ADAL" clId="{81E1E751-4B63-0E46-A6F4-B13F20B75D64}" dt="2020-08-31T15:11:04.407" v="1" actId="20577"/>
          <ac:spMkLst>
            <pc:docMk/>
            <pc:sldMk cId="0" sldId="256"/>
            <ac:spMk id="66" creationId="{00000000-0000-0000-0000-000000000000}"/>
          </ac:spMkLst>
        </pc:spChg>
      </pc:sldChg>
      <pc:sldChg chg="modSp mod">
        <pc:chgData name="Nakazawa, Allison M" userId="434e347d-bc06-4936-8f1a-589032403e0e" providerId="ADAL" clId="{81E1E751-4B63-0E46-A6F4-B13F20B75D64}" dt="2020-08-31T15:14:33.718" v="174" actId="20577"/>
        <pc:sldMkLst>
          <pc:docMk/>
          <pc:sldMk cId="0" sldId="257"/>
        </pc:sldMkLst>
        <pc:spChg chg="mod">
          <ac:chgData name="Nakazawa, Allison M" userId="434e347d-bc06-4936-8f1a-589032403e0e" providerId="ADAL" clId="{81E1E751-4B63-0E46-A6F4-B13F20B75D64}" dt="2020-08-31T15:11:09.325" v="14" actId="20577"/>
          <ac:spMkLst>
            <pc:docMk/>
            <pc:sldMk cId="0" sldId="257"/>
            <ac:spMk id="75" creationId="{00000000-0000-0000-0000-000000000000}"/>
          </ac:spMkLst>
        </pc:spChg>
        <pc:spChg chg="mod">
          <ac:chgData name="Nakazawa, Allison M" userId="434e347d-bc06-4936-8f1a-589032403e0e" providerId="ADAL" clId="{81E1E751-4B63-0E46-A6F4-B13F20B75D64}" dt="2020-08-31T15:14:33.718" v="174" actId="20577"/>
          <ac:spMkLst>
            <pc:docMk/>
            <pc:sldMk cId="0" sldId="257"/>
            <ac:spMk id="76" creationId="{00000000-0000-0000-0000-000000000000}"/>
          </ac:spMkLst>
        </pc:spChg>
      </pc:sldChg>
      <pc:sldChg chg="modSp add mod">
        <pc:chgData name="Nakazawa, Allison M" userId="434e347d-bc06-4936-8f1a-589032403e0e" providerId="ADAL" clId="{81E1E751-4B63-0E46-A6F4-B13F20B75D64}" dt="2020-08-31T15:14:44.387" v="182" actId="20577"/>
        <pc:sldMkLst>
          <pc:docMk/>
          <pc:sldMk cId="2769194712" sldId="258"/>
        </pc:sldMkLst>
        <pc:spChg chg="mod">
          <ac:chgData name="Nakazawa, Allison M" userId="434e347d-bc06-4936-8f1a-589032403e0e" providerId="ADAL" clId="{81E1E751-4B63-0E46-A6F4-B13F20B75D64}" dt="2020-08-31T15:14:41.298" v="180" actId="20577"/>
          <ac:spMkLst>
            <pc:docMk/>
            <pc:sldMk cId="2769194712" sldId="258"/>
            <ac:spMk id="75" creationId="{00000000-0000-0000-0000-000000000000}"/>
          </ac:spMkLst>
        </pc:spChg>
        <pc:spChg chg="mod">
          <ac:chgData name="Nakazawa, Allison M" userId="434e347d-bc06-4936-8f1a-589032403e0e" providerId="ADAL" clId="{81E1E751-4B63-0E46-A6F4-B13F20B75D64}" dt="2020-08-31T15:14:44.387" v="182" actId="20577"/>
          <ac:spMkLst>
            <pc:docMk/>
            <pc:sldMk cId="2769194712" sldId="258"/>
            <ac:spMk id="76" creationId="{00000000-0000-0000-0000-000000000000}"/>
          </ac:spMkLst>
        </pc:spChg>
      </pc:sldChg>
    </pc:docChg>
  </pc:docChgLst>
  <pc:docChgLst>
    <pc:chgData name="Lahoti, Ishuma K" userId="S::ilahoti3@gatech.edu::b2a89de7-893a-4408-aa2f-0fb9e8411b93" providerId="AD" clId="Web-{ADD4BFCC-8110-4523-AAB8-34AA65BC93BA}"/>
    <pc:docChg chg="">
      <pc:chgData name="Lahoti, Ishuma K" userId="S::ilahoti3@gatech.edu::b2a89de7-893a-4408-aa2f-0fb9e8411b93" providerId="AD" clId="Web-{ADD4BFCC-8110-4523-AAB8-34AA65BC93BA}" dt="2021-09-13T15:05:58.324" v="2"/>
      <pc:docMkLst>
        <pc:docMk/>
      </pc:docMkLst>
      <pc:sldChg chg="delCm modCm">
        <pc:chgData name="Lahoti, Ishuma K" userId="S::ilahoti3@gatech.edu::b2a89de7-893a-4408-aa2f-0fb9e8411b93" providerId="AD" clId="Web-{ADD4BFCC-8110-4523-AAB8-34AA65BC93BA}" dt="2021-09-13T15:05:58.324" v="2"/>
        <pc:sldMkLst>
          <pc:docMk/>
          <pc:sldMk cId="316711933" sldId="292"/>
        </pc:sldMkLst>
      </pc:sldChg>
      <pc:sldChg chg="addCm">
        <pc:chgData name="Lahoti, Ishuma K" userId="S::ilahoti3@gatech.edu::b2a89de7-893a-4408-aa2f-0fb9e8411b93" providerId="AD" clId="Web-{ADD4BFCC-8110-4523-AAB8-34AA65BC93BA}" dt="2021-09-13T15:05:33.762" v="1"/>
        <pc:sldMkLst>
          <pc:docMk/>
          <pc:sldMk cId="2051121992" sldId="293"/>
        </pc:sldMkLst>
      </pc:sldChg>
    </pc:docChg>
  </pc:docChgLst>
  <pc:docChgLst>
    <pc:chgData name="Talley, Connor C" userId="S::ctalley7@gatech.edu::ba8df49f-cdd4-4c64-8763-f4f13e6d4864" providerId="AD" clId="Web-{5D360DA0-C22B-412B-8B6C-6D095CA832D1}"/>
    <pc:docChg chg="">
      <pc:chgData name="Talley, Connor C" userId="S::ctalley7@gatech.edu::ba8df49f-cdd4-4c64-8763-f4f13e6d4864" providerId="AD" clId="Web-{5D360DA0-C22B-412B-8B6C-6D095CA832D1}" dt="2021-02-09T16:19:39.102" v="0"/>
      <pc:docMkLst>
        <pc:docMk/>
      </pc:docMkLst>
      <pc:sldChg chg="addCm">
        <pc:chgData name="Talley, Connor C" userId="S::ctalley7@gatech.edu::ba8df49f-cdd4-4c64-8763-f4f13e6d4864" providerId="AD" clId="Web-{5D360DA0-C22B-412B-8B6C-6D095CA832D1}" dt="2021-02-09T16:19:39.102" v="0"/>
        <pc:sldMkLst>
          <pc:docMk/>
          <pc:sldMk cId="1453105111" sldId="279"/>
        </pc:sldMkLst>
      </pc:sldChg>
    </pc:docChg>
  </pc:docChgLst>
  <pc:docChgLst>
    <pc:chgData name="Patel, Dhruv V" userId="S::dpatel406@gatech.edu::89eebba9-d428-40b5-91eb-13049a1e6473" providerId="AD" clId="Web-{45E85484-4B52-45EF-B3C0-81A1B8D07895}"/>
    <pc:docChg chg="modSld">
      <pc:chgData name="Patel, Dhruv V" userId="S::dpatel406@gatech.edu::89eebba9-d428-40b5-91eb-13049a1e6473" providerId="AD" clId="Web-{45E85484-4B52-45EF-B3C0-81A1B8D07895}" dt="2021-02-06T23:31:54.564" v="21" actId="20577"/>
      <pc:docMkLst>
        <pc:docMk/>
      </pc:docMkLst>
      <pc:sldChg chg="modSp">
        <pc:chgData name="Patel, Dhruv V" userId="S::dpatel406@gatech.edu::89eebba9-d428-40b5-91eb-13049a1e6473" providerId="AD" clId="Web-{45E85484-4B52-45EF-B3C0-81A1B8D07895}" dt="2021-02-06T23:31:54.564" v="21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45E85484-4B52-45EF-B3C0-81A1B8D07895}" dt="2021-02-06T23:31:54.564" v="21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William" userId="682388bf-f96c-4605-8878-5bdbbdfe871b" providerId="ADAL" clId="{5D22F9DB-8AE8-4447-BE53-7313CDBF0DF4}"/>
    <pc:docChg chg="undo custSel addSld delSld modSld sldOrd">
      <pc:chgData name="William" userId="682388bf-f96c-4605-8878-5bdbbdfe871b" providerId="ADAL" clId="{5D22F9DB-8AE8-4447-BE53-7313CDBF0DF4}" dt="2020-09-04T03:34:40.118" v="3091" actId="207"/>
      <pc:docMkLst>
        <pc:docMk/>
      </pc:docMkLst>
      <pc:sldChg chg="modSp">
        <pc:chgData name="William" userId="682388bf-f96c-4605-8878-5bdbbdfe871b" providerId="ADAL" clId="{5D22F9DB-8AE8-4447-BE53-7313CDBF0DF4}" dt="2020-09-04T03:34:05.641" v="3085" actId="207"/>
        <pc:sldMkLst>
          <pc:docMk/>
          <pc:sldMk cId="2769194712" sldId="258"/>
        </pc:sldMkLst>
        <pc:spChg chg="mod">
          <ac:chgData name="William" userId="682388bf-f96c-4605-8878-5bdbbdfe871b" providerId="ADAL" clId="{5D22F9DB-8AE8-4447-BE53-7313CDBF0DF4}" dt="2020-09-04T03:34:05.641" v="3085" actId="207"/>
          <ac:spMkLst>
            <pc:docMk/>
            <pc:sldMk cId="2769194712" sldId="258"/>
            <ac:spMk id="76" creationId="{00000000-0000-0000-0000-000000000000}"/>
          </ac:spMkLst>
        </pc:spChg>
      </pc:sldChg>
      <pc:sldChg chg="addSp modSp add mod ord">
        <pc:chgData name="William" userId="682388bf-f96c-4605-8878-5bdbbdfe871b" providerId="ADAL" clId="{5D22F9DB-8AE8-4447-BE53-7313CDBF0DF4}" dt="2020-09-04T02:08:51.002" v="16"/>
        <pc:sldMkLst>
          <pc:docMk/>
          <pc:sldMk cId="90180409" sldId="259"/>
        </pc:sldMkLst>
        <pc:spChg chg="mod">
          <ac:chgData name="William" userId="682388bf-f96c-4605-8878-5bdbbdfe871b" providerId="ADAL" clId="{5D22F9DB-8AE8-4447-BE53-7313CDBF0DF4}" dt="2020-09-04T02:08:24.606" v="13" actId="20577"/>
          <ac:spMkLst>
            <pc:docMk/>
            <pc:sldMk cId="90180409" sldId="259"/>
            <ac:spMk id="75" creationId="{00000000-0000-0000-0000-000000000000}"/>
          </ac:spMkLst>
        </pc:spChg>
        <pc:picChg chg="add">
          <ac:chgData name="William" userId="682388bf-f96c-4605-8878-5bdbbdfe871b" providerId="ADAL" clId="{5D22F9DB-8AE8-4447-BE53-7313CDBF0DF4}" dt="2020-09-04T02:08:51.002" v="16"/>
          <ac:picMkLst>
            <pc:docMk/>
            <pc:sldMk cId="90180409" sldId="259"/>
            <ac:picMk id="1026" creationId="{3AD6133F-31AC-49AA-A15B-FC355C143BFE}"/>
          </ac:picMkLst>
        </pc:picChg>
      </pc:sldChg>
      <pc:sldChg chg="new del">
        <pc:chgData name="William" userId="682388bf-f96c-4605-8878-5bdbbdfe871b" providerId="ADAL" clId="{5D22F9DB-8AE8-4447-BE53-7313CDBF0DF4}" dt="2020-09-04T02:08:16.024" v="1" actId="47"/>
        <pc:sldMkLst>
          <pc:docMk/>
          <pc:sldMk cId="3388826243" sldId="259"/>
        </pc:sldMkLst>
      </pc:sldChg>
      <pc:sldChg chg="modSp add mod">
        <pc:chgData name="William" userId="682388bf-f96c-4605-8878-5bdbbdfe871b" providerId="ADAL" clId="{5D22F9DB-8AE8-4447-BE53-7313CDBF0DF4}" dt="2020-09-04T03:34:16.970" v="3087" actId="207"/>
        <pc:sldMkLst>
          <pc:docMk/>
          <pc:sldMk cId="135057831" sldId="260"/>
        </pc:sldMkLst>
        <pc:spChg chg="mod">
          <ac:chgData name="William" userId="682388bf-f96c-4605-8878-5bdbbdfe871b" providerId="ADAL" clId="{5D22F9DB-8AE8-4447-BE53-7313CDBF0DF4}" dt="2020-09-04T02:14:51.407" v="59" actId="20577"/>
          <ac:spMkLst>
            <pc:docMk/>
            <pc:sldMk cId="135057831" sldId="260"/>
            <ac:spMk id="75" creationId="{00000000-0000-0000-0000-000000000000}"/>
          </ac:spMkLst>
        </pc:spChg>
        <pc:spChg chg="mod">
          <ac:chgData name="William" userId="682388bf-f96c-4605-8878-5bdbbdfe871b" providerId="ADAL" clId="{5D22F9DB-8AE8-4447-BE53-7313CDBF0DF4}" dt="2020-09-04T03:34:16.970" v="3087" actId="207"/>
          <ac:spMkLst>
            <pc:docMk/>
            <pc:sldMk cId="135057831" sldId="260"/>
            <ac:spMk id="76" creationId="{00000000-0000-0000-0000-000000000000}"/>
          </ac:spMkLst>
        </pc:spChg>
      </pc:sldChg>
      <pc:sldChg chg="modSp add mod">
        <pc:chgData name="William" userId="682388bf-f96c-4605-8878-5bdbbdfe871b" providerId="ADAL" clId="{5D22F9DB-8AE8-4447-BE53-7313CDBF0DF4}" dt="2020-09-04T03:34:20.419" v="3088" actId="207"/>
        <pc:sldMkLst>
          <pc:docMk/>
          <pc:sldMk cId="1889415000" sldId="261"/>
        </pc:sldMkLst>
        <pc:spChg chg="mod">
          <ac:chgData name="William" userId="682388bf-f96c-4605-8878-5bdbbdfe871b" providerId="ADAL" clId="{5D22F9DB-8AE8-4447-BE53-7313CDBF0DF4}" dt="2020-09-04T02:23:41.225" v="436" actId="20577"/>
          <ac:spMkLst>
            <pc:docMk/>
            <pc:sldMk cId="1889415000" sldId="261"/>
            <ac:spMk id="75" creationId="{00000000-0000-0000-0000-000000000000}"/>
          </ac:spMkLst>
        </pc:spChg>
        <pc:spChg chg="mod">
          <ac:chgData name="William" userId="682388bf-f96c-4605-8878-5bdbbdfe871b" providerId="ADAL" clId="{5D22F9DB-8AE8-4447-BE53-7313CDBF0DF4}" dt="2020-09-04T03:34:20.419" v="3088" actId="207"/>
          <ac:spMkLst>
            <pc:docMk/>
            <pc:sldMk cId="1889415000" sldId="261"/>
            <ac:spMk id="76" creationId="{00000000-0000-0000-0000-000000000000}"/>
          </ac:spMkLst>
        </pc:spChg>
      </pc:sldChg>
      <pc:sldChg chg="addSp modSp add mod ord">
        <pc:chgData name="William" userId="682388bf-f96c-4605-8878-5bdbbdfe871b" providerId="ADAL" clId="{5D22F9DB-8AE8-4447-BE53-7313CDBF0DF4}" dt="2020-09-04T03:34:12.581" v="3086" actId="207"/>
        <pc:sldMkLst>
          <pc:docMk/>
          <pc:sldMk cId="1069279782" sldId="262"/>
        </pc:sldMkLst>
        <pc:spChg chg="add">
          <ac:chgData name="William" userId="682388bf-f96c-4605-8878-5bdbbdfe871b" providerId="ADAL" clId="{5D22F9DB-8AE8-4447-BE53-7313CDBF0DF4}" dt="2020-09-04T02:31:58.120" v="1013" actId="22"/>
          <ac:spMkLst>
            <pc:docMk/>
            <pc:sldMk cId="1069279782" sldId="262"/>
            <ac:spMk id="6" creationId="{DBAFD89A-528B-4FBC-A9FC-6A676378CAB9}"/>
          </ac:spMkLst>
        </pc:spChg>
        <pc:spChg chg="add mod">
          <ac:chgData name="William" userId="682388bf-f96c-4605-8878-5bdbbdfe871b" providerId="ADAL" clId="{5D22F9DB-8AE8-4447-BE53-7313CDBF0DF4}" dt="2020-09-04T02:32:04.921" v="1015"/>
          <ac:spMkLst>
            <pc:docMk/>
            <pc:sldMk cId="1069279782" sldId="262"/>
            <ac:spMk id="8" creationId="{BFA0342E-DA46-4756-863D-43E4FBC5C5FF}"/>
          </ac:spMkLst>
        </pc:spChg>
        <pc:spChg chg="add mod">
          <ac:chgData name="William" userId="682388bf-f96c-4605-8878-5bdbbdfe871b" providerId="ADAL" clId="{5D22F9DB-8AE8-4447-BE53-7313CDBF0DF4}" dt="2020-09-04T02:32:20.576" v="1019"/>
          <ac:spMkLst>
            <pc:docMk/>
            <pc:sldMk cId="1069279782" sldId="262"/>
            <ac:spMk id="10" creationId="{88634407-7947-44E4-BC8C-E6566BE79251}"/>
          </ac:spMkLst>
        </pc:spChg>
        <pc:spChg chg="mod">
          <ac:chgData name="William" userId="682388bf-f96c-4605-8878-5bdbbdfe871b" providerId="ADAL" clId="{5D22F9DB-8AE8-4447-BE53-7313CDBF0DF4}" dt="2020-09-04T02:57:56.164" v="1082" actId="20577"/>
          <ac:spMkLst>
            <pc:docMk/>
            <pc:sldMk cId="1069279782" sldId="262"/>
            <ac:spMk id="75" creationId="{00000000-0000-0000-0000-000000000000}"/>
          </ac:spMkLst>
        </pc:spChg>
        <pc:spChg chg="mod">
          <ac:chgData name="William" userId="682388bf-f96c-4605-8878-5bdbbdfe871b" providerId="ADAL" clId="{5D22F9DB-8AE8-4447-BE53-7313CDBF0DF4}" dt="2020-09-04T03:34:12.581" v="3086" actId="207"/>
          <ac:spMkLst>
            <pc:docMk/>
            <pc:sldMk cId="1069279782" sldId="262"/>
            <ac:spMk id="76" creationId="{00000000-0000-0000-0000-000000000000}"/>
          </ac:spMkLst>
        </pc:spChg>
      </pc:sldChg>
      <pc:sldChg chg="addSp modSp add mod ord">
        <pc:chgData name="William" userId="682388bf-f96c-4605-8878-5bdbbdfe871b" providerId="ADAL" clId="{5D22F9DB-8AE8-4447-BE53-7313CDBF0DF4}" dt="2020-09-04T03:34:27.388" v="3089" actId="207"/>
        <pc:sldMkLst>
          <pc:docMk/>
          <pc:sldMk cId="4222960339" sldId="263"/>
        </pc:sldMkLst>
        <pc:spChg chg="add mod">
          <ac:chgData name="William" userId="682388bf-f96c-4605-8878-5bdbbdfe871b" providerId="ADAL" clId="{5D22F9DB-8AE8-4447-BE53-7313CDBF0DF4}" dt="2020-09-04T02:32:23.914" v="1042" actId="20577"/>
          <ac:spMkLst>
            <pc:docMk/>
            <pc:sldMk cId="4222960339" sldId="263"/>
            <ac:spMk id="6" creationId="{72DEC655-97D9-415C-B120-C702925A0DD3}"/>
          </ac:spMkLst>
        </pc:spChg>
        <pc:spChg chg="mod">
          <ac:chgData name="William" userId="682388bf-f96c-4605-8878-5bdbbdfe871b" providerId="ADAL" clId="{5D22F9DB-8AE8-4447-BE53-7313CDBF0DF4}" dt="2020-09-04T02:33:08.623" v="1047" actId="20577"/>
          <ac:spMkLst>
            <pc:docMk/>
            <pc:sldMk cId="4222960339" sldId="263"/>
            <ac:spMk id="75" creationId="{00000000-0000-0000-0000-000000000000}"/>
          </ac:spMkLst>
        </pc:spChg>
        <pc:spChg chg="mod">
          <ac:chgData name="William" userId="682388bf-f96c-4605-8878-5bdbbdfe871b" providerId="ADAL" clId="{5D22F9DB-8AE8-4447-BE53-7313CDBF0DF4}" dt="2020-09-04T03:34:27.388" v="3089" actId="207"/>
          <ac:spMkLst>
            <pc:docMk/>
            <pc:sldMk cId="4222960339" sldId="263"/>
            <ac:spMk id="76" creationId="{00000000-0000-0000-0000-000000000000}"/>
          </ac:spMkLst>
        </pc:spChg>
      </pc:sldChg>
      <pc:sldChg chg="addSp modSp add mod">
        <pc:chgData name="William" userId="682388bf-f96c-4605-8878-5bdbbdfe871b" providerId="ADAL" clId="{5D22F9DB-8AE8-4447-BE53-7313CDBF0DF4}" dt="2020-09-04T03:34:34.087" v="3090" actId="207"/>
        <pc:sldMkLst>
          <pc:docMk/>
          <pc:sldMk cId="217784020" sldId="264"/>
        </pc:sldMkLst>
        <pc:spChg chg="add mod">
          <ac:chgData name="William" userId="682388bf-f96c-4605-8878-5bdbbdfe871b" providerId="ADAL" clId="{5D22F9DB-8AE8-4447-BE53-7313CDBF0DF4}" dt="2020-09-04T03:21:57.306" v="2467" actId="1076"/>
          <ac:spMkLst>
            <pc:docMk/>
            <pc:sldMk cId="217784020" sldId="264"/>
            <ac:spMk id="2" creationId="{12155E20-0439-4A7B-AEA9-47DE4046C857}"/>
          </ac:spMkLst>
        </pc:spChg>
        <pc:spChg chg="mod">
          <ac:chgData name="William" userId="682388bf-f96c-4605-8878-5bdbbdfe871b" providerId="ADAL" clId="{5D22F9DB-8AE8-4447-BE53-7313CDBF0DF4}" dt="2020-09-04T03:15:05.996" v="1658" actId="20577"/>
          <ac:spMkLst>
            <pc:docMk/>
            <pc:sldMk cId="217784020" sldId="264"/>
            <ac:spMk id="75" creationId="{00000000-0000-0000-0000-000000000000}"/>
          </ac:spMkLst>
        </pc:spChg>
        <pc:spChg chg="mod">
          <ac:chgData name="William" userId="682388bf-f96c-4605-8878-5bdbbdfe871b" providerId="ADAL" clId="{5D22F9DB-8AE8-4447-BE53-7313CDBF0DF4}" dt="2020-09-04T03:34:34.087" v="3090" actId="207"/>
          <ac:spMkLst>
            <pc:docMk/>
            <pc:sldMk cId="217784020" sldId="264"/>
            <ac:spMk id="76" creationId="{00000000-0000-0000-0000-000000000000}"/>
          </ac:spMkLst>
        </pc:spChg>
      </pc:sldChg>
      <pc:sldChg chg="modSp add mod">
        <pc:chgData name="William" userId="682388bf-f96c-4605-8878-5bdbbdfe871b" providerId="ADAL" clId="{5D22F9DB-8AE8-4447-BE53-7313CDBF0DF4}" dt="2020-09-04T03:34:40.118" v="3091" actId="207"/>
        <pc:sldMkLst>
          <pc:docMk/>
          <pc:sldMk cId="2920722834" sldId="265"/>
        </pc:sldMkLst>
        <pc:spChg chg="mod">
          <ac:chgData name="William" userId="682388bf-f96c-4605-8878-5bdbbdfe871b" providerId="ADAL" clId="{5D22F9DB-8AE8-4447-BE53-7313CDBF0DF4}" dt="2020-09-04T03:22:07.863" v="2489" actId="20577"/>
          <ac:spMkLst>
            <pc:docMk/>
            <pc:sldMk cId="2920722834" sldId="265"/>
            <ac:spMk id="75" creationId="{00000000-0000-0000-0000-000000000000}"/>
          </ac:spMkLst>
        </pc:spChg>
        <pc:spChg chg="mod">
          <ac:chgData name="William" userId="682388bf-f96c-4605-8878-5bdbbdfe871b" providerId="ADAL" clId="{5D22F9DB-8AE8-4447-BE53-7313CDBF0DF4}" dt="2020-09-04T03:34:40.118" v="3091" actId="207"/>
          <ac:spMkLst>
            <pc:docMk/>
            <pc:sldMk cId="2920722834" sldId="265"/>
            <ac:spMk id="76" creationId="{00000000-0000-0000-0000-000000000000}"/>
          </ac:spMkLst>
        </pc:spChg>
      </pc:sldChg>
      <pc:sldChg chg="addSp delSp modSp add mod">
        <pc:chgData name="William" userId="682388bf-f96c-4605-8878-5bdbbdfe871b" providerId="ADAL" clId="{5D22F9DB-8AE8-4447-BE53-7313CDBF0DF4}" dt="2020-09-04T03:30:27.831" v="2721" actId="20577"/>
        <pc:sldMkLst>
          <pc:docMk/>
          <pc:sldMk cId="2991399063" sldId="266"/>
        </pc:sldMkLst>
        <pc:spChg chg="add del mod">
          <ac:chgData name="William" userId="682388bf-f96c-4605-8878-5bdbbdfe871b" providerId="ADAL" clId="{5D22F9DB-8AE8-4447-BE53-7313CDBF0DF4}" dt="2020-09-04T03:30:18.730" v="2711" actId="478"/>
          <ac:spMkLst>
            <pc:docMk/>
            <pc:sldMk cId="2991399063" sldId="266"/>
            <ac:spMk id="4" creationId="{C76B455B-F82B-4A6E-8304-88DD51FD111E}"/>
          </ac:spMkLst>
        </pc:spChg>
        <pc:spChg chg="add">
          <ac:chgData name="William" userId="682388bf-f96c-4605-8878-5bdbbdfe871b" providerId="ADAL" clId="{5D22F9DB-8AE8-4447-BE53-7313CDBF0DF4}" dt="2020-09-04T03:30:01.891" v="2706" actId="22"/>
          <ac:spMkLst>
            <pc:docMk/>
            <pc:sldMk cId="2991399063" sldId="266"/>
            <ac:spMk id="6" creationId="{BF67B3E5-89EF-405E-901F-F324F9B45BD3}"/>
          </ac:spMkLst>
        </pc:spChg>
        <pc:spChg chg="mod">
          <ac:chgData name="William" userId="682388bf-f96c-4605-8878-5bdbbdfe871b" providerId="ADAL" clId="{5D22F9DB-8AE8-4447-BE53-7313CDBF0DF4}" dt="2020-09-04T03:30:27.831" v="2721" actId="20577"/>
          <ac:spMkLst>
            <pc:docMk/>
            <pc:sldMk cId="2991399063" sldId="266"/>
            <ac:spMk id="75" creationId="{00000000-0000-0000-0000-000000000000}"/>
          </ac:spMkLst>
        </pc:spChg>
        <pc:spChg chg="del mod">
          <ac:chgData name="William" userId="682388bf-f96c-4605-8878-5bdbbdfe871b" providerId="ADAL" clId="{5D22F9DB-8AE8-4447-BE53-7313CDBF0DF4}" dt="2020-09-04T03:30:13.780" v="2710" actId="478"/>
          <ac:spMkLst>
            <pc:docMk/>
            <pc:sldMk cId="2991399063" sldId="266"/>
            <ac:spMk id="76" creationId="{00000000-0000-0000-0000-000000000000}"/>
          </ac:spMkLst>
        </pc:spChg>
        <pc:picChg chg="add mod">
          <ac:chgData name="William" userId="682388bf-f96c-4605-8878-5bdbbdfe871b" providerId="ADAL" clId="{5D22F9DB-8AE8-4447-BE53-7313CDBF0DF4}" dt="2020-09-04T03:30:25.434" v="2714" actId="1076"/>
          <ac:picMkLst>
            <pc:docMk/>
            <pc:sldMk cId="2991399063" sldId="266"/>
            <ac:picMk id="2050" creationId="{51932DE6-8D0B-4F38-A3B2-8E496F9E6920}"/>
          </ac:picMkLst>
        </pc:picChg>
      </pc:sldChg>
      <pc:sldChg chg="modSp add mod">
        <pc:chgData name="William" userId="682388bf-f96c-4605-8878-5bdbbdfe871b" providerId="ADAL" clId="{5D22F9DB-8AE8-4447-BE53-7313CDBF0DF4}" dt="2020-09-04T03:33:51.577" v="3083" actId="2711"/>
        <pc:sldMkLst>
          <pc:docMk/>
          <pc:sldMk cId="1698701171" sldId="267"/>
        </pc:sldMkLst>
        <pc:spChg chg="mod">
          <ac:chgData name="William" userId="682388bf-f96c-4605-8878-5bdbbdfe871b" providerId="ADAL" clId="{5D22F9DB-8AE8-4447-BE53-7313CDBF0DF4}" dt="2020-09-04T03:30:38.995" v="2750" actId="20577"/>
          <ac:spMkLst>
            <pc:docMk/>
            <pc:sldMk cId="1698701171" sldId="267"/>
            <ac:spMk id="75" creationId="{00000000-0000-0000-0000-000000000000}"/>
          </ac:spMkLst>
        </pc:spChg>
        <pc:spChg chg="mod">
          <ac:chgData name="William" userId="682388bf-f96c-4605-8878-5bdbbdfe871b" providerId="ADAL" clId="{5D22F9DB-8AE8-4447-BE53-7313CDBF0DF4}" dt="2020-09-04T03:33:51.577" v="3083" actId="2711"/>
          <ac:spMkLst>
            <pc:docMk/>
            <pc:sldMk cId="1698701171" sldId="267"/>
            <ac:spMk id="76" creationId="{00000000-0000-0000-0000-000000000000}"/>
          </ac:spMkLst>
        </pc:spChg>
      </pc:sldChg>
      <pc:sldChg chg="add del">
        <pc:chgData name="William" userId="682388bf-f96c-4605-8878-5bdbbdfe871b" providerId="ADAL" clId="{5D22F9DB-8AE8-4447-BE53-7313CDBF0DF4}" dt="2020-09-04T03:33:58.554" v="3084" actId="47"/>
        <pc:sldMkLst>
          <pc:docMk/>
          <pc:sldMk cId="1703841831" sldId="268"/>
        </pc:sldMkLst>
      </pc:sldChg>
      <pc:sldChg chg="add">
        <pc:chgData name="William" userId="682388bf-f96c-4605-8878-5bdbbdfe871b" providerId="ADAL" clId="{5D22F9DB-8AE8-4447-BE53-7313CDBF0DF4}" dt="2020-09-04T02:08:19.721" v="12"/>
        <pc:sldMkLst>
          <pc:docMk/>
          <pc:sldMk cId="2396938047" sldId="269"/>
        </pc:sldMkLst>
      </pc:sldChg>
    </pc:docChg>
  </pc:docChgLst>
  <pc:docChgLst>
    <pc:chgData name="Patel, Dhruv V" userId="S::dpatel406@gatech.edu::89eebba9-d428-40b5-91eb-13049a1e6473" providerId="AD" clId="Web-{0B3ED6BE-8838-4783-AFED-7E913179F16D}"/>
    <pc:docChg chg="modSld sldOrd">
      <pc:chgData name="Patel, Dhruv V" userId="S::dpatel406@gatech.edu::89eebba9-d428-40b5-91eb-13049a1e6473" providerId="AD" clId="Web-{0B3ED6BE-8838-4783-AFED-7E913179F16D}" dt="2021-02-09T16:07:22.287" v="11" actId="20577"/>
      <pc:docMkLst>
        <pc:docMk/>
      </pc:docMkLst>
      <pc:sldChg chg="ord">
        <pc:chgData name="Patel, Dhruv V" userId="S::dpatel406@gatech.edu::89eebba9-d428-40b5-91eb-13049a1e6473" providerId="AD" clId="Web-{0B3ED6BE-8838-4783-AFED-7E913179F16D}" dt="2021-02-09T16:06:54.192" v="1"/>
        <pc:sldMkLst>
          <pc:docMk/>
          <pc:sldMk cId="217784020" sldId="264"/>
        </pc:sldMkLst>
      </pc:sldChg>
      <pc:sldChg chg="ord">
        <pc:chgData name="Patel, Dhruv V" userId="S::dpatel406@gatech.edu::89eebba9-d428-40b5-91eb-13049a1e6473" providerId="AD" clId="Web-{0B3ED6BE-8838-4783-AFED-7E913179F16D}" dt="2021-02-09T16:06:54.161" v="0"/>
        <pc:sldMkLst>
          <pc:docMk/>
          <pc:sldMk cId="2920722834" sldId="265"/>
        </pc:sldMkLst>
      </pc:sldChg>
      <pc:sldChg chg="modSp">
        <pc:chgData name="Patel, Dhruv V" userId="S::dpatel406@gatech.edu::89eebba9-d428-40b5-91eb-13049a1e6473" providerId="AD" clId="Web-{0B3ED6BE-8838-4783-AFED-7E913179F16D}" dt="2021-02-09T16:07:22.287" v="11" actId="20577"/>
        <pc:sldMkLst>
          <pc:docMk/>
          <pc:sldMk cId="1225126617" sldId="278"/>
        </pc:sldMkLst>
        <pc:spChg chg="mod">
          <ac:chgData name="Patel, Dhruv V" userId="S::dpatel406@gatech.edu::89eebba9-d428-40b5-91eb-13049a1e6473" providerId="AD" clId="Web-{0B3ED6BE-8838-4783-AFED-7E913179F16D}" dt="2021-02-09T16:07:22.287" v="11" actId="20577"/>
          <ac:spMkLst>
            <pc:docMk/>
            <pc:sldMk cId="1225126617" sldId="278"/>
            <ac:spMk id="3" creationId="{8D7CEAAE-5CA6-4971-8765-918EE4FBAAC5}"/>
          </ac:spMkLst>
        </pc:spChg>
      </pc:sldChg>
    </pc:docChg>
  </pc:docChgLst>
  <pc:docChgLst>
    <pc:chgData name="Patel, Dhruv V" userId="S::dpatel406@gatech.edu::89eebba9-d428-40b5-91eb-13049a1e6473" providerId="AD" clId="Web-{77E46586-A15D-4E5E-B402-40D869E9A2E4}"/>
    <pc:docChg chg="modSld">
      <pc:chgData name="Patel, Dhruv V" userId="S::dpatel406@gatech.edu::89eebba9-d428-40b5-91eb-13049a1e6473" providerId="AD" clId="Web-{77E46586-A15D-4E5E-B402-40D869E9A2E4}" dt="2021-09-12T16:16:34.402" v="5"/>
      <pc:docMkLst>
        <pc:docMk/>
      </pc:docMkLst>
      <pc:sldChg chg="addAnim modAnim">
        <pc:chgData name="Patel, Dhruv V" userId="S::dpatel406@gatech.edu::89eebba9-d428-40b5-91eb-13049a1e6473" providerId="AD" clId="Web-{77E46586-A15D-4E5E-B402-40D869E9A2E4}" dt="2021-09-12T16:16:34.402" v="5"/>
        <pc:sldMkLst>
          <pc:docMk/>
          <pc:sldMk cId="316711933" sldId="292"/>
        </pc:sldMkLst>
      </pc:sldChg>
    </pc:docChg>
  </pc:docChgLst>
  <pc:docChgLst>
    <pc:chgData name="Patel, Dhruv V" userId="S::dpatel406@gatech.edu::89eebba9-d428-40b5-91eb-13049a1e6473" providerId="AD" clId="Web-{7E0A160E-DD32-4B24-8822-9EC17DCEEA97}"/>
    <pc:docChg chg="modSld">
      <pc:chgData name="Patel, Dhruv V" userId="S::dpatel406@gatech.edu::89eebba9-d428-40b5-91eb-13049a1e6473" providerId="AD" clId="Web-{7E0A160E-DD32-4B24-8822-9EC17DCEEA97}" dt="2021-02-08T16:58:16.118" v="4" actId="20577"/>
      <pc:docMkLst>
        <pc:docMk/>
      </pc:docMkLst>
      <pc:sldChg chg="modSp">
        <pc:chgData name="Patel, Dhruv V" userId="S::dpatel406@gatech.edu::89eebba9-d428-40b5-91eb-13049a1e6473" providerId="AD" clId="Web-{7E0A160E-DD32-4B24-8822-9EC17DCEEA97}" dt="2021-02-08T16:58:16.118" v="4" actId="20577"/>
        <pc:sldMkLst>
          <pc:docMk/>
          <pc:sldMk cId="1225126617" sldId="278"/>
        </pc:sldMkLst>
        <pc:spChg chg="mod">
          <ac:chgData name="Patel, Dhruv V" userId="S::dpatel406@gatech.edu::89eebba9-d428-40b5-91eb-13049a1e6473" providerId="AD" clId="Web-{7E0A160E-DD32-4B24-8822-9EC17DCEEA97}" dt="2021-02-08T16:58:16.118" v="4" actId="20577"/>
          <ac:spMkLst>
            <pc:docMk/>
            <pc:sldMk cId="1225126617" sldId="278"/>
            <ac:spMk id="3" creationId="{8D7CEAAE-5CA6-4971-8765-918EE4FBAAC5}"/>
          </ac:spMkLst>
        </pc:spChg>
      </pc:sldChg>
    </pc:docChg>
  </pc:docChgLst>
  <pc:docChgLst>
    <pc:chgData name="Gregory, Nathaniel R" userId="def4e7e5-2af6-471b-8345-8d5250bf99a4" providerId="ADAL" clId="{F2A8350A-5643-4794-A305-4F7A5CB235B8}"/>
    <pc:docChg chg="undo custSel addSld delSld modSld sldOrd">
      <pc:chgData name="Gregory, Nathaniel R" userId="def4e7e5-2af6-471b-8345-8d5250bf99a4" providerId="ADAL" clId="{F2A8350A-5643-4794-A305-4F7A5CB235B8}" dt="2021-09-13T15:12:07.670" v="644" actId="1592"/>
      <pc:docMkLst>
        <pc:docMk/>
      </pc:docMkLst>
      <pc:sldChg chg="addSp modSp del mod">
        <pc:chgData name="Gregory, Nathaniel R" userId="def4e7e5-2af6-471b-8345-8d5250bf99a4" providerId="ADAL" clId="{F2A8350A-5643-4794-A305-4F7A5CB235B8}" dt="2021-09-08T18:33:09.690" v="595" actId="47"/>
        <pc:sldMkLst>
          <pc:docMk/>
          <pc:sldMk cId="1225126617" sldId="278"/>
        </pc:sldMkLst>
        <pc:spChg chg="mod">
          <ac:chgData name="Gregory, Nathaniel R" userId="def4e7e5-2af6-471b-8345-8d5250bf99a4" providerId="ADAL" clId="{F2A8350A-5643-4794-A305-4F7A5CB235B8}" dt="2021-09-08T18:29:25.862" v="461" actId="20577"/>
          <ac:spMkLst>
            <pc:docMk/>
            <pc:sldMk cId="1225126617" sldId="278"/>
            <ac:spMk id="3" creationId="{8D7CEAAE-5CA6-4971-8765-918EE4FBAAC5}"/>
          </ac:spMkLst>
        </pc:spChg>
        <pc:picChg chg="add mod modCrop">
          <ac:chgData name="Gregory, Nathaniel R" userId="def4e7e5-2af6-471b-8345-8d5250bf99a4" providerId="ADAL" clId="{F2A8350A-5643-4794-A305-4F7A5CB235B8}" dt="2021-09-08T18:33:03.778" v="591" actId="1076"/>
          <ac:picMkLst>
            <pc:docMk/>
            <pc:sldMk cId="1225126617" sldId="278"/>
            <ac:picMk id="4" creationId="{9BB96F28-BE32-40B8-9DF3-EB16B9DADAFF}"/>
          </ac:picMkLst>
        </pc:picChg>
      </pc:sldChg>
      <pc:sldChg chg="del">
        <pc:chgData name="Gregory, Nathaniel R" userId="def4e7e5-2af6-471b-8345-8d5250bf99a4" providerId="ADAL" clId="{F2A8350A-5643-4794-A305-4F7A5CB235B8}" dt="2021-09-08T18:29:34.559" v="463" actId="47"/>
        <pc:sldMkLst>
          <pc:docMk/>
          <pc:sldMk cId="1692205081" sldId="280"/>
        </pc:sldMkLst>
      </pc:sldChg>
      <pc:sldChg chg="addSp modSp add mod modAnim delCm">
        <pc:chgData name="Gregory, Nathaniel R" userId="def4e7e5-2af6-471b-8345-8d5250bf99a4" providerId="ADAL" clId="{F2A8350A-5643-4794-A305-4F7A5CB235B8}" dt="2021-09-13T15:12:04.057" v="643" actId="1592"/>
        <pc:sldMkLst>
          <pc:docMk/>
          <pc:sldMk cId="316711933" sldId="292"/>
        </pc:sldMkLst>
        <pc:spChg chg="add mod">
          <ac:chgData name="Gregory, Nathaniel R" userId="def4e7e5-2af6-471b-8345-8d5250bf99a4" providerId="ADAL" clId="{F2A8350A-5643-4794-A305-4F7A5CB235B8}" dt="2021-09-08T18:31:00.187" v="542" actId="1076"/>
          <ac:spMkLst>
            <pc:docMk/>
            <pc:sldMk cId="316711933" sldId="292"/>
            <ac:spMk id="2" creationId="{6892E5C8-6DD5-4FBB-B9B3-CA2E5A79D595}"/>
          </ac:spMkLst>
        </pc:spChg>
        <pc:spChg chg="mod">
          <ac:chgData name="Gregory, Nathaniel R" userId="def4e7e5-2af6-471b-8345-8d5250bf99a4" providerId="ADAL" clId="{F2A8350A-5643-4794-A305-4F7A5CB235B8}" dt="2021-09-08T18:31:40.172" v="547" actId="20577"/>
          <ac:spMkLst>
            <pc:docMk/>
            <pc:sldMk cId="316711933" sldId="292"/>
            <ac:spMk id="3" creationId="{8D7CEAAE-5CA6-4971-8765-918EE4FBAAC5}"/>
          </ac:spMkLst>
        </pc:spChg>
        <pc:spChg chg="add mod">
          <ac:chgData name="Gregory, Nathaniel R" userId="def4e7e5-2af6-471b-8345-8d5250bf99a4" providerId="ADAL" clId="{F2A8350A-5643-4794-A305-4F7A5CB235B8}" dt="2021-09-08T18:31:55.503" v="554" actId="20577"/>
          <ac:spMkLst>
            <pc:docMk/>
            <pc:sldMk cId="316711933" sldId="292"/>
            <ac:spMk id="7" creationId="{6F809497-B6F3-425C-B5DE-5554F8EF3EE3}"/>
          </ac:spMkLst>
        </pc:spChg>
        <pc:spChg chg="add mod">
          <ac:chgData name="Gregory, Nathaniel R" userId="def4e7e5-2af6-471b-8345-8d5250bf99a4" providerId="ADAL" clId="{F2A8350A-5643-4794-A305-4F7A5CB235B8}" dt="2021-09-13T15:11:57.895" v="642" actId="14100"/>
          <ac:spMkLst>
            <pc:docMk/>
            <pc:sldMk cId="316711933" sldId="292"/>
            <ac:spMk id="8" creationId="{D8B051D1-87EE-4A0F-BBEA-6A2F1592E4B7}"/>
          </ac:spMkLst>
        </pc:spChg>
        <pc:picChg chg="mod">
          <ac:chgData name="Gregory, Nathaniel R" userId="def4e7e5-2af6-471b-8345-8d5250bf99a4" providerId="ADAL" clId="{F2A8350A-5643-4794-A305-4F7A5CB235B8}" dt="2021-09-08T18:30:18.289" v="493" actId="1076"/>
          <ac:picMkLst>
            <pc:docMk/>
            <pc:sldMk cId="316711933" sldId="292"/>
            <ac:picMk id="4" creationId="{9BB96F28-BE32-40B8-9DF3-EB16B9DADAFF}"/>
          </ac:picMkLst>
        </pc:picChg>
      </pc:sldChg>
      <pc:sldChg chg="delSp modSp add mod ord delAnim addCm delCm modCm">
        <pc:chgData name="Gregory, Nathaniel R" userId="def4e7e5-2af6-471b-8345-8d5250bf99a4" providerId="ADAL" clId="{F2A8350A-5643-4794-A305-4F7A5CB235B8}" dt="2021-09-13T15:12:07.670" v="644" actId="1592"/>
        <pc:sldMkLst>
          <pc:docMk/>
          <pc:sldMk cId="2051121992" sldId="293"/>
        </pc:sldMkLst>
        <pc:spChg chg="del">
          <ac:chgData name="Gregory, Nathaniel R" userId="def4e7e5-2af6-471b-8345-8d5250bf99a4" providerId="ADAL" clId="{F2A8350A-5643-4794-A305-4F7A5CB235B8}" dt="2021-09-08T18:33:13.186" v="596" actId="478"/>
          <ac:spMkLst>
            <pc:docMk/>
            <pc:sldMk cId="2051121992" sldId="293"/>
            <ac:spMk id="2" creationId="{6892E5C8-6DD5-4FBB-B9B3-CA2E5A79D595}"/>
          </ac:spMkLst>
        </pc:spChg>
        <pc:spChg chg="mod">
          <ac:chgData name="Gregory, Nathaniel R" userId="def4e7e5-2af6-471b-8345-8d5250bf99a4" providerId="ADAL" clId="{F2A8350A-5643-4794-A305-4F7A5CB235B8}" dt="2021-09-13T15:10:44.407" v="624" actId="20577"/>
          <ac:spMkLst>
            <pc:docMk/>
            <pc:sldMk cId="2051121992" sldId="293"/>
            <ac:spMk id="3" creationId="{8D7CEAAE-5CA6-4971-8765-918EE4FBAAC5}"/>
          </ac:spMkLst>
        </pc:spChg>
        <pc:spChg chg="del">
          <ac:chgData name="Gregory, Nathaniel R" userId="def4e7e5-2af6-471b-8345-8d5250bf99a4" providerId="ADAL" clId="{F2A8350A-5643-4794-A305-4F7A5CB235B8}" dt="2021-09-08T18:33:15.190" v="597" actId="478"/>
          <ac:spMkLst>
            <pc:docMk/>
            <pc:sldMk cId="2051121992" sldId="293"/>
            <ac:spMk id="7" creationId="{6F809497-B6F3-425C-B5DE-5554F8EF3EE3}"/>
          </ac:spMkLst>
        </pc:spChg>
        <pc:spChg chg="del">
          <ac:chgData name="Gregory, Nathaniel R" userId="def4e7e5-2af6-471b-8345-8d5250bf99a4" providerId="ADAL" clId="{F2A8350A-5643-4794-A305-4F7A5CB235B8}" dt="2021-09-08T18:33:17" v="598" actId="478"/>
          <ac:spMkLst>
            <pc:docMk/>
            <pc:sldMk cId="2051121992" sldId="293"/>
            <ac:spMk id="8" creationId="{D8B051D1-87EE-4A0F-BBEA-6A2F1592E4B7}"/>
          </ac:spMkLst>
        </pc:spChg>
        <pc:picChg chg="mod">
          <ac:chgData name="Gregory, Nathaniel R" userId="def4e7e5-2af6-471b-8345-8d5250bf99a4" providerId="ADAL" clId="{F2A8350A-5643-4794-A305-4F7A5CB235B8}" dt="2021-09-13T15:10:47.904" v="625" actId="1076"/>
          <ac:picMkLst>
            <pc:docMk/>
            <pc:sldMk cId="2051121992" sldId="293"/>
            <ac:picMk id="4" creationId="{9BB96F28-BE32-40B8-9DF3-EB16B9DADAFF}"/>
          </ac:picMkLst>
        </pc:picChg>
      </pc:sldChg>
    </pc:docChg>
  </pc:docChgLst>
  <pc:docChgLst>
    <pc:chgData name="Patel, Dhruv V" userId="S::dpatel406@gatech.edu::89eebba9-d428-40b5-91eb-13049a1e6473" providerId="AD" clId="Web-{787F6F18-F605-4064-881F-0DEEC74BDC4E}"/>
    <pc:docChg chg="modSld">
      <pc:chgData name="Patel, Dhruv V" userId="S::dpatel406@gatech.edu::89eebba9-d428-40b5-91eb-13049a1e6473" providerId="AD" clId="Web-{787F6F18-F605-4064-881F-0DEEC74BDC4E}" dt="2021-02-09T15:08:20.403" v="21" actId="1076"/>
      <pc:docMkLst>
        <pc:docMk/>
      </pc:docMkLst>
      <pc:sldChg chg="delSp modSp delAnim">
        <pc:chgData name="Patel, Dhruv V" userId="S::dpatel406@gatech.edu::89eebba9-d428-40b5-91eb-13049a1e6473" providerId="AD" clId="Web-{787F6F18-F605-4064-881F-0DEEC74BDC4E}" dt="2021-02-09T15:08:20.403" v="21" actId="1076"/>
        <pc:sldMkLst>
          <pc:docMk/>
          <pc:sldMk cId="1453105111" sldId="279"/>
        </pc:sldMkLst>
        <pc:spChg chg="mod">
          <ac:chgData name="Patel, Dhruv V" userId="S::dpatel406@gatech.edu::89eebba9-d428-40b5-91eb-13049a1e6473" providerId="AD" clId="Web-{787F6F18-F605-4064-881F-0DEEC74BDC4E}" dt="2021-02-09T15:08:04.512" v="18" actId="20577"/>
          <ac:spMkLst>
            <pc:docMk/>
            <pc:sldMk cId="1453105111" sldId="279"/>
            <ac:spMk id="3" creationId="{8D7CEAAE-5CA6-4971-8765-918EE4FBAAC5}"/>
          </ac:spMkLst>
        </pc:spChg>
        <pc:spChg chg="mod">
          <ac:chgData name="Patel, Dhruv V" userId="S::dpatel406@gatech.edu::89eebba9-d428-40b5-91eb-13049a1e6473" providerId="AD" clId="Web-{787F6F18-F605-4064-881F-0DEEC74BDC4E}" dt="2021-02-09T15:08:01.949" v="17" actId="1076"/>
          <ac:spMkLst>
            <pc:docMk/>
            <pc:sldMk cId="1453105111" sldId="279"/>
            <ac:spMk id="5" creationId="{3100018E-B6AA-4BE7-B656-E2B6D8D5299F}"/>
          </ac:spMkLst>
        </pc:spChg>
        <pc:spChg chg="del">
          <ac:chgData name="Patel, Dhruv V" userId="S::dpatel406@gatech.edu::89eebba9-d428-40b5-91eb-13049a1e6473" providerId="AD" clId="Web-{787F6F18-F605-4064-881F-0DEEC74BDC4E}" dt="2021-02-09T15:07:39.683" v="0"/>
          <ac:spMkLst>
            <pc:docMk/>
            <pc:sldMk cId="1453105111" sldId="279"/>
            <ac:spMk id="7" creationId="{A6028235-E5C0-4FDC-91EF-93721CC6BFC8}"/>
          </ac:spMkLst>
        </pc:spChg>
        <pc:spChg chg="del">
          <ac:chgData name="Patel, Dhruv V" userId="S::dpatel406@gatech.edu::89eebba9-d428-40b5-91eb-13049a1e6473" providerId="AD" clId="Web-{787F6F18-F605-4064-881F-0DEEC74BDC4E}" dt="2021-02-09T15:07:41.855" v="1"/>
          <ac:spMkLst>
            <pc:docMk/>
            <pc:sldMk cId="1453105111" sldId="279"/>
            <ac:spMk id="8" creationId="{F668356C-4211-4990-B7EC-BBCA4D5AB670}"/>
          </ac:spMkLst>
        </pc:spChg>
        <pc:spChg chg="mod">
          <ac:chgData name="Patel, Dhruv V" userId="S::dpatel406@gatech.edu::89eebba9-d428-40b5-91eb-13049a1e6473" providerId="AD" clId="Web-{787F6F18-F605-4064-881F-0DEEC74BDC4E}" dt="2021-02-09T15:07:57.808" v="16" actId="1076"/>
          <ac:spMkLst>
            <pc:docMk/>
            <pc:sldMk cId="1453105111" sldId="279"/>
            <ac:spMk id="10" creationId="{601FCE24-8C05-40C8-AE34-7A2EFA0EBABE}"/>
          </ac:spMkLst>
        </pc:spChg>
        <pc:spChg chg="mod">
          <ac:chgData name="Patel, Dhruv V" userId="S::dpatel406@gatech.edu::89eebba9-d428-40b5-91eb-13049a1e6473" providerId="AD" clId="Web-{787F6F18-F605-4064-881F-0DEEC74BDC4E}" dt="2021-02-09T15:08:20.403" v="21" actId="1076"/>
          <ac:spMkLst>
            <pc:docMk/>
            <pc:sldMk cId="1453105111" sldId="279"/>
            <ac:spMk id="12" creationId="{DD245F6A-130B-415D-8B60-DAFDE01A0E69}"/>
          </ac:spMkLst>
        </pc:spChg>
        <pc:spChg chg="mod">
          <ac:chgData name="Patel, Dhruv V" userId="S::dpatel406@gatech.edu::89eebba9-d428-40b5-91eb-13049a1e6473" providerId="AD" clId="Web-{787F6F18-F605-4064-881F-0DEEC74BDC4E}" dt="2021-02-09T15:08:12.231" v="20" actId="1076"/>
          <ac:spMkLst>
            <pc:docMk/>
            <pc:sldMk cId="1453105111" sldId="279"/>
            <ac:spMk id="14" creationId="{BCE4AE6D-C8E8-43E6-B979-FDFA2E05107E}"/>
          </ac:spMkLst>
        </pc:spChg>
        <pc:picChg chg="del">
          <ac:chgData name="Patel, Dhruv V" userId="S::dpatel406@gatech.edu::89eebba9-d428-40b5-91eb-13049a1e6473" providerId="AD" clId="Web-{787F6F18-F605-4064-881F-0DEEC74BDC4E}" dt="2021-02-09T15:07:41.980" v="2"/>
          <ac:picMkLst>
            <pc:docMk/>
            <pc:sldMk cId="1453105111" sldId="279"/>
            <ac:picMk id="4" creationId="{214E2B4D-9D7F-4B09-BBA3-9582D0DE9CB2}"/>
          </ac:picMkLst>
        </pc:picChg>
      </pc:sldChg>
    </pc:docChg>
  </pc:docChgLst>
  <pc:docChgLst>
    <pc:chgData name="Patel, Dhruv V" userId="S::dpatel406@gatech.edu::89eebba9-d428-40b5-91eb-13049a1e6473" providerId="AD" clId="Web-{C54D0EE6-870E-4066-BD4A-54DBAAD38278}"/>
    <pc:docChg chg="addSld delSld modSld sldOrd addMainMaster">
      <pc:chgData name="Patel, Dhruv V" userId="S::dpatel406@gatech.edu::89eebba9-d428-40b5-91eb-13049a1e6473" providerId="AD" clId="Web-{C54D0EE6-870E-4066-BD4A-54DBAAD38278}" dt="2021-09-07T17:09:28.504" v="70"/>
      <pc:docMkLst>
        <pc:docMk/>
      </pc:docMkLst>
      <pc:sldChg chg="del">
        <pc:chgData name="Patel, Dhruv V" userId="S::dpatel406@gatech.edu::89eebba9-d428-40b5-91eb-13049a1e6473" providerId="AD" clId="Web-{C54D0EE6-870E-4066-BD4A-54DBAAD38278}" dt="2021-09-07T17:07:45.985" v="46"/>
        <pc:sldMkLst>
          <pc:docMk/>
          <pc:sldMk cId="217784020" sldId="264"/>
        </pc:sldMkLst>
      </pc:sldChg>
      <pc:sldChg chg="del">
        <pc:chgData name="Patel, Dhruv V" userId="S::dpatel406@gatech.edu::89eebba9-d428-40b5-91eb-13049a1e6473" providerId="AD" clId="Web-{C54D0EE6-870E-4066-BD4A-54DBAAD38278}" dt="2021-09-07T17:07:46.829" v="47"/>
        <pc:sldMkLst>
          <pc:docMk/>
          <pc:sldMk cId="2920722834" sldId="265"/>
        </pc:sldMkLst>
      </pc:sldChg>
      <pc:sldChg chg="modSp delCm">
        <pc:chgData name="Patel, Dhruv V" userId="S::dpatel406@gatech.edu::89eebba9-d428-40b5-91eb-13049a1e6473" providerId="AD" clId="Web-{C54D0EE6-870E-4066-BD4A-54DBAAD38278}" dt="2021-09-07T17:08:05.829" v="51" actId="20577"/>
        <pc:sldMkLst>
          <pc:docMk/>
          <pc:sldMk cId="727172656" sldId="270"/>
        </pc:sldMkLst>
        <pc:spChg chg="mod">
          <ac:chgData name="Patel, Dhruv V" userId="S::dpatel406@gatech.edu::89eebba9-d428-40b5-91eb-13049a1e6473" providerId="AD" clId="Web-{C54D0EE6-870E-4066-BD4A-54DBAAD38278}" dt="2021-09-07T17:08:05.829" v="51" actId="20577"/>
          <ac:spMkLst>
            <pc:docMk/>
            <pc:sldMk cId="727172656" sldId="270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C54D0EE6-870E-4066-BD4A-54DBAAD38278}" dt="2021-09-07T17:07:33.610" v="45"/>
        <pc:sldMkLst>
          <pc:docMk/>
          <pc:sldMk cId="430064253" sldId="273"/>
        </pc:sldMkLst>
      </pc:sldChg>
      <pc:sldChg chg="del">
        <pc:chgData name="Patel, Dhruv V" userId="S::dpatel406@gatech.edu::89eebba9-d428-40b5-91eb-13049a1e6473" providerId="AD" clId="Web-{C54D0EE6-870E-4066-BD4A-54DBAAD38278}" dt="2021-09-07T17:07:33" v="44"/>
        <pc:sldMkLst>
          <pc:docMk/>
          <pc:sldMk cId="2548239625" sldId="274"/>
        </pc:sldMkLst>
      </pc:sldChg>
      <pc:sldChg chg="del">
        <pc:chgData name="Patel, Dhruv V" userId="S::dpatel406@gatech.edu::89eebba9-d428-40b5-91eb-13049a1e6473" providerId="AD" clId="Web-{C54D0EE6-870E-4066-BD4A-54DBAAD38278}" dt="2021-09-07T17:07:32.360" v="43"/>
        <pc:sldMkLst>
          <pc:docMk/>
          <pc:sldMk cId="2603901193" sldId="275"/>
        </pc:sldMkLst>
      </pc:sldChg>
      <pc:sldChg chg="del">
        <pc:chgData name="Patel, Dhruv V" userId="S::dpatel406@gatech.edu::89eebba9-d428-40b5-91eb-13049a1e6473" providerId="AD" clId="Web-{C54D0EE6-870E-4066-BD4A-54DBAAD38278}" dt="2021-09-07T17:07:31.703" v="42"/>
        <pc:sldMkLst>
          <pc:docMk/>
          <pc:sldMk cId="2158307871" sldId="276"/>
        </pc:sldMkLst>
      </pc:sldChg>
      <pc:sldChg chg="modSp">
        <pc:chgData name="Patel, Dhruv V" userId="S::dpatel406@gatech.edu::89eebba9-d428-40b5-91eb-13049a1e6473" providerId="AD" clId="Web-{C54D0EE6-870E-4066-BD4A-54DBAAD38278}" dt="2021-09-07T17:06:32.780" v="18" actId="20577"/>
        <pc:sldMkLst>
          <pc:docMk/>
          <pc:sldMk cId="1225126617" sldId="278"/>
        </pc:sldMkLst>
        <pc:spChg chg="mod">
          <ac:chgData name="Patel, Dhruv V" userId="S::dpatel406@gatech.edu::89eebba9-d428-40b5-91eb-13049a1e6473" providerId="AD" clId="Web-{C54D0EE6-870E-4066-BD4A-54DBAAD38278}" dt="2021-09-07T17:06:32.780" v="18" actId="20577"/>
          <ac:spMkLst>
            <pc:docMk/>
            <pc:sldMk cId="1225126617" sldId="278"/>
            <ac:spMk id="3" creationId="{8D7CEAAE-5CA6-4971-8765-918EE4FBAAC5}"/>
          </ac:spMkLst>
        </pc:spChg>
        <pc:spChg chg="mod">
          <ac:chgData name="Patel, Dhruv V" userId="S::dpatel406@gatech.edu::89eebba9-d428-40b5-91eb-13049a1e6473" providerId="AD" clId="Web-{C54D0EE6-870E-4066-BD4A-54DBAAD38278}" dt="2021-09-07T17:06:31.092" v="17" actId="20577"/>
          <ac:spMkLst>
            <pc:docMk/>
            <pc:sldMk cId="1225126617" sldId="278"/>
            <ac:spMk id="75" creationId="{00000000-0000-0000-0000-000000000000}"/>
          </ac:spMkLst>
        </pc:spChg>
      </pc:sldChg>
      <pc:sldChg chg="addSp delSp modSp del addAnim delAnim addCm delCm">
        <pc:chgData name="Patel, Dhruv V" userId="S::dpatel406@gatech.edu::89eebba9-d428-40b5-91eb-13049a1e6473" providerId="AD" clId="Web-{C54D0EE6-870E-4066-BD4A-54DBAAD38278}" dt="2021-09-07T17:06:26.264" v="14"/>
        <pc:sldMkLst>
          <pc:docMk/>
          <pc:sldMk cId="1453105111" sldId="279"/>
        </pc:sldMkLst>
        <pc:spChg chg="del">
          <ac:chgData name="Patel, Dhruv V" userId="S::dpatel406@gatech.edu::89eebba9-d428-40b5-91eb-13049a1e6473" providerId="AD" clId="Web-{C54D0EE6-870E-4066-BD4A-54DBAAD38278}" dt="2021-09-07T17:05:53.075" v="2"/>
          <ac:spMkLst>
            <pc:docMk/>
            <pc:sldMk cId="1453105111" sldId="279"/>
            <ac:spMk id="2" creationId="{D6BF9E35-1FA9-4A03-9D57-4CEDEC294F94}"/>
          </ac:spMkLst>
        </pc:spChg>
        <pc:spChg chg="mod">
          <ac:chgData name="Patel, Dhruv V" userId="S::dpatel406@gatech.edu::89eebba9-d428-40b5-91eb-13049a1e6473" providerId="AD" clId="Web-{C54D0EE6-870E-4066-BD4A-54DBAAD38278}" dt="2021-09-07T17:05:45.497" v="1" actId="20577"/>
          <ac:spMkLst>
            <pc:docMk/>
            <pc:sldMk cId="1453105111" sldId="279"/>
            <ac:spMk id="3" creationId="{8D7CEAAE-5CA6-4971-8765-918EE4FBAAC5}"/>
          </ac:spMkLst>
        </pc:spChg>
        <pc:spChg chg="add del">
          <ac:chgData name="Patel, Dhruv V" userId="S::dpatel406@gatech.edu::89eebba9-d428-40b5-91eb-13049a1e6473" providerId="AD" clId="Web-{C54D0EE6-870E-4066-BD4A-54DBAAD38278}" dt="2021-09-07T17:06:09.732" v="9"/>
          <ac:spMkLst>
            <pc:docMk/>
            <pc:sldMk cId="1453105111" sldId="279"/>
            <ac:spMk id="4" creationId="{E36A4965-7FF8-4BBC-81EC-67A20FC76262}"/>
          </ac:spMkLst>
        </pc:spChg>
        <pc:spChg chg="del">
          <ac:chgData name="Patel, Dhruv V" userId="S::dpatel406@gatech.edu::89eebba9-d428-40b5-91eb-13049a1e6473" providerId="AD" clId="Web-{C54D0EE6-870E-4066-BD4A-54DBAAD38278}" dt="2021-09-07T17:05:53.122" v="3"/>
          <ac:spMkLst>
            <pc:docMk/>
            <pc:sldMk cId="1453105111" sldId="279"/>
            <ac:spMk id="5" creationId="{3100018E-B6AA-4BE7-B656-E2B6D8D5299F}"/>
          </ac:spMkLst>
        </pc:spChg>
        <pc:spChg chg="add del">
          <ac:chgData name="Patel, Dhruv V" userId="S::dpatel406@gatech.edu::89eebba9-d428-40b5-91eb-13049a1e6473" providerId="AD" clId="Web-{C54D0EE6-870E-4066-BD4A-54DBAAD38278}" dt="2021-09-07T17:06:13.779" v="11"/>
          <ac:spMkLst>
            <pc:docMk/>
            <pc:sldMk cId="1453105111" sldId="279"/>
            <ac:spMk id="10" creationId="{601FCE24-8C05-40C8-AE34-7A2EFA0EBABE}"/>
          </ac:spMkLst>
        </pc:spChg>
        <pc:spChg chg="del">
          <ac:chgData name="Patel, Dhruv V" userId="S::dpatel406@gatech.edu::89eebba9-d428-40b5-91eb-13049a1e6473" providerId="AD" clId="Web-{C54D0EE6-870E-4066-BD4A-54DBAAD38278}" dt="2021-09-07T17:05:53.153" v="4"/>
          <ac:spMkLst>
            <pc:docMk/>
            <pc:sldMk cId="1453105111" sldId="279"/>
            <ac:spMk id="12" creationId="{DD245F6A-130B-415D-8B60-DAFDE01A0E69}"/>
          </ac:spMkLst>
        </pc:spChg>
        <pc:spChg chg="add del mod">
          <ac:chgData name="Patel, Dhruv V" userId="S::dpatel406@gatech.edu::89eebba9-d428-40b5-91eb-13049a1e6473" providerId="AD" clId="Web-{C54D0EE6-870E-4066-BD4A-54DBAAD38278}" dt="2021-09-07T17:06:22.561" v="13"/>
          <ac:spMkLst>
            <pc:docMk/>
            <pc:sldMk cId="1453105111" sldId="279"/>
            <ac:spMk id="14" creationId="{BCE4AE6D-C8E8-43E6-B979-FDFA2E05107E}"/>
          </ac:spMkLst>
        </pc:spChg>
      </pc:sldChg>
      <pc:sldChg chg="modSp add replId">
        <pc:chgData name="Patel, Dhruv V" userId="S::dpatel406@gatech.edu::89eebba9-d428-40b5-91eb-13049a1e6473" providerId="AD" clId="Web-{C54D0EE6-870E-4066-BD4A-54DBAAD38278}" dt="2021-09-07T17:07:30.906" v="41" actId="20577"/>
        <pc:sldMkLst>
          <pc:docMk/>
          <pc:sldMk cId="2231481813" sldId="279"/>
        </pc:sldMkLst>
        <pc:spChg chg="mod">
          <ac:chgData name="Patel, Dhruv V" userId="S::dpatel406@gatech.edu::89eebba9-d428-40b5-91eb-13049a1e6473" providerId="AD" clId="Web-{C54D0EE6-870E-4066-BD4A-54DBAAD38278}" dt="2021-09-07T17:07:30.906" v="41" actId="20577"/>
          <ac:spMkLst>
            <pc:docMk/>
            <pc:sldMk cId="2231481813" sldId="279"/>
            <ac:spMk id="3" creationId="{8D7CEAAE-5CA6-4971-8765-918EE4FBAAC5}"/>
          </ac:spMkLst>
        </pc:spChg>
      </pc:sldChg>
      <pc:sldChg chg="add replId">
        <pc:chgData name="Patel, Dhruv V" userId="S::dpatel406@gatech.edu::89eebba9-d428-40b5-91eb-13049a1e6473" providerId="AD" clId="Web-{C54D0EE6-870E-4066-BD4A-54DBAAD38278}" dt="2021-09-07T17:06:34.202" v="19"/>
        <pc:sldMkLst>
          <pc:docMk/>
          <pc:sldMk cId="1692205081" sldId="280"/>
        </pc:sldMkLst>
      </pc:sldChg>
      <pc:sldChg chg="modSp add ord">
        <pc:chgData name="Patel, Dhruv V" userId="S::dpatel406@gatech.edu::89eebba9-d428-40b5-91eb-13049a1e6473" providerId="AD" clId="Web-{C54D0EE6-870E-4066-BD4A-54DBAAD38278}" dt="2021-09-07T17:09:10.409" v="61" actId="20577"/>
        <pc:sldMkLst>
          <pc:docMk/>
          <pc:sldMk cId="2383882096" sldId="281"/>
        </pc:sldMkLst>
        <pc:spChg chg="mod">
          <ac:chgData name="Patel, Dhruv V" userId="S::dpatel406@gatech.edu::89eebba9-d428-40b5-91eb-13049a1e6473" providerId="AD" clId="Web-{C54D0EE6-870E-4066-BD4A-54DBAAD38278}" dt="2021-09-07T17:09:10.409" v="61" actId="20577"/>
          <ac:spMkLst>
            <pc:docMk/>
            <pc:sldMk cId="2383882096" sldId="281"/>
            <ac:spMk id="75" creationId="{00000000-0000-0000-0000-000000000000}"/>
          </ac:spMkLst>
        </pc:spChg>
      </pc:sldChg>
      <pc:sldChg chg="modSp add ord">
        <pc:chgData name="Patel, Dhruv V" userId="S::dpatel406@gatech.edu::89eebba9-d428-40b5-91eb-13049a1e6473" providerId="AD" clId="Web-{C54D0EE6-870E-4066-BD4A-54DBAAD38278}" dt="2021-09-07T17:09:00.534" v="57" actId="20577"/>
        <pc:sldMkLst>
          <pc:docMk/>
          <pc:sldMk cId="2336735240" sldId="282"/>
        </pc:sldMkLst>
        <pc:spChg chg="mod">
          <ac:chgData name="Patel, Dhruv V" userId="S::dpatel406@gatech.edu::89eebba9-d428-40b5-91eb-13049a1e6473" providerId="AD" clId="Web-{C54D0EE6-870E-4066-BD4A-54DBAAD38278}" dt="2021-09-07T17:09:00.534" v="57" actId="20577"/>
          <ac:spMkLst>
            <pc:docMk/>
            <pc:sldMk cId="2336735240" sldId="282"/>
            <ac:spMk id="75" creationId="{00000000-0000-0000-0000-000000000000}"/>
          </ac:spMkLst>
        </pc:spChg>
      </pc:sldChg>
      <pc:sldChg chg="add">
        <pc:chgData name="Patel, Dhruv V" userId="S::dpatel406@gatech.edu::89eebba9-d428-40b5-91eb-13049a1e6473" providerId="AD" clId="Web-{C54D0EE6-870E-4066-BD4A-54DBAAD38278}" dt="2021-09-07T17:09:10.831" v="62"/>
        <pc:sldMkLst>
          <pc:docMk/>
          <pc:sldMk cId="2152427173" sldId="283"/>
        </pc:sldMkLst>
      </pc:sldChg>
      <pc:sldChg chg="add">
        <pc:chgData name="Patel, Dhruv V" userId="S::dpatel406@gatech.edu::89eebba9-d428-40b5-91eb-13049a1e6473" providerId="AD" clId="Web-{C54D0EE6-870E-4066-BD4A-54DBAAD38278}" dt="2021-09-07T17:09:10.956" v="63"/>
        <pc:sldMkLst>
          <pc:docMk/>
          <pc:sldMk cId="1893365076" sldId="284"/>
        </pc:sldMkLst>
      </pc:sldChg>
      <pc:sldChg chg="add">
        <pc:chgData name="Patel, Dhruv V" userId="S::dpatel406@gatech.edu::89eebba9-d428-40b5-91eb-13049a1e6473" providerId="AD" clId="Web-{C54D0EE6-870E-4066-BD4A-54DBAAD38278}" dt="2021-09-07T17:09:11.066" v="64"/>
        <pc:sldMkLst>
          <pc:docMk/>
          <pc:sldMk cId="341023328" sldId="285"/>
        </pc:sldMkLst>
      </pc:sldChg>
      <pc:sldChg chg="add">
        <pc:chgData name="Patel, Dhruv V" userId="S::dpatel406@gatech.edu::89eebba9-d428-40b5-91eb-13049a1e6473" providerId="AD" clId="Web-{C54D0EE6-870E-4066-BD4A-54DBAAD38278}" dt="2021-09-07T17:09:11.159" v="65"/>
        <pc:sldMkLst>
          <pc:docMk/>
          <pc:sldMk cId="928226071" sldId="286"/>
        </pc:sldMkLst>
      </pc:sldChg>
      <pc:sldChg chg="add">
        <pc:chgData name="Patel, Dhruv V" userId="S::dpatel406@gatech.edu::89eebba9-d428-40b5-91eb-13049a1e6473" providerId="AD" clId="Web-{C54D0EE6-870E-4066-BD4A-54DBAAD38278}" dt="2021-09-07T17:09:11.253" v="66"/>
        <pc:sldMkLst>
          <pc:docMk/>
          <pc:sldMk cId="3534299027" sldId="287"/>
        </pc:sldMkLst>
      </pc:sldChg>
      <pc:sldChg chg="add">
        <pc:chgData name="Patel, Dhruv V" userId="S::dpatel406@gatech.edu::89eebba9-d428-40b5-91eb-13049a1e6473" providerId="AD" clId="Web-{C54D0EE6-870E-4066-BD4A-54DBAAD38278}" dt="2021-09-07T17:09:11.379" v="67"/>
        <pc:sldMkLst>
          <pc:docMk/>
          <pc:sldMk cId="2349371235" sldId="288"/>
        </pc:sldMkLst>
      </pc:sldChg>
      <pc:sldChg chg="add">
        <pc:chgData name="Patel, Dhruv V" userId="S::dpatel406@gatech.edu::89eebba9-d428-40b5-91eb-13049a1e6473" providerId="AD" clId="Web-{C54D0EE6-870E-4066-BD4A-54DBAAD38278}" dt="2021-09-07T17:09:28.269" v="68"/>
        <pc:sldMkLst>
          <pc:docMk/>
          <pc:sldMk cId="1839142992" sldId="289"/>
        </pc:sldMkLst>
      </pc:sldChg>
      <pc:sldChg chg="add">
        <pc:chgData name="Patel, Dhruv V" userId="S::dpatel406@gatech.edu::89eebba9-d428-40b5-91eb-13049a1e6473" providerId="AD" clId="Web-{C54D0EE6-870E-4066-BD4A-54DBAAD38278}" dt="2021-09-07T17:09:28.394" v="69"/>
        <pc:sldMkLst>
          <pc:docMk/>
          <pc:sldMk cId="855330100" sldId="290"/>
        </pc:sldMkLst>
      </pc:sldChg>
      <pc:sldChg chg="add">
        <pc:chgData name="Patel, Dhruv V" userId="S::dpatel406@gatech.edu::89eebba9-d428-40b5-91eb-13049a1e6473" providerId="AD" clId="Web-{C54D0EE6-870E-4066-BD4A-54DBAAD38278}" dt="2021-09-07T17:09:28.504" v="70"/>
        <pc:sldMkLst>
          <pc:docMk/>
          <pc:sldMk cId="2052786180" sldId="291"/>
        </pc:sldMkLst>
      </pc:sldChg>
      <pc:sldMasterChg chg="add addSldLayout">
        <pc:chgData name="Patel, Dhruv V" userId="S::dpatel406@gatech.edu::89eebba9-d428-40b5-91eb-13049a1e6473" providerId="AD" clId="Web-{C54D0EE6-870E-4066-BD4A-54DBAAD38278}" dt="2021-09-07T17:08:25.330" v="52"/>
        <pc:sldMasterMkLst>
          <pc:docMk/>
          <pc:sldMasterMk cId="3559763700" sldId="2147483662"/>
        </pc:sldMasterMkLst>
        <pc:sldLayoutChg chg="add">
          <pc:chgData name="Patel, Dhruv V" userId="S::dpatel406@gatech.edu::89eebba9-d428-40b5-91eb-13049a1e6473" providerId="AD" clId="Web-{C54D0EE6-870E-4066-BD4A-54DBAAD38278}" dt="2021-09-07T17:08:25.330" v="52"/>
          <pc:sldLayoutMkLst>
            <pc:docMk/>
            <pc:sldMasterMk cId="3559763700" sldId="2147483662"/>
            <pc:sldLayoutMk cId="3605232289" sldId="2147483660"/>
          </pc:sldLayoutMkLst>
        </pc:sldLayoutChg>
        <pc:sldLayoutChg chg="add">
          <pc:chgData name="Patel, Dhruv V" userId="S::dpatel406@gatech.edu::89eebba9-d428-40b5-91eb-13049a1e6473" providerId="AD" clId="Web-{C54D0EE6-870E-4066-BD4A-54DBAAD38278}" dt="2021-09-07T17:08:25.330" v="52"/>
          <pc:sldLayoutMkLst>
            <pc:docMk/>
            <pc:sldMasterMk cId="3559763700" sldId="2147483662"/>
            <pc:sldLayoutMk cId="2114101845" sldId="2147483661"/>
          </pc:sldLayoutMkLst>
        </pc:sldLayoutChg>
        <pc:sldLayoutChg chg="add">
          <pc:chgData name="Patel, Dhruv V" userId="S::dpatel406@gatech.edu::89eebba9-d428-40b5-91eb-13049a1e6473" providerId="AD" clId="Web-{C54D0EE6-870E-4066-BD4A-54DBAAD38278}" dt="2021-09-07T17:08:25.330" v="52"/>
          <pc:sldLayoutMkLst>
            <pc:docMk/>
            <pc:sldMasterMk cId="3559763700" sldId="2147483662"/>
            <pc:sldLayoutMk cId="1960618242" sldId="2147483663"/>
          </pc:sldLayoutMkLst>
        </pc:sldLayoutChg>
        <pc:sldLayoutChg chg="add">
          <pc:chgData name="Patel, Dhruv V" userId="S::dpatel406@gatech.edu::89eebba9-d428-40b5-91eb-13049a1e6473" providerId="AD" clId="Web-{C54D0EE6-870E-4066-BD4A-54DBAAD38278}" dt="2021-09-07T17:08:25.330" v="52"/>
          <pc:sldLayoutMkLst>
            <pc:docMk/>
            <pc:sldMasterMk cId="3559763700" sldId="2147483662"/>
            <pc:sldLayoutMk cId="2842783368" sldId="2147483664"/>
          </pc:sldLayoutMkLst>
        </pc:sldLayoutChg>
        <pc:sldLayoutChg chg="add">
          <pc:chgData name="Patel, Dhruv V" userId="S::dpatel406@gatech.edu::89eebba9-d428-40b5-91eb-13049a1e6473" providerId="AD" clId="Web-{C54D0EE6-870E-4066-BD4A-54DBAAD38278}" dt="2021-09-07T17:08:25.330" v="52"/>
          <pc:sldLayoutMkLst>
            <pc:docMk/>
            <pc:sldMasterMk cId="3559763700" sldId="2147483662"/>
            <pc:sldLayoutMk cId="768992312" sldId="2147483665"/>
          </pc:sldLayoutMkLst>
        </pc:sldLayoutChg>
        <pc:sldLayoutChg chg="add">
          <pc:chgData name="Patel, Dhruv V" userId="S::dpatel406@gatech.edu::89eebba9-d428-40b5-91eb-13049a1e6473" providerId="AD" clId="Web-{C54D0EE6-870E-4066-BD4A-54DBAAD38278}" dt="2021-09-07T17:08:25.330" v="52"/>
          <pc:sldLayoutMkLst>
            <pc:docMk/>
            <pc:sldMasterMk cId="3559763700" sldId="2147483662"/>
            <pc:sldLayoutMk cId="3262244638" sldId="2147483666"/>
          </pc:sldLayoutMkLst>
        </pc:sldLayoutChg>
        <pc:sldLayoutChg chg="add">
          <pc:chgData name="Patel, Dhruv V" userId="S::dpatel406@gatech.edu::89eebba9-d428-40b5-91eb-13049a1e6473" providerId="AD" clId="Web-{C54D0EE6-870E-4066-BD4A-54DBAAD38278}" dt="2021-09-07T17:08:25.330" v="52"/>
          <pc:sldLayoutMkLst>
            <pc:docMk/>
            <pc:sldMasterMk cId="3559763700" sldId="2147483662"/>
            <pc:sldLayoutMk cId="1843063271" sldId="2147483667"/>
          </pc:sldLayoutMkLst>
        </pc:sldLayoutChg>
        <pc:sldLayoutChg chg="add">
          <pc:chgData name="Patel, Dhruv V" userId="S::dpatel406@gatech.edu::89eebba9-d428-40b5-91eb-13049a1e6473" providerId="AD" clId="Web-{C54D0EE6-870E-4066-BD4A-54DBAAD38278}" dt="2021-09-07T17:08:25.330" v="52"/>
          <pc:sldLayoutMkLst>
            <pc:docMk/>
            <pc:sldMasterMk cId="3559763700" sldId="2147483662"/>
            <pc:sldLayoutMk cId="4025392671" sldId="2147483668"/>
          </pc:sldLayoutMkLst>
        </pc:sldLayoutChg>
        <pc:sldLayoutChg chg="add">
          <pc:chgData name="Patel, Dhruv V" userId="S::dpatel406@gatech.edu::89eebba9-d428-40b5-91eb-13049a1e6473" providerId="AD" clId="Web-{C54D0EE6-870E-4066-BD4A-54DBAAD38278}" dt="2021-09-07T17:08:25.330" v="52"/>
          <pc:sldLayoutMkLst>
            <pc:docMk/>
            <pc:sldMasterMk cId="3559763700" sldId="2147483662"/>
            <pc:sldLayoutMk cId="2438201835" sldId="2147483669"/>
          </pc:sldLayoutMkLst>
        </pc:sldLayoutChg>
        <pc:sldLayoutChg chg="add">
          <pc:chgData name="Patel, Dhruv V" userId="S::dpatel406@gatech.edu::89eebba9-d428-40b5-91eb-13049a1e6473" providerId="AD" clId="Web-{C54D0EE6-870E-4066-BD4A-54DBAAD38278}" dt="2021-09-07T17:08:25.330" v="52"/>
          <pc:sldLayoutMkLst>
            <pc:docMk/>
            <pc:sldMasterMk cId="3559763700" sldId="2147483662"/>
            <pc:sldLayoutMk cId="2299139206" sldId="2147483670"/>
          </pc:sldLayoutMkLst>
        </pc:sldLayoutChg>
        <pc:sldLayoutChg chg="add">
          <pc:chgData name="Patel, Dhruv V" userId="S::dpatel406@gatech.edu::89eebba9-d428-40b5-91eb-13049a1e6473" providerId="AD" clId="Web-{C54D0EE6-870E-4066-BD4A-54DBAAD38278}" dt="2021-09-07T17:08:25.330" v="52"/>
          <pc:sldLayoutMkLst>
            <pc:docMk/>
            <pc:sldMasterMk cId="3559763700" sldId="2147483662"/>
            <pc:sldLayoutMk cId="1459791395" sldId="2147483671"/>
          </pc:sldLayoutMkLst>
        </pc:sldLayoutChg>
        <pc:sldLayoutChg chg="add">
          <pc:chgData name="Patel, Dhruv V" userId="S::dpatel406@gatech.edu::89eebba9-d428-40b5-91eb-13049a1e6473" providerId="AD" clId="Web-{C54D0EE6-870E-4066-BD4A-54DBAAD38278}" dt="2021-09-07T17:08:25.330" v="52"/>
          <pc:sldLayoutMkLst>
            <pc:docMk/>
            <pc:sldMasterMk cId="3559763700" sldId="2147483662"/>
            <pc:sldLayoutMk cId="967672706" sldId="2147483672"/>
          </pc:sldLayoutMkLst>
        </pc:sldLayoutChg>
      </pc:sldMasterChg>
    </pc:docChg>
  </pc:docChgLst>
  <pc:docChgLst>
    <pc:chgData name="Touchstone, William" userId="S::wtouchstone3@gatech.edu::682388bf-f96c-4605-8878-5bdbbdfe871b" providerId="AD" clId="Web-{18A8FFF2-356A-4BE9-FE6C-5F3DE0AA2F7D}"/>
    <pc:docChg chg="modSld">
      <pc:chgData name="Touchstone, William" userId="S::wtouchstone3@gatech.edu::682388bf-f96c-4605-8878-5bdbbdfe871b" providerId="AD" clId="Web-{18A8FFF2-356A-4BE9-FE6C-5F3DE0AA2F7D}" dt="2020-09-04T02:07:42.211" v="29" actId="20577"/>
      <pc:docMkLst>
        <pc:docMk/>
      </pc:docMkLst>
      <pc:sldChg chg="modSp">
        <pc:chgData name="Touchstone, William" userId="S::wtouchstone3@gatech.edu::682388bf-f96c-4605-8878-5bdbbdfe871b" providerId="AD" clId="Web-{18A8FFF2-356A-4BE9-FE6C-5F3DE0AA2F7D}" dt="2020-09-04T02:07:42.211" v="29" actId="20577"/>
        <pc:sldMkLst>
          <pc:docMk/>
          <pc:sldMk cId="2769194712" sldId="258"/>
        </pc:sldMkLst>
        <pc:spChg chg="mod">
          <ac:chgData name="Touchstone, William" userId="S::wtouchstone3@gatech.edu::682388bf-f96c-4605-8878-5bdbbdfe871b" providerId="AD" clId="Web-{18A8FFF2-356A-4BE9-FE6C-5F3DE0AA2F7D}" dt="2020-09-04T02:07:20.835" v="6" actId="20577"/>
          <ac:spMkLst>
            <pc:docMk/>
            <pc:sldMk cId="2769194712" sldId="258"/>
            <ac:spMk id="75" creationId="{00000000-0000-0000-0000-000000000000}"/>
          </ac:spMkLst>
        </pc:spChg>
        <pc:spChg chg="mod">
          <ac:chgData name="Touchstone, William" userId="S::wtouchstone3@gatech.edu::682388bf-f96c-4605-8878-5bdbbdfe871b" providerId="AD" clId="Web-{18A8FFF2-356A-4BE9-FE6C-5F3DE0AA2F7D}" dt="2020-09-04T02:07:42.211" v="29" actId="20577"/>
          <ac:spMkLst>
            <pc:docMk/>
            <pc:sldMk cId="2769194712" sldId="258"/>
            <ac:spMk id="76" creationId="{00000000-0000-0000-0000-000000000000}"/>
          </ac:spMkLst>
        </pc:spChg>
      </pc:sldChg>
    </pc:docChg>
  </pc:docChgLst>
  <pc:docChgLst>
    <pc:chgData name="Nakazawa, Allison M" userId="434e347d-bc06-4936-8f1a-589032403e0e" providerId="ADAL" clId="{1E9C200B-D317-FF4A-A460-461CC7529C5C}"/>
    <pc:docChg chg="undo custSel addSld delSld modSld">
      <pc:chgData name="Nakazawa, Allison M" userId="434e347d-bc06-4936-8f1a-589032403e0e" providerId="ADAL" clId="{1E9C200B-D317-FF4A-A460-461CC7529C5C}" dt="2020-09-08T18:54:27.671" v="1597" actId="2696"/>
      <pc:docMkLst>
        <pc:docMk/>
      </pc:docMkLst>
      <pc:sldChg chg="modSp mod">
        <pc:chgData name="Nakazawa, Allison M" userId="434e347d-bc06-4936-8f1a-589032403e0e" providerId="ADAL" clId="{1E9C200B-D317-FF4A-A460-461CC7529C5C}" dt="2020-09-08T18:50:19.751" v="1595" actId="20577"/>
        <pc:sldMkLst>
          <pc:docMk/>
          <pc:sldMk cId="0" sldId="257"/>
        </pc:sldMkLst>
        <pc:spChg chg="mod">
          <ac:chgData name="Nakazawa, Allison M" userId="434e347d-bc06-4936-8f1a-589032403e0e" providerId="ADAL" clId="{1E9C200B-D317-FF4A-A460-461CC7529C5C}" dt="2020-09-08T18:50:19.751" v="1595" actId="20577"/>
          <ac:spMkLst>
            <pc:docMk/>
            <pc:sldMk cId="0" sldId="257"/>
            <ac:spMk id="76" creationId="{00000000-0000-0000-0000-000000000000}"/>
          </ac:spMkLst>
        </pc:spChg>
        <pc:spChg chg="mod">
          <ac:chgData name="Nakazawa, Allison M" userId="434e347d-bc06-4936-8f1a-589032403e0e" providerId="ADAL" clId="{1E9C200B-D317-FF4A-A460-461CC7529C5C}" dt="2020-09-06T03:18:23.086" v="45" actId="1076"/>
          <ac:spMkLst>
            <pc:docMk/>
            <pc:sldMk cId="0" sldId="257"/>
            <ac:spMk id="77" creationId="{00000000-0000-0000-0000-000000000000}"/>
          </ac:spMkLst>
        </pc:spChg>
      </pc:sldChg>
      <pc:sldChg chg="addSp delSp">
        <pc:chgData name="Nakazawa, Allison M" userId="434e347d-bc06-4936-8f1a-589032403e0e" providerId="ADAL" clId="{1E9C200B-D317-FF4A-A460-461CC7529C5C}" dt="2020-09-08T15:29:29.779" v="353"/>
        <pc:sldMkLst>
          <pc:docMk/>
          <pc:sldMk cId="2769194712" sldId="258"/>
        </pc:sldMkLst>
        <pc:picChg chg="add del">
          <ac:chgData name="Nakazawa, Allison M" userId="434e347d-bc06-4936-8f1a-589032403e0e" providerId="ADAL" clId="{1E9C200B-D317-FF4A-A460-461CC7529C5C}" dt="2020-09-08T15:29:09.559" v="351"/>
          <ac:picMkLst>
            <pc:docMk/>
            <pc:sldMk cId="2769194712" sldId="258"/>
            <ac:picMk id="1026" creationId="{88BA0453-3794-A342-B5DC-AEC5D1B5219F}"/>
          </ac:picMkLst>
        </pc:picChg>
        <pc:picChg chg="add del">
          <ac:chgData name="Nakazawa, Allison M" userId="434e347d-bc06-4936-8f1a-589032403e0e" providerId="ADAL" clId="{1E9C200B-D317-FF4A-A460-461CC7529C5C}" dt="2020-09-08T15:29:29.779" v="353"/>
          <ac:picMkLst>
            <pc:docMk/>
            <pc:sldMk cId="2769194712" sldId="258"/>
            <ac:picMk id="1028" creationId="{BE96252A-28D4-0C43-A47A-A29BA2E3B6CB}"/>
          </ac:picMkLst>
        </pc:picChg>
      </pc:sldChg>
      <pc:sldChg chg="modSp mod">
        <pc:chgData name="Nakazawa, Allison M" userId="434e347d-bc06-4936-8f1a-589032403e0e" providerId="ADAL" clId="{1E9C200B-D317-FF4A-A460-461CC7529C5C}" dt="2020-09-08T18:48:29.568" v="1547" actId="14100"/>
        <pc:sldMkLst>
          <pc:docMk/>
          <pc:sldMk cId="135057831" sldId="260"/>
        </pc:sldMkLst>
        <pc:spChg chg="mod">
          <ac:chgData name="Nakazawa, Allison M" userId="434e347d-bc06-4936-8f1a-589032403e0e" providerId="ADAL" clId="{1E9C200B-D317-FF4A-A460-461CC7529C5C}" dt="2020-09-08T18:48:29.568" v="1547" actId="14100"/>
          <ac:spMkLst>
            <pc:docMk/>
            <pc:sldMk cId="135057831" sldId="260"/>
            <ac:spMk id="76" creationId="{00000000-0000-0000-0000-000000000000}"/>
          </ac:spMkLst>
        </pc:spChg>
      </pc:sldChg>
      <pc:sldChg chg="modSp mod addCm modCm">
        <pc:chgData name="Nakazawa, Allison M" userId="434e347d-bc06-4936-8f1a-589032403e0e" providerId="ADAL" clId="{1E9C200B-D317-FF4A-A460-461CC7529C5C}" dt="2020-09-06T03:17:01.745" v="30" actId="5900"/>
        <pc:sldMkLst>
          <pc:docMk/>
          <pc:sldMk cId="1889415000" sldId="261"/>
        </pc:sldMkLst>
        <pc:spChg chg="mod">
          <ac:chgData name="Nakazawa, Allison M" userId="434e347d-bc06-4936-8f1a-589032403e0e" providerId="ADAL" clId="{1E9C200B-D317-FF4A-A460-461CC7529C5C}" dt="2020-09-06T03:15:49.916" v="24" actId="20577"/>
          <ac:spMkLst>
            <pc:docMk/>
            <pc:sldMk cId="1889415000" sldId="261"/>
            <ac:spMk id="76" creationId="{00000000-0000-0000-0000-000000000000}"/>
          </ac:spMkLst>
        </pc:spChg>
      </pc:sldChg>
      <pc:sldChg chg="delSp mod">
        <pc:chgData name="Nakazawa, Allison M" userId="434e347d-bc06-4936-8f1a-589032403e0e" providerId="ADAL" clId="{1E9C200B-D317-FF4A-A460-461CC7529C5C}" dt="2020-09-06T03:11:22.519" v="10" actId="478"/>
        <pc:sldMkLst>
          <pc:docMk/>
          <pc:sldMk cId="1069279782" sldId="262"/>
        </pc:sldMkLst>
        <pc:spChg chg="del">
          <ac:chgData name="Nakazawa, Allison M" userId="434e347d-bc06-4936-8f1a-589032403e0e" providerId="ADAL" clId="{1E9C200B-D317-FF4A-A460-461CC7529C5C}" dt="2020-09-06T03:11:22.519" v="10" actId="478"/>
          <ac:spMkLst>
            <pc:docMk/>
            <pc:sldMk cId="1069279782" sldId="262"/>
            <ac:spMk id="10" creationId="{88634407-7947-44E4-BC8C-E6566BE79251}"/>
          </ac:spMkLst>
        </pc:spChg>
      </pc:sldChg>
      <pc:sldChg chg="delSp modSp mod addCm modCm">
        <pc:chgData name="Nakazawa, Allison M" userId="434e347d-bc06-4936-8f1a-589032403e0e" providerId="ADAL" clId="{1E9C200B-D317-FF4A-A460-461CC7529C5C}" dt="2020-09-08T15:07:42.812" v="249" actId="14100"/>
        <pc:sldMkLst>
          <pc:docMk/>
          <pc:sldMk cId="4222960339" sldId="263"/>
        </pc:sldMkLst>
        <pc:spChg chg="del">
          <ac:chgData name="Nakazawa, Allison M" userId="434e347d-bc06-4936-8f1a-589032403e0e" providerId="ADAL" clId="{1E9C200B-D317-FF4A-A460-461CC7529C5C}" dt="2020-09-06T03:17:18.489" v="31" actId="478"/>
          <ac:spMkLst>
            <pc:docMk/>
            <pc:sldMk cId="4222960339" sldId="263"/>
            <ac:spMk id="6" creationId="{72DEC655-97D9-415C-B120-C702925A0DD3}"/>
          </ac:spMkLst>
        </pc:spChg>
        <pc:spChg chg="mod">
          <ac:chgData name="Nakazawa, Allison M" userId="434e347d-bc06-4936-8f1a-589032403e0e" providerId="ADAL" clId="{1E9C200B-D317-FF4A-A460-461CC7529C5C}" dt="2020-09-08T15:07:42.812" v="249" actId="14100"/>
          <ac:spMkLst>
            <pc:docMk/>
            <pc:sldMk cId="4222960339" sldId="263"/>
            <ac:spMk id="76" creationId="{00000000-0000-0000-0000-000000000000}"/>
          </ac:spMkLst>
        </pc:spChg>
        <pc:spChg chg="mod">
          <ac:chgData name="Nakazawa, Allison M" userId="434e347d-bc06-4936-8f1a-589032403e0e" providerId="ADAL" clId="{1E9C200B-D317-FF4A-A460-461CC7529C5C}" dt="2020-09-06T03:17:46.392" v="42" actId="1076"/>
          <ac:spMkLst>
            <pc:docMk/>
            <pc:sldMk cId="4222960339" sldId="263"/>
            <ac:spMk id="77" creationId="{00000000-0000-0000-0000-000000000000}"/>
          </ac:spMkLst>
        </pc:spChg>
      </pc:sldChg>
      <pc:sldChg chg="addSp delSp modSp mod addCm modCm">
        <pc:chgData name="Nakazawa, Allison M" userId="434e347d-bc06-4936-8f1a-589032403e0e" providerId="ADAL" clId="{1E9C200B-D317-FF4A-A460-461CC7529C5C}" dt="2020-09-08T15:04:53.103" v="240" actId="14100"/>
        <pc:sldMkLst>
          <pc:docMk/>
          <pc:sldMk cId="217784020" sldId="264"/>
        </pc:sldMkLst>
        <pc:spChg chg="del mod">
          <ac:chgData name="Nakazawa, Allison M" userId="434e347d-bc06-4936-8f1a-589032403e0e" providerId="ADAL" clId="{1E9C200B-D317-FF4A-A460-461CC7529C5C}" dt="2020-09-08T15:03:28.930" v="226" actId="478"/>
          <ac:spMkLst>
            <pc:docMk/>
            <pc:sldMk cId="217784020" sldId="264"/>
            <ac:spMk id="2" creationId="{12155E20-0439-4A7B-AEA9-47DE4046C857}"/>
          </ac:spMkLst>
        </pc:spChg>
        <pc:spChg chg="mod">
          <ac:chgData name="Nakazawa, Allison M" userId="434e347d-bc06-4936-8f1a-589032403e0e" providerId="ADAL" clId="{1E9C200B-D317-FF4A-A460-461CC7529C5C}" dt="2020-09-08T15:04:53.103" v="240" actId="14100"/>
          <ac:spMkLst>
            <pc:docMk/>
            <pc:sldMk cId="217784020" sldId="264"/>
            <ac:spMk id="76" creationId="{00000000-0000-0000-0000-000000000000}"/>
          </ac:spMkLst>
        </pc:spChg>
        <pc:picChg chg="add mod">
          <ac:chgData name="Nakazawa, Allison M" userId="434e347d-bc06-4936-8f1a-589032403e0e" providerId="ADAL" clId="{1E9C200B-D317-FF4A-A460-461CC7529C5C}" dt="2020-09-08T15:04:29.068" v="235" actId="1076"/>
          <ac:picMkLst>
            <pc:docMk/>
            <pc:sldMk cId="217784020" sldId="264"/>
            <ac:picMk id="4" creationId="{DF692FEA-8375-8C45-8F24-2C65306DBBB1}"/>
          </ac:picMkLst>
        </pc:picChg>
      </pc:sldChg>
      <pc:sldChg chg="addSp delSp modSp mod modAnim addCm delCm modCm">
        <pc:chgData name="Nakazawa, Allison M" userId="434e347d-bc06-4936-8f1a-589032403e0e" providerId="ADAL" clId="{1E9C200B-D317-FF4A-A460-461CC7529C5C}" dt="2020-09-08T16:12:08.840" v="916" actId="1035"/>
        <pc:sldMkLst>
          <pc:docMk/>
          <pc:sldMk cId="2920722834" sldId="265"/>
        </pc:sldMkLst>
        <pc:spChg chg="add mod">
          <ac:chgData name="Nakazawa, Allison M" userId="434e347d-bc06-4936-8f1a-589032403e0e" providerId="ADAL" clId="{1E9C200B-D317-FF4A-A460-461CC7529C5C}" dt="2020-09-08T16:10:50.481" v="893" actId="1036"/>
          <ac:spMkLst>
            <pc:docMk/>
            <pc:sldMk cId="2920722834" sldId="265"/>
            <ac:spMk id="8" creationId="{203338FD-988C-E74E-B51A-14B339B83364}"/>
          </ac:spMkLst>
        </pc:spChg>
        <pc:spChg chg="add del mod">
          <ac:chgData name="Nakazawa, Allison M" userId="434e347d-bc06-4936-8f1a-589032403e0e" providerId="ADAL" clId="{1E9C200B-D317-FF4A-A460-461CC7529C5C}" dt="2020-09-08T16:04:45.689" v="681"/>
          <ac:spMkLst>
            <pc:docMk/>
            <pc:sldMk cId="2920722834" sldId="265"/>
            <ac:spMk id="9" creationId="{E8363DED-35D0-AB43-A77E-F24B76C7A023}"/>
          </ac:spMkLst>
        </pc:spChg>
        <pc:spChg chg="add mod">
          <ac:chgData name="Nakazawa, Allison M" userId="434e347d-bc06-4936-8f1a-589032403e0e" providerId="ADAL" clId="{1E9C200B-D317-FF4A-A460-461CC7529C5C}" dt="2020-09-08T16:11:20.447" v="909" actId="1035"/>
          <ac:spMkLst>
            <pc:docMk/>
            <pc:sldMk cId="2920722834" sldId="265"/>
            <ac:spMk id="10" creationId="{192E2688-04BA-504B-B378-E904B58B59A0}"/>
          </ac:spMkLst>
        </pc:spChg>
        <pc:spChg chg="add mod">
          <ac:chgData name="Nakazawa, Allison M" userId="434e347d-bc06-4936-8f1a-589032403e0e" providerId="ADAL" clId="{1E9C200B-D317-FF4A-A460-461CC7529C5C}" dt="2020-09-08T16:11:29.627" v="911" actId="207"/>
          <ac:spMkLst>
            <pc:docMk/>
            <pc:sldMk cId="2920722834" sldId="265"/>
            <ac:spMk id="13" creationId="{5C43FB79-5EE7-7C4C-876E-59EE35D5E9ED}"/>
          </ac:spMkLst>
        </pc:spChg>
        <pc:spChg chg="add del mod">
          <ac:chgData name="Nakazawa, Allison M" userId="434e347d-bc06-4936-8f1a-589032403e0e" providerId="ADAL" clId="{1E9C200B-D317-FF4A-A460-461CC7529C5C}" dt="2020-09-08T16:08:58.942" v="794"/>
          <ac:spMkLst>
            <pc:docMk/>
            <pc:sldMk cId="2920722834" sldId="265"/>
            <ac:spMk id="14" creationId="{2664BBF6-BB20-6740-8ECC-3E2D073DF0FE}"/>
          </ac:spMkLst>
        </pc:spChg>
        <pc:spChg chg="add mod">
          <ac:chgData name="Nakazawa, Allison M" userId="434e347d-bc06-4936-8f1a-589032403e0e" providerId="ADAL" clId="{1E9C200B-D317-FF4A-A460-461CC7529C5C}" dt="2020-09-08T16:11:37.010" v="912" actId="207"/>
          <ac:spMkLst>
            <pc:docMk/>
            <pc:sldMk cId="2920722834" sldId="265"/>
            <ac:spMk id="18" creationId="{B1791F2F-96F5-6A48-9008-738A8E389CD8}"/>
          </ac:spMkLst>
        </pc:spChg>
        <pc:spChg chg="add mod">
          <ac:chgData name="Nakazawa, Allison M" userId="434e347d-bc06-4936-8f1a-589032403e0e" providerId="ADAL" clId="{1E9C200B-D317-FF4A-A460-461CC7529C5C}" dt="2020-09-08T16:11:40.492" v="913" actId="207"/>
          <ac:spMkLst>
            <pc:docMk/>
            <pc:sldMk cId="2920722834" sldId="265"/>
            <ac:spMk id="19" creationId="{65ABDB7C-FC98-FF46-B65F-D9699BE2A332}"/>
          </ac:spMkLst>
        </pc:spChg>
        <pc:spChg chg="add mod">
          <ac:chgData name="Nakazawa, Allison M" userId="434e347d-bc06-4936-8f1a-589032403e0e" providerId="ADAL" clId="{1E9C200B-D317-FF4A-A460-461CC7529C5C}" dt="2020-09-08T16:12:08.840" v="916" actId="1035"/>
          <ac:spMkLst>
            <pc:docMk/>
            <pc:sldMk cId="2920722834" sldId="265"/>
            <ac:spMk id="20" creationId="{41B40CE8-4321-794E-A3CB-03D38995AD97}"/>
          </ac:spMkLst>
        </pc:spChg>
        <pc:spChg chg="add mod">
          <ac:chgData name="Nakazawa, Allison M" userId="434e347d-bc06-4936-8f1a-589032403e0e" providerId="ADAL" clId="{1E9C200B-D317-FF4A-A460-461CC7529C5C}" dt="2020-09-08T16:11:46.747" v="915" actId="207"/>
          <ac:spMkLst>
            <pc:docMk/>
            <pc:sldMk cId="2920722834" sldId="265"/>
            <ac:spMk id="21" creationId="{5C5A6D2D-4C91-6042-92D4-D811A558A089}"/>
          </ac:spMkLst>
        </pc:spChg>
        <pc:spChg chg="mod">
          <ac:chgData name="Nakazawa, Allison M" userId="434e347d-bc06-4936-8f1a-589032403e0e" providerId="ADAL" clId="{1E9C200B-D317-FF4A-A460-461CC7529C5C}" dt="2020-09-08T15:51:09.472" v="473" actId="20577"/>
          <ac:spMkLst>
            <pc:docMk/>
            <pc:sldMk cId="2920722834" sldId="265"/>
            <ac:spMk id="75" creationId="{00000000-0000-0000-0000-000000000000}"/>
          </ac:spMkLst>
        </pc:spChg>
        <pc:spChg chg="mod">
          <ac:chgData name="Nakazawa, Allison M" userId="434e347d-bc06-4936-8f1a-589032403e0e" providerId="ADAL" clId="{1E9C200B-D317-FF4A-A460-461CC7529C5C}" dt="2020-09-08T16:11:10.481" v="904" actId="1035"/>
          <ac:spMkLst>
            <pc:docMk/>
            <pc:sldMk cId="2920722834" sldId="265"/>
            <ac:spMk id="76" creationId="{00000000-0000-0000-0000-000000000000}"/>
          </ac:spMkLst>
        </pc:spChg>
        <pc:spChg chg="mod">
          <ac:chgData name="Nakazawa, Allison M" userId="434e347d-bc06-4936-8f1a-589032403e0e" providerId="ADAL" clId="{1E9C200B-D317-FF4A-A460-461CC7529C5C}" dt="2020-09-08T16:11:21.228" v="910" actId="1076"/>
          <ac:spMkLst>
            <pc:docMk/>
            <pc:sldMk cId="2920722834" sldId="265"/>
            <ac:spMk id="77" creationId="{00000000-0000-0000-0000-000000000000}"/>
          </ac:spMkLst>
        </pc:spChg>
        <pc:picChg chg="add mod modCrop">
          <ac:chgData name="Nakazawa, Allison M" userId="434e347d-bc06-4936-8f1a-589032403e0e" providerId="ADAL" clId="{1E9C200B-D317-FF4A-A460-461CC7529C5C}" dt="2020-09-08T16:11:05.394" v="903" actId="1035"/>
          <ac:picMkLst>
            <pc:docMk/>
            <pc:sldMk cId="2920722834" sldId="265"/>
            <ac:picMk id="3" creationId="{F692B49D-FD33-F34C-89AC-DF70A6FA367B}"/>
          </ac:picMkLst>
        </pc:picChg>
        <pc:picChg chg="add mod modCrop">
          <ac:chgData name="Nakazawa, Allison M" userId="434e347d-bc06-4936-8f1a-589032403e0e" providerId="ADAL" clId="{1E9C200B-D317-FF4A-A460-461CC7529C5C}" dt="2020-09-08T16:10:59.245" v="902" actId="1036"/>
          <ac:picMkLst>
            <pc:docMk/>
            <pc:sldMk cId="2920722834" sldId="265"/>
            <ac:picMk id="5" creationId="{AF899EAF-B3F7-584F-92A2-5D5580C0ECEE}"/>
          </ac:picMkLst>
        </pc:picChg>
        <pc:picChg chg="add del mod modCrop">
          <ac:chgData name="Nakazawa, Allison M" userId="434e347d-bc06-4936-8f1a-589032403e0e" providerId="ADAL" clId="{1E9C200B-D317-FF4A-A460-461CC7529C5C}" dt="2020-09-08T16:05:42.497" v="687" actId="478"/>
          <ac:picMkLst>
            <pc:docMk/>
            <pc:sldMk cId="2920722834" sldId="265"/>
            <ac:picMk id="7" creationId="{243975A4-13B8-E147-B572-0DB147DE29A6}"/>
          </ac:picMkLst>
        </pc:picChg>
        <pc:picChg chg="add mod">
          <ac:chgData name="Nakazawa, Allison M" userId="434e347d-bc06-4936-8f1a-589032403e0e" providerId="ADAL" clId="{1E9C200B-D317-FF4A-A460-461CC7529C5C}" dt="2020-09-08T16:10:41.165" v="888" actId="1036"/>
          <ac:picMkLst>
            <pc:docMk/>
            <pc:sldMk cId="2920722834" sldId="265"/>
            <ac:picMk id="12" creationId="{FCE9467C-AF61-5B4B-8097-BC6632DF142C}"/>
          </ac:picMkLst>
        </pc:picChg>
      </pc:sldChg>
      <pc:sldChg chg="modSp mod">
        <pc:chgData name="Nakazawa, Allison M" userId="434e347d-bc06-4936-8f1a-589032403e0e" providerId="ADAL" clId="{1E9C200B-D317-FF4A-A460-461CC7529C5C}" dt="2020-09-08T15:07:33.088" v="248" actId="255"/>
        <pc:sldMkLst>
          <pc:docMk/>
          <pc:sldMk cId="2991399063" sldId="266"/>
        </pc:sldMkLst>
        <pc:spChg chg="mod">
          <ac:chgData name="Nakazawa, Allison M" userId="434e347d-bc06-4936-8f1a-589032403e0e" providerId="ADAL" clId="{1E9C200B-D317-FF4A-A460-461CC7529C5C}" dt="2020-09-08T15:07:33.088" v="248" actId="255"/>
          <ac:spMkLst>
            <pc:docMk/>
            <pc:sldMk cId="2991399063" sldId="266"/>
            <ac:spMk id="2" creationId="{A8063DA6-C4B3-4A37-947C-9F6F83A9978D}"/>
          </ac:spMkLst>
        </pc:spChg>
      </pc:sldChg>
      <pc:sldChg chg="modSp mod addCm delCm">
        <pc:chgData name="Nakazawa, Allison M" userId="434e347d-bc06-4936-8f1a-589032403e0e" providerId="ADAL" clId="{1E9C200B-D317-FF4A-A460-461CC7529C5C}" dt="2020-09-08T15:07:08.880" v="244" actId="255"/>
        <pc:sldMkLst>
          <pc:docMk/>
          <pc:sldMk cId="1698701171" sldId="267"/>
        </pc:sldMkLst>
        <pc:spChg chg="mod">
          <ac:chgData name="Nakazawa, Allison M" userId="434e347d-bc06-4936-8f1a-589032403e0e" providerId="ADAL" clId="{1E9C200B-D317-FF4A-A460-461CC7529C5C}" dt="2020-09-08T15:07:08.880" v="244" actId="255"/>
          <ac:spMkLst>
            <pc:docMk/>
            <pc:sldMk cId="1698701171" sldId="267"/>
            <ac:spMk id="76" creationId="{00000000-0000-0000-0000-000000000000}"/>
          </ac:spMkLst>
        </pc:spChg>
      </pc:sldChg>
      <pc:sldChg chg="addCm modCm">
        <pc:chgData name="Nakazawa, Allison M" userId="434e347d-bc06-4936-8f1a-589032403e0e" providerId="ADAL" clId="{1E9C200B-D317-FF4A-A460-461CC7529C5C}" dt="2020-09-06T03:18:59.521" v="47"/>
        <pc:sldMkLst>
          <pc:docMk/>
          <pc:sldMk cId="2396938047" sldId="269"/>
        </pc:sldMkLst>
      </pc:sldChg>
      <pc:sldChg chg="modSp mod addCm modCm">
        <pc:chgData name="Nakazawa, Allison M" userId="434e347d-bc06-4936-8f1a-589032403e0e" providerId="ADAL" clId="{1E9C200B-D317-FF4A-A460-461CC7529C5C}" dt="2020-09-08T18:12:54.656" v="1545" actId="20577"/>
        <pc:sldMkLst>
          <pc:docMk/>
          <pc:sldMk cId="727172656" sldId="270"/>
        </pc:sldMkLst>
        <pc:spChg chg="mod">
          <ac:chgData name="Nakazawa, Allison M" userId="434e347d-bc06-4936-8f1a-589032403e0e" providerId="ADAL" clId="{1E9C200B-D317-FF4A-A460-461CC7529C5C}" dt="2020-09-08T18:12:54.656" v="1545" actId="20577"/>
          <ac:spMkLst>
            <pc:docMk/>
            <pc:sldMk cId="727172656" sldId="270"/>
            <ac:spMk id="76" creationId="{00000000-0000-0000-0000-000000000000}"/>
          </ac:spMkLst>
        </pc:spChg>
        <pc:spChg chg="mod">
          <ac:chgData name="Nakazawa, Allison M" userId="434e347d-bc06-4936-8f1a-589032403e0e" providerId="ADAL" clId="{1E9C200B-D317-FF4A-A460-461CC7529C5C}" dt="2020-09-08T15:27:45.165" v="347" actId="1076"/>
          <ac:spMkLst>
            <pc:docMk/>
            <pc:sldMk cId="727172656" sldId="270"/>
            <ac:spMk id="77" creationId="{00000000-0000-0000-0000-000000000000}"/>
          </ac:spMkLst>
        </pc:spChg>
      </pc:sldChg>
      <pc:sldChg chg="addSp modSp add mod">
        <pc:chgData name="Nakazawa, Allison M" userId="434e347d-bc06-4936-8f1a-589032403e0e" providerId="ADAL" clId="{1E9C200B-D317-FF4A-A460-461CC7529C5C}" dt="2020-09-08T15:34:18.918" v="454" actId="1036"/>
        <pc:sldMkLst>
          <pc:docMk/>
          <pc:sldMk cId="2594245942" sldId="271"/>
        </pc:sldMkLst>
        <pc:spChg chg="add mod">
          <ac:chgData name="Nakazawa, Allison M" userId="434e347d-bc06-4936-8f1a-589032403e0e" providerId="ADAL" clId="{1E9C200B-D317-FF4A-A460-461CC7529C5C}" dt="2020-09-08T15:34:18.918" v="454" actId="1036"/>
          <ac:spMkLst>
            <pc:docMk/>
            <pc:sldMk cId="2594245942" sldId="271"/>
            <ac:spMk id="2" creationId="{041A8931-A36E-644D-B20A-1FF59AD4CA04}"/>
          </ac:spMkLst>
        </pc:spChg>
        <pc:spChg chg="add mod">
          <ac:chgData name="Nakazawa, Allison M" userId="434e347d-bc06-4936-8f1a-589032403e0e" providerId="ADAL" clId="{1E9C200B-D317-FF4A-A460-461CC7529C5C}" dt="2020-09-08T15:34:18.918" v="454" actId="1036"/>
          <ac:spMkLst>
            <pc:docMk/>
            <pc:sldMk cId="2594245942" sldId="271"/>
            <ac:spMk id="3" creationId="{1632AB73-E35F-5748-909D-880BB42C64AD}"/>
          </ac:spMkLst>
        </pc:spChg>
        <pc:spChg chg="add mod">
          <ac:chgData name="Nakazawa, Allison M" userId="434e347d-bc06-4936-8f1a-589032403e0e" providerId="ADAL" clId="{1E9C200B-D317-FF4A-A460-461CC7529C5C}" dt="2020-09-08T15:34:18.918" v="454" actId="1036"/>
          <ac:spMkLst>
            <pc:docMk/>
            <pc:sldMk cId="2594245942" sldId="271"/>
            <ac:spMk id="4" creationId="{CB977606-4859-4041-A7C9-D409259E08E3}"/>
          </ac:spMkLst>
        </pc:spChg>
        <pc:spChg chg="mod">
          <ac:chgData name="Nakazawa, Allison M" userId="434e347d-bc06-4936-8f1a-589032403e0e" providerId="ADAL" clId="{1E9C200B-D317-FF4A-A460-461CC7529C5C}" dt="2020-09-08T15:29:51.296" v="389" actId="20577"/>
          <ac:spMkLst>
            <pc:docMk/>
            <pc:sldMk cId="2594245942" sldId="271"/>
            <ac:spMk id="75" creationId="{00000000-0000-0000-0000-000000000000}"/>
          </ac:spMkLst>
        </pc:spChg>
        <pc:spChg chg="mod">
          <ac:chgData name="Nakazawa, Allison M" userId="434e347d-bc06-4936-8f1a-589032403e0e" providerId="ADAL" clId="{1E9C200B-D317-FF4A-A460-461CC7529C5C}" dt="2020-09-08T15:34:18.918" v="454" actId="1036"/>
          <ac:spMkLst>
            <pc:docMk/>
            <pc:sldMk cId="2594245942" sldId="271"/>
            <ac:spMk id="76" creationId="{00000000-0000-0000-0000-000000000000}"/>
          </ac:spMkLst>
        </pc:spChg>
      </pc:sldChg>
      <pc:sldChg chg="addSp delSp modSp add mod">
        <pc:chgData name="Nakazawa, Allison M" userId="434e347d-bc06-4936-8f1a-589032403e0e" providerId="ADAL" clId="{1E9C200B-D317-FF4A-A460-461CC7529C5C}" dt="2020-09-08T18:03:05.313" v="1444" actId="20577"/>
        <pc:sldMkLst>
          <pc:docMk/>
          <pc:sldMk cId="2020578546" sldId="272"/>
        </pc:sldMkLst>
        <pc:spChg chg="add del mod">
          <ac:chgData name="Nakazawa, Allison M" userId="434e347d-bc06-4936-8f1a-589032403e0e" providerId="ADAL" clId="{1E9C200B-D317-FF4A-A460-461CC7529C5C}" dt="2020-09-08T18:00:51.866" v="1321"/>
          <ac:spMkLst>
            <pc:docMk/>
            <pc:sldMk cId="2020578546" sldId="272"/>
            <ac:spMk id="4" creationId="{A85BBEC5-0003-4140-BCC3-B15CE3FCE92D}"/>
          </ac:spMkLst>
        </pc:spChg>
        <pc:spChg chg="mod">
          <ac:chgData name="Nakazawa, Allison M" userId="434e347d-bc06-4936-8f1a-589032403e0e" providerId="ADAL" clId="{1E9C200B-D317-FF4A-A460-461CC7529C5C}" dt="2020-09-08T17:50:48.369" v="938" actId="20577"/>
          <ac:spMkLst>
            <pc:docMk/>
            <pc:sldMk cId="2020578546" sldId="272"/>
            <ac:spMk id="75" creationId="{00000000-0000-0000-0000-000000000000}"/>
          </ac:spMkLst>
        </pc:spChg>
        <pc:spChg chg="mod">
          <ac:chgData name="Nakazawa, Allison M" userId="434e347d-bc06-4936-8f1a-589032403e0e" providerId="ADAL" clId="{1E9C200B-D317-FF4A-A460-461CC7529C5C}" dt="2020-09-08T18:03:05.313" v="1444" actId="20577"/>
          <ac:spMkLst>
            <pc:docMk/>
            <pc:sldMk cId="2020578546" sldId="272"/>
            <ac:spMk id="76" creationId="{00000000-0000-0000-0000-000000000000}"/>
          </ac:spMkLst>
        </pc:spChg>
        <pc:picChg chg="add mod modCrop">
          <ac:chgData name="Nakazawa, Allison M" userId="434e347d-bc06-4936-8f1a-589032403e0e" providerId="ADAL" clId="{1E9C200B-D317-FF4A-A460-461CC7529C5C}" dt="2020-09-08T18:02:13.443" v="1391" actId="1035"/>
          <ac:picMkLst>
            <pc:docMk/>
            <pc:sldMk cId="2020578546" sldId="272"/>
            <ac:picMk id="3" creationId="{2B8F986B-A7A8-6844-B303-3FD62D67C009}"/>
          </ac:picMkLst>
        </pc:picChg>
        <pc:picChg chg="add del mod">
          <ac:chgData name="Nakazawa, Allison M" userId="434e347d-bc06-4936-8f1a-589032403e0e" providerId="ADAL" clId="{1E9C200B-D317-FF4A-A460-461CC7529C5C}" dt="2020-09-08T18:00:56.028" v="1323" actId="478"/>
          <ac:picMkLst>
            <pc:docMk/>
            <pc:sldMk cId="2020578546" sldId="272"/>
            <ac:picMk id="6" creationId="{416DC5BD-3EBE-A749-A09D-4CDA68A8C481}"/>
          </ac:picMkLst>
        </pc:picChg>
        <pc:picChg chg="add mod">
          <ac:chgData name="Nakazawa, Allison M" userId="434e347d-bc06-4936-8f1a-589032403e0e" providerId="ADAL" clId="{1E9C200B-D317-FF4A-A460-461CC7529C5C}" dt="2020-09-08T18:02:14.817" v="1392" actId="1076"/>
          <ac:picMkLst>
            <pc:docMk/>
            <pc:sldMk cId="2020578546" sldId="272"/>
            <ac:picMk id="8" creationId="{2A1B1A02-3D98-0844-98A4-9CAE8464E30A}"/>
          </ac:picMkLst>
        </pc:picChg>
      </pc:sldChg>
      <pc:sldChg chg="add del">
        <pc:chgData name="Nakazawa, Allison M" userId="434e347d-bc06-4936-8f1a-589032403e0e" providerId="ADAL" clId="{1E9C200B-D317-FF4A-A460-461CC7529C5C}" dt="2020-09-08T18:54:27.671" v="1597" actId="2696"/>
        <pc:sldMkLst>
          <pc:docMk/>
          <pc:sldMk cId="1730903740" sldId="273"/>
        </pc:sldMkLst>
      </pc:sldChg>
    </pc:docChg>
  </pc:docChgLst>
  <pc:docChgLst>
    <pc:chgData name="Nakazawa, Allison M" userId="434e347d-bc06-4936-8f1a-589032403e0e" providerId="ADAL" clId="{384285D1-9BDF-2341-A504-1005790CDEB6}"/>
    <pc:docChg chg="modSld">
      <pc:chgData name="Nakazawa, Allison M" userId="434e347d-bc06-4936-8f1a-589032403e0e" providerId="ADAL" clId="{384285D1-9BDF-2341-A504-1005790CDEB6}" dt="2021-02-09T20:43:29.788" v="1" actId="20577"/>
      <pc:docMkLst>
        <pc:docMk/>
      </pc:docMkLst>
      <pc:sldChg chg="modSp mod">
        <pc:chgData name="Nakazawa, Allison M" userId="434e347d-bc06-4936-8f1a-589032403e0e" providerId="ADAL" clId="{384285D1-9BDF-2341-A504-1005790CDEB6}" dt="2021-02-09T20:43:29.788" v="1" actId="20577"/>
        <pc:sldMkLst>
          <pc:docMk/>
          <pc:sldMk cId="4222960339" sldId="263"/>
        </pc:sldMkLst>
        <pc:spChg chg="mod">
          <ac:chgData name="Nakazawa, Allison M" userId="434e347d-bc06-4936-8f1a-589032403e0e" providerId="ADAL" clId="{384285D1-9BDF-2341-A504-1005790CDEB6}" dt="2021-02-09T20:43:29.788" v="1" actId="20577"/>
          <ac:spMkLst>
            <pc:docMk/>
            <pc:sldMk cId="4222960339" sldId="263"/>
            <ac:spMk id="76" creationId="{00000000-0000-0000-0000-000000000000}"/>
          </ac:spMkLst>
        </pc:spChg>
      </pc:sldChg>
    </pc:docChg>
  </pc:docChgLst>
  <pc:docChgLst>
    <pc:chgData name="Chafos, Andrew J" userId="S::achafos3@gatech.edu::6d7b95fc-6fd7-4944-b1a5-4ccc247298b1" providerId="AD" clId="Web-{5A313A4D-D4FD-43C7-3260-E7B157DFA3FF}"/>
    <pc:docChg chg="modSld">
      <pc:chgData name="Chafos, Andrew J" userId="S::achafos3@gatech.edu::6d7b95fc-6fd7-4944-b1a5-4ccc247298b1" providerId="AD" clId="Web-{5A313A4D-D4FD-43C7-3260-E7B157DFA3FF}" dt="2020-09-08T19:10:12.235" v="6" actId="20577"/>
      <pc:docMkLst>
        <pc:docMk/>
      </pc:docMkLst>
      <pc:sldChg chg="modSp">
        <pc:chgData name="Chafos, Andrew J" userId="S::achafos3@gatech.edu::6d7b95fc-6fd7-4944-b1a5-4ccc247298b1" providerId="AD" clId="Web-{5A313A4D-D4FD-43C7-3260-E7B157DFA3FF}" dt="2020-09-08T19:10:12.235" v="6" actId="20577"/>
        <pc:sldMkLst>
          <pc:docMk/>
          <pc:sldMk cId="1889415000" sldId="261"/>
        </pc:sldMkLst>
        <pc:spChg chg="mod">
          <ac:chgData name="Chafos, Andrew J" userId="S::achafos3@gatech.edu::6d7b95fc-6fd7-4944-b1a5-4ccc247298b1" providerId="AD" clId="Web-{5A313A4D-D4FD-43C7-3260-E7B157DFA3FF}" dt="2020-09-08T19:10:12.235" v="6" actId="20577"/>
          <ac:spMkLst>
            <pc:docMk/>
            <pc:sldMk cId="1889415000" sldId="261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19B0A6BE-67D0-4ACD-972E-8B3BE372A76A}"/>
    <pc:docChg chg="modSld">
      <pc:chgData name="Patel, Dhruv V" userId="S::dpatel406@gatech.edu::89eebba9-d428-40b5-91eb-13049a1e6473" providerId="AD" clId="Web-{19B0A6BE-67D0-4ACD-972E-8B3BE372A76A}" dt="2021-02-06T16:57:00.652" v="7" actId="20577"/>
      <pc:docMkLst>
        <pc:docMk/>
      </pc:docMkLst>
      <pc:sldChg chg="modSp">
        <pc:chgData name="Patel, Dhruv V" userId="S::dpatel406@gatech.edu::89eebba9-d428-40b5-91eb-13049a1e6473" providerId="AD" clId="Web-{19B0A6BE-67D0-4ACD-972E-8B3BE372A76A}" dt="2021-02-06T16:57:00.652" v="7" actId="20577"/>
        <pc:sldMkLst>
          <pc:docMk/>
          <pc:sldMk cId="677659195" sldId="277"/>
        </pc:sldMkLst>
        <pc:spChg chg="mod">
          <ac:chgData name="Patel, Dhruv V" userId="S::dpatel406@gatech.edu::89eebba9-d428-40b5-91eb-13049a1e6473" providerId="AD" clId="Web-{19B0A6BE-67D0-4ACD-972E-8B3BE372A76A}" dt="2021-02-06T16:57:00.652" v="7" actId="20577"/>
          <ac:spMkLst>
            <pc:docMk/>
            <pc:sldMk cId="677659195" sldId="277"/>
            <ac:spMk id="3" creationId="{8D7CEAAE-5CA6-4971-8765-918EE4FBAAC5}"/>
          </ac:spMkLst>
        </pc:spChg>
      </pc:sldChg>
    </pc:docChg>
  </pc:docChgLst>
  <pc:docChgLst>
    <pc:chgData name="William Touchstone" userId="682388bf-f96c-4605-8878-5bdbbdfe871b" providerId="ADAL" clId="{F20B0B20-E50B-4014-BD4C-186612A15483}"/>
    <pc:docChg chg="undo custSel addSld delSld modSld sldOrd">
      <pc:chgData name="William Touchstone" userId="682388bf-f96c-4605-8878-5bdbbdfe871b" providerId="ADAL" clId="{F20B0B20-E50B-4014-BD4C-186612A15483}" dt="2020-09-08T19:59:13.299" v="1673" actId="47"/>
      <pc:docMkLst>
        <pc:docMk/>
      </pc:docMkLst>
      <pc:sldChg chg="modSp mod">
        <pc:chgData name="William Touchstone" userId="682388bf-f96c-4605-8878-5bdbbdfe871b" providerId="ADAL" clId="{F20B0B20-E50B-4014-BD4C-186612A15483}" dt="2020-09-08T14:52:09.549" v="1534" actId="207"/>
        <pc:sldMkLst>
          <pc:docMk/>
          <pc:sldMk cId="0" sldId="257"/>
        </pc:sldMkLst>
        <pc:spChg chg="mod">
          <ac:chgData name="William Touchstone" userId="682388bf-f96c-4605-8878-5bdbbdfe871b" providerId="ADAL" clId="{F20B0B20-E50B-4014-BD4C-186612A15483}" dt="2020-09-08T14:52:09.549" v="1534" actId="207"/>
          <ac:spMkLst>
            <pc:docMk/>
            <pc:sldMk cId="0" sldId="257"/>
            <ac:spMk id="76" creationId="{00000000-0000-0000-0000-000000000000}"/>
          </ac:spMkLst>
        </pc:spChg>
      </pc:sldChg>
      <pc:sldChg chg="modSp del mod">
        <pc:chgData name="William Touchstone" userId="682388bf-f96c-4605-8878-5bdbbdfe871b" providerId="ADAL" clId="{F20B0B20-E50B-4014-BD4C-186612A15483}" dt="2020-09-08T15:43:00.148" v="1618" actId="47"/>
        <pc:sldMkLst>
          <pc:docMk/>
          <pc:sldMk cId="2769194712" sldId="258"/>
        </pc:sldMkLst>
        <pc:spChg chg="mod">
          <ac:chgData name="William Touchstone" userId="682388bf-f96c-4605-8878-5bdbbdfe871b" providerId="ADAL" clId="{F20B0B20-E50B-4014-BD4C-186612A15483}" dt="2020-09-08T14:52:06.549" v="1533" actId="207"/>
          <ac:spMkLst>
            <pc:docMk/>
            <pc:sldMk cId="2769194712" sldId="258"/>
            <ac:spMk id="76" creationId="{00000000-0000-0000-0000-000000000000}"/>
          </ac:spMkLst>
        </pc:spChg>
      </pc:sldChg>
      <pc:sldChg chg="delSp del">
        <pc:chgData name="William Touchstone" userId="682388bf-f96c-4605-8878-5bdbbdfe871b" providerId="ADAL" clId="{F20B0B20-E50B-4014-BD4C-186612A15483}" dt="2020-09-08T14:52:00.665" v="1532" actId="47"/>
        <pc:sldMkLst>
          <pc:docMk/>
          <pc:sldMk cId="90180409" sldId="259"/>
        </pc:sldMkLst>
        <pc:picChg chg="del">
          <ac:chgData name="William Touchstone" userId="682388bf-f96c-4605-8878-5bdbbdfe871b" providerId="ADAL" clId="{F20B0B20-E50B-4014-BD4C-186612A15483}" dt="2020-09-08T14:51:58.123" v="1531" actId="478"/>
          <ac:picMkLst>
            <pc:docMk/>
            <pc:sldMk cId="90180409" sldId="259"/>
            <ac:picMk id="1026" creationId="{3AD6133F-31AC-49AA-A15B-FC355C143BFE}"/>
          </ac:picMkLst>
        </pc:picChg>
      </pc:sldChg>
      <pc:sldChg chg="modSp mod">
        <pc:chgData name="William Touchstone" userId="682388bf-f96c-4605-8878-5bdbbdfe871b" providerId="ADAL" clId="{F20B0B20-E50B-4014-BD4C-186612A15483}" dt="2020-09-08T14:51:12.564" v="1526" actId="207"/>
        <pc:sldMkLst>
          <pc:docMk/>
          <pc:sldMk cId="135057831" sldId="260"/>
        </pc:sldMkLst>
        <pc:spChg chg="mod">
          <ac:chgData name="William Touchstone" userId="682388bf-f96c-4605-8878-5bdbbdfe871b" providerId="ADAL" clId="{F20B0B20-E50B-4014-BD4C-186612A15483}" dt="2020-09-08T14:51:12.564" v="1526" actId="207"/>
          <ac:spMkLst>
            <pc:docMk/>
            <pc:sldMk cId="135057831" sldId="260"/>
            <ac:spMk id="76" creationId="{00000000-0000-0000-0000-000000000000}"/>
          </ac:spMkLst>
        </pc:spChg>
      </pc:sldChg>
      <pc:sldChg chg="modSp mod delCm">
        <pc:chgData name="William Touchstone" userId="682388bf-f96c-4605-8878-5bdbbdfe871b" providerId="ADAL" clId="{F20B0B20-E50B-4014-BD4C-186612A15483}" dt="2020-09-08T14:51:17.812" v="1527" actId="207"/>
        <pc:sldMkLst>
          <pc:docMk/>
          <pc:sldMk cId="1889415000" sldId="261"/>
        </pc:sldMkLst>
        <pc:spChg chg="mod">
          <ac:chgData name="William Touchstone" userId="682388bf-f96c-4605-8878-5bdbbdfe871b" providerId="ADAL" clId="{F20B0B20-E50B-4014-BD4C-186612A15483}" dt="2020-09-08T14:51:17.812" v="1527" actId="207"/>
          <ac:spMkLst>
            <pc:docMk/>
            <pc:sldMk cId="1889415000" sldId="261"/>
            <ac:spMk id="76" creationId="{00000000-0000-0000-0000-000000000000}"/>
          </ac:spMkLst>
        </pc:spChg>
      </pc:sldChg>
      <pc:sldChg chg="modSp mod">
        <pc:chgData name="William Touchstone" userId="682388bf-f96c-4605-8878-5bdbbdfe871b" providerId="ADAL" clId="{F20B0B20-E50B-4014-BD4C-186612A15483}" dt="2020-09-08T14:50:10.885" v="1525" actId="207"/>
        <pc:sldMkLst>
          <pc:docMk/>
          <pc:sldMk cId="1069279782" sldId="262"/>
        </pc:sldMkLst>
        <pc:spChg chg="mod">
          <ac:chgData name="William Touchstone" userId="682388bf-f96c-4605-8878-5bdbbdfe871b" providerId="ADAL" clId="{F20B0B20-E50B-4014-BD4C-186612A15483}" dt="2020-09-08T14:50:10.885" v="1525" actId="207"/>
          <ac:spMkLst>
            <pc:docMk/>
            <pc:sldMk cId="1069279782" sldId="262"/>
            <ac:spMk id="76" creationId="{00000000-0000-0000-0000-000000000000}"/>
          </ac:spMkLst>
        </pc:spChg>
      </pc:sldChg>
      <pc:sldChg chg="modSp mod delCm">
        <pc:chgData name="William Touchstone" userId="682388bf-f96c-4605-8878-5bdbbdfe871b" providerId="ADAL" clId="{F20B0B20-E50B-4014-BD4C-186612A15483}" dt="2020-09-08T14:51:22.391" v="1528" actId="207"/>
        <pc:sldMkLst>
          <pc:docMk/>
          <pc:sldMk cId="4222960339" sldId="263"/>
        </pc:sldMkLst>
        <pc:spChg chg="mod">
          <ac:chgData name="William Touchstone" userId="682388bf-f96c-4605-8878-5bdbbdfe871b" providerId="ADAL" clId="{F20B0B20-E50B-4014-BD4C-186612A15483}" dt="2020-09-08T14:51:22.391" v="1528" actId="207"/>
          <ac:spMkLst>
            <pc:docMk/>
            <pc:sldMk cId="4222960339" sldId="263"/>
            <ac:spMk id="76" creationId="{00000000-0000-0000-0000-000000000000}"/>
          </ac:spMkLst>
        </pc:spChg>
      </pc:sldChg>
      <pc:sldChg chg="modSp mod delCm">
        <pc:chgData name="William Touchstone" userId="682388bf-f96c-4605-8878-5bdbbdfe871b" providerId="ADAL" clId="{F20B0B20-E50B-4014-BD4C-186612A15483}" dt="2020-09-08T14:51:30.669" v="1529" actId="207"/>
        <pc:sldMkLst>
          <pc:docMk/>
          <pc:sldMk cId="217784020" sldId="264"/>
        </pc:sldMkLst>
        <pc:spChg chg="mod">
          <ac:chgData name="William Touchstone" userId="682388bf-f96c-4605-8878-5bdbbdfe871b" providerId="ADAL" clId="{F20B0B20-E50B-4014-BD4C-186612A15483}" dt="2020-09-08T14:51:30.669" v="1529" actId="207"/>
          <ac:spMkLst>
            <pc:docMk/>
            <pc:sldMk cId="217784020" sldId="264"/>
            <ac:spMk id="76" creationId="{00000000-0000-0000-0000-000000000000}"/>
          </ac:spMkLst>
        </pc:spChg>
      </pc:sldChg>
      <pc:sldChg chg="modSp mod">
        <pc:chgData name="William Touchstone" userId="682388bf-f96c-4605-8878-5bdbbdfe871b" providerId="ADAL" clId="{F20B0B20-E50B-4014-BD4C-186612A15483}" dt="2020-09-08T14:51:35.326" v="1530" actId="207"/>
        <pc:sldMkLst>
          <pc:docMk/>
          <pc:sldMk cId="2920722834" sldId="265"/>
        </pc:sldMkLst>
        <pc:spChg chg="mod">
          <ac:chgData name="William Touchstone" userId="682388bf-f96c-4605-8878-5bdbbdfe871b" providerId="ADAL" clId="{F20B0B20-E50B-4014-BD4C-186612A15483}" dt="2020-09-08T14:51:35.326" v="1530" actId="207"/>
          <ac:spMkLst>
            <pc:docMk/>
            <pc:sldMk cId="2920722834" sldId="265"/>
            <ac:spMk id="76" creationId="{00000000-0000-0000-0000-000000000000}"/>
          </ac:spMkLst>
        </pc:spChg>
      </pc:sldChg>
      <pc:sldChg chg="addSp modSp mod">
        <pc:chgData name="William Touchstone" userId="682388bf-f96c-4605-8878-5bdbbdfe871b" providerId="ADAL" clId="{F20B0B20-E50B-4014-BD4C-186612A15483}" dt="2020-09-08T14:33:12.421" v="510" actId="1076"/>
        <pc:sldMkLst>
          <pc:docMk/>
          <pc:sldMk cId="2991399063" sldId="266"/>
        </pc:sldMkLst>
        <pc:spChg chg="add mod">
          <ac:chgData name="William Touchstone" userId="682388bf-f96c-4605-8878-5bdbbdfe871b" providerId="ADAL" clId="{F20B0B20-E50B-4014-BD4C-186612A15483}" dt="2020-09-08T14:33:12.421" v="510" actId="1076"/>
          <ac:spMkLst>
            <pc:docMk/>
            <pc:sldMk cId="2991399063" sldId="266"/>
            <ac:spMk id="2" creationId="{A8063DA6-C4B3-4A37-947C-9F6F83A9978D}"/>
          </ac:spMkLst>
        </pc:spChg>
        <pc:picChg chg="mod">
          <ac:chgData name="William Touchstone" userId="682388bf-f96c-4605-8878-5bdbbdfe871b" providerId="ADAL" clId="{F20B0B20-E50B-4014-BD4C-186612A15483}" dt="2020-09-08T14:32:15.590" v="416" actId="1076"/>
          <ac:picMkLst>
            <pc:docMk/>
            <pc:sldMk cId="2991399063" sldId="266"/>
            <ac:picMk id="2050" creationId="{51932DE6-8D0B-4F38-A3B2-8E496F9E6920}"/>
          </ac:picMkLst>
        </pc:picChg>
      </pc:sldChg>
      <pc:sldChg chg="modSp mod">
        <pc:chgData name="William Touchstone" userId="682388bf-f96c-4605-8878-5bdbbdfe871b" providerId="ADAL" clId="{F20B0B20-E50B-4014-BD4C-186612A15483}" dt="2020-09-08T14:44:47.347" v="1442" actId="207"/>
        <pc:sldMkLst>
          <pc:docMk/>
          <pc:sldMk cId="1698701171" sldId="267"/>
        </pc:sldMkLst>
        <pc:spChg chg="mod">
          <ac:chgData name="William Touchstone" userId="682388bf-f96c-4605-8878-5bdbbdfe871b" providerId="ADAL" clId="{F20B0B20-E50B-4014-BD4C-186612A15483}" dt="2020-09-08T14:44:47.347" v="1442" actId="207"/>
          <ac:spMkLst>
            <pc:docMk/>
            <pc:sldMk cId="1698701171" sldId="267"/>
            <ac:spMk id="76" creationId="{00000000-0000-0000-0000-000000000000}"/>
          </ac:spMkLst>
        </pc:spChg>
      </pc:sldChg>
      <pc:sldChg chg="del">
        <pc:chgData name="William Touchstone" userId="682388bf-f96c-4605-8878-5bdbbdfe871b" providerId="ADAL" clId="{F20B0B20-E50B-4014-BD4C-186612A15483}" dt="2020-09-08T14:33:50.440" v="522" actId="47"/>
        <pc:sldMkLst>
          <pc:docMk/>
          <pc:sldMk cId="2396938047" sldId="269"/>
        </pc:sldMkLst>
      </pc:sldChg>
      <pc:sldChg chg="modSp add mod delCm">
        <pc:chgData name="William Touchstone" userId="682388bf-f96c-4605-8878-5bdbbdfe871b" providerId="ADAL" clId="{F20B0B20-E50B-4014-BD4C-186612A15483}" dt="2020-09-08T15:14:54.664" v="1613" actId="20577"/>
        <pc:sldMkLst>
          <pc:docMk/>
          <pc:sldMk cId="727172656" sldId="270"/>
        </pc:sldMkLst>
        <pc:spChg chg="mod">
          <ac:chgData name="William Touchstone" userId="682388bf-f96c-4605-8878-5bdbbdfe871b" providerId="ADAL" clId="{F20B0B20-E50B-4014-BD4C-186612A15483}" dt="2020-09-08T14:33:53.165" v="528" actId="20577"/>
          <ac:spMkLst>
            <pc:docMk/>
            <pc:sldMk cId="727172656" sldId="270"/>
            <ac:spMk id="75" creationId="{00000000-0000-0000-0000-000000000000}"/>
          </ac:spMkLst>
        </pc:spChg>
        <pc:spChg chg="mod">
          <ac:chgData name="William Touchstone" userId="682388bf-f96c-4605-8878-5bdbbdfe871b" providerId="ADAL" clId="{F20B0B20-E50B-4014-BD4C-186612A15483}" dt="2020-09-08T15:14:54.664" v="1613" actId="20577"/>
          <ac:spMkLst>
            <pc:docMk/>
            <pc:sldMk cId="727172656" sldId="270"/>
            <ac:spMk id="76" creationId="{00000000-0000-0000-0000-000000000000}"/>
          </ac:spMkLst>
        </pc:spChg>
      </pc:sldChg>
      <pc:sldChg chg="ord">
        <pc:chgData name="William Touchstone" userId="682388bf-f96c-4605-8878-5bdbbdfe871b" providerId="ADAL" clId="{F20B0B20-E50B-4014-BD4C-186612A15483}" dt="2020-09-08T18:50:43.028" v="1672"/>
        <pc:sldMkLst>
          <pc:docMk/>
          <pc:sldMk cId="2594245942" sldId="271"/>
        </pc:sldMkLst>
      </pc:sldChg>
      <pc:sldChg chg="add del">
        <pc:chgData name="William Touchstone" userId="682388bf-f96c-4605-8878-5bdbbdfe871b" providerId="ADAL" clId="{F20B0B20-E50B-4014-BD4C-186612A15483}" dt="2020-09-08T15:42:59.064" v="1617" actId="47"/>
        <pc:sldMkLst>
          <pc:docMk/>
          <pc:sldMk cId="108116553" sldId="272"/>
        </pc:sldMkLst>
      </pc:sldChg>
      <pc:sldChg chg="addSp">
        <pc:chgData name="William Touchstone" userId="682388bf-f96c-4605-8878-5bdbbdfe871b" providerId="ADAL" clId="{F20B0B20-E50B-4014-BD4C-186612A15483}" dt="2020-09-08T15:42:53.193" v="1615"/>
        <pc:sldMkLst>
          <pc:docMk/>
          <pc:sldMk cId="1718149092" sldId="272"/>
        </pc:sldMkLst>
        <pc:picChg chg="add">
          <ac:chgData name="William Touchstone" userId="682388bf-f96c-4605-8878-5bdbbdfe871b" providerId="ADAL" clId="{F20B0B20-E50B-4014-BD4C-186612A15483}" dt="2020-09-08T15:42:53.193" v="1615"/>
          <ac:picMkLst>
            <pc:docMk/>
            <pc:sldMk cId="1718149092" sldId="272"/>
            <ac:picMk id="1026" creationId="{2F7D1CAA-B434-4394-8D3E-4ED014942CF2}"/>
          </ac:picMkLst>
        </pc:picChg>
      </pc:sldChg>
      <pc:sldChg chg="modSp add del mod">
        <pc:chgData name="William Touchstone" userId="682388bf-f96c-4605-8878-5bdbbdfe871b" providerId="ADAL" clId="{F20B0B20-E50B-4014-BD4C-186612A15483}" dt="2020-09-08T19:59:13.299" v="1673" actId="47"/>
        <pc:sldMkLst>
          <pc:docMk/>
          <pc:sldMk cId="1730903740" sldId="273"/>
        </pc:sldMkLst>
        <pc:spChg chg="mod">
          <ac:chgData name="William Touchstone" userId="682388bf-f96c-4605-8878-5bdbbdfe871b" providerId="ADAL" clId="{F20B0B20-E50B-4014-BD4C-186612A15483}" dt="2020-09-08T18:50:10.944" v="1634" actId="20577"/>
          <ac:spMkLst>
            <pc:docMk/>
            <pc:sldMk cId="1730903740" sldId="273"/>
            <ac:spMk id="75" creationId="{00000000-0000-0000-0000-000000000000}"/>
          </ac:spMkLst>
        </pc:spChg>
        <pc:spChg chg="mod">
          <ac:chgData name="William Touchstone" userId="682388bf-f96c-4605-8878-5bdbbdfe871b" providerId="ADAL" clId="{F20B0B20-E50B-4014-BD4C-186612A15483}" dt="2020-09-08T18:50:18.502" v="1670" actId="20577"/>
          <ac:spMkLst>
            <pc:docMk/>
            <pc:sldMk cId="1730903740" sldId="273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6B225475-0ACA-47E1-B747-0FCEBEE5287B}"/>
    <pc:docChg chg="addSld delSld modSld">
      <pc:chgData name="Patel, Dhruv V" userId="S::dpatel406@gatech.edu::89eebba9-d428-40b5-91eb-13049a1e6473" providerId="AD" clId="Web-{6B225475-0ACA-47E1-B747-0FCEBEE5287B}" dt="2021-02-02T15:51:45.239" v="40" actId="20577"/>
      <pc:docMkLst>
        <pc:docMk/>
      </pc:docMkLst>
      <pc:sldChg chg="new del">
        <pc:chgData name="Patel, Dhruv V" userId="S::dpatel406@gatech.edu::89eebba9-d428-40b5-91eb-13049a1e6473" providerId="AD" clId="Web-{6B225475-0ACA-47E1-B747-0FCEBEE5287B}" dt="2021-02-02T15:50:41.019" v="1"/>
        <pc:sldMkLst>
          <pc:docMk/>
          <pc:sldMk cId="413404786" sldId="278"/>
        </pc:sldMkLst>
      </pc:sldChg>
      <pc:sldChg chg="modSp add replId">
        <pc:chgData name="Patel, Dhruv V" userId="S::dpatel406@gatech.edu::89eebba9-d428-40b5-91eb-13049a1e6473" providerId="AD" clId="Web-{6B225475-0ACA-47E1-B747-0FCEBEE5287B}" dt="2021-02-02T15:51:45.239" v="40" actId="20577"/>
        <pc:sldMkLst>
          <pc:docMk/>
          <pc:sldMk cId="1225126617" sldId="278"/>
        </pc:sldMkLst>
        <pc:spChg chg="mod">
          <ac:chgData name="Patel, Dhruv V" userId="S::dpatel406@gatech.edu::89eebba9-d428-40b5-91eb-13049a1e6473" providerId="AD" clId="Web-{6B225475-0ACA-47E1-B747-0FCEBEE5287B}" dt="2021-02-02T15:51:45.239" v="40" actId="20577"/>
          <ac:spMkLst>
            <pc:docMk/>
            <pc:sldMk cId="1225126617" sldId="278"/>
            <ac:spMk id="3" creationId="{8D7CEAAE-5CA6-4971-8765-918EE4FBAAC5}"/>
          </ac:spMkLst>
        </pc:spChg>
        <pc:spChg chg="mod">
          <ac:chgData name="Patel, Dhruv V" userId="S::dpatel406@gatech.edu::89eebba9-d428-40b5-91eb-13049a1e6473" providerId="AD" clId="Web-{6B225475-0ACA-47E1-B747-0FCEBEE5287B}" dt="2021-02-02T15:50:46.957" v="6" actId="20577"/>
          <ac:spMkLst>
            <pc:docMk/>
            <pc:sldMk cId="1225126617" sldId="278"/>
            <ac:spMk id="75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B567FF10-7449-4661-482D-A200D2B8A451}"/>
    <pc:docChg chg="modSld">
      <pc:chgData name="Nakazawa, Allison M" userId="S::anakazawa7@gatech.edu::434e347d-bc06-4936-8f1a-589032403e0e" providerId="AD" clId="Web-{B567FF10-7449-4661-482D-A200D2B8A451}" dt="2020-09-06T03:10:03.130" v="0" actId="20577"/>
      <pc:docMkLst>
        <pc:docMk/>
      </pc:docMkLst>
      <pc:sldChg chg="modSp">
        <pc:chgData name="Nakazawa, Allison M" userId="S::anakazawa7@gatech.edu::434e347d-bc06-4936-8f1a-589032403e0e" providerId="AD" clId="Web-{B567FF10-7449-4661-482D-A200D2B8A451}" dt="2020-09-06T03:10:03.130" v="0" actId="20577"/>
        <pc:sldMkLst>
          <pc:docMk/>
          <pc:sldMk cId="0" sldId="257"/>
        </pc:sldMkLst>
        <pc:spChg chg="mod">
          <ac:chgData name="Nakazawa, Allison M" userId="S::anakazawa7@gatech.edu::434e347d-bc06-4936-8f1a-589032403e0e" providerId="AD" clId="Web-{B567FF10-7449-4661-482D-A200D2B8A451}" dt="2020-09-06T03:10:03.130" v="0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Athavale, Rashmi A" userId="S::rathavale6@gatech.edu::2c5a4c56-60b8-4cbd-b2bd-0d73281263a4" providerId="AD" clId="Web-{5515EC16-8968-4F9C-1D08-ECCD9800098E}"/>
    <pc:docChg chg="modSld">
      <pc:chgData name="Athavale, Rashmi A" userId="S::rathavale6@gatech.edu::2c5a4c56-60b8-4cbd-b2bd-0d73281263a4" providerId="AD" clId="Web-{5515EC16-8968-4F9C-1D08-ECCD9800098E}" dt="2020-09-08T17:02:30.490" v="6" actId="20577"/>
      <pc:docMkLst>
        <pc:docMk/>
      </pc:docMkLst>
      <pc:sldChg chg="modSp">
        <pc:chgData name="Athavale, Rashmi A" userId="S::rathavale6@gatech.edu::2c5a4c56-60b8-4cbd-b2bd-0d73281263a4" providerId="AD" clId="Web-{5515EC16-8968-4F9C-1D08-ECCD9800098E}" dt="2020-09-08T17:02:30.490" v="6" actId="20577"/>
        <pc:sldMkLst>
          <pc:docMk/>
          <pc:sldMk cId="1889415000" sldId="261"/>
        </pc:sldMkLst>
        <pc:spChg chg="mod">
          <ac:chgData name="Athavale, Rashmi A" userId="S::rathavale6@gatech.edu::2c5a4c56-60b8-4cbd-b2bd-0d73281263a4" providerId="AD" clId="Web-{5515EC16-8968-4F9C-1D08-ECCD9800098E}" dt="2020-09-08T17:02:30.490" v="6" actId="20577"/>
          <ac:spMkLst>
            <pc:docMk/>
            <pc:sldMk cId="1889415000" sldId="261"/>
            <ac:spMk id="76" creationId="{00000000-0000-0000-0000-000000000000}"/>
          </ac:spMkLst>
        </pc:spChg>
      </pc:sldChg>
    </pc:docChg>
  </pc:docChgLst>
  <pc:docChgLst>
    <pc:chgData name="Ramakrishnan, Varun" userId="S::vramakri6@gatech.edu::6c6466bf-a4f0-43cb-a3dc-acb1ef46092f" providerId="AD" clId="Web-{3F45CB77-3A55-4261-867F-20A48FB93480}"/>
    <pc:docChg chg="modSld">
      <pc:chgData name="Ramakrishnan, Varun" userId="S::vramakri6@gatech.edu::6c6466bf-a4f0-43cb-a3dc-acb1ef46092f" providerId="AD" clId="Web-{3F45CB77-3A55-4261-867F-20A48FB93480}" dt="2021-09-09T21:06:43.255" v="190" actId="20577"/>
      <pc:docMkLst>
        <pc:docMk/>
      </pc:docMkLst>
      <pc:sldChg chg="addSp delSp modSp">
        <pc:chgData name="Ramakrishnan, Varun" userId="S::vramakri6@gatech.edu::6c6466bf-a4f0-43cb-a3dc-acb1ef46092f" providerId="AD" clId="Web-{3F45CB77-3A55-4261-867F-20A48FB93480}" dt="2021-09-09T21:06:43.255" v="190" actId="20577"/>
        <pc:sldMkLst>
          <pc:docMk/>
          <pc:sldMk cId="2051121992" sldId="293"/>
        </pc:sldMkLst>
        <pc:spChg chg="add del">
          <ac:chgData name="Ramakrishnan, Varun" userId="S::vramakri6@gatech.edu::6c6466bf-a4f0-43cb-a3dc-acb1ef46092f" providerId="AD" clId="Web-{3F45CB77-3A55-4261-867F-20A48FB93480}" dt="2021-09-09T20:55:22.140" v="1"/>
          <ac:spMkLst>
            <pc:docMk/>
            <pc:sldMk cId="2051121992" sldId="293"/>
            <ac:spMk id="2" creationId="{DA026321-AF66-44CD-9366-64F2AAAD11AD}"/>
          </ac:spMkLst>
        </pc:spChg>
        <pc:spChg chg="mod">
          <ac:chgData name="Ramakrishnan, Varun" userId="S::vramakri6@gatech.edu::6c6466bf-a4f0-43cb-a3dc-acb1ef46092f" providerId="AD" clId="Web-{3F45CB77-3A55-4261-867F-20A48FB93480}" dt="2021-09-09T21:06:43.255" v="190" actId="20577"/>
          <ac:spMkLst>
            <pc:docMk/>
            <pc:sldMk cId="2051121992" sldId="293"/>
            <ac:spMk id="3" creationId="{8D7CEAAE-5CA6-4971-8765-918EE4FBAAC5}"/>
          </ac:spMkLst>
        </pc:spChg>
        <pc:spChg chg="add del mod">
          <ac:chgData name="Ramakrishnan, Varun" userId="S::vramakri6@gatech.edu::6c6466bf-a4f0-43cb-a3dc-acb1ef46092f" providerId="AD" clId="Web-{3F45CB77-3A55-4261-867F-20A48FB93480}" dt="2021-09-09T20:57:40.269" v="74"/>
          <ac:spMkLst>
            <pc:docMk/>
            <pc:sldMk cId="2051121992" sldId="293"/>
            <ac:spMk id="6" creationId="{3E0D0405-8131-4453-8520-4ED3F0A1F5CD}"/>
          </ac:spMkLst>
        </pc:spChg>
        <pc:picChg chg="add mod">
          <ac:chgData name="Ramakrishnan, Varun" userId="S::vramakri6@gatech.edu::6c6466bf-a4f0-43cb-a3dc-acb1ef46092f" providerId="AD" clId="Web-{3F45CB77-3A55-4261-867F-20A48FB93480}" dt="2021-09-09T21:00:34.040" v="94" actId="1076"/>
          <ac:picMkLst>
            <pc:docMk/>
            <pc:sldMk cId="2051121992" sldId="293"/>
            <ac:picMk id="5" creationId="{0F1D7787-7473-4A78-ADE2-AE2256A4B46E}"/>
          </ac:picMkLst>
        </pc:picChg>
      </pc:sldChg>
    </pc:docChg>
  </pc:docChgLst>
  <pc:docChgLst>
    <pc:chgData name="Patel, Dhruv V" userId="S::dpatel406@gatech.edu::89eebba9-d428-40b5-91eb-13049a1e6473" providerId="AD" clId="Web-{3E92FC29-FE05-47AE-87FD-CDE376373B81}"/>
    <pc:docChg chg="modSld">
      <pc:chgData name="Patel, Dhruv V" userId="S::dpatel406@gatech.edu::89eebba9-d428-40b5-91eb-13049a1e6473" providerId="AD" clId="Web-{3E92FC29-FE05-47AE-87FD-CDE376373B81}" dt="2021-09-14T21:44:51.594" v="7" actId="20577"/>
      <pc:docMkLst>
        <pc:docMk/>
      </pc:docMkLst>
      <pc:sldChg chg="modSp">
        <pc:chgData name="Patel, Dhruv V" userId="S::dpatel406@gatech.edu::89eebba9-d428-40b5-91eb-13049a1e6473" providerId="AD" clId="Web-{3E92FC29-FE05-47AE-87FD-CDE376373B81}" dt="2021-09-14T21:44:51.594" v="7" actId="20577"/>
        <pc:sldMkLst>
          <pc:docMk/>
          <pc:sldMk cId="341023328" sldId="285"/>
        </pc:sldMkLst>
        <pc:spChg chg="mod">
          <ac:chgData name="Patel, Dhruv V" userId="S::dpatel406@gatech.edu::89eebba9-d428-40b5-91eb-13049a1e6473" providerId="AD" clId="Web-{3E92FC29-FE05-47AE-87FD-CDE376373B81}" dt="2021-09-14T21:44:51.594" v="7" actId="20577"/>
          <ac:spMkLst>
            <pc:docMk/>
            <pc:sldMk cId="341023328" sldId="285"/>
            <ac:spMk id="76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3E92FC29-FE05-47AE-87FD-CDE376373B81}" dt="2021-09-14T21:13:11.497" v="5" actId="20577"/>
        <pc:sldMkLst>
          <pc:docMk/>
          <pc:sldMk cId="2051121992" sldId="293"/>
        </pc:sldMkLst>
        <pc:spChg chg="mod">
          <ac:chgData name="Patel, Dhruv V" userId="S::dpatel406@gatech.edu::89eebba9-d428-40b5-91eb-13049a1e6473" providerId="AD" clId="Web-{3E92FC29-FE05-47AE-87FD-CDE376373B81}" dt="2021-09-14T21:13:11.497" v="5" actId="20577"/>
          <ac:spMkLst>
            <pc:docMk/>
            <pc:sldMk cId="2051121992" sldId="293"/>
            <ac:spMk id="3" creationId="{8D7CEAAE-5CA6-4971-8765-918EE4FBAAC5}"/>
          </ac:spMkLst>
        </pc:spChg>
      </pc:sldChg>
    </pc:docChg>
  </pc:docChgLst>
  <pc:docChgLst>
    <pc:chgData name="Patel, Dhruv V" userId="S::dpatel406@gatech.edu::89eebba9-d428-40b5-91eb-13049a1e6473" providerId="AD" clId="Web-{58B27087-77E4-4723-B2C4-B59F9E053AF2}"/>
    <pc:docChg chg="modSld">
      <pc:chgData name="Patel, Dhruv V" userId="S::dpatel406@gatech.edu::89eebba9-d428-40b5-91eb-13049a1e6473" providerId="AD" clId="Web-{58B27087-77E4-4723-B2C4-B59F9E053AF2}" dt="2021-09-07T17:11:45.730" v="17" actId="20577"/>
      <pc:docMkLst>
        <pc:docMk/>
      </pc:docMkLst>
      <pc:sldChg chg="modSp">
        <pc:chgData name="Patel, Dhruv V" userId="S::dpatel406@gatech.edu::89eebba9-d428-40b5-91eb-13049a1e6473" providerId="AD" clId="Web-{58B27087-77E4-4723-B2C4-B59F9E053AF2}" dt="2021-09-07T17:11:45.730" v="17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58B27087-77E4-4723-B2C4-B59F9E053AF2}" dt="2021-09-07T17:11:45.730" v="17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Martinez Abramovitz, Ariel" userId="S::amartinez98@gatech.edu::35d9bc75-8f37-46c3-80b8-1ecdfa5e2ce6" providerId="AD" clId="Web-{17B34DC4-5C07-454C-FC58-D0C8ABD5C3D4}"/>
    <pc:docChg chg="modSld">
      <pc:chgData name="Martinez Abramovitz, Ariel" userId="S::amartinez98@gatech.edu::35d9bc75-8f37-46c3-80b8-1ecdfa5e2ce6" providerId="AD" clId="Web-{17B34DC4-5C07-454C-FC58-D0C8ABD5C3D4}" dt="2020-09-08T15:43:25.057" v="1" actId="20577"/>
      <pc:docMkLst>
        <pc:docMk/>
      </pc:docMkLst>
      <pc:sldChg chg="modSp">
        <pc:chgData name="Martinez Abramovitz, Ariel" userId="S::amartinez98@gatech.edu::35d9bc75-8f37-46c3-80b8-1ecdfa5e2ce6" providerId="AD" clId="Web-{17B34DC4-5C07-454C-FC58-D0C8ABD5C3D4}" dt="2020-09-08T15:43:25.057" v="1" actId="20577"/>
        <pc:sldMkLst>
          <pc:docMk/>
          <pc:sldMk cId="1069279782" sldId="262"/>
        </pc:sldMkLst>
        <pc:spChg chg="mod">
          <ac:chgData name="Martinez Abramovitz, Ariel" userId="S::amartinez98@gatech.edu::35d9bc75-8f37-46c3-80b8-1ecdfa5e2ce6" providerId="AD" clId="Web-{17B34DC4-5C07-454C-FC58-D0C8ABD5C3D4}" dt="2020-09-08T15:43:25.057" v="1" actId="20577"/>
          <ac:spMkLst>
            <pc:docMk/>
            <pc:sldMk cId="1069279782" sldId="262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37B5BD02-5094-4500-A6B3-ADBBB6CB4E5D}"/>
    <pc:docChg chg="addSld modSld sldOrd">
      <pc:chgData name="Patel, Dhruv V" userId="S::dpatel406@gatech.edu::89eebba9-d428-40b5-91eb-13049a1e6473" providerId="AD" clId="Web-{37B5BD02-5094-4500-A6B3-ADBBB6CB4E5D}" dt="2021-02-02T15:48:51.947" v="11"/>
      <pc:docMkLst>
        <pc:docMk/>
      </pc:docMkLst>
      <pc:sldChg chg="add">
        <pc:chgData name="Patel, Dhruv V" userId="S::dpatel406@gatech.edu::89eebba9-d428-40b5-91eb-13049a1e6473" providerId="AD" clId="Web-{37B5BD02-5094-4500-A6B3-ADBBB6CB4E5D}" dt="2021-02-02T15:48:39.057" v="0"/>
        <pc:sldMkLst>
          <pc:docMk/>
          <pc:sldMk cId="430064253" sldId="273"/>
        </pc:sldMkLst>
      </pc:sldChg>
      <pc:sldChg chg="add">
        <pc:chgData name="Patel, Dhruv V" userId="S::dpatel406@gatech.edu::89eebba9-d428-40b5-91eb-13049a1e6473" providerId="AD" clId="Web-{37B5BD02-5094-4500-A6B3-ADBBB6CB4E5D}" dt="2021-02-02T15:48:39.150" v="1"/>
        <pc:sldMkLst>
          <pc:docMk/>
          <pc:sldMk cId="2548239625" sldId="274"/>
        </pc:sldMkLst>
      </pc:sldChg>
      <pc:sldChg chg="add">
        <pc:chgData name="Patel, Dhruv V" userId="S::dpatel406@gatech.edu::89eebba9-d428-40b5-91eb-13049a1e6473" providerId="AD" clId="Web-{37B5BD02-5094-4500-A6B3-ADBBB6CB4E5D}" dt="2021-02-02T15:48:39.275" v="2"/>
        <pc:sldMkLst>
          <pc:docMk/>
          <pc:sldMk cId="2603901193" sldId="275"/>
        </pc:sldMkLst>
      </pc:sldChg>
      <pc:sldChg chg="add">
        <pc:chgData name="Patel, Dhruv V" userId="S::dpatel406@gatech.edu::89eebba9-d428-40b5-91eb-13049a1e6473" providerId="AD" clId="Web-{37B5BD02-5094-4500-A6B3-ADBBB6CB4E5D}" dt="2021-02-02T15:48:39.416" v="3"/>
        <pc:sldMkLst>
          <pc:docMk/>
          <pc:sldMk cId="2158307871" sldId="276"/>
        </pc:sldMkLst>
      </pc:sldChg>
      <pc:sldChg chg="addSp delSp modSp add ord replId">
        <pc:chgData name="Patel, Dhruv V" userId="S::dpatel406@gatech.edu::89eebba9-d428-40b5-91eb-13049a1e6473" providerId="AD" clId="Web-{37B5BD02-5094-4500-A6B3-ADBBB6CB4E5D}" dt="2021-02-02T15:48:51.947" v="11"/>
        <pc:sldMkLst>
          <pc:docMk/>
          <pc:sldMk cId="677659195" sldId="277"/>
        </pc:sldMkLst>
        <pc:spChg chg="add mod">
          <ac:chgData name="Patel, Dhruv V" userId="S::dpatel406@gatech.edu::89eebba9-d428-40b5-91eb-13049a1e6473" providerId="AD" clId="Web-{37B5BD02-5094-4500-A6B3-ADBBB6CB4E5D}" dt="2021-02-02T15:48:51.947" v="11"/>
          <ac:spMkLst>
            <pc:docMk/>
            <pc:sldMk cId="677659195" sldId="277"/>
            <ac:spMk id="3" creationId="{8D7CEAAE-5CA6-4971-8765-918EE4FBAAC5}"/>
          </ac:spMkLst>
        </pc:spChg>
        <pc:spChg chg="mod">
          <ac:chgData name="Patel, Dhruv V" userId="S::dpatel406@gatech.edu::89eebba9-d428-40b5-91eb-13049a1e6473" providerId="AD" clId="Web-{37B5BD02-5094-4500-A6B3-ADBBB6CB4E5D}" dt="2021-02-02T15:48:51.838" v="10" actId="20577"/>
          <ac:spMkLst>
            <pc:docMk/>
            <pc:sldMk cId="677659195" sldId="277"/>
            <ac:spMk id="75" creationId="{00000000-0000-0000-0000-000000000000}"/>
          </ac:spMkLst>
        </pc:spChg>
        <pc:spChg chg="del">
          <ac:chgData name="Patel, Dhruv V" userId="S::dpatel406@gatech.edu::89eebba9-d428-40b5-91eb-13049a1e6473" providerId="AD" clId="Web-{37B5BD02-5094-4500-A6B3-ADBBB6CB4E5D}" dt="2021-02-02T15:48:51.947" v="11"/>
          <ac:spMkLst>
            <pc:docMk/>
            <pc:sldMk cId="677659195" sldId="277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C52C4E1E-81D6-4F74-AB24-4A6E1A089609}"/>
    <pc:docChg chg="addSld delSld modSld">
      <pc:chgData name="Patel, Dhruv V" userId="S::dpatel406@gatech.edu::89eebba9-d428-40b5-91eb-13049a1e6473" providerId="AD" clId="Web-{C52C4E1E-81D6-4F74-AB24-4A6E1A089609}" dt="2021-02-07T16:22:40.179" v="165"/>
      <pc:docMkLst>
        <pc:docMk/>
      </pc:docMkLst>
      <pc:sldChg chg="modSp add del">
        <pc:chgData name="Patel, Dhruv V" userId="S::dpatel406@gatech.edu::89eebba9-d428-40b5-91eb-13049a1e6473" providerId="AD" clId="Web-{C52C4E1E-81D6-4F74-AB24-4A6E1A089609}" dt="2021-02-07T16:22:40.179" v="165"/>
        <pc:sldMkLst>
          <pc:docMk/>
          <pc:sldMk cId="677659195" sldId="277"/>
        </pc:sldMkLst>
        <pc:spChg chg="mod">
          <ac:chgData name="Patel, Dhruv V" userId="S::dpatel406@gatech.edu::89eebba9-d428-40b5-91eb-13049a1e6473" providerId="AD" clId="Web-{C52C4E1E-81D6-4F74-AB24-4A6E1A089609}" dt="2021-02-07T16:15:09.452" v="8" actId="20577"/>
          <ac:spMkLst>
            <pc:docMk/>
            <pc:sldMk cId="677659195" sldId="277"/>
            <ac:spMk id="3" creationId="{8D7CEAAE-5CA6-4971-8765-918EE4FBAAC5}"/>
          </ac:spMkLst>
        </pc:spChg>
      </pc:sldChg>
      <pc:sldChg chg="addSp delSp modSp add replId modTransition addAnim delAnim modAnim">
        <pc:chgData name="Patel, Dhruv V" userId="S::dpatel406@gatech.edu::89eebba9-d428-40b5-91eb-13049a1e6473" providerId="AD" clId="Web-{C52C4E1E-81D6-4F74-AB24-4A6E1A089609}" dt="2021-02-07T16:22:39.836" v="164" actId="20577"/>
        <pc:sldMkLst>
          <pc:docMk/>
          <pc:sldMk cId="1453105111" sldId="279"/>
        </pc:sldMkLst>
        <pc:spChg chg="add mod">
          <ac:chgData name="Patel, Dhruv V" userId="S::dpatel406@gatech.edu::89eebba9-d428-40b5-91eb-13049a1e6473" providerId="AD" clId="Web-{C52C4E1E-81D6-4F74-AB24-4A6E1A089609}" dt="2021-02-07T16:17:32.424" v="34" actId="20577"/>
          <ac:spMkLst>
            <pc:docMk/>
            <pc:sldMk cId="1453105111" sldId="279"/>
            <ac:spMk id="2" creationId="{D6BF9E35-1FA9-4A03-9D57-4CEDEC294F94}"/>
          </ac:spMkLst>
        </pc:spChg>
        <pc:spChg chg="mod">
          <ac:chgData name="Patel, Dhruv V" userId="S::dpatel406@gatech.edu::89eebba9-d428-40b5-91eb-13049a1e6473" providerId="AD" clId="Web-{C52C4E1E-81D6-4F74-AB24-4A6E1A089609}" dt="2021-02-07T16:22:39.836" v="164" actId="20577"/>
          <ac:spMkLst>
            <pc:docMk/>
            <pc:sldMk cId="1453105111" sldId="279"/>
            <ac:spMk id="3" creationId="{8D7CEAAE-5CA6-4971-8765-918EE4FBAAC5}"/>
          </ac:spMkLst>
        </pc:spChg>
        <pc:spChg chg="add mod">
          <ac:chgData name="Patel, Dhruv V" userId="S::dpatel406@gatech.edu::89eebba9-d428-40b5-91eb-13049a1e6473" providerId="AD" clId="Web-{C52C4E1E-81D6-4F74-AB24-4A6E1A089609}" dt="2021-02-07T16:17:14.955" v="30" actId="20577"/>
          <ac:spMkLst>
            <pc:docMk/>
            <pc:sldMk cId="1453105111" sldId="279"/>
            <ac:spMk id="7" creationId="{A6028235-E5C0-4FDC-91EF-93721CC6BFC8}"/>
          </ac:spMkLst>
        </pc:spChg>
        <pc:spChg chg="add mod">
          <ac:chgData name="Patel, Dhruv V" userId="S::dpatel406@gatech.edu::89eebba9-d428-40b5-91eb-13049a1e6473" providerId="AD" clId="Web-{C52C4E1E-81D6-4F74-AB24-4A6E1A089609}" dt="2021-02-07T16:17:19.986" v="32" actId="1076"/>
          <ac:spMkLst>
            <pc:docMk/>
            <pc:sldMk cId="1453105111" sldId="279"/>
            <ac:spMk id="8" creationId="{F668356C-4211-4990-B7EC-BBCA4D5AB670}"/>
          </ac:spMkLst>
        </pc:spChg>
        <pc:spChg chg="add del">
          <ac:chgData name="Patel, Dhruv V" userId="S::dpatel406@gatech.edu::89eebba9-d428-40b5-91eb-13049a1e6473" providerId="AD" clId="Web-{C52C4E1E-81D6-4F74-AB24-4A6E1A089609}" dt="2021-02-07T16:21:07.178" v="147"/>
          <ac:spMkLst>
            <pc:docMk/>
            <pc:sldMk cId="1453105111" sldId="279"/>
            <ac:spMk id="9" creationId="{34F564D0-13EA-4F72-B321-A72EF716AC76}"/>
          </ac:spMkLst>
        </pc:spChg>
        <pc:spChg chg="add mod">
          <ac:chgData name="Patel, Dhruv V" userId="S::dpatel406@gatech.edu::89eebba9-d428-40b5-91eb-13049a1e6473" providerId="AD" clId="Web-{C52C4E1E-81D6-4F74-AB24-4A6E1A089609}" dt="2021-02-07T16:18:17.628" v="51" actId="20577"/>
          <ac:spMkLst>
            <pc:docMk/>
            <pc:sldMk cId="1453105111" sldId="279"/>
            <ac:spMk id="10" creationId="{601FCE24-8C05-40C8-AE34-7A2EFA0EBABE}"/>
          </ac:spMkLst>
        </pc:spChg>
        <pc:spChg chg="add mod">
          <ac:chgData name="Patel, Dhruv V" userId="S::dpatel406@gatech.edu::89eebba9-d428-40b5-91eb-13049a1e6473" providerId="AD" clId="Web-{C52C4E1E-81D6-4F74-AB24-4A6E1A089609}" dt="2021-02-07T16:19:11.582" v="82" actId="1076"/>
          <ac:spMkLst>
            <pc:docMk/>
            <pc:sldMk cId="1453105111" sldId="279"/>
            <ac:spMk id="11" creationId="{768240CE-67F2-478C-8518-20A9AF831D1D}"/>
          </ac:spMkLst>
        </pc:spChg>
        <pc:spChg chg="add mod">
          <ac:chgData name="Patel, Dhruv V" userId="S::dpatel406@gatech.edu::89eebba9-d428-40b5-91eb-13049a1e6473" providerId="AD" clId="Web-{C52C4E1E-81D6-4F74-AB24-4A6E1A089609}" dt="2021-02-07T16:20:31.755" v="136" actId="14100"/>
          <ac:spMkLst>
            <pc:docMk/>
            <pc:sldMk cId="1453105111" sldId="279"/>
            <ac:spMk id="12" creationId="{DD245F6A-130B-415D-8B60-DAFDE01A0E69}"/>
          </ac:spMkLst>
        </pc:spChg>
        <pc:spChg chg="add del">
          <ac:chgData name="Patel, Dhruv V" userId="S::dpatel406@gatech.edu::89eebba9-d428-40b5-91eb-13049a1e6473" providerId="AD" clId="Web-{C52C4E1E-81D6-4F74-AB24-4A6E1A089609}" dt="2021-02-07T16:20:42.037" v="138"/>
          <ac:spMkLst>
            <pc:docMk/>
            <pc:sldMk cId="1453105111" sldId="279"/>
            <ac:spMk id="13" creationId="{51974C39-98E2-4E15-8552-CD30B38C3EAE}"/>
          </ac:spMkLst>
        </pc:spChg>
        <pc:spChg chg="add mod">
          <ac:chgData name="Patel, Dhruv V" userId="S::dpatel406@gatech.edu::89eebba9-d428-40b5-91eb-13049a1e6473" providerId="AD" clId="Web-{C52C4E1E-81D6-4F74-AB24-4A6E1A089609}" dt="2021-02-07T16:20:55.677" v="144" actId="20577"/>
          <ac:spMkLst>
            <pc:docMk/>
            <pc:sldMk cId="1453105111" sldId="279"/>
            <ac:spMk id="14" creationId="{BCE4AE6D-C8E8-43E6-B979-FDFA2E05107E}"/>
          </ac:spMkLst>
        </pc:spChg>
      </pc:sldChg>
    </pc:docChg>
  </pc:docChgLst>
  <pc:docChgLst>
    <pc:chgData name="Rajamadam Pradeep, Tejas" userId="S::tpradeep8@gatech.edu::660196b1-81f0-4592-878d-de39480388f1" providerId="AD" clId="Web-{F6B9D7BA-9E95-4DD4-265E-F77D93A05CC2}"/>
    <pc:docChg chg="modSld">
      <pc:chgData name="Rajamadam Pradeep, Tejas" userId="S::tpradeep8@gatech.edu::660196b1-81f0-4592-878d-de39480388f1" providerId="AD" clId="Web-{F6B9D7BA-9E95-4DD4-265E-F77D93A05CC2}" dt="2020-09-08T18:26:28.261" v="3" actId="20577"/>
      <pc:docMkLst>
        <pc:docMk/>
      </pc:docMkLst>
      <pc:sldChg chg="modSp">
        <pc:chgData name="Rajamadam Pradeep, Tejas" userId="S::tpradeep8@gatech.edu::660196b1-81f0-4592-878d-de39480388f1" providerId="AD" clId="Web-{F6B9D7BA-9E95-4DD4-265E-F77D93A05CC2}" dt="2020-09-08T18:26:28.261" v="3" actId="20577"/>
        <pc:sldMkLst>
          <pc:docMk/>
          <pc:sldMk cId="1069279782" sldId="262"/>
        </pc:sldMkLst>
        <pc:spChg chg="mod">
          <ac:chgData name="Rajamadam Pradeep, Tejas" userId="S::tpradeep8@gatech.edu::660196b1-81f0-4592-878d-de39480388f1" providerId="AD" clId="Web-{F6B9D7BA-9E95-4DD4-265E-F77D93A05CC2}" dt="2020-09-08T18:26:28.261" v="3" actId="20577"/>
          <ac:spMkLst>
            <pc:docMk/>
            <pc:sldMk cId="1069279782" sldId="262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7509B3B2-DA21-400A-AAA4-699953A8C9B6}"/>
    <pc:docChg chg="modSld">
      <pc:chgData name="Patel, Dhruv V" userId="S::dpatel406@gatech.edu::89eebba9-d428-40b5-91eb-13049a1e6473" providerId="AD" clId="Web-{7509B3B2-DA21-400A-AAA4-699953A8C9B6}" dt="2021-02-09T16:25:03.575" v="14" actId="20577"/>
      <pc:docMkLst>
        <pc:docMk/>
      </pc:docMkLst>
      <pc:sldChg chg="modSp addAnim delAnim addCm">
        <pc:chgData name="Patel, Dhruv V" userId="S::dpatel406@gatech.edu::89eebba9-d428-40b5-91eb-13049a1e6473" providerId="AD" clId="Web-{7509B3B2-DA21-400A-AAA4-699953A8C9B6}" dt="2021-02-09T16:25:03.575" v="14" actId="20577"/>
        <pc:sldMkLst>
          <pc:docMk/>
          <pc:sldMk cId="1453105111" sldId="279"/>
        </pc:sldMkLst>
        <pc:spChg chg="mod">
          <ac:chgData name="Patel, Dhruv V" userId="S::dpatel406@gatech.edu::89eebba9-d428-40b5-91eb-13049a1e6473" providerId="AD" clId="Web-{7509B3B2-DA21-400A-AAA4-699953A8C9B6}" dt="2021-02-09T16:25:03.575" v="14" actId="20577"/>
          <ac:spMkLst>
            <pc:docMk/>
            <pc:sldMk cId="1453105111" sldId="279"/>
            <ac:spMk id="10" creationId="{601FCE24-8C05-40C8-AE34-7A2EFA0EBABE}"/>
          </ac:spMkLst>
        </pc:spChg>
      </pc:sldChg>
    </pc:docChg>
  </pc:docChgLst>
  <pc:docChgLst>
    <pc:chgData name="Patel, Dhruv V" userId="89eebba9-d428-40b5-91eb-13049a1e6473" providerId="ADAL" clId="{CA6C6726-619E-CF4D-A43C-B44371597A48}"/>
    <pc:docChg chg="custSel addSld delSld modSld">
      <pc:chgData name="Patel, Dhruv V" userId="89eebba9-d428-40b5-91eb-13049a1e6473" providerId="ADAL" clId="{CA6C6726-619E-CF4D-A43C-B44371597A48}" dt="2021-09-13T21:25:48.194" v="153" actId="20577"/>
      <pc:docMkLst>
        <pc:docMk/>
      </pc:docMkLst>
      <pc:sldChg chg="del">
        <pc:chgData name="Patel, Dhruv V" userId="89eebba9-d428-40b5-91eb-13049a1e6473" providerId="ADAL" clId="{CA6C6726-619E-CF4D-A43C-B44371597A48}" dt="2021-09-13T21:21:32.651" v="23" actId="2696"/>
        <pc:sldMkLst>
          <pc:docMk/>
          <pc:sldMk cId="2991399063" sldId="266"/>
        </pc:sldMkLst>
      </pc:sldChg>
      <pc:sldChg chg="del">
        <pc:chgData name="Patel, Dhruv V" userId="89eebba9-d428-40b5-91eb-13049a1e6473" providerId="ADAL" clId="{CA6C6726-619E-CF4D-A43C-B44371597A48}" dt="2021-09-13T21:21:34.118" v="24" actId="2696"/>
        <pc:sldMkLst>
          <pc:docMk/>
          <pc:sldMk cId="1698701171" sldId="267"/>
        </pc:sldMkLst>
      </pc:sldChg>
      <pc:sldChg chg="modSp">
        <pc:chgData name="Patel, Dhruv V" userId="89eebba9-d428-40b5-91eb-13049a1e6473" providerId="ADAL" clId="{CA6C6726-619E-CF4D-A43C-B44371597A48}" dt="2021-09-13T21:20:14.123" v="22" actId="20577"/>
        <pc:sldMkLst>
          <pc:docMk/>
          <pc:sldMk cId="2231481813" sldId="279"/>
        </pc:sldMkLst>
        <pc:spChg chg="mod">
          <ac:chgData name="Patel, Dhruv V" userId="89eebba9-d428-40b5-91eb-13049a1e6473" providerId="ADAL" clId="{CA6C6726-619E-CF4D-A43C-B44371597A48}" dt="2021-09-13T21:20:14.123" v="22" actId="20577"/>
          <ac:spMkLst>
            <pc:docMk/>
            <pc:sldMk cId="2231481813" sldId="279"/>
            <ac:spMk id="3" creationId="{8D7CEAAE-5CA6-4971-8765-918EE4FBAAC5}"/>
          </ac:spMkLst>
        </pc:spChg>
      </pc:sldChg>
      <pc:sldChg chg="modSp add">
        <pc:chgData name="Patel, Dhruv V" userId="89eebba9-d428-40b5-91eb-13049a1e6473" providerId="ADAL" clId="{CA6C6726-619E-CF4D-A43C-B44371597A48}" dt="2021-09-13T21:25:48.194" v="153" actId="20577"/>
        <pc:sldMkLst>
          <pc:docMk/>
          <pc:sldMk cId="1179757692" sldId="294"/>
        </pc:sldMkLst>
        <pc:spChg chg="mod">
          <ac:chgData name="Patel, Dhruv V" userId="89eebba9-d428-40b5-91eb-13049a1e6473" providerId="ADAL" clId="{CA6C6726-619E-CF4D-A43C-B44371597A48}" dt="2021-09-13T21:25:48.194" v="153" actId="20577"/>
          <ac:spMkLst>
            <pc:docMk/>
            <pc:sldMk cId="1179757692" sldId="294"/>
            <ac:spMk id="75" creationId="{00000000-0000-0000-0000-000000000000}"/>
          </ac:spMkLst>
        </pc:spChg>
        <pc:spChg chg="mod">
          <ac:chgData name="Patel, Dhruv V" userId="89eebba9-d428-40b5-91eb-13049a1e6473" providerId="ADAL" clId="{CA6C6726-619E-CF4D-A43C-B44371597A48}" dt="2021-09-13T21:25:33.882" v="101" actId="20577"/>
          <ac:spMkLst>
            <pc:docMk/>
            <pc:sldMk cId="1179757692" sldId="294"/>
            <ac:spMk id="76" creationId="{00000000-0000-0000-0000-000000000000}"/>
          </ac:spMkLst>
        </pc:spChg>
      </pc:sldChg>
    </pc:docChg>
  </pc:docChgLst>
  <pc:docChgLst>
    <pc:chgData name="Antabi, David" userId="c2a1b9f5-ccad-4ddc-9a03-2bb2027a4d0a" providerId="ADAL" clId="{EAA3FFFB-37FB-0B4B-B245-9FA84A95E485}"/>
    <pc:docChg chg="modSld">
      <pc:chgData name="Antabi, David" userId="c2a1b9f5-ccad-4ddc-9a03-2bb2027a4d0a" providerId="ADAL" clId="{EAA3FFFB-37FB-0B4B-B245-9FA84A95E485}" dt="2021-09-14T20:48:08.158" v="2" actId="1076"/>
      <pc:docMkLst>
        <pc:docMk/>
      </pc:docMkLst>
      <pc:sldChg chg="modSp mod">
        <pc:chgData name="Antabi, David" userId="c2a1b9f5-ccad-4ddc-9a03-2bb2027a4d0a" providerId="ADAL" clId="{EAA3FFFB-37FB-0B4B-B245-9FA84A95E485}" dt="2021-09-14T20:48:08.158" v="2" actId="1076"/>
        <pc:sldMkLst>
          <pc:docMk/>
          <pc:sldMk cId="2051121992" sldId="293"/>
        </pc:sldMkLst>
        <pc:picChg chg="mod">
          <ac:chgData name="Antabi, David" userId="c2a1b9f5-ccad-4ddc-9a03-2bb2027a4d0a" providerId="ADAL" clId="{EAA3FFFB-37FB-0B4B-B245-9FA84A95E485}" dt="2021-09-14T20:48:08.158" v="2" actId="1076"/>
          <ac:picMkLst>
            <pc:docMk/>
            <pc:sldMk cId="2051121992" sldId="293"/>
            <ac:picMk id="5" creationId="{0F1D7787-7473-4A78-ADE2-AE2256A4B46E}"/>
          </ac:picMkLst>
        </pc:picChg>
      </pc:sldChg>
    </pc:docChg>
  </pc:docChgLst>
  <pc:docChgLst>
    <pc:chgData name="Patel, Dhruv V" userId="S::dpatel406@gatech.edu::89eebba9-d428-40b5-91eb-13049a1e6473" providerId="AD" clId="Web-{E942974C-7AC2-42F9-A5F1-8A9C0154431C}"/>
    <pc:docChg chg="modSld">
      <pc:chgData name="Patel, Dhruv V" userId="S::dpatel406@gatech.edu::89eebba9-d428-40b5-91eb-13049a1e6473" providerId="AD" clId="Web-{E942974C-7AC2-42F9-A5F1-8A9C0154431C}" dt="2021-02-08T14:43:32.114" v="155" actId="20577"/>
      <pc:docMkLst>
        <pc:docMk/>
      </pc:docMkLst>
      <pc:sldChg chg="modSp">
        <pc:chgData name="Patel, Dhruv V" userId="S::dpatel406@gatech.edu::89eebba9-d428-40b5-91eb-13049a1e6473" providerId="AD" clId="Web-{E942974C-7AC2-42F9-A5F1-8A9C0154431C}" dt="2021-02-08T14:39:00.685" v="58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E942974C-7AC2-42F9-A5F1-8A9C0154431C}" dt="2021-02-08T14:39:00.685" v="58" actId="20577"/>
          <ac:spMkLst>
            <pc:docMk/>
            <pc:sldMk cId="0" sldId="257"/>
            <ac:spMk id="76" creationId="{00000000-0000-0000-0000-000000000000}"/>
          </ac:spMkLst>
        </pc:spChg>
      </pc:sldChg>
      <pc:sldChg chg="addSp delSp modSp addAnim delAnim">
        <pc:chgData name="Patel, Dhruv V" userId="S::dpatel406@gatech.edu::89eebba9-d428-40b5-91eb-13049a1e6473" providerId="AD" clId="Web-{E942974C-7AC2-42F9-A5F1-8A9C0154431C}" dt="2021-02-08T14:43:32.114" v="155" actId="20577"/>
        <pc:sldMkLst>
          <pc:docMk/>
          <pc:sldMk cId="1453105111" sldId="279"/>
        </pc:sldMkLst>
        <pc:spChg chg="mod">
          <ac:chgData name="Patel, Dhruv V" userId="S::dpatel406@gatech.edu::89eebba9-d428-40b5-91eb-13049a1e6473" providerId="AD" clId="Web-{E942974C-7AC2-42F9-A5F1-8A9C0154431C}" dt="2021-02-08T14:41:44.580" v="106" actId="1076"/>
          <ac:spMkLst>
            <pc:docMk/>
            <pc:sldMk cId="1453105111" sldId="279"/>
            <ac:spMk id="2" creationId="{D6BF9E35-1FA9-4A03-9D57-4CEDEC294F94}"/>
          </ac:spMkLst>
        </pc:spChg>
        <pc:spChg chg="mod">
          <ac:chgData name="Patel, Dhruv V" userId="S::dpatel406@gatech.edu::89eebba9-d428-40b5-91eb-13049a1e6473" providerId="AD" clId="Web-{E942974C-7AC2-42F9-A5F1-8A9C0154431C}" dt="2021-02-08T14:43:32.114" v="155" actId="20577"/>
          <ac:spMkLst>
            <pc:docMk/>
            <pc:sldMk cId="1453105111" sldId="279"/>
            <ac:spMk id="3" creationId="{8D7CEAAE-5CA6-4971-8765-918EE4FBAAC5}"/>
          </ac:spMkLst>
        </pc:spChg>
        <pc:spChg chg="add mod">
          <ac:chgData name="Patel, Dhruv V" userId="S::dpatel406@gatech.edu::89eebba9-d428-40b5-91eb-13049a1e6473" providerId="AD" clId="Web-{E942974C-7AC2-42F9-A5F1-8A9C0154431C}" dt="2021-02-08T14:42:41.644" v="152" actId="1076"/>
          <ac:spMkLst>
            <pc:docMk/>
            <pc:sldMk cId="1453105111" sldId="279"/>
            <ac:spMk id="5" creationId="{3100018E-B6AA-4BE7-B656-E2B6D8D5299F}"/>
          </ac:spMkLst>
        </pc:spChg>
        <pc:spChg chg="mod">
          <ac:chgData name="Patel, Dhruv V" userId="S::dpatel406@gatech.edu::89eebba9-d428-40b5-91eb-13049a1e6473" providerId="AD" clId="Web-{E942974C-7AC2-42F9-A5F1-8A9C0154431C}" dt="2021-02-08T14:40:13.312" v="91" actId="1076"/>
          <ac:spMkLst>
            <pc:docMk/>
            <pc:sldMk cId="1453105111" sldId="279"/>
            <ac:spMk id="7" creationId="{A6028235-E5C0-4FDC-91EF-93721CC6BFC8}"/>
          </ac:spMkLst>
        </pc:spChg>
        <pc:spChg chg="mod">
          <ac:chgData name="Patel, Dhruv V" userId="S::dpatel406@gatech.edu::89eebba9-d428-40b5-91eb-13049a1e6473" providerId="AD" clId="Web-{E942974C-7AC2-42F9-A5F1-8A9C0154431C}" dt="2021-02-08T14:40:15.718" v="92" actId="1076"/>
          <ac:spMkLst>
            <pc:docMk/>
            <pc:sldMk cId="1453105111" sldId="279"/>
            <ac:spMk id="8" creationId="{F668356C-4211-4990-B7EC-BBCA4D5AB670}"/>
          </ac:spMkLst>
        </pc:spChg>
        <pc:spChg chg="mod">
          <ac:chgData name="Patel, Dhruv V" userId="S::dpatel406@gatech.edu::89eebba9-d428-40b5-91eb-13049a1e6473" providerId="AD" clId="Web-{E942974C-7AC2-42F9-A5F1-8A9C0154431C}" dt="2021-02-08T14:41:09.579" v="103" actId="1076"/>
          <ac:spMkLst>
            <pc:docMk/>
            <pc:sldMk cId="1453105111" sldId="279"/>
            <ac:spMk id="10" creationId="{601FCE24-8C05-40C8-AE34-7A2EFA0EBABE}"/>
          </ac:spMkLst>
        </pc:spChg>
        <pc:spChg chg="del mod">
          <ac:chgData name="Patel, Dhruv V" userId="S::dpatel406@gatech.edu::89eebba9-d428-40b5-91eb-13049a1e6473" providerId="AD" clId="Web-{E942974C-7AC2-42F9-A5F1-8A9C0154431C}" dt="2021-02-08T14:42:09.424" v="143"/>
          <ac:spMkLst>
            <pc:docMk/>
            <pc:sldMk cId="1453105111" sldId="279"/>
            <ac:spMk id="11" creationId="{768240CE-67F2-478C-8518-20A9AF831D1D}"/>
          </ac:spMkLst>
        </pc:spChg>
        <pc:spChg chg="mod">
          <ac:chgData name="Patel, Dhruv V" userId="S::dpatel406@gatech.edu::89eebba9-d428-40b5-91eb-13049a1e6473" providerId="AD" clId="Web-{E942974C-7AC2-42F9-A5F1-8A9C0154431C}" dt="2021-02-08T14:38:29.731" v="56" actId="1076"/>
          <ac:spMkLst>
            <pc:docMk/>
            <pc:sldMk cId="1453105111" sldId="279"/>
            <ac:spMk id="12" creationId="{DD245F6A-130B-415D-8B60-DAFDE01A0E69}"/>
          </ac:spMkLst>
        </pc:spChg>
        <pc:spChg chg="mod">
          <ac:chgData name="Patel, Dhruv V" userId="S::dpatel406@gatech.edu::89eebba9-d428-40b5-91eb-13049a1e6473" providerId="AD" clId="Web-{E942974C-7AC2-42F9-A5F1-8A9C0154431C}" dt="2021-02-08T14:41:16.095" v="105" actId="1076"/>
          <ac:spMkLst>
            <pc:docMk/>
            <pc:sldMk cId="1453105111" sldId="279"/>
            <ac:spMk id="14" creationId="{BCE4AE6D-C8E8-43E6-B979-FDFA2E05107E}"/>
          </ac:spMkLst>
        </pc:spChg>
        <pc:spChg chg="mod">
          <ac:chgData name="Patel, Dhruv V" userId="S::dpatel406@gatech.edu::89eebba9-d428-40b5-91eb-13049a1e6473" providerId="AD" clId="Web-{E942974C-7AC2-42F9-A5F1-8A9C0154431C}" dt="2021-02-08T14:42:34.581" v="151" actId="1076"/>
          <ac:spMkLst>
            <pc:docMk/>
            <pc:sldMk cId="1453105111" sldId="279"/>
            <ac:spMk id="75" creationId="{00000000-0000-0000-0000-000000000000}"/>
          </ac:spMkLst>
        </pc:spChg>
        <pc:picChg chg="mod">
          <ac:chgData name="Patel, Dhruv V" userId="S::dpatel406@gatech.edu::89eebba9-d428-40b5-91eb-13049a1e6473" providerId="AD" clId="Web-{E942974C-7AC2-42F9-A5F1-8A9C0154431C}" dt="2021-02-08T14:40:10.999" v="90" actId="1076"/>
          <ac:picMkLst>
            <pc:docMk/>
            <pc:sldMk cId="1453105111" sldId="279"/>
            <ac:picMk id="4" creationId="{214E2B4D-9D7F-4B09-BBA3-9582D0DE9CB2}"/>
          </ac:picMkLst>
        </pc:picChg>
      </pc:sldChg>
    </pc:docChg>
  </pc:docChgLst>
  <pc:docChgLst>
    <pc:chgData name="Patel, Dhruv V" userId="S::dpatel406@gatech.edu::89eebba9-d428-40b5-91eb-13049a1e6473" providerId="AD" clId="Web-{1BAE7492-EA0B-49E0-83C6-C12B2AC62035}"/>
    <pc:docChg chg="delSld modSld">
      <pc:chgData name="Patel, Dhruv V" userId="S::dpatel406@gatech.edu::89eebba9-d428-40b5-91eb-13049a1e6473" providerId="AD" clId="Web-{1BAE7492-EA0B-49E0-83C6-C12B2AC62035}" dt="2021-02-08T19:49:59.559" v="3"/>
      <pc:docMkLst>
        <pc:docMk/>
      </pc:docMkLst>
      <pc:sldChg chg="del">
        <pc:chgData name="Patel, Dhruv V" userId="S::dpatel406@gatech.edu::89eebba9-d428-40b5-91eb-13049a1e6473" providerId="AD" clId="Web-{1BAE7492-EA0B-49E0-83C6-C12B2AC62035}" dt="2021-02-08T19:49:59.559" v="3"/>
        <pc:sldMkLst>
          <pc:docMk/>
          <pc:sldMk cId="2020578546" sldId="272"/>
        </pc:sldMkLst>
      </pc:sldChg>
      <pc:sldChg chg="modSp">
        <pc:chgData name="Patel, Dhruv V" userId="S::dpatel406@gatech.edu::89eebba9-d428-40b5-91eb-13049a1e6473" providerId="AD" clId="Web-{1BAE7492-EA0B-49E0-83C6-C12B2AC62035}" dt="2021-02-08T19:49:54.996" v="2" actId="20577"/>
        <pc:sldMkLst>
          <pc:docMk/>
          <pc:sldMk cId="1225126617" sldId="278"/>
        </pc:sldMkLst>
        <pc:spChg chg="mod">
          <ac:chgData name="Patel, Dhruv V" userId="S::dpatel406@gatech.edu::89eebba9-d428-40b5-91eb-13049a1e6473" providerId="AD" clId="Web-{1BAE7492-EA0B-49E0-83C6-C12B2AC62035}" dt="2021-02-08T19:49:54.996" v="2" actId="20577"/>
          <ac:spMkLst>
            <pc:docMk/>
            <pc:sldMk cId="1225126617" sldId="278"/>
            <ac:spMk id="3" creationId="{8D7CEAAE-5CA6-4971-8765-918EE4FBAAC5}"/>
          </ac:spMkLst>
        </pc:spChg>
      </pc:sldChg>
    </pc:docChg>
  </pc:docChgLst>
  <pc:docChgLst>
    <pc:chgData name="Brittney Bush" userId="b4fe8df5-5712-459f-a984-fe67de4aa889" providerId="ADAL" clId="{51BC6EC8-7CF6-479A-BFA7-6326680DF2DE}"/>
    <pc:docChg chg="custSel modSld">
      <pc:chgData name="Brittney Bush" userId="b4fe8df5-5712-459f-a984-fe67de4aa889" providerId="ADAL" clId="{51BC6EC8-7CF6-479A-BFA7-6326680DF2DE}" dt="2021-02-05T07:21:26.029" v="186" actId="403"/>
      <pc:docMkLst>
        <pc:docMk/>
      </pc:docMkLst>
      <pc:sldChg chg="addSp modSp mod addCm delCm modCm">
        <pc:chgData name="Brittney Bush" userId="b4fe8df5-5712-459f-a984-fe67de4aa889" providerId="ADAL" clId="{51BC6EC8-7CF6-479A-BFA7-6326680DF2DE}" dt="2021-02-05T07:21:26.029" v="186" actId="403"/>
        <pc:sldMkLst>
          <pc:docMk/>
          <pc:sldMk cId="677659195" sldId="277"/>
        </pc:sldMkLst>
        <pc:spChg chg="mod">
          <ac:chgData name="Brittney Bush" userId="b4fe8df5-5712-459f-a984-fe67de4aa889" providerId="ADAL" clId="{51BC6EC8-7CF6-479A-BFA7-6326680DF2DE}" dt="2021-02-05T07:21:26.029" v="186" actId="403"/>
          <ac:spMkLst>
            <pc:docMk/>
            <pc:sldMk cId="677659195" sldId="277"/>
            <ac:spMk id="3" creationId="{8D7CEAAE-5CA6-4971-8765-918EE4FBAAC5}"/>
          </ac:spMkLst>
        </pc:spChg>
        <pc:picChg chg="add mod">
          <ac:chgData name="Brittney Bush" userId="b4fe8df5-5712-459f-a984-fe67de4aa889" providerId="ADAL" clId="{51BC6EC8-7CF6-479A-BFA7-6326680DF2DE}" dt="2021-02-05T06:59:47.783" v="32" actId="14100"/>
          <ac:picMkLst>
            <pc:docMk/>
            <pc:sldMk cId="677659195" sldId="277"/>
            <ac:picMk id="4" creationId="{214E2B4D-9D7F-4B09-BBA3-9582D0DE9CB2}"/>
          </ac:picMkLst>
        </pc:picChg>
      </pc:sldChg>
    </pc:docChg>
  </pc:docChgLst>
  <pc:docChgLst>
    <pc:chgData name="Imran, Mohammad Aqdas" userId="S::mimran30@gatech.edu::03810c20-fa4e-46c4-823e-50a86f38f238" providerId="AD" clId="Web-{41FB542C-EDB0-47DC-945C-248F608000A9}"/>
    <pc:docChg chg="modSld">
      <pc:chgData name="Imran, Mohammad Aqdas" userId="S::mimran30@gatech.edu::03810c20-fa4e-46c4-823e-50a86f38f238" providerId="AD" clId="Web-{41FB542C-EDB0-47DC-945C-248F608000A9}" dt="2021-02-06T21:03:07.901" v="61" actId="20577"/>
      <pc:docMkLst>
        <pc:docMk/>
      </pc:docMkLst>
      <pc:sldChg chg="modSp">
        <pc:chgData name="Imran, Mohammad Aqdas" userId="S::mimran30@gatech.edu::03810c20-fa4e-46c4-823e-50a86f38f238" providerId="AD" clId="Web-{41FB542C-EDB0-47DC-945C-248F608000A9}" dt="2021-02-06T21:03:07.901" v="61" actId="20577"/>
        <pc:sldMkLst>
          <pc:docMk/>
          <pc:sldMk cId="677659195" sldId="277"/>
        </pc:sldMkLst>
        <pc:spChg chg="mod">
          <ac:chgData name="Imran, Mohammad Aqdas" userId="S::mimran30@gatech.edu::03810c20-fa4e-46c4-823e-50a86f38f238" providerId="AD" clId="Web-{41FB542C-EDB0-47DC-945C-248F608000A9}" dt="2021-02-06T21:03:07.901" v="61" actId="20577"/>
          <ac:spMkLst>
            <pc:docMk/>
            <pc:sldMk cId="677659195" sldId="277"/>
            <ac:spMk id="3" creationId="{8D7CEAAE-5CA6-4971-8765-918EE4FBAAC5}"/>
          </ac:spMkLst>
        </pc:spChg>
      </pc:sldChg>
    </pc:docChg>
  </pc:docChgLst>
  <pc:docChgLst>
    <pc:chgData name="Imran, Mohammad Aqdas" userId="S::mimran30@gatech.edu::03810c20-fa4e-46c4-823e-50a86f38f238" providerId="AD" clId="Web-{3D469E4A-D976-44AB-9518-AB3D3B414E64}"/>
    <pc:docChg chg="modSld">
      <pc:chgData name="Imran, Mohammad Aqdas" userId="S::mimran30@gatech.edu::03810c20-fa4e-46c4-823e-50a86f38f238" providerId="AD" clId="Web-{3D469E4A-D976-44AB-9518-AB3D3B414E64}" dt="2021-02-06T19:46:41.724" v="40" actId="20577"/>
      <pc:docMkLst>
        <pc:docMk/>
      </pc:docMkLst>
      <pc:sldChg chg="modSp">
        <pc:chgData name="Imran, Mohammad Aqdas" userId="S::mimran30@gatech.edu::03810c20-fa4e-46c4-823e-50a86f38f238" providerId="AD" clId="Web-{3D469E4A-D976-44AB-9518-AB3D3B414E64}" dt="2021-02-06T19:46:41.724" v="40" actId="20577"/>
        <pc:sldMkLst>
          <pc:docMk/>
          <pc:sldMk cId="677659195" sldId="277"/>
        </pc:sldMkLst>
        <pc:spChg chg="mod">
          <ac:chgData name="Imran, Mohammad Aqdas" userId="S::mimran30@gatech.edu::03810c20-fa4e-46c4-823e-50a86f38f238" providerId="AD" clId="Web-{3D469E4A-D976-44AB-9518-AB3D3B414E64}" dt="2021-02-06T19:46:41.724" v="40" actId="20577"/>
          <ac:spMkLst>
            <pc:docMk/>
            <pc:sldMk cId="677659195" sldId="277"/>
            <ac:spMk id="3" creationId="{8D7CEAAE-5CA6-4971-8765-918EE4FBAA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744f6d5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744f6d5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47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33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334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11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336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603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536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12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579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64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275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923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927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92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42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113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88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739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86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228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01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2D23-3197-D242-8834-B7A59CA9B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97609-9F2C-E74D-A062-3E7506298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FECCE-B681-7E44-9027-CEB849C9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6F91-0854-2745-AED4-126399ED7EC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DC87-161B-824A-B071-1DC9FA07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7233-617B-FF4A-8280-7595C980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8A75-D616-3D48-9DEE-DC0864F7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8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3086-BBCE-544D-A3BB-6B670418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084D-8AE2-1A44-BB36-4CABA52E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8CEF-9AA8-2C46-8C69-D707B60B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6F91-0854-2745-AED4-126399ED7EC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F695-0966-764F-AEA1-63844395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11C69-E769-3843-AC03-385158A6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8A75-D616-3D48-9DEE-DC0864F7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3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137E-FB32-5541-8434-34F98A42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5CB60-7ED8-844F-851C-0AE1F27B6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A40C1-340D-234F-9B93-DC689787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6F91-0854-2745-AED4-126399ED7EC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E919-BF4A-F147-A35A-3C8850A5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B56E-6556-6B43-83AD-A9A6061E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8A75-D616-3D48-9DEE-DC0864F7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92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8265-6599-9F44-9405-CF49B64E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9E44-938F-AA4A-8546-0CBC6B71B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2F8D7-4BDE-7345-8CBD-DF0EC6DF4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CA61A-3CE8-534E-96CE-45D957E0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6F91-0854-2745-AED4-126399ED7EC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77242-20D9-2741-A89C-CDD09328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4C818-C137-8444-900E-0B3209A3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8A75-D616-3D48-9DEE-DC0864F7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4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321A-EC01-7F47-884D-B09EF07F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BE069-35B9-2647-9FE5-C0CFBB4B7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64136-9B70-8F44-9F9D-72D7FF1FC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CCBEE-55C9-6241-BB5D-F56F662F3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62837-E4F5-6044-AD4B-1BB56C83E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BB91C-1206-7649-B382-17A057A2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6F91-0854-2745-AED4-126399ED7EC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4372E-270B-824B-AA04-EDDA30C8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5A964-DED1-1041-AD69-B3658EDD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8A75-D616-3D48-9DEE-DC0864F7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3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46D4-E8F0-054A-930F-0F3A24FC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2D7E6-AB61-164C-AE1A-571BD22F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6F91-0854-2745-AED4-126399ED7EC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FF77A-FF1A-BB48-A8A1-2D165139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84968-A50E-CD47-93CF-148860C8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8A75-D616-3D48-9DEE-DC0864F7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92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A9D30-9B20-834F-960E-58FBB3BA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6F91-0854-2745-AED4-126399ED7EC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C65E6-5178-AB46-8085-7ED25013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429E8-1C50-924E-BFF3-6625AB5F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8A75-D616-3D48-9DEE-DC0864F7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01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1206-FD1E-6046-ABBC-6241C331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32C1-6010-BE40-9BFD-E86D40EE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DA595-5E23-264C-B131-20EED6D2F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84B80-029D-1A45-89E7-38576463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6F91-0854-2745-AED4-126399ED7EC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DFB7-A54E-AC4D-9708-A64D5ADF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732F6-AFAA-CD46-A695-93921F25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8A75-D616-3D48-9DEE-DC0864F7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3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DAA5-0FAF-6843-BFB2-A3A777FE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4BBCF-ED75-534C-A8A7-BD6945372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509CE-DD5F-1E42-90F1-191D306B9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96CC-FAA5-3841-B1D8-8AD05982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6F91-0854-2745-AED4-126399ED7EC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B7E1A-BFA4-D94A-AFC6-1864CDB3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02A04-6BCE-9A4A-97E1-763A26D4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8A75-D616-3D48-9DEE-DC0864F7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1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69C9-22DF-F940-828D-BF3D13AF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D21EA-0397-C344-B0E6-C262E676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F06D6-09EF-E34A-B800-4A8B06D4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6F91-0854-2745-AED4-126399ED7EC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2026D-D2CA-A14C-AFA6-95194272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9E8DC-E16C-904F-A590-4AC93EB2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8A75-D616-3D48-9DEE-DC0864F7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72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A17BC-C808-A146-B61D-87D5516F7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76D0E-25F1-CC4B-81DC-74A9CB166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2743-E986-7149-8B20-3B302414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6F91-0854-2745-AED4-126399ED7EC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8B449-C6E2-6A48-9244-F496E330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9FFE-7838-9846-B97B-63B8C0D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8A75-D616-3D48-9DEE-DC0864F7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1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523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C2303-B012-194F-9901-5DD8E37E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B9AD7-B5F3-9A44-B5A1-19860D6EB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B35CC-D544-1946-8DF7-6E1A22C3E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76F91-0854-2745-AED4-126399ED7EC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88E32-005E-A746-8A53-06A986B8E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3B723-2330-A64E-986B-E69BD9E2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98A75-D616-3D48-9DEE-DC0864F7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6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61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unseling.gatech.edu/content/connecting-coach" TargetMode="External"/><Relationship Id="rId13" Type="http://schemas.openxmlformats.org/officeDocument/2006/relationships/hyperlink" Target="https://disabilityservices.gatech.edu/" TargetMode="External"/><Relationship Id="rId3" Type="http://schemas.openxmlformats.org/officeDocument/2006/relationships/hyperlink" Target="https://advising.gatech.edu/success-summit" TargetMode="External"/><Relationship Id="rId7" Type="http://schemas.openxmlformats.org/officeDocument/2006/relationships/hyperlink" Target="https://gtvault.sharepoint.com/:i:/s/CS1331TAs-Fall2020/ESKVF1Xlr3xKpmlt2-eLS2gBPiVMCAYHBK_l8tb3wbA3pw?e=79oLeF" TargetMode="External"/><Relationship Id="rId12" Type="http://schemas.openxmlformats.org/officeDocument/2006/relationships/hyperlink" Target="https://gtvault.sharepoint.com/:b:/s/CS1331TAs-Fall2020/Efd7Nsu-ce5FrpX0LC_Es4YBPtGqTqrowDxzCFLtYxpz4Q?e=50mz2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uccess.gatech.edu/plus-sessions" TargetMode="External"/><Relationship Id="rId11" Type="http://schemas.openxmlformats.org/officeDocument/2006/relationships/hyperlink" Target="https://counseling.gatech.edu/content/group-counseling" TargetMode="External"/><Relationship Id="rId5" Type="http://schemas.openxmlformats.org/officeDocument/2006/relationships/hyperlink" Target="http://success.gatech.edu/tutoring-0" TargetMode="External"/><Relationship Id="rId15" Type="http://schemas.openxmlformats.org/officeDocument/2006/relationships/hyperlink" Target="https://gtvault.sharepoint.com/:b:/s/CS1331TAs-Fall2020/EeqKiAk7wL1NmfTAJE9cKqUBAkbXM_htr0g05-f1EqDtNw?e=t3vFHt" TargetMode="External"/><Relationship Id="rId10" Type="http://schemas.openxmlformats.org/officeDocument/2006/relationships/hyperlink" Target="https://health.gatech.edu/services/psych" TargetMode="External"/><Relationship Id="rId4" Type="http://schemas.openxmlformats.org/officeDocument/2006/relationships/hyperlink" Target="https://advising.gatech.edu/academic-coaching" TargetMode="External"/><Relationship Id="rId9" Type="http://schemas.openxmlformats.org/officeDocument/2006/relationships/hyperlink" Target="http://counseling.gatech.edu/content/scheduling-appointment" TargetMode="External"/><Relationship Id="rId14" Type="http://schemas.openxmlformats.org/officeDocument/2006/relationships/hyperlink" Target="https://grandchallenges.gatech.edu/office-dean-studen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11700" y="3120575"/>
            <a:ext cx="8709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solidFill>
                  <a:srgbClr val="20124D"/>
                </a:solidFill>
                <a:latin typeface="Roboto Slab"/>
                <a:ea typeface="Roboto Slab"/>
                <a:cs typeface="Roboto Slab"/>
                <a:sym typeface="Roboto Slab"/>
              </a:rPr>
              <a:t>Recitation 4 </a:t>
            </a:r>
            <a:r>
              <a:rPr lang="en" sz="85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/////</a:t>
            </a:r>
            <a:endParaRPr sz="85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 rot="10800000" flipH="1">
            <a:off x="387725" y="4583325"/>
            <a:ext cx="81624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 rot="10800000" flipH="1">
            <a:off x="387725" y="3211725"/>
            <a:ext cx="81624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rgbClr val="351C75"/>
                </a:solidFill>
                <a:latin typeface="Roboto Slab"/>
                <a:ea typeface="Roboto Slab"/>
              </a:rPr>
              <a:t>compareTo</a:t>
            </a:r>
            <a:r>
              <a:rPr lang="en">
                <a:solidFill>
                  <a:srgbClr val="351C75"/>
                </a:solidFill>
                <a:latin typeface="Roboto Slab"/>
                <a:ea typeface="Roboto Slab"/>
              </a:rPr>
              <a:t>()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84643"/>
            <a:ext cx="8520600" cy="3460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</a:rPr>
              <a:t>Used to compare objects- such as Strings </a:t>
            </a: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</a:rPr>
              <a:t>Primitives are compared using the reference equality operator (==) </a:t>
            </a: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</a:rPr>
              <a:t>The method is case sensitive, so in order for it to return 0 then both strings have to be exactly the same </a:t>
            </a:r>
          </a:p>
          <a:p>
            <a:pPr marL="425450" lvl="1" indent="0">
              <a:lnSpc>
                <a:spcPct val="114999"/>
              </a:lnSpc>
              <a:buNone/>
            </a:pPr>
            <a:endParaRPr lang="en">
              <a:solidFill>
                <a:srgbClr val="7F7F7F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8C3F95-B685-482A-A09F-A3AA5879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49" y="2882301"/>
            <a:ext cx="7214347" cy="100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9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</a:rPr>
              <a:t>equals()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84643"/>
            <a:ext cx="8520600" cy="3460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</a:rPr>
              <a:t>Strings can also be compared using the equals() method 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Calibri"/>
              </a:rPr>
              <a:t>Ex.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Courier New"/>
              </a:rPr>
              <a:t> </a:t>
            </a:r>
            <a:r>
              <a:rPr lang="en" err="1">
                <a:solidFill>
                  <a:schemeClr val="bg2">
                    <a:lumMod val="75000"/>
                  </a:schemeClr>
                </a:solidFill>
                <a:latin typeface="Courier New"/>
              </a:rPr>
              <a:t>aStr.equals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Courier New"/>
              </a:rPr>
              <a:t>(aStr2)</a:t>
            </a: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</a:rPr>
              <a:t>The equals() and </a:t>
            </a:r>
            <a:r>
              <a:rPr lang="en" err="1">
                <a:solidFill>
                  <a:schemeClr val="bg2">
                    <a:lumMod val="75000"/>
                  </a:schemeClr>
                </a:solidFill>
              </a:rPr>
              <a:t>compareTo</a:t>
            </a:r>
            <a:r>
              <a:rPr lang="en">
                <a:solidFill>
                  <a:schemeClr val="bg2">
                    <a:lumMod val="75000"/>
                  </a:schemeClr>
                </a:solidFill>
              </a:rPr>
              <a:t>() methods compare the </a:t>
            </a:r>
            <a:r>
              <a:rPr lang="en" i="1">
                <a:solidFill>
                  <a:schemeClr val="bg2">
                    <a:lumMod val="75000"/>
                  </a:schemeClr>
                </a:solidFill>
              </a:rPr>
              <a:t>values </a:t>
            </a:r>
            <a:r>
              <a:rPr lang="en">
                <a:solidFill>
                  <a:schemeClr val="bg2">
                    <a:lumMod val="75000"/>
                  </a:schemeClr>
                </a:solidFill>
              </a:rPr>
              <a:t>of variables instead of the </a:t>
            </a:r>
            <a:r>
              <a:rPr lang="en" i="1">
                <a:solidFill>
                  <a:schemeClr val="bg2">
                    <a:lumMod val="75000"/>
                  </a:schemeClr>
                </a:solidFill>
              </a:rPr>
              <a:t>references</a:t>
            </a:r>
            <a:endParaRPr lang="en">
              <a:solidFill>
                <a:schemeClr val="bg2">
                  <a:lumMod val="75000"/>
                </a:schemeClr>
              </a:solidFill>
            </a:endParaRPr>
          </a:p>
          <a:p>
            <a:pPr marL="742950" lvl="1">
              <a:lnSpc>
                <a:spcPct val="114999"/>
              </a:lnSpc>
            </a:pPr>
            <a:endParaRPr lang="en">
              <a:solidFill>
                <a:schemeClr val="bg2">
                  <a:lumMod val="75000"/>
                </a:schemeClr>
              </a:solidFill>
            </a:endParaRPr>
          </a:p>
          <a:p>
            <a:pPr marL="425450" lvl="1" indent="0">
              <a:lnSpc>
                <a:spcPct val="114999"/>
              </a:lnSpc>
              <a:buNone/>
            </a:pPr>
            <a:endParaRPr lang="en">
              <a:solidFill>
                <a:srgbClr val="7F7F7F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22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14517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</a:rPr>
              <a:t>String Methods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884468"/>
            <a:ext cx="8449899" cy="3687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String operations return a new String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Object</a:t>
            </a:r>
            <a:r>
              <a:rPr lang="en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so you must reassign the result to a 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  </a:t>
            </a:r>
            <a:r>
              <a:rPr lang="en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String variable</a:t>
            </a: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We will also show you the Java API: </a:t>
            </a:r>
            <a:r>
              <a:rPr lang="en">
                <a:hlinkClick r:id="rId3"/>
              </a:rPr>
              <a:t>https://docs.oracle.com/javase/7/docs/api/java/lang/String.html</a:t>
            </a:r>
            <a:endParaRPr lang="en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Courier New"/>
              </a:rPr>
              <a:t>String b =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 sz="160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a.replace</a:t>
            </a:r>
            <a:r>
              <a:rPr lang="en" sz="1600">
                <a:solidFill>
                  <a:schemeClr val="bg1">
                    <a:lumMod val="50000"/>
                  </a:schemeClr>
                </a:solidFill>
                <a:latin typeface="Courier New"/>
              </a:rPr>
              <a:t>(char old, char new);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 sz="160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a.toLowerCase</a:t>
            </a:r>
            <a:r>
              <a:rPr lang="en" sz="1600">
                <a:solidFill>
                  <a:schemeClr val="bg1">
                    <a:lumMod val="50000"/>
                  </a:schemeClr>
                </a:solidFill>
                <a:latin typeface="Courier New"/>
              </a:rPr>
              <a:t>();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 sz="160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a.toUpperCase</a:t>
            </a:r>
            <a:r>
              <a:rPr lang="en" sz="1600">
                <a:solidFill>
                  <a:schemeClr val="bg1">
                    <a:lumMod val="50000"/>
                  </a:schemeClr>
                </a:solidFill>
                <a:latin typeface="Courier New"/>
              </a:rPr>
              <a:t>();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 sz="160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a.substring</a:t>
            </a:r>
            <a:r>
              <a:rPr lang="en" sz="1600">
                <a:solidFill>
                  <a:schemeClr val="bg1">
                    <a:lumMod val="50000"/>
                  </a:schemeClr>
                </a:solidFill>
                <a:latin typeface="Courier New"/>
              </a:rPr>
              <a:t>(int </a:t>
            </a:r>
            <a:r>
              <a:rPr lang="en" sz="160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beginningIndex</a:t>
            </a:r>
            <a:r>
              <a:rPr lang="en" sz="1600">
                <a:solidFill>
                  <a:schemeClr val="bg1">
                    <a:lumMod val="50000"/>
                  </a:schemeClr>
                </a:solidFill>
                <a:latin typeface="Courier New"/>
              </a:rPr>
              <a:t>, int </a:t>
            </a:r>
            <a:r>
              <a:rPr lang="en" sz="160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endingIndex</a:t>
            </a:r>
            <a:r>
              <a:rPr lang="en" sz="1600">
                <a:solidFill>
                  <a:schemeClr val="bg1">
                    <a:lumMod val="50000"/>
                  </a:schemeClr>
                </a:solidFill>
                <a:latin typeface="Courier New"/>
              </a:rPr>
              <a:t>);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 sz="160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a.substring</a:t>
            </a:r>
            <a:r>
              <a:rPr lang="en" sz="1600">
                <a:solidFill>
                  <a:schemeClr val="bg1">
                    <a:lumMod val="50000"/>
                  </a:schemeClr>
                </a:solidFill>
                <a:latin typeface="Courier New"/>
              </a:rPr>
              <a:t>(int </a:t>
            </a:r>
            <a:r>
              <a:rPr lang="en" sz="160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beginningIndex</a:t>
            </a:r>
            <a:r>
              <a:rPr lang="en" sz="1600">
                <a:solidFill>
                  <a:schemeClr val="bg1">
                    <a:lumMod val="50000"/>
                  </a:schemeClr>
                </a:solidFill>
                <a:latin typeface="Courier New"/>
              </a:rPr>
              <a:t>);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 sz="160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a.length</a:t>
            </a:r>
            <a:r>
              <a:rPr lang="en" sz="1600">
                <a:solidFill>
                  <a:schemeClr val="bg1">
                    <a:lumMod val="50000"/>
                  </a:schemeClr>
                </a:solidFill>
                <a:latin typeface="Courier New"/>
              </a:rPr>
              <a:t>();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 sz="160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a.indexOf</a:t>
            </a:r>
            <a:r>
              <a:rPr lang="en" sz="1600">
                <a:solidFill>
                  <a:schemeClr val="bg1">
                    <a:lumMod val="50000"/>
                  </a:schemeClr>
                </a:solidFill>
                <a:latin typeface="Courier New"/>
              </a:rPr>
              <a:t>(char </a:t>
            </a:r>
            <a:r>
              <a:rPr lang="en" sz="160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characterInString</a:t>
            </a:r>
            <a:r>
              <a:rPr lang="en" sz="1600">
                <a:solidFill>
                  <a:schemeClr val="bg1">
                    <a:lumMod val="50000"/>
                  </a:schemeClr>
                </a:solidFill>
                <a:latin typeface="Courier New"/>
              </a:rPr>
              <a:t>);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 sz="160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a.concat</a:t>
            </a:r>
            <a:r>
              <a:rPr lang="en" sz="1600">
                <a:solidFill>
                  <a:schemeClr val="bg1">
                    <a:lumMod val="50000"/>
                  </a:schemeClr>
                </a:solidFill>
                <a:latin typeface="Courier New"/>
              </a:rPr>
              <a:t>(String </a:t>
            </a:r>
            <a:r>
              <a:rPr lang="en" sz="160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anotherString</a:t>
            </a:r>
            <a:r>
              <a:rPr lang="en" sz="1600">
                <a:solidFill>
                  <a:schemeClr val="bg1">
                    <a:lumMod val="50000"/>
                  </a:schemeClr>
                </a:solidFill>
                <a:latin typeface="Courier New"/>
              </a:rPr>
              <a:t>);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endParaRPr lang="en" sz="160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marL="596900" lvl="1" indent="0">
              <a:lnSpc>
                <a:spcPct val="114999"/>
              </a:lnSpc>
              <a:buNone/>
            </a:pPr>
            <a:endParaRPr lang="en" sz="1100">
              <a:solidFill>
                <a:schemeClr val="bg1">
                  <a:lumMod val="50000"/>
                </a:schemeClr>
              </a:solidFill>
              <a:latin typeface="Courier New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2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66329" y="10884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</a:rPr>
              <a:t>Strings Example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84643"/>
            <a:ext cx="8520600" cy="3460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endParaRPr lang="en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marL="285750" indent="-285750">
              <a:lnSpc>
                <a:spcPct val="114999"/>
              </a:lnSpc>
            </a:pPr>
            <a:endParaRPr lang="en">
              <a:solidFill>
                <a:schemeClr val="bg1">
                  <a:lumMod val="50000"/>
                </a:schemeClr>
              </a:solidFill>
            </a:endParaRPr>
          </a:p>
          <a:p>
            <a:pPr marL="425450" lvl="1" indent="0">
              <a:lnSpc>
                <a:spcPct val="114999"/>
              </a:lnSpc>
              <a:buNone/>
            </a:pPr>
            <a:endParaRPr lang="en-US">
              <a:solidFill>
                <a:srgbClr val="000000"/>
              </a:solidFill>
              <a:latin typeface="Courier New"/>
            </a:endParaRPr>
          </a:p>
          <a:p>
            <a:pPr marL="425450" lvl="1" indent="0">
              <a:lnSpc>
                <a:spcPct val="114999"/>
              </a:lnSpc>
              <a:buNone/>
            </a:pPr>
            <a:endParaRPr lang="en-US">
              <a:solidFill>
                <a:srgbClr val="000000"/>
              </a:solidFill>
              <a:latin typeface="Courier New"/>
            </a:endParaRPr>
          </a:p>
          <a:p>
            <a:pPr marL="425450" lvl="1" indent="0">
              <a:lnSpc>
                <a:spcPct val="114999"/>
              </a:lnSpc>
              <a:buNone/>
            </a:pPr>
            <a:endParaRPr lang="en-US">
              <a:solidFill>
                <a:srgbClr val="000000"/>
              </a:solidFill>
              <a:latin typeface="Courier New"/>
            </a:endParaRPr>
          </a:p>
          <a:p>
            <a:pPr marL="425450" lvl="1" indent="0">
              <a:lnSpc>
                <a:spcPct val="114999"/>
              </a:lnSpc>
              <a:buNone/>
            </a:pPr>
            <a:endParaRPr lang="en-US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9717C0D-FA6C-4F50-8337-2409B7D89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63" b="11734"/>
          <a:stretch/>
        </p:blipFill>
        <p:spPr>
          <a:xfrm>
            <a:off x="5569136" y="2756096"/>
            <a:ext cx="3189862" cy="365471"/>
          </a:xfrm>
          <a:prstGeom prst="rect">
            <a:avLst/>
          </a:prstGeo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3FF0DF-F609-4AEA-BDD4-F230F388B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95" y="866355"/>
            <a:ext cx="4894902" cy="35719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81D164-86EA-4217-8ABA-A9B403B91A1E}"/>
              </a:ext>
            </a:extLst>
          </p:cNvPr>
          <p:cNvSpPr txBox="1"/>
          <p:nvPr/>
        </p:nvSpPr>
        <p:spPr>
          <a:xfrm>
            <a:off x="5262513" y="239028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solidFill>
                  <a:schemeClr val="bg1">
                    <a:lumMod val="50000"/>
                  </a:schemeClr>
                </a:solidFill>
                <a:latin typeface="Calibri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9336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Command Line Output</a:t>
            </a:r>
            <a:endParaRPr b="1" err="1"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237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6724" indent="-342424" fontAlgn="base"/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+mn-lt"/>
                <a:cs typeface="+mn-lt"/>
              </a:rPr>
              <a:t>System.out.print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+mn-lt"/>
                <a:cs typeface="+mn-lt"/>
              </a:rPr>
              <a:t>()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- prints on the current line 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marL="114300" indent="0">
              <a:buNone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marL="456724" indent="-342424"/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+mn-lt"/>
                <a:cs typeface="+mn-lt"/>
              </a:rPr>
              <a:t>System.out.println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+mn-lt"/>
                <a:cs typeface="+mn-lt"/>
              </a:rPr>
              <a:t>()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- prints and then adds a new line character at the end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114300" indent="0">
              <a:buNone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marL="456724" indent="-342424"/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+mn-lt"/>
                <a:cs typeface="+mn-lt"/>
              </a:rPr>
              <a:t>System.out.printf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+mn-lt"/>
                <a:cs typeface="+mn-lt"/>
              </a:rPr>
              <a:t>()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- prints with formatting depending on the specifiers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114300" indent="0">
              <a:lnSpc>
                <a:spcPct val="113999"/>
              </a:lnSpc>
              <a:buNone/>
            </a:pPr>
            <a:endParaRPr lang="en-US">
              <a:cs typeface="Calibri" panose="020F0502020204030204"/>
            </a:endParaRPr>
          </a:p>
          <a:p>
            <a:pPr marL="913924" lvl="1" indent="-317183" fontAlgn="base"/>
            <a:endParaRPr lang="en-US">
              <a:cs typeface="Calibri" panose="020F0502020204030204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53400" y="502681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15242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b="1" err="1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Printf</a:t>
            </a:r>
            <a:endParaRPr b="1" err="1"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237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ctr" fontAlgn="base">
              <a:buNone/>
            </a:pPr>
            <a:r>
              <a:rPr lang="en-US" b="1">
                <a:ea typeface="+mn-lt"/>
                <a:cs typeface="+mn-lt"/>
              </a:rPr>
              <a:t>%[flags][width][.precision]conversion-character</a:t>
            </a:r>
            <a:br>
              <a:rPr lang="en-US"/>
            </a:br>
            <a:endParaRPr lang="en-US">
              <a:cs typeface="Calibri" panose="020F0502020204030204"/>
            </a:endParaRPr>
          </a:p>
          <a:p>
            <a:pPr marL="456724" indent="-342424"/>
            <a:r>
              <a:rPr lang="en-US">
                <a:ea typeface="+mn-lt"/>
                <a:cs typeface="+mn-lt"/>
              </a:rPr>
              <a:t>Conversion characters</a:t>
            </a:r>
            <a:endParaRPr lang="en-US"/>
          </a:p>
          <a:p>
            <a:pPr marL="913924" lvl="1" indent="-317183"/>
            <a:r>
              <a:rPr lang="en-US" i="1">
                <a:ea typeface="+mn-lt"/>
                <a:cs typeface="+mn-lt"/>
              </a:rPr>
              <a:t>s </a:t>
            </a:r>
            <a:r>
              <a:rPr lang="en-US">
                <a:ea typeface="+mn-lt"/>
                <a:cs typeface="+mn-lt"/>
              </a:rPr>
              <a:t>- formats strings</a:t>
            </a:r>
            <a:endParaRPr lang="en-US"/>
          </a:p>
          <a:p>
            <a:pPr marL="913924" lvl="1" indent="-317183"/>
            <a:r>
              <a:rPr lang="en-US" i="1">
                <a:ea typeface="+mn-lt"/>
                <a:cs typeface="+mn-lt"/>
              </a:rPr>
              <a:t>d</a:t>
            </a:r>
            <a:r>
              <a:rPr lang="en-US">
                <a:ea typeface="+mn-lt"/>
                <a:cs typeface="+mn-lt"/>
              </a:rPr>
              <a:t> - formats decimal integers</a:t>
            </a:r>
            <a:endParaRPr lang="en-US"/>
          </a:p>
          <a:p>
            <a:pPr marL="913924" lvl="1" indent="-317183"/>
            <a:r>
              <a:rPr lang="en-US" i="1">
                <a:ea typeface="+mn-lt"/>
                <a:cs typeface="+mn-lt"/>
              </a:rPr>
              <a:t>f</a:t>
            </a:r>
            <a:r>
              <a:rPr lang="en-US">
                <a:ea typeface="+mn-lt"/>
                <a:cs typeface="+mn-lt"/>
              </a:rPr>
              <a:t> - formats the floating-point numbers</a:t>
            </a:r>
            <a:endParaRPr lang="en-US"/>
          </a:p>
          <a:p>
            <a:pPr marL="913924" lvl="1" indent="-317183"/>
            <a:r>
              <a:rPr lang="en-US" i="1">
                <a:ea typeface="+mn-lt"/>
                <a:cs typeface="+mn-lt"/>
              </a:rPr>
              <a:t>B</a:t>
            </a:r>
            <a:r>
              <a:rPr lang="en-US">
                <a:ea typeface="+mn-lt"/>
                <a:cs typeface="+mn-lt"/>
              </a:rPr>
              <a:t> - formats </a:t>
            </a:r>
            <a:r>
              <a:rPr lang="en-US" err="1">
                <a:ea typeface="+mn-lt"/>
                <a:cs typeface="+mn-lt"/>
              </a:rPr>
              <a:t>booleans</a:t>
            </a:r>
            <a:endParaRPr lang="en-US" err="1"/>
          </a:p>
          <a:p>
            <a:pPr marL="913924" lvl="1" indent="-317183"/>
            <a:r>
              <a:rPr lang="en-US">
                <a:ea typeface="+mn-lt"/>
                <a:cs typeface="+mn-lt"/>
              </a:rPr>
              <a:t>c - formats characters</a:t>
            </a:r>
            <a:endParaRPr lang="en-US"/>
          </a:p>
          <a:p>
            <a:pPr marL="114300" indent="0">
              <a:buNone/>
            </a:pPr>
            <a:br>
              <a:rPr lang="en-US"/>
            </a:br>
            <a:endParaRPr lang="en-US">
              <a:cs typeface="Calibri" panose="020F0502020204030204"/>
            </a:endParaRPr>
          </a:p>
          <a:p>
            <a:pPr marL="114300" indent="0">
              <a:lnSpc>
                <a:spcPct val="113999"/>
              </a:lnSpc>
              <a:buNone/>
            </a:pPr>
            <a:endParaRPr lang="en-US">
              <a:cs typeface="Calibri" panose="020F0502020204030204"/>
            </a:endParaRPr>
          </a:p>
          <a:p>
            <a:pPr marL="913924" lvl="1" indent="-317183" fontAlgn="base"/>
            <a:endParaRPr lang="en-US">
              <a:cs typeface="Calibri" panose="020F0502020204030204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53400" y="502681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05278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38641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</a:rPr>
              <a:t>Numerical Formatted Print Example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6D05DD43-B3EC-4778-B5AD-408DED134C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262662"/>
            <a:ext cx="8520600" cy="547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14999"/>
              </a:lnSpc>
              <a:buNone/>
            </a:pPr>
            <a:r>
              <a:rPr lang="en" sz="220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System.out.printf</a:t>
            </a:r>
            <a:r>
              <a:rPr lang="en" sz="2200">
                <a:solidFill>
                  <a:schemeClr val="bg1">
                    <a:lumMod val="50000"/>
                  </a:schemeClr>
                </a:solidFill>
                <a:latin typeface="Courier New"/>
              </a:rPr>
              <a:t>("%9.3f", 3.14)</a:t>
            </a:r>
            <a:endParaRPr lang="en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lnSpc>
                <a:spcPct val="114999"/>
              </a:lnSpc>
              <a:buNone/>
            </a:pPr>
            <a:endParaRPr lang="en" sz="220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marL="0" indent="0" algn="ctr">
              <a:lnSpc>
                <a:spcPct val="114999"/>
              </a:lnSpc>
              <a:buNone/>
            </a:pPr>
            <a:endParaRPr lang="en" sz="220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endParaRPr lang="en">
              <a:solidFill>
                <a:srgbClr val="7F7F7F"/>
              </a:solidFill>
              <a:latin typeface="Roboto"/>
            </a:endParaRPr>
          </a:p>
          <a:p>
            <a:pPr marL="0" indent="0">
              <a:lnSpc>
                <a:spcPct val="114999"/>
              </a:lnSpc>
              <a:buNone/>
            </a:pPr>
            <a:endParaRPr lang="en">
              <a:solidFill>
                <a:srgbClr val="7F7F7F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0576A-28A8-4299-9134-4E5FB9A2BF21}"/>
              </a:ext>
            </a:extLst>
          </p:cNvPr>
          <p:cNvSpPr txBox="1"/>
          <p:nvPr/>
        </p:nvSpPr>
        <p:spPr>
          <a:xfrm>
            <a:off x="383198" y="2042745"/>
            <a:ext cx="8612062" cy="9176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 sz="1600">
                <a:solidFill>
                  <a:schemeClr val="bg1">
                    <a:lumMod val="50000"/>
                  </a:schemeClr>
                </a:solidFill>
              </a:rPr>
              <a:t>The number 9 specifies the </a:t>
            </a:r>
            <a:r>
              <a:rPr lang="en" sz="1600" b="1" u="sng">
                <a:solidFill>
                  <a:schemeClr val="bg1">
                    <a:lumMod val="50000"/>
                  </a:schemeClr>
                </a:solidFill>
              </a:rPr>
              <a:t>minimum</a:t>
            </a:r>
            <a:r>
              <a:rPr lang="en" sz="1600">
                <a:solidFill>
                  <a:schemeClr val="bg1">
                    <a:lumMod val="50000"/>
                  </a:schemeClr>
                </a:solidFill>
              </a:rPr>
              <a:t> width of the formatted float (including the dot).</a:t>
            </a: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 sz="1600">
                <a:solidFill>
                  <a:schemeClr val="bg1">
                    <a:lumMod val="50000"/>
                  </a:schemeClr>
                </a:solidFill>
              </a:rPr>
              <a:t>The number 3 specifies how many places the number should be </a:t>
            </a:r>
            <a:r>
              <a:rPr lang="en" sz="1600" i="1">
                <a:solidFill>
                  <a:schemeClr val="bg1">
                    <a:lumMod val="50000"/>
                  </a:schemeClr>
                </a:solidFill>
              </a:rPr>
              <a:t>rounded</a:t>
            </a:r>
            <a:r>
              <a:rPr lang="en" sz="1600">
                <a:solidFill>
                  <a:schemeClr val="bg1">
                    <a:lumMod val="50000"/>
                  </a:schemeClr>
                </a:solidFill>
              </a:rPr>
              <a:t> to. </a:t>
            </a: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 sz="1600">
                <a:solidFill>
                  <a:schemeClr val="bg1">
                    <a:lumMod val="50000"/>
                  </a:schemeClr>
                </a:solidFill>
              </a:rPr>
              <a:t>The character f specifies the conversion character.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67552-9AE7-4DDA-B0A8-D450868D0FF2}"/>
              </a:ext>
            </a:extLst>
          </p:cNvPr>
          <p:cNvSpPr txBox="1"/>
          <p:nvPr/>
        </p:nvSpPr>
        <p:spPr>
          <a:xfrm>
            <a:off x="559043" y="3478821"/>
            <a:ext cx="28750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80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_ _ _ _ _ . _ _ _</a:t>
            </a:r>
          </a:p>
          <a:p>
            <a:r>
              <a:rPr lang="en" sz="180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1 2 3 4 5 6 7 8 9 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BA1F8-C055-4F91-B529-7F483DF63D4D}"/>
              </a:ext>
            </a:extLst>
          </p:cNvPr>
          <p:cNvSpPr txBox="1"/>
          <p:nvPr/>
        </p:nvSpPr>
        <p:spPr>
          <a:xfrm>
            <a:off x="5251936" y="3515456"/>
            <a:ext cx="32047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80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_ _ _ _ 3 . 1 4 0</a:t>
            </a:r>
          </a:p>
          <a:p>
            <a:endParaRPr lang="en" sz="180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r>
              <a:rPr lang="en" sz="180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4 spaces to the left!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D2E5589-A27C-429D-9661-A200172684DE}"/>
              </a:ext>
            </a:extLst>
          </p:cNvPr>
          <p:cNvSpPr/>
          <p:nvPr/>
        </p:nvSpPr>
        <p:spPr>
          <a:xfrm>
            <a:off x="3709123" y="3399165"/>
            <a:ext cx="978144" cy="483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3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Command Line Input: Scanner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</a:rPr>
              <a:t>The Scanner class allows us to get user input by breaking it up into tokens (whitespace by default). 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</a:rPr>
              <a:t>Must </a:t>
            </a:r>
            <a:r>
              <a:rPr lang="en">
                <a:solidFill>
                  <a:schemeClr val="bg1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import </a:t>
            </a:r>
            <a:r>
              <a:rPr lang="en" err="1">
                <a:solidFill>
                  <a:schemeClr val="bg1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java.util.Scanner</a:t>
            </a:r>
            <a:r>
              <a:rPr lang="en">
                <a:solidFill>
                  <a:schemeClr val="bg1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;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</a:rPr>
              <a:t>You can create a Scanner as follows:</a:t>
            </a:r>
          </a:p>
          <a:p>
            <a:pPr marL="114300" indent="0" algn="ctr">
              <a:lnSpc>
                <a:spcPct val="114999"/>
              </a:lnSpc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Courier New"/>
                <a:ea typeface="Roboto"/>
                <a:cs typeface="Roboto"/>
              </a:rPr>
              <a:t>Scanner </a:t>
            </a:r>
            <a:r>
              <a:rPr lang="en" err="1">
                <a:solidFill>
                  <a:schemeClr val="bg1">
                    <a:lumMod val="50000"/>
                  </a:schemeClr>
                </a:solidFill>
                <a:latin typeface="Courier New"/>
                <a:ea typeface="Roboto"/>
                <a:cs typeface="Roboto"/>
              </a:rPr>
              <a:t>myScanner</a:t>
            </a:r>
            <a:r>
              <a:rPr lang="en">
                <a:solidFill>
                  <a:schemeClr val="bg1">
                    <a:lumMod val="50000"/>
                  </a:schemeClr>
                </a:solidFill>
                <a:latin typeface="Courier New"/>
                <a:ea typeface="Roboto"/>
                <a:cs typeface="Roboto"/>
              </a:rPr>
              <a:t> = new Scanner(System.in);</a:t>
            </a:r>
          </a:p>
          <a:p>
            <a:pPr marL="400050" indent="-285750">
              <a:lnSpc>
                <a:spcPct val="114999"/>
              </a:lnSpc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Always create just one Scanner!</a:t>
            </a:r>
          </a:p>
          <a:p>
            <a:pPr marL="400050" indent="-285750">
              <a:lnSpc>
                <a:spcPct val="114999"/>
              </a:lnSpc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Useful to read user input or read from files </a:t>
            </a:r>
          </a:p>
          <a:p>
            <a:pPr marL="857250" lvl="1" indent="-285750">
              <a:lnSpc>
                <a:spcPct val="114999"/>
              </a:lnSpc>
              <a:spcBef>
                <a:spcPts val="0"/>
              </a:spcBef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Using scanners to read files will be covered later in the semester</a:t>
            </a:r>
          </a:p>
          <a:p>
            <a:pPr marL="400050" indent="-285750">
              <a:lnSpc>
                <a:spcPct val="114999"/>
              </a:lnSpc>
            </a:pPr>
            <a:endParaRPr lang="en">
              <a:solidFill>
                <a:schemeClr val="bg1">
                  <a:lumMod val="50000"/>
                </a:schemeClr>
              </a:solidFill>
            </a:endParaRPr>
          </a:p>
          <a:p>
            <a:pPr marL="400050" indent="-285750">
              <a:lnSpc>
                <a:spcPct val="114999"/>
              </a:lnSpc>
            </a:pPr>
            <a:endParaRPr lang="e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14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Packages	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699" y="1266325"/>
            <a:ext cx="8851751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</a:rPr>
              <a:t>A package is a collection of related classes that lets us implement things that we don’t have to code ourselves</a:t>
            </a:r>
          </a:p>
          <a:p>
            <a:pPr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</a:rPr>
              <a:t>A useful way to picture each package is as a folder filled with various classes</a:t>
            </a:r>
          </a:p>
          <a:p>
            <a:pPr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</a:rPr>
              <a:t>List of packages included with the </a:t>
            </a:r>
            <a:r>
              <a:rPr lang="en-US" i="1">
                <a:solidFill>
                  <a:srgbClr val="000000"/>
                </a:solidFill>
                <a:latin typeface="Calibri"/>
                <a:ea typeface="Consolas"/>
                <a:cs typeface="Calibri"/>
              </a:rPr>
              <a:t>Java API</a:t>
            </a:r>
            <a:endParaRPr lang="en-US">
              <a:solidFill>
                <a:srgbClr val="000000"/>
              </a:solidFill>
              <a:latin typeface="Calibri"/>
              <a:ea typeface="Consolas"/>
              <a:cs typeface="Calibri"/>
            </a:endParaRPr>
          </a:p>
          <a:p>
            <a:pPr lvl="1">
              <a:spcBef>
                <a:spcPts val="0"/>
              </a:spcBef>
              <a:buFont typeface="Roboto"/>
              <a:buChar char="●"/>
            </a:pPr>
            <a:r>
              <a:rPr lang="en-US" b="0" i="0" err="1">
                <a:solidFill>
                  <a:srgbClr val="000000"/>
                </a:solidFill>
                <a:effectLst/>
                <a:latin typeface="Courier New"/>
              </a:rPr>
              <a:t>java.lang</a:t>
            </a:r>
            <a:r>
              <a:rPr lang="en-US" b="0" i="0">
                <a:solidFill>
                  <a:srgbClr val="000000"/>
                </a:solidFill>
                <a:effectLst/>
                <a:latin typeface="Courier New"/>
              </a:rPr>
              <a:t> (automatically imported)</a:t>
            </a:r>
          </a:p>
          <a:p>
            <a:pPr lvl="1">
              <a:spcBef>
                <a:spcPts val="0"/>
              </a:spcBef>
              <a:buFont typeface="Roboto"/>
              <a:buChar char="●"/>
            </a:pPr>
            <a:r>
              <a:rPr lang="en-US" b="0" i="0">
                <a:solidFill>
                  <a:srgbClr val="000000"/>
                </a:solidFill>
                <a:effectLst/>
                <a:latin typeface="Courier New"/>
              </a:rPr>
              <a:t>java.io</a:t>
            </a:r>
          </a:p>
          <a:p>
            <a:pPr lvl="1">
              <a:spcBef>
                <a:spcPts val="0"/>
              </a:spcBef>
              <a:buFont typeface="Roboto"/>
              <a:buChar char="●"/>
            </a:pPr>
            <a:r>
              <a:rPr lang="en-US" b="0" i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java.math</a:t>
            </a:r>
            <a:endParaRPr lang="en-US" b="0" i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 typeface="Roboto"/>
              <a:buChar char="●"/>
            </a:pPr>
            <a:r>
              <a:rPr lang="en-US" b="0" i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java.text</a:t>
            </a:r>
            <a:endParaRPr lang="en-US" b="0" i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 typeface="Roboto"/>
              <a:buChar char="●"/>
            </a:pPr>
            <a:r>
              <a:rPr lang="en-US" b="0" i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java.util</a:t>
            </a:r>
            <a:endParaRPr lang="en-US" b="0" i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 typeface="Roboto"/>
              <a:buChar char="●"/>
            </a:pPr>
            <a:r>
              <a:rPr lang="en-US" b="0" i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java.awt</a:t>
            </a:r>
            <a:endParaRPr lang="en-US" b="0" i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We can import a package as a whole with import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Consolas"/>
                <a:cs typeface="Calibri"/>
                <a:sym typeface="Consolas"/>
              </a:rPr>
              <a:t>java.util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alibri"/>
                <a:sym typeface="Consolas"/>
              </a:rPr>
              <a:t>.*;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alibri"/>
            </a:endParaRPr>
          </a:p>
          <a:p>
            <a:pPr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However, it is preferred to import individual classes with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alibri"/>
                <a:sym typeface="Consolas"/>
              </a:rPr>
              <a:t>import 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Consolas"/>
                <a:cs typeface="Calibri"/>
                <a:sym typeface="Consolas"/>
              </a:rPr>
              <a:t>java.util.Scanner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alibri"/>
                <a:sym typeface="Consolas"/>
              </a:rPr>
              <a:t>;</a:t>
            </a:r>
            <a:endParaRPr lang="en-US">
              <a:solidFill>
                <a:srgbClr val="000000"/>
              </a:solidFill>
              <a:latin typeface="Consolas"/>
              <a:ea typeface="Consolas"/>
              <a:cs typeface="Calibri"/>
              <a:sym typeface="Consola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FD89A-528B-4FBC-A9FC-6A676378CAB9}"/>
              </a:ext>
            </a:extLst>
          </p:cNvPr>
          <p:cNvSpPr txBox="1"/>
          <p:nvPr/>
        </p:nvSpPr>
        <p:spPr>
          <a:xfrm>
            <a:off x="2225537" y="2460103"/>
            <a:ext cx="4629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</a:rPr>
              <a:t> 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0342E-DA46-4756-863D-43E4FBC5C5FF}"/>
              </a:ext>
            </a:extLst>
          </p:cNvPr>
          <p:cNvSpPr txBox="1"/>
          <p:nvPr/>
        </p:nvSpPr>
        <p:spPr>
          <a:xfrm>
            <a:off x="2225537" y="2460103"/>
            <a:ext cx="4629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</a:rPr>
              <a:t>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79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Math Class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5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</a:rPr>
              <a:t>No, not like Calc 2, don’t worry</a:t>
            </a:r>
          </a:p>
          <a:p>
            <a:pPr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Contains many useful </a:t>
            </a:r>
            <a:r>
              <a:rPr lang="en-US" i="1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static</a:t>
            </a: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 methods allowing you to perform common mathematical operations. 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(double a)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Math.round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(double a)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Math.min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(double a, double b)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(double a, double b)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Math.pow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(double a, double b) // a^{b}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Math.abs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(double a) // absolute value</a:t>
            </a:r>
          </a:p>
          <a:p>
            <a:pPr>
              <a:buFont typeface="Roboto"/>
              <a:buChar char="●"/>
            </a:pPr>
            <a:r>
              <a:rPr lang="en-US">
                <a:solidFill>
                  <a:srgbClr val="000000"/>
                </a:solidFill>
              </a:rPr>
              <a:t>One very important method: </a:t>
            </a:r>
          </a:p>
          <a:p>
            <a:pPr lvl="1">
              <a:spcBef>
                <a:spcPts val="0"/>
              </a:spcBef>
              <a:buFont typeface="Roboto"/>
              <a:buChar char="●"/>
            </a:pP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Math.random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//produces a pseudo-random value in range of [0.0, 1.0)</a:t>
            </a:r>
          </a:p>
          <a:p>
            <a:pPr>
              <a:buFont typeface="Roboto"/>
              <a:buChar char="●"/>
            </a:pPr>
            <a:r>
              <a:rPr lang="en-US" b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Math lives in </a:t>
            </a:r>
            <a:r>
              <a:rPr lang="en-US" b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java.lang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b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is automatically imported</a:t>
            </a:r>
          </a:p>
          <a:p>
            <a:pPr>
              <a:buFont typeface="Roboto"/>
              <a:buChar char="●"/>
            </a:pPr>
            <a:endParaRPr lang="en-US" b="0">
              <a:solidFill>
                <a:srgbClr val="002060"/>
              </a:solidFill>
              <a:effectLst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5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Announcements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PE03 due Thursday (09/16)</a:t>
            </a:r>
            <a:endParaRPr lang="en-US">
              <a:solidFill>
                <a:srgbClr val="000000"/>
              </a:solidFill>
              <a:latin typeface="Calibri"/>
              <a:ea typeface="Consolas"/>
              <a:cs typeface="Calibri"/>
            </a:endParaRPr>
          </a:p>
          <a:p>
            <a:pPr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PE04 released Friday and due next Thursday (09/23)</a:t>
            </a:r>
            <a:endParaRPr lang="en-US">
              <a:solidFill>
                <a:srgbClr val="000000"/>
              </a:solidFill>
              <a:latin typeface="Calibri"/>
              <a:ea typeface="Consolas"/>
              <a:cs typeface="Calibri"/>
            </a:endParaRPr>
          </a:p>
          <a:p>
            <a:pPr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</a:rPr>
              <a:t>Exam 1 next Friday (09/24)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java.util.Random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699" y="1266325"/>
            <a:ext cx="8769353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Java’s built in Random class allows us to generate pseudo-random numbers with a bit more customization</a:t>
            </a:r>
            <a:endParaRPr lang="en-US" b="1">
              <a:solidFill>
                <a:srgbClr val="695D46"/>
              </a:solidFill>
            </a:endParaRPr>
          </a:p>
          <a:p>
            <a:pPr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Requires instantiating as an object to use, similar to Scanner</a:t>
            </a:r>
            <a:endParaRPr lang="en-US">
              <a:solidFill>
                <a:srgbClr val="000000"/>
              </a:solidFill>
              <a:latin typeface="Calibri"/>
              <a:ea typeface="Consolas"/>
              <a:cs typeface="Calibri"/>
            </a:endParaRPr>
          </a:p>
          <a:p>
            <a:pPr lvl="1">
              <a:spcBef>
                <a:spcPts val="800"/>
              </a:spcBef>
              <a:spcAft>
                <a:spcPts val="800"/>
              </a:spcAft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alibri"/>
                <a:sym typeface="Consolas"/>
              </a:rPr>
              <a:t>Random rand = new Random();</a:t>
            </a:r>
            <a:endParaRPr lang="en-US">
              <a:solidFill>
                <a:srgbClr val="000000"/>
              </a:solidFill>
              <a:latin typeface="Consolas"/>
              <a:ea typeface="Consolas"/>
              <a:cs typeface="Calibri"/>
            </a:endParaRPr>
          </a:p>
          <a:p>
            <a:pPr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Useful methods:</a:t>
            </a:r>
            <a:endParaRPr lang="en-US">
              <a:solidFill>
                <a:srgbClr val="000000"/>
              </a:solidFill>
              <a:latin typeface="Calibri"/>
              <a:ea typeface="Consolas"/>
              <a:cs typeface="Calibri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en-US" sz="1300" err="1">
                <a:solidFill>
                  <a:srgbClr val="000000"/>
                </a:solidFill>
                <a:latin typeface="Consolas"/>
                <a:ea typeface="Consolas"/>
                <a:cs typeface="Calibri"/>
                <a:sym typeface="Consolas"/>
              </a:rPr>
              <a:t>rand.nextInt</a:t>
            </a:r>
            <a:r>
              <a:rPr lang="en-US" sz="1300">
                <a:solidFill>
                  <a:srgbClr val="000000"/>
                </a:solidFill>
                <a:latin typeface="Consolas"/>
                <a:ea typeface="Consolas"/>
                <a:cs typeface="Calibri"/>
                <a:sym typeface="Consolas"/>
              </a:rPr>
              <a:t>(); //produces a random int in the range [−2147483648, 2147483647]</a:t>
            </a:r>
            <a:endParaRPr lang="en-US" sz="1300">
              <a:solidFill>
                <a:srgbClr val="000000"/>
              </a:solidFill>
              <a:latin typeface="Consolas"/>
              <a:ea typeface="Consolas"/>
              <a:cs typeface="Calibri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en-US" sz="1300" err="1">
                <a:solidFill>
                  <a:srgbClr val="000000"/>
                </a:solidFill>
                <a:latin typeface="Consolas"/>
                <a:ea typeface="Consolas"/>
                <a:cs typeface="Calibri"/>
                <a:sym typeface="Consolas"/>
              </a:rPr>
              <a:t>rand.nextInt</a:t>
            </a:r>
            <a:r>
              <a:rPr lang="en-US" sz="1300">
                <a:solidFill>
                  <a:srgbClr val="000000"/>
                </a:solidFill>
                <a:latin typeface="Consolas"/>
                <a:ea typeface="Consolas"/>
                <a:cs typeface="Calibri"/>
                <a:sym typeface="Consolas"/>
              </a:rPr>
              <a:t>(int bound); //produces a number in the range [0, bound)</a:t>
            </a:r>
            <a:endParaRPr lang="en-US" sz="1300">
              <a:solidFill>
                <a:srgbClr val="000000"/>
              </a:solidFill>
              <a:latin typeface="Consolas"/>
              <a:ea typeface="Consolas"/>
              <a:cs typeface="Calibri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en-US" sz="1300" err="1">
                <a:solidFill>
                  <a:srgbClr val="000000"/>
                </a:solidFill>
                <a:latin typeface="Consolas"/>
                <a:ea typeface="Consolas"/>
                <a:cs typeface="Calibri"/>
                <a:sym typeface="Consolas"/>
              </a:rPr>
              <a:t>rand.nextDouble</a:t>
            </a:r>
            <a:r>
              <a:rPr lang="en-US" sz="1300">
                <a:solidFill>
                  <a:srgbClr val="000000"/>
                </a:solidFill>
                <a:latin typeface="Consolas"/>
                <a:ea typeface="Consolas"/>
                <a:cs typeface="Calibri"/>
                <a:sym typeface="Consolas"/>
              </a:rPr>
              <a:t>(); //similar to </a:t>
            </a:r>
            <a:r>
              <a:rPr lang="en-US" sz="1300" err="1">
                <a:solidFill>
                  <a:srgbClr val="000000"/>
                </a:solidFill>
                <a:latin typeface="Consolas"/>
                <a:ea typeface="Consolas"/>
                <a:cs typeface="Calibri"/>
                <a:sym typeface="Consolas"/>
              </a:rPr>
              <a:t>Math.random</a:t>
            </a:r>
            <a:r>
              <a:rPr lang="en-US" sz="1300">
                <a:solidFill>
                  <a:srgbClr val="000000"/>
                </a:solidFill>
                <a:latin typeface="Consolas"/>
                <a:ea typeface="Consolas"/>
                <a:cs typeface="Calibri"/>
                <a:sym typeface="Consolas"/>
              </a:rPr>
              <a:t>(), returns double in bounds [0.0, 1.0);</a:t>
            </a:r>
            <a:endParaRPr lang="en-US" sz="1300">
              <a:solidFill>
                <a:srgbClr val="000000"/>
              </a:solidFill>
              <a:latin typeface="Consolas"/>
              <a:ea typeface="Consolas"/>
              <a:cs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415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Enums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4"/>
            <a:ext cx="8520600" cy="3576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Roboto" panose="020B0604020202020204" charset="0"/>
              </a:rPr>
              <a:t>Represent a group of unchangeable values (constants)</a:t>
            </a:r>
            <a:endParaRPr lang="en-US">
              <a:solidFill>
                <a:srgbClr val="000000"/>
              </a:solidFill>
              <a:latin typeface="Roboto" panose="020B0604020202020204" charset="0"/>
            </a:endParaRPr>
          </a:p>
          <a:p>
            <a:pPr marL="1143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Roboto" panose="020B0604020202020204" charset="0"/>
              </a:rPr>
              <a:t>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enum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Holidays {</a:t>
            </a:r>
          </a:p>
          <a:p>
            <a:pPr marL="1143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	    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NEW_YEARS, VALENTINES_DAY, ST_PATRICKS_DAY,</a:t>
            </a:r>
            <a:r>
              <a:rPr lang="en-US">
                <a:solidFill>
                  <a:srgbClr val="000000"/>
                </a:solidFill>
              </a:rPr>
              <a:t> 		         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INDEPENDENCE_DAY, BRAZIL_SOCCER_GAME_DAY</a:t>
            </a:r>
          </a:p>
          <a:p>
            <a:pPr marL="1143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 </a:t>
            </a:r>
            <a:endParaRPr lang="en-US" b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Roboto" panose="020B0604020202020204" charset="0"/>
              </a:rPr>
              <a:t>Help limit options for user input, so we can catch errors at compile time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Roboto" panose="020B0604020202020204" charset="0"/>
              </a:rPr>
              <a:t>Important Enum methods: name( ), ordinal( )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name() - </a:t>
            </a:r>
            <a:r>
              <a:rPr lang="en-US" b="0">
                <a:solidFill>
                  <a:srgbClr val="000000"/>
                </a:solidFill>
                <a:effectLst/>
                <a:latin typeface="Roboto" panose="020B0604020202020204" charset="0"/>
              </a:rPr>
              <a:t>returns the name of the </a:t>
            </a:r>
            <a:r>
              <a:rPr lang="en-US" b="0" err="1">
                <a:solidFill>
                  <a:srgbClr val="000000"/>
                </a:solidFill>
                <a:effectLst/>
                <a:latin typeface="Roboto" panose="020B0604020202020204" charset="0"/>
              </a:rPr>
              <a:t>enum</a:t>
            </a:r>
            <a:r>
              <a:rPr lang="en-US" b="0">
                <a:solidFill>
                  <a:srgbClr val="000000"/>
                </a:solidFill>
                <a:effectLst/>
                <a:latin typeface="Roboto" panose="020B0604020202020204" charset="0"/>
              </a:rPr>
              <a:t> in the form of a String. </a:t>
            </a:r>
            <a:br>
              <a:rPr lang="en-US" b="0">
                <a:solidFill>
                  <a:srgbClr val="000000"/>
                </a:solidFill>
                <a:effectLst/>
                <a:latin typeface="Roboto" panose="020B0604020202020204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Holidays.NEW_YEARS.name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----&gt; “NEW_YEARS”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ordinal() - </a:t>
            </a:r>
            <a:r>
              <a:rPr lang="en-US" b="0">
                <a:solidFill>
                  <a:srgbClr val="000000"/>
                </a:solidFill>
                <a:effectLst/>
                <a:latin typeface="Roboto" panose="020B0604020202020204" charset="0"/>
              </a:rPr>
              <a:t>returns the </a:t>
            </a:r>
            <a:r>
              <a:rPr lang="en-US" b="0" err="1">
                <a:solidFill>
                  <a:srgbClr val="000000"/>
                </a:solidFill>
                <a:effectLst/>
                <a:latin typeface="Roboto" panose="020B0604020202020204" charset="0"/>
              </a:rPr>
              <a:t>enum’s</a:t>
            </a:r>
            <a:r>
              <a:rPr lang="en-US" b="0">
                <a:solidFill>
                  <a:srgbClr val="000000"/>
                </a:solidFill>
                <a:effectLst/>
                <a:latin typeface="Roboto" panose="020B0604020202020204" charset="0"/>
              </a:rPr>
              <a:t> index in the declaration. In this example, VALENTINES_DAY has an ordinal of 1.</a:t>
            </a:r>
          </a:p>
          <a:p>
            <a:pPr marL="596900" lvl="1" indent="0" fontAlgn="base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Roboto" panose="020B0604020202020204" charset="0"/>
              </a:rPr>
              <a:t>	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Holidays.VALENTINES_DAY.ordinal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----&gt; 1</a:t>
            </a:r>
          </a:p>
          <a:p>
            <a:pPr marL="596900" lvl="1" indent="0" fontAlgn="base">
              <a:spcBef>
                <a:spcPts val="0"/>
              </a:spcBef>
              <a:buNone/>
            </a:pPr>
            <a:endParaRPr lang="en-US" b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endParaRPr lang="en-US">
              <a:solidFill>
                <a:srgbClr val="002060"/>
              </a:solidFill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96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Checkstyle</a:t>
            </a: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 setup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-US" err="1">
                <a:solidFill>
                  <a:srgbClr val="000000"/>
                </a:solidFill>
                <a:latin typeface="Calibri"/>
                <a:ea typeface="Consolas"/>
                <a:cs typeface="Calibri"/>
              </a:rPr>
              <a:t>Checkstyle</a:t>
            </a: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</a:rPr>
              <a:t> is a tool we can use to enforce good coding style</a:t>
            </a:r>
          </a:p>
          <a:p>
            <a:pPr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To use it on your code, first download the jar file from Canvas and type the following into your terminal</a:t>
            </a:r>
            <a:endParaRPr lang="en-US">
              <a:solidFill>
                <a:srgbClr val="000000"/>
              </a:solidFill>
              <a:latin typeface="Calibri"/>
              <a:ea typeface="Consolas"/>
              <a:cs typeface="Calibri"/>
            </a:endParaRPr>
          </a:p>
          <a:p>
            <a:pPr lvl="1">
              <a:spcBef>
                <a:spcPts val="0"/>
              </a:spcBef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 panose="020B0609020204030204" pitchFamily="49" charset="0"/>
                <a:sym typeface="Consolas"/>
              </a:rPr>
              <a:t>java -jar [location and name of </a:t>
            </a:r>
            <a:r>
              <a:rPr lang="en-US" err="1">
                <a:solidFill>
                  <a:srgbClr val="000000"/>
                </a:solidFill>
                <a:latin typeface="Consolas"/>
                <a:ea typeface="Consolas"/>
                <a:cs typeface="Consolas" panose="020B0609020204030204" pitchFamily="49" charset="0"/>
                <a:sym typeface="Consolas"/>
              </a:rPr>
              <a:t>checkstyle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 panose="020B0609020204030204" pitchFamily="49" charset="0"/>
                <a:sym typeface="Consolas"/>
              </a:rPr>
              <a:t> jar] [name and location of .java file to run it on]</a:t>
            </a:r>
            <a:endParaRPr lang="en-US">
              <a:solidFill>
                <a:srgbClr val="000000"/>
              </a:solidFill>
              <a:latin typeface="Consolas"/>
              <a:ea typeface="Consolas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Ex: 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 panose="020B0609020204030204" pitchFamily="49" charset="0"/>
                <a:sym typeface="Consolas"/>
              </a:rPr>
              <a:t>java -jar /users/you/downloads/checkstyle-8.28.jar MyJavaFile.java</a:t>
            </a:r>
            <a:endParaRPr lang="en-US">
              <a:solidFill>
                <a:srgbClr val="000000"/>
              </a:solidFill>
              <a:latin typeface="Consolas"/>
              <a:ea typeface="Consolas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  <a:buFont typeface="Roboto"/>
              <a:buChar char="●"/>
            </a:pPr>
            <a:r>
              <a:rPr lang="en-US" sz="1600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You can move and rename the 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Checkstyle</a:t>
            </a:r>
            <a:r>
              <a:rPr lang="en-US" sz="1600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 jar file to the same location as your .java file to make the command as simple as 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 panose="020B0609020204030204" pitchFamily="49" charset="0"/>
                <a:sym typeface="Consolas"/>
              </a:rPr>
              <a:t>java -jar checkstyle-8.28.jar MyJavaFile.java</a:t>
            </a:r>
            <a:r>
              <a:rPr lang="en-US" sz="1600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”</a:t>
            </a:r>
            <a:endParaRPr lang="en-US" sz="1600">
              <a:solidFill>
                <a:srgbClr val="000000"/>
              </a:solidFill>
              <a:latin typeface="Calibri"/>
              <a:ea typeface="Consolas"/>
              <a:cs typeface="Calibri"/>
            </a:endParaRPr>
          </a:p>
          <a:p>
            <a:pPr>
              <a:buFont typeface="Roboto"/>
              <a:buChar char="●"/>
            </a:pPr>
            <a:r>
              <a:rPr lang="en-US" err="1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Checkstyle</a:t>
            </a:r>
            <a:r>
              <a:rPr lang="en-US">
                <a:solidFill>
                  <a:srgbClr val="000000"/>
                </a:solidFill>
                <a:latin typeface="Calibri"/>
                <a:ea typeface="Consolas"/>
                <a:cs typeface="Calibri"/>
                <a:sym typeface="Consolas"/>
              </a:rPr>
              <a:t> setup instructions can be found in the Canvas Modules section</a:t>
            </a:r>
            <a:endParaRPr lang="en-US">
              <a:solidFill>
                <a:srgbClr val="000000"/>
              </a:solidFill>
              <a:latin typeface="Calibri"/>
              <a:ea typeface="Consolas"/>
              <a:cs typeface="Calibri"/>
            </a:endParaRPr>
          </a:p>
          <a:p>
            <a:pPr>
              <a:buFont typeface="Roboto"/>
              <a:buChar char="●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Note: If you are using Sublime make sure you set “</a:t>
            </a:r>
            <a:r>
              <a:rPr lang="en-US" err="1">
                <a:solidFill>
                  <a:srgbClr val="00000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translate_tabs_to_spaces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” to true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17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C</a:t>
            </a:r>
            <a:r>
              <a:rPr lang="en-US" err="1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oding</a:t>
            </a:r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 Activities!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-US" err="1">
                <a:solidFill>
                  <a:srgbClr val="00000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TAs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will now go through the coding activities!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7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Georgia Tech Academic Resources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432999" y="1452940"/>
            <a:ext cx="2870039" cy="2204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fontAlgn="base">
              <a:buNone/>
            </a:pPr>
            <a:r>
              <a:rPr lang="en-US" sz="1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Academic Resources:</a:t>
            </a: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Office Hours​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u="sng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Success Summit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u="sng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Academic Coaching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u="sng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Free 1-to-1 Tutoring 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u="sng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PLUS sessions</a:t>
            </a:r>
            <a:r>
              <a:rPr lang="en-US" sz="1400" u="sng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Compilation of all academic resources: </a:t>
            </a:r>
            <a:r>
              <a:rPr lang="en-US" sz="1400" u="sng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here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A8931-A36E-644D-B20A-1FF59AD4CA04}"/>
              </a:ext>
            </a:extLst>
          </p:cNvPr>
          <p:cNvSpPr txBox="1"/>
          <p:nvPr/>
        </p:nvSpPr>
        <p:spPr>
          <a:xfrm>
            <a:off x="3129545" y="1538269"/>
            <a:ext cx="28700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Mental Health Resources: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Peer Coaching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Counseling Appointments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Psychiatry Appointments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Group Therapy sessions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Compilation list of all mental health resources: 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here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32AB73-E35F-5748-909D-880BB42C64AD}"/>
              </a:ext>
            </a:extLst>
          </p:cNvPr>
          <p:cNvSpPr/>
          <p:nvPr/>
        </p:nvSpPr>
        <p:spPr>
          <a:xfrm>
            <a:off x="5999584" y="1538269"/>
            <a:ext cx="28700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Disability Resources:</a:t>
            </a:r>
            <a:r>
              <a:rPr lang="en-US">
                <a:solidFill>
                  <a:srgbClr val="A1E8D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u="sng">
                <a:solidFill>
                  <a:srgbClr val="CE93D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3"/>
              </a:rPr>
              <a:t>Office of Disability Services</a:t>
            </a:r>
            <a:r>
              <a:rPr lang="en-US">
                <a:solidFill>
                  <a:srgbClr val="A1E8D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u="sng">
                <a:solidFill>
                  <a:srgbClr val="CE93D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4"/>
              </a:rPr>
              <a:t>Dean of students</a:t>
            </a:r>
            <a:endParaRPr lang="en-US">
              <a:solidFill>
                <a:srgbClr val="A1E8D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77606-4859-4041-A7C9-D409259E08E3}"/>
              </a:ext>
            </a:extLst>
          </p:cNvPr>
          <p:cNvSpPr txBox="1"/>
          <p:nvPr/>
        </p:nvSpPr>
        <p:spPr>
          <a:xfrm>
            <a:off x="2912731" y="3746739"/>
            <a:ext cx="33185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Professor’s Compilation of Resources: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fontAlgn="base"/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  <a:hlinkClick r:id="rId15"/>
              </a:rPr>
              <a:t>National Resources and Campus Resources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4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Pre-Quiz</a:t>
            </a: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EAAE-5CA6-4971-8765-918EE4FBA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/>
              <a:t>What value does </a:t>
            </a:r>
            <a:r>
              <a:rPr lang="en-US" err="1"/>
              <a:t>myStr</a:t>
            </a:r>
            <a:r>
              <a:rPr lang="en-US"/>
              <a:t> point to?</a:t>
            </a:r>
          </a:p>
          <a:p>
            <a:pPr>
              <a:buFont typeface="+mj-lt"/>
              <a:buAutoNum type="arabicPeriod"/>
            </a:pPr>
            <a:r>
              <a:rPr lang="en-US"/>
              <a:t>What is printed to the console?</a:t>
            </a:r>
          </a:p>
          <a:p>
            <a:pPr lvl="1">
              <a:lnSpc>
                <a:spcPct val="0"/>
              </a:lnSpc>
            </a:pPr>
            <a:r>
              <a:rPr lang="en-US" sz="1400" err="1">
                <a:latin typeface="Roboto" panose="02000000000000000000" pitchFamily="2" charset="0"/>
                <a:ea typeface="Roboto" panose="02000000000000000000" pitchFamily="2" charset="0"/>
              </a:rPr>
              <a:t>System.out.printf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(“You ordered %s </a:t>
            </a:r>
            <a:r>
              <a:rPr lang="en-US" sz="1400" err="1">
                <a:latin typeface="Roboto" panose="02000000000000000000" pitchFamily="2" charset="0"/>
                <a:ea typeface="Roboto" panose="02000000000000000000" pitchFamily="2" charset="0"/>
              </a:rPr>
              <a:t>burgers%n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 for $%8.2f”, 5, 300.4899);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/>
              <a:t>(T/F) Scanner is contained in the </a:t>
            </a:r>
            <a:r>
              <a:rPr lang="en-US" err="1"/>
              <a:t>java.lang</a:t>
            </a:r>
            <a:r>
              <a:rPr lang="en-US"/>
              <a:t> package.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/>
              <a:t>What gets printed to the console?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/>
              <a:t>Do these methods have the same signature?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n-US"/>
              <a:t>"public int foo(int a, int b) {}" and "private int foo(int a, int b)"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n-US"/>
              <a:t>"public int bar(int a, double b)" and "public int bar(int x, double y)"</a:t>
            </a:r>
          </a:p>
          <a:p>
            <a:pPr>
              <a:lnSpc>
                <a:spcPct val="150000"/>
              </a:lnSpc>
              <a:buSzPts val="1400"/>
              <a:buAutoNum type="arabicPeriod"/>
            </a:pP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BB96F28-BE32-40B8-9DF3-EB16B9DAD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9" t="56111" r="59219" b="35789"/>
          <a:stretch/>
        </p:blipFill>
        <p:spPr>
          <a:xfrm>
            <a:off x="3943301" y="558925"/>
            <a:ext cx="5033779" cy="707400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F1D7787-7473-4A78-ADE2-AE2256A4B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176" y="2571750"/>
            <a:ext cx="3224904" cy="109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2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Pre-Quiz</a:t>
            </a: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EAAE-5CA6-4971-8765-918EE4FBA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/>
              <a:t>What is the value of </a:t>
            </a:r>
            <a:r>
              <a:rPr lang="en-US" err="1"/>
              <a:t>myStr</a:t>
            </a:r>
            <a:r>
              <a:rPr lang="en-US"/>
              <a:t>?</a:t>
            </a:r>
          </a:p>
          <a:p>
            <a:pPr>
              <a:buFont typeface="+mj-lt"/>
              <a:buAutoNum type="arabicPeriod"/>
            </a:pPr>
            <a:r>
              <a:rPr lang="en-US"/>
              <a:t>What is printed to the console?</a:t>
            </a:r>
          </a:p>
          <a:p>
            <a:pPr lvl="1">
              <a:lnSpc>
                <a:spcPct val="0"/>
              </a:lnSpc>
            </a:pPr>
            <a:r>
              <a:rPr lang="en-US" sz="1400" err="1">
                <a:latin typeface="Roboto" panose="02000000000000000000" pitchFamily="2" charset="0"/>
                <a:ea typeface="Roboto" panose="02000000000000000000" pitchFamily="2" charset="0"/>
              </a:rPr>
              <a:t>System.out.printf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(“You ordered %s </a:t>
            </a:r>
            <a:r>
              <a:rPr lang="en-US" sz="1400" err="1">
                <a:latin typeface="Roboto" panose="02000000000000000000" pitchFamily="2" charset="0"/>
                <a:ea typeface="Roboto" panose="02000000000000000000" pitchFamily="2" charset="0"/>
              </a:rPr>
              <a:t>burgers%n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 for $%8.2f”, 5, 300.4899);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/>
              <a:t>(T/F) Scanner is contained in the </a:t>
            </a:r>
            <a:r>
              <a:rPr lang="en-US" err="1"/>
              <a:t>java.lang</a:t>
            </a:r>
            <a:r>
              <a:rPr lang="en-US"/>
              <a:t> package.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/>
              <a:t>What gets printed to the console?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/>
              <a:t>Do these methods have the same signature?</a:t>
            </a:r>
          </a:p>
          <a:p>
            <a:pPr marL="939800" lvl="1">
              <a:lnSpc>
                <a:spcPct val="150000"/>
              </a:lnSpc>
              <a:buAutoNum type="arabicPeriod"/>
            </a:pPr>
            <a:r>
              <a:rPr lang="en-US"/>
              <a:t>"public int foo(int a, int b) {}" and "private int foo(int a, int b)"</a:t>
            </a:r>
          </a:p>
          <a:p>
            <a:pPr marL="939800" lvl="1">
              <a:lnSpc>
                <a:spcPct val="150000"/>
              </a:lnSpc>
              <a:buAutoNum type="arabicPeriod"/>
            </a:pPr>
            <a:r>
              <a:rPr lang="en-US"/>
              <a:t>"public int bar(int a, double b)" and "public int bar(int x, double y)"</a:t>
            </a:r>
          </a:p>
          <a:p>
            <a:pPr>
              <a:lnSpc>
                <a:spcPct val="150000"/>
              </a:lnSpc>
              <a:buAutoNum type="arabicPeriod"/>
            </a:pPr>
            <a:endParaRPr lang="en-US"/>
          </a:p>
          <a:p>
            <a:pPr>
              <a:lnSpc>
                <a:spcPct val="150000"/>
              </a:lnSpc>
              <a:buAutoNum type="arabicPeriod"/>
            </a:pP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BB96F28-BE32-40B8-9DF3-EB16B9DAD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9" t="56111" r="59219" b="35789"/>
          <a:stretch/>
        </p:blipFill>
        <p:spPr>
          <a:xfrm>
            <a:off x="3798521" y="657369"/>
            <a:ext cx="5033779" cy="70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92E5C8-6DD5-4FBB-B9B3-CA2E5A79D595}"/>
              </a:ext>
            </a:extLst>
          </p:cNvPr>
          <p:cNvSpPr txBox="1"/>
          <p:nvPr/>
        </p:nvSpPr>
        <p:spPr>
          <a:xfrm>
            <a:off x="3943350" y="1363744"/>
            <a:ext cx="2771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“Shang Chi was amazing!”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09497-B6F3-425C-B5DE-5554F8EF3EE3}"/>
              </a:ext>
            </a:extLst>
          </p:cNvPr>
          <p:cNvSpPr txBox="1"/>
          <p:nvPr/>
        </p:nvSpPr>
        <p:spPr>
          <a:xfrm>
            <a:off x="7024688" y="1779703"/>
            <a:ext cx="2069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“You ordered 5 burgers</a:t>
            </a:r>
          </a:p>
          <a:p>
            <a:r>
              <a:rPr lang="en-US">
                <a:solidFill>
                  <a:srgbClr val="FF0000"/>
                </a:solidFill>
              </a:rPr>
              <a:t> for $  300.49”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051D1-87EE-4A0F-BBEA-6A2F1592E4B7}"/>
              </a:ext>
            </a:extLst>
          </p:cNvPr>
          <p:cNvSpPr txBox="1"/>
          <p:nvPr/>
        </p:nvSpPr>
        <p:spPr>
          <a:xfrm>
            <a:off x="6315410" y="2285627"/>
            <a:ext cx="206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False, in </a:t>
            </a:r>
            <a:r>
              <a:rPr lang="en-US" err="1">
                <a:solidFill>
                  <a:srgbClr val="FF0000"/>
                </a:solidFill>
              </a:rPr>
              <a:t>java.util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63C5E62-1338-4A47-9486-6E9C1F2E5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152" y="2569763"/>
            <a:ext cx="3432535" cy="1170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556BF-5BB8-4B98-BEE9-F5BA286DBAF5}"/>
              </a:ext>
            </a:extLst>
          </p:cNvPr>
          <p:cNvSpPr txBox="1"/>
          <p:nvPr/>
        </p:nvSpPr>
        <p:spPr>
          <a:xfrm>
            <a:off x="4372859" y="2761463"/>
            <a:ext cx="13704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false, true,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74598-9055-4C2B-9D41-9FC078A76BA0}"/>
              </a:ext>
            </a:extLst>
          </p:cNvPr>
          <p:cNvSpPr txBox="1"/>
          <p:nvPr/>
        </p:nvSpPr>
        <p:spPr>
          <a:xfrm>
            <a:off x="6401094" y="3740967"/>
            <a:ext cx="5337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rgbClr val="FF0000"/>
                </a:solidFill>
              </a:rPr>
              <a:t>yes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83E7E-60D5-4F8A-84BC-DC1CCD7A6636}"/>
              </a:ext>
            </a:extLst>
          </p:cNvPr>
          <p:cNvSpPr txBox="1"/>
          <p:nvPr/>
        </p:nvSpPr>
        <p:spPr>
          <a:xfrm>
            <a:off x="6901893" y="4259441"/>
            <a:ext cx="5337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rgbClr val="FF0000"/>
                </a:solidFill>
              </a:rPr>
              <a:t>yes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6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Topics List</a:t>
            </a: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EAAE-5CA6-4971-8765-918EE4FBA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/>
              <a:t>Classes and Objects</a:t>
            </a:r>
          </a:p>
          <a:p>
            <a:pPr>
              <a:lnSpc>
                <a:spcPct val="114999"/>
              </a:lnSpc>
            </a:pPr>
            <a:r>
              <a:rPr lang="en-US"/>
              <a:t>Strings</a:t>
            </a:r>
          </a:p>
          <a:p>
            <a:pPr>
              <a:lnSpc>
                <a:spcPct val="114999"/>
              </a:lnSpc>
            </a:pPr>
            <a:r>
              <a:rPr lang="en-US"/>
              <a:t>Console I/O</a:t>
            </a:r>
          </a:p>
          <a:p>
            <a:pPr>
              <a:lnSpc>
                <a:spcPct val="114999"/>
              </a:lnSpc>
            </a:pPr>
            <a:r>
              <a:rPr lang="en-US"/>
              <a:t>Packages</a:t>
            </a:r>
          </a:p>
          <a:p>
            <a:pPr>
              <a:lnSpc>
                <a:spcPct val="114999"/>
              </a:lnSpc>
            </a:pPr>
            <a:r>
              <a:rPr lang="en-US"/>
              <a:t>Math &amp; Random classes</a:t>
            </a:r>
          </a:p>
          <a:p>
            <a:pPr>
              <a:lnSpc>
                <a:spcPct val="114999"/>
              </a:lnSpc>
            </a:pPr>
            <a:r>
              <a:rPr lang="en-US"/>
              <a:t>Enums</a:t>
            </a:r>
          </a:p>
          <a:p>
            <a:pPr>
              <a:lnSpc>
                <a:spcPct val="114999"/>
              </a:lnSpc>
            </a:pPr>
            <a:r>
              <a:rPr lang="en-US" err="1"/>
              <a:t>Checkstyle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Reference Types (Objects) and Classes</a:t>
            </a:r>
            <a:endParaRPr b="1"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6724" indent="-342424">
              <a:lnSpc>
                <a:spcPct val="114000"/>
              </a:lnSpc>
              <a:buFont typeface="Arial"/>
              <a:buChar char="●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Variables that are an Object/reference type hold a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reference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to the Object’s location in memory.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456724" indent="-342424">
              <a:lnSpc>
                <a:spcPct val="114000"/>
              </a:lnSpc>
              <a:buFont typeface="Arial"/>
              <a:buChar char="●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Object types start with an uppercase letter by convention.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6724" indent="-342424">
              <a:lnSpc>
                <a:spcPct val="114000"/>
              </a:lnSpc>
              <a:buFont typeface="Arial"/>
              <a:buChar char="●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How do you initialize a reference type variable?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6724" indent="-342424">
              <a:buFont typeface="Roboto"/>
              <a:buChar char="●"/>
            </a:pPr>
            <a:endParaRPr lang="en-US">
              <a:cs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33673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b="1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Reference Types (Objects) and Classes</a:t>
            </a:r>
            <a:endParaRPr b="1"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6724" indent="-342424">
              <a:lnSpc>
                <a:spcPct val="114000"/>
              </a:lnSpc>
              <a:buFont typeface="Arial"/>
              <a:buChar char="●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Variables that are an Object/reference type hold a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reference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to the Object’s location in memory.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456724" indent="-342424">
              <a:lnSpc>
                <a:spcPct val="114000"/>
              </a:lnSpc>
              <a:buFont typeface="Arial"/>
              <a:buChar char="●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Object types start with an uppercase letter by convention.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6724" indent="-342424">
              <a:lnSpc>
                <a:spcPct val="114000"/>
              </a:lnSpc>
              <a:buFont typeface="Arial"/>
              <a:buChar char="●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How do you initialize a reference type variable?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3924" lvl="1" indent="-317183">
              <a:lnSpc>
                <a:spcPct val="114000"/>
              </a:lnSpc>
              <a:spcBef>
                <a:spcPts val="0"/>
              </a:spcBef>
            </a:pP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+mn-lt"/>
                <a:cs typeface="+mn-lt"/>
              </a:rPr>
              <a:t>String s = new String();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alibri"/>
            </a:endParaRPr>
          </a:p>
          <a:p>
            <a:pPr marL="913924" lvl="1" indent="-317183"/>
            <a:endParaRPr lang="en-US">
              <a:cs typeface="Calibri"/>
            </a:endParaRPr>
          </a:p>
          <a:p>
            <a:pPr marL="456724" indent="-342424">
              <a:buFont typeface="Roboto"/>
              <a:buChar char="●"/>
            </a:pPr>
            <a:endParaRPr lang="en-US">
              <a:cs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38388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</a:rPr>
              <a:t>Strings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84643"/>
            <a:ext cx="8520600" cy="3460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</a:rPr>
              <a:t>Are objects -- not a primitive data type </a:t>
            </a: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</a:rPr>
              <a:t>Used to represent a sequence of characters</a:t>
            </a: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</a:rPr>
              <a:t>Strings are immutable meaning you cannot change them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</a:rPr>
              <a:t>Strings can be created the following ways: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768350" lvl="1" indent="-342900">
              <a:lnSpc>
                <a:spcPct val="114999"/>
              </a:lnSpc>
              <a:spcBef>
                <a:spcPts val="0"/>
              </a:spcBef>
              <a:buAutoNum type="arabicPeriod"/>
            </a:pPr>
            <a:r>
              <a:rPr lang="en">
                <a:solidFill>
                  <a:schemeClr val="bg2">
                    <a:lumMod val="75000"/>
                  </a:schemeClr>
                </a:solidFill>
              </a:rPr>
              <a:t>String </a:t>
            </a:r>
            <a:r>
              <a:rPr lang="en" err="1">
                <a:solidFill>
                  <a:schemeClr val="bg2">
                    <a:lumMod val="75000"/>
                  </a:schemeClr>
                </a:solidFill>
              </a:rPr>
              <a:t>aStr</a:t>
            </a:r>
            <a:r>
              <a:rPr lang="en">
                <a:solidFill>
                  <a:schemeClr val="bg2">
                    <a:lumMod val="75000"/>
                  </a:schemeClr>
                </a:solidFill>
              </a:rPr>
              <a:t> = "Welcome to Recitation 3!";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768350" lvl="1" indent="-342900">
              <a:lnSpc>
                <a:spcPct val="114999"/>
              </a:lnSpc>
              <a:spcBef>
                <a:spcPts val="0"/>
              </a:spcBef>
              <a:buAutoNum type="arabicPeriod"/>
            </a:pPr>
            <a:r>
              <a:rPr lang="en">
                <a:solidFill>
                  <a:schemeClr val="bg2">
                    <a:lumMod val="75000"/>
                  </a:schemeClr>
                </a:solidFill>
              </a:rPr>
              <a:t>String </a:t>
            </a:r>
            <a:r>
              <a:rPr lang="en" err="1">
                <a:solidFill>
                  <a:schemeClr val="bg2">
                    <a:lumMod val="75000"/>
                  </a:schemeClr>
                </a:solidFill>
              </a:rPr>
              <a:t>aStr</a:t>
            </a:r>
            <a:r>
              <a:rPr lang="en">
                <a:solidFill>
                  <a:schemeClr val="bg2">
                    <a:lumMod val="75000"/>
                  </a:schemeClr>
                </a:solidFill>
              </a:rPr>
              <a:t> = new String("Welcome to Recitation 3!");</a:t>
            </a: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</a:rPr>
              <a:t>String concatenation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742950" lvl="1">
              <a:lnSpc>
                <a:spcPct val="114999"/>
              </a:lnSpc>
              <a:spcBef>
                <a:spcPts val="0"/>
              </a:spcBef>
            </a:pPr>
            <a:r>
              <a:rPr lang="en" sz="1800">
                <a:solidFill>
                  <a:schemeClr val="bg2">
                    <a:lumMod val="75000"/>
                  </a:schemeClr>
                </a:solidFill>
              </a:rPr>
              <a:t>"H" + "E" + "L" + "L" + "O" = "HELLO"</a:t>
            </a:r>
            <a:endParaRPr lang="en-US" sz="1800">
              <a:solidFill>
                <a:schemeClr val="bg2">
                  <a:lumMod val="75000"/>
                </a:schemeClr>
              </a:solidFill>
            </a:endParaRPr>
          </a:p>
          <a:p>
            <a:pPr marL="742950" lvl="1">
              <a:lnSpc>
                <a:spcPct val="114999"/>
              </a:lnSpc>
              <a:spcBef>
                <a:spcPts val="0"/>
              </a:spcBef>
            </a:pPr>
            <a:r>
              <a:rPr lang="en" sz="1800">
                <a:solidFill>
                  <a:schemeClr val="bg2">
                    <a:lumMod val="75000"/>
                  </a:schemeClr>
                </a:solidFill>
              </a:rPr>
              <a:t>"12" + "3" = "123"</a:t>
            </a:r>
          </a:p>
          <a:p>
            <a:pPr marL="425450" lvl="1" indent="0">
              <a:lnSpc>
                <a:spcPct val="114999"/>
              </a:lnSpc>
              <a:buNone/>
            </a:pPr>
            <a:endParaRPr lang="en">
              <a:solidFill>
                <a:schemeClr val="bg2">
                  <a:lumMod val="75000"/>
                </a:schemeClr>
              </a:solidFill>
            </a:endParaRPr>
          </a:p>
          <a:p>
            <a:pPr marL="425450" lvl="1" indent="0">
              <a:lnSpc>
                <a:spcPct val="114999"/>
              </a:lnSpc>
              <a:buNone/>
            </a:pPr>
            <a:endParaRPr lang="en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37123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300FCF43ED04E87CB4B57FC3C3C95" ma:contentTypeVersion="13" ma:contentTypeDescription="Create a new document." ma:contentTypeScope="" ma:versionID="874725e3a60c17d324077138242edb29">
  <xsd:schema xmlns:xsd="http://www.w3.org/2001/XMLSchema" xmlns:xs="http://www.w3.org/2001/XMLSchema" xmlns:p="http://schemas.microsoft.com/office/2006/metadata/properties" xmlns:ns2="6d897a64-fd1a-4841-a5a6-03aa7edfec3b" xmlns:ns3="93fa23cd-929c-4644-b0d5-0bf71b73b6cb" targetNamespace="http://schemas.microsoft.com/office/2006/metadata/properties" ma:root="true" ma:fieldsID="5484c4ab390f949670cc6576c2eae8d6" ns2:_="" ns3:_="">
    <xsd:import namespace="6d897a64-fd1a-4841-a5a6-03aa7edfec3b"/>
    <xsd:import namespace="93fa23cd-929c-4644-b0d5-0bf71b73b6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97a64-fd1a-4841-a5a6-03aa7edfec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a23cd-929c-4644-b0d5-0bf71b73b6c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2F0913-433C-40DD-B121-951E93C79801}">
  <ds:schemaRefs>
    <ds:schemaRef ds:uri="6d897a64-fd1a-4841-a5a6-03aa7edfec3b"/>
    <ds:schemaRef ds:uri="93fa23cd-929c-4644-b0d5-0bf71b73b6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1D6BC2A-1CB9-432B-BAD8-630C56BD70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FF0CA7-DB88-4CF0-AA4F-4E81EC987919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23</Slides>
  <Notes>23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Tropic</vt:lpstr>
      <vt:lpstr>Office Theme</vt:lpstr>
      <vt:lpstr>Recitation 4 /////</vt:lpstr>
      <vt:lpstr>Announcements</vt:lpstr>
      <vt:lpstr>Georgia Tech Academic Resources</vt:lpstr>
      <vt:lpstr>Pre-Quiz</vt:lpstr>
      <vt:lpstr>Pre-Quiz</vt:lpstr>
      <vt:lpstr>Topics List</vt:lpstr>
      <vt:lpstr>Reference Types (Objects) and Classes</vt:lpstr>
      <vt:lpstr>Reference Types (Objects) and Classes</vt:lpstr>
      <vt:lpstr>Strings</vt:lpstr>
      <vt:lpstr>compareTo()</vt:lpstr>
      <vt:lpstr>equals()</vt:lpstr>
      <vt:lpstr>String Methods</vt:lpstr>
      <vt:lpstr>Strings Example</vt:lpstr>
      <vt:lpstr>Command Line Output</vt:lpstr>
      <vt:lpstr>Printf</vt:lpstr>
      <vt:lpstr>Numerical Formatted Print Example</vt:lpstr>
      <vt:lpstr>Command Line Input: Scanner</vt:lpstr>
      <vt:lpstr>Packages </vt:lpstr>
      <vt:lpstr>Math Class</vt:lpstr>
      <vt:lpstr>java.util.Random</vt:lpstr>
      <vt:lpstr>Enums</vt:lpstr>
      <vt:lpstr>Checkstyle setup</vt:lpstr>
      <vt:lpstr>Coding Activities!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4 /////</dc:title>
  <cp:revision>1</cp:revision>
  <dcterms:modified xsi:type="dcterms:W3CDTF">2021-09-14T21:45:40Z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0x010100676300FCF43ED04E87CB4B57FC3C3C95</vt:lpwstr>
  </property>
  <property fmtid="{D5CDD505-2E9C-101B-9397-08002B2CF9AE}" pid="3" name="Order">
    <vt:r8>32100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</Properties>
</file>