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3"/>
  </p:notesMasterIdLst>
  <p:sldIdLst>
    <p:sldId id="256" r:id="rId5"/>
    <p:sldId id="257" r:id="rId6"/>
    <p:sldId id="342" r:id="rId7"/>
    <p:sldId id="339" r:id="rId8"/>
    <p:sldId id="341" r:id="rId9"/>
    <p:sldId id="319" r:id="rId10"/>
    <p:sldId id="338" r:id="rId11"/>
    <p:sldId id="337" r:id="rId12"/>
    <p:sldId id="336" r:id="rId13"/>
    <p:sldId id="335" r:id="rId14"/>
    <p:sldId id="334" r:id="rId15"/>
    <p:sldId id="333" r:id="rId16"/>
    <p:sldId id="290" r:id="rId17"/>
    <p:sldId id="291" r:id="rId18"/>
    <p:sldId id="313" r:id="rId19"/>
    <p:sldId id="298" r:id="rId20"/>
    <p:sldId id="310" r:id="rId21"/>
    <p:sldId id="308" r:id="rId22"/>
    <p:sldId id="311" r:id="rId23"/>
    <p:sldId id="307" r:id="rId24"/>
    <p:sldId id="297" r:id="rId25"/>
    <p:sldId id="306" r:id="rId26"/>
    <p:sldId id="327" r:id="rId27"/>
    <p:sldId id="326" r:id="rId28"/>
    <p:sldId id="323" r:id="rId29"/>
    <p:sldId id="324" r:id="rId30"/>
    <p:sldId id="332" r:id="rId31"/>
    <p:sldId id="312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PT Sans Narrow" panose="020B0604020202020204" charset="0"/>
      <p:regular r:id="rId42"/>
      <p:bold r:id="rId43"/>
    </p:embeddedFont>
    <p:embeddedFont>
      <p:font typeface="Roboto" panose="020B0604020202020204" charset="0"/>
      <p:regular r:id="rId44"/>
      <p:bold r:id="rId45"/>
      <p:italic r:id="rId46"/>
      <p:boldItalic r:id="rId47"/>
    </p:embeddedFont>
    <p:embeddedFont>
      <p:font typeface="Roboto Slab" panose="020B0604020202020204" charset="0"/>
      <p:regular r:id="rId48"/>
      <p:bold r:id="rId49"/>
    </p:embeddedFont>
    <p:embeddedFont>
      <p:font typeface="Roboto Slab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omba, Akul" initials="LA" lastIdx="4" clrIdx="0">
    <p:extLst>
      <p:ext uri="{19B8F6BF-5375-455C-9EA6-DF929625EA0E}">
        <p15:presenceInfo xmlns:p15="http://schemas.microsoft.com/office/powerpoint/2012/main" userId="S::aloomba3@gatech.edu::6ff61c68-5fd8-4bc0-84b4-203c85998454" providerId="AD"/>
      </p:ext>
    </p:extLst>
  </p:cmAuthor>
  <p:cmAuthor id="2" name="Nakazawa, Allison M" initials="NAM" lastIdx="14" clrIdx="1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  <p:cmAuthor id="3" name="Kalenchits, Aleksandr" initials="KA" lastIdx="4" clrIdx="2">
    <p:extLst>
      <p:ext uri="{19B8F6BF-5375-455C-9EA6-DF929625EA0E}">
        <p15:presenceInfo xmlns:p15="http://schemas.microsoft.com/office/powerpoint/2012/main" userId="S::akalenchits3@gatech.edu::a8116585-d67c-4e8b-935b-93b2f7232a26" providerId="AD"/>
      </p:ext>
    </p:extLst>
  </p:cmAuthor>
  <p:cmAuthor id="4" name="Kelly, John K" initials="KK" lastIdx="1" clrIdx="3">
    <p:extLst>
      <p:ext uri="{19B8F6BF-5375-455C-9EA6-DF929625EA0E}">
        <p15:presenceInfo xmlns:p15="http://schemas.microsoft.com/office/powerpoint/2012/main" userId="S::jkelly80@gatech.edu::d7f28d04-7414-4c62-b802-5991693b43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C75"/>
    <a:srgbClr val="000000"/>
    <a:srgbClr val="6A5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60823-ECE6-4839-96F6-5C8A041FD7AB}" v="441" dt="2021-10-03T17:57:10.437"/>
    <p1510:client id="{64C7AE25-72FE-43DF-8938-7734078D57EB}" v="60" dt="2021-10-04T22:27:33.416"/>
    <p1510:client id="{8F5A387D-91A5-4A65-A457-93C4EF1C5DED}" v="3" dt="2021-10-05T20:58:41.045"/>
    <p1510:client id="{C85877E3-E393-4D8C-A1EB-2909B0FBB71D}" v="388" dt="2021-10-02T16:03:48.306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fos, Andrew J" userId="S::achafos3@gatech.edu::6d7b95fc-6fd7-4944-b1a5-4ccc247298b1" providerId="AD" clId="Web-{04758726-4345-4C31-83AE-69E9312A6B35}"/>
    <pc:docChg chg="modSld">
      <pc:chgData name="Chafos, Andrew J" userId="S::achafos3@gatech.edu::6d7b95fc-6fd7-4944-b1a5-4ccc247298b1" providerId="AD" clId="Web-{04758726-4345-4C31-83AE-69E9312A6B35}" dt="2021-03-02T21:38:56.092" v="5" actId="20577"/>
      <pc:docMkLst>
        <pc:docMk/>
      </pc:docMkLst>
      <pc:sldChg chg="modSp">
        <pc:chgData name="Chafos, Andrew J" userId="S::achafos3@gatech.edu::6d7b95fc-6fd7-4944-b1a5-4ccc247298b1" providerId="AD" clId="Web-{04758726-4345-4C31-83AE-69E9312A6B35}" dt="2021-03-02T21:38:56.092" v="5" actId="20577"/>
        <pc:sldMkLst>
          <pc:docMk/>
          <pc:sldMk cId="705003372" sldId="291"/>
        </pc:sldMkLst>
        <pc:spChg chg="mod">
          <ac:chgData name="Chafos, Andrew J" userId="S::achafos3@gatech.edu::6d7b95fc-6fd7-4944-b1a5-4ccc247298b1" providerId="AD" clId="Web-{04758726-4345-4C31-83AE-69E9312A6B35}" dt="2021-03-02T21:38:56.092" v="5" actId="20577"/>
          <ac:spMkLst>
            <pc:docMk/>
            <pc:sldMk cId="705003372" sldId="291"/>
            <ac:spMk id="2" creationId="{44CD6EF2-D365-4F86-B8AC-15CF46A812C2}"/>
          </ac:spMkLst>
        </pc:spChg>
      </pc:sldChg>
    </pc:docChg>
  </pc:docChgLst>
  <pc:docChgLst>
    <pc:chgData name="Patel, Dhruv V" userId="S::dpatel406@gatech.edu::89eebba9-d428-40b5-91eb-13049a1e6473" providerId="AD" clId="Web-{4592C225-4018-46BB-AAF0-CC947F9EF56A}"/>
    <pc:docChg chg="addSld delSld modSld sldOrd">
      <pc:chgData name="Patel, Dhruv V" userId="S::dpatel406@gatech.edu::89eebba9-d428-40b5-91eb-13049a1e6473" providerId="AD" clId="Web-{4592C225-4018-46BB-AAF0-CC947F9EF56A}" dt="2021-09-29T13:43:17.839" v="162"/>
      <pc:docMkLst>
        <pc:docMk/>
      </pc:docMkLst>
      <pc:sldChg chg="modSp">
        <pc:chgData name="Patel, Dhruv V" userId="S::dpatel406@gatech.edu::89eebba9-d428-40b5-91eb-13049a1e6473" providerId="AD" clId="Web-{4592C225-4018-46BB-AAF0-CC947F9EF56A}" dt="2021-09-29T13:33:01.151" v="42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4592C225-4018-46BB-AAF0-CC947F9EF56A}" dt="2021-09-29T13:33:01.151" v="42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4592C225-4018-46BB-AAF0-CC947F9EF56A}" dt="2021-09-29T13:35:12.435" v="105"/>
        <pc:sldMkLst>
          <pc:docMk/>
          <pc:sldMk cId="1075193464" sldId="295"/>
        </pc:sldMkLst>
      </pc:sldChg>
      <pc:sldChg chg="del">
        <pc:chgData name="Patel, Dhruv V" userId="S::dpatel406@gatech.edu::89eebba9-d428-40b5-91eb-13049a1e6473" providerId="AD" clId="Web-{4592C225-4018-46BB-AAF0-CC947F9EF56A}" dt="2021-09-29T13:35:12.435" v="102"/>
        <pc:sldMkLst>
          <pc:docMk/>
          <pc:sldMk cId="1103287139" sldId="296"/>
        </pc:sldMkLst>
      </pc:sldChg>
      <pc:sldChg chg="ord">
        <pc:chgData name="Patel, Dhruv V" userId="S::dpatel406@gatech.edu::89eebba9-d428-40b5-91eb-13049a1e6473" providerId="AD" clId="Web-{4592C225-4018-46BB-AAF0-CC947F9EF56A}" dt="2021-09-29T13:38:52.675" v="137"/>
        <pc:sldMkLst>
          <pc:docMk/>
          <pc:sldMk cId="3887878273" sldId="298"/>
        </pc:sldMkLst>
      </pc:sldChg>
      <pc:sldChg chg="del">
        <pc:chgData name="Patel, Dhruv V" userId="S::dpatel406@gatech.edu::89eebba9-d428-40b5-91eb-13049a1e6473" providerId="AD" clId="Web-{4592C225-4018-46BB-AAF0-CC947F9EF56A}" dt="2021-09-29T13:35:12.435" v="101"/>
        <pc:sldMkLst>
          <pc:docMk/>
          <pc:sldMk cId="2850296506" sldId="302"/>
        </pc:sldMkLst>
      </pc:sldChg>
      <pc:sldChg chg="del">
        <pc:chgData name="Patel, Dhruv V" userId="S::dpatel406@gatech.edu::89eebba9-d428-40b5-91eb-13049a1e6473" providerId="AD" clId="Web-{4592C225-4018-46BB-AAF0-CC947F9EF56A}" dt="2021-09-29T13:35:12.451" v="106"/>
        <pc:sldMkLst>
          <pc:docMk/>
          <pc:sldMk cId="1168652809" sldId="303"/>
        </pc:sldMkLst>
      </pc:sldChg>
      <pc:sldChg chg="del">
        <pc:chgData name="Patel, Dhruv V" userId="S::dpatel406@gatech.edu::89eebba9-d428-40b5-91eb-13049a1e6473" providerId="AD" clId="Web-{4592C225-4018-46BB-AAF0-CC947F9EF56A}" dt="2021-09-29T13:35:12.435" v="104"/>
        <pc:sldMkLst>
          <pc:docMk/>
          <pc:sldMk cId="2595343740" sldId="305"/>
        </pc:sldMkLst>
      </pc:sldChg>
      <pc:sldChg chg="ord">
        <pc:chgData name="Patel, Dhruv V" userId="S::dpatel406@gatech.edu::89eebba9-d428-40b5-91eb-13049a1e6473" providerId="AD" clId="Web-{4592C225-4018-46BB-AAF0-CC947F9EF56A}" dt="2021-09-29T13:38:52.675" v="133"/>
        <pc:sldMkLst>
          <pc:docMk/>
          <pc:sldMk cId="328046124" sldId="307"/>
        </pc:sldMkLst>
      </pc:sldChg>
      <pc:sldChg chg="ord">
        <pc:chgData name="Patel, Dhruv V" userId="S::dpatel406@gatech.edu::89eebba9-d428-40b5-91eb-13049a1e6473" providerId="AD" clId="Web-{4592C225-4018-46BB-AAF0-CC947F9EF56A}" dt="2021-09-29T13:38:52.675" v="135"/>
        <pc:sldMkLst>
          <pc:docMk/>
          <pc:sldMk cId="471667185" sldId="308"/>
        </pc:sldMkLst>
      </pc:sldChg>
      <pc:sldChg chg="ord">
        <pc:chgData name="Patel, Dhruv V" userId="S::dpatel406@gatech.edu::89eebba9-d428-40b5-91eb-13049a1e6473" providerId="AD" clId="Web-{4592C225-4018-46BB-AAF0-CC947F9EF56A}" dt="2021-09-29T13:38:52.675" v="136"/>
        <pc:sldMkLst>
          <pc:docMk/>
          <pc:sldMk cId="4151678925" sldId="310"/>
        </pc:sldMkLst>
      </pc:sldChg>
      <pc:sldChg chg="ord">
        <pc:chgData name="Patel, Dhruv V" userId="S::dpatel406@gatech.edu::89eebba9-d428-40b5-91eb-13049a1e6473" providerId="AD" clId="Web-{4592C225-4018-46BB-AAF0-CC947F9EF56A}" dt="2021-09-29T13:38:52.675" v="134"/>
        <pc:sldMkLst>
          <pc:docMk/>
          <pc:sldMk cId="3650358161" sldId="311"/>
        </pc:sldMkLst>
      </pc:sldChg>
      <pc:sldChg chg="modSp">
        <pc:chgData name="Patel, Dhruv V" userId="S::dpatel406@gatech.edu::89eebba9-d428-40b5-91eb-13049a1e6473" providerId="AD" clId="Web-{4592C225-4018-46BB-AAF0-CC947F9EF56A}" dt="2021-09-29T13:35:21.873" v="108" actId="20577"/>
        <pc:sldMkLst>
          <pc:docMk/>
          <pc:sldMk cId="1448710655" sldId="312"/>
        </pc:sldMkLst>
        <pc:spChg chg="mod">
          <ac:chgData name="Patel, Dhruv V" userId="S::dpatel406@gatech.edu::89eebba9-d428-40b5-91eb-13049a1e6473" providerId="AD" clId="Web-{4592C225-4018-46BB-AAF0-CC947F9EF56A}" dt="2021-09-29T13:35:21.873" v="108" actId="20577"/>
          <ac:spMkLst>
            <pc:docMk/>
            <pc:sldMk cId="1448710655" sldId="312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4592C225-4018-46BB-AAF0-CC947F9EF56A}" dt="2021-09-29T13:35:12.435" v="103"/>
        <pc:sldMkLst>
          <pc:docMk/>
          <pc:sldMk cId="3657342622" sldId="314"/>
        </pc:sldMkLst>
      </pc:sldChg>
      <pc:sldChg chg="modSp">
        <pc:chgData name="Patel, Dhruv V" userId="S::dpatel406@gatech.edu::89eebba9-d428-40b5-91eb-13049a1e6473" providerId="AD" clId="Web-{4592C225-4018-46BB-AAF0-CC947F9EF56A}" dt="2021-09-29T13:43:03.713" v="156" actId="20577"/>
        <pc:sldMkLst>
          <pc:docMk/>
          <pc:sldMk cId="3820342077" sldId="319"/>
        </pc:sldMkLst>
        <pc:spChg chg="mod">
          <ac:chgData name="Patel, Dhruv V" userId="S::dpatel406@gatech.edu::89eebba9-d428-40b5-91eb-13049a1e6473" providerId="AD" clId="Web-{4592C225-4018-46BB-AAF0-CC947F9EF56A}" dt="2021-09-29T13:43:03.713" v="156" actId="20577"/>
          <ac:spMkLst>
            <pc:docMk/>
            <pc:sldMk cId="3820342077" sldId="319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4592C225-4018-46BB-AAF0-CC947F9EF56A}" dt="2021-09-29T13:42:54.010" v="147" actId="20577"/>
          <ac:spMkLst>
            <pc:docMk/>
            <pc:sldMk cId="3820342077" sldId="319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4592C225-4018-46BB-AAF0-CC947F9EF56A}" dt="2021-09-29T13:33:02.823" v="43"/>
        <pc:sldMkLst>
          <pc:docMk/>
          <pc:sldMk cId="2780463325" sldId="320"/>
        </pc:sldMkLst>
      </pc:sldChg>
      <pc:sldChg chg="new add del">
        <pc:chgData name="Patel, Dhruv V" userId="S::dpatel406@gatech.edu::89eebba9-d428-40b5-91eb-13049a1e6473" providerId="AD" clId="Web-{4592C225-4018-46BB-AAF0-CC947F9EF56A}" dt="2021-09-29T13:35:05.748" v="100"/>
        <pc:sldMkLst>
          <pc:docMk/>
          <pc:sldMk cId="392167374" sldId="328"/>
        </pc:sldMkLst>
      </pc:sldChg>
      <pc:sldChg chg="modSp add">
        <pc:chgData name="Patel, Dhruv V" userId="S::dpatel406@gatech.edu::89eebba9-d428-40b5-91eb-13049a1e6473" providerId="AD" clId="Web-{4592C225-4018-46BB-AAF0-CC947F9EF56A}" dt="2021-09-29T13:38:21.753" v="132" actId="20577"/>
        <pc:sldMkLst>
          <pc:docMk/>
          <pc:sldMk cId="2665991751" sldId="328"/>
        </pc:sldMkLst>
        <pc:spChg chg="mod">
          <ac:chgData name="Patel, Dhruv V" userId="S::dpatel406@gatech.edu::89eebba9-d428-40b5-91eb-13049a1e6473" providerId="AD" clId="Web-{4592C225-4018-46BB-AAF0-CC947F9EF56A}" dt="2021-09-29T13:38:21.753" v="132" actId="20577"/>
          <ac:spMkLst>
            <pc:docMk/>
            <pc:sldMk cId="2665991751" sldId="328"/>
            <ac:spMk id="75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4592C225-4018-46BB-AAF0-CC947F9EF56A}" dt="2021-09-29T13:36:55.813" v="122"/>
        <pc:sldMkLst>
          <pc:docMk/>
          <pc:sldMk cId="129088429" sldId="329"/>
        </pc:sldMkLst>
      </pc:sldChg>
      <pc:sldChg chg="add">
        <pc:chgData name="Patel, Dhruv V" userId="S::dpatel406@gatech.edu::89eebba9-d428-40b5-91eb-13049a1e6473" providerId="AD" clId="Web-{4592C225-4018-46BB-AAF0-CC947F9EF56A}" dt="2021-09-29T13:36:55.891" v="123"/>
        <pc:sldMkLst>
          <pc:docMk/>
          <pc:sldMk cId="2973376157" sldId="330"/>
        </pc:sldMkLst>
      </pc:sldChg>
      <pc:sldChg chg="modSp add">
        <pc:chgData name="Patel, Dhruv V" userId="S::dpatel406@gatech.edu::89eebba9-d428-40b5-91eb-13049a1e6473" providerId="AD" clId="Web-{4592C225-4018-46BB-AAF0-CC947F9EF56A}" dt="2021-09-29T13:37:15.204" v="130" actId="20577"/>
        <pc:sldMkLst>
          <pc:docMk/>
          <pc:sldMk cId="799758409" sldId="331"/>
        </pc:sldMkLst>
        <pc:spChg chg="mod">
          <ac:chgData name="Patel, Dhruv V" userId="S::dpatel406@gatech.edu::89eebba9-d428-40b5-91eb-13049a1e6473" providerId="AD" clId="Web-{4592C225-4018-46BB-AAF0-CC947F9EF56A}" dt="2021-09-29T13:37:15.204" v="130" actId="20577"/>
          <ac:spMkLst>
            <pc:docMk/>
            <pc:sldMk cId="799758409" sldId="331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4592C225-4018-46BB-AAF0-CC947F9EF56A}" dt="2021-09-29T13:36:56.063" v="125"/>
        <pc:sldMkLst>
          <pc:docMk/>
          <pc:sldMk cId="1737270915" sldId="332"/>
        </pc:sldMkLst>
      </pc:sldChg>
      <pc:sldChg chg="add">
        <pc:chgData name="Patel, Dhruv V" userId="S::dpatel406@gatech.edu::89eebba9-d428-40b5-91eb-13049a1e6473" providerId="AD" clId="Web-{4592C225-4018-46BB-AAF0-CC947F9EF56A}" dt="2021-09-29T13:39:18.676" v="138"/>
        <pc:sldMkLst>
          <pc:docMk/>
          <pc:sldMk cId="3416751526" sldId="333"/>
        </pc:sldMkLst>
      </pc:sldChg>
      <pc:sldChg chg="add">
        <pc:chgData name="Patel, Dhruv V" userId="S::dpatel406@gatech.edu::89eebba9-d428-40b5-91eb-13049a1e6473" providerId="AD" clId="Web-{4592C225-4018-46BB-AAF0-CC947F9EF56A}" dt="2021-09-29T13:39:18.817" v="139"/>
        <pc:sldMkLst>
          <pc:docMk/>
          <pc:sldMk cId="148216152" sldId="334"/>
        </pc:sldMkLst>
      </pc:sldChg>
      <pc:sldChg chg="add">
        <pc:chgData name="Patel, Dhruv V" userId="S::dpatel406@gatech.edu::89eebba9-d428-40b5-91eb-13049a1e6473" providerId="AD" clId="Web-{4592C225-4018-46BB-AAF0-CC947F9EF56A}" dt="2021-09-29T13:39:18.911" v="140"/>
        <pc:sldMkLst>
          <pc:docMk/>
          <pc:sldMk cId="2943640827" sldId="335"/>
        </pc:sldMkLst>
      </pc:sldChg>
      <pc:sldChg chg="add">
        <pc:chgData name="Patel, Dhruv V" userId="S::dpatel406@gatech.edu::89eebba9-d428-40b5-91eb-13049a1e6473" providerId="AD" clId="Web-{4592C225-4018-46BB-AAF0-CC947F9EF56A}" dt="2021-09-29T13:39:19.036" v="141"/>
        <pc:sldMkLst>
          <pc:docMk/>
          <pc:sldMk cId="3734093460" sldId="336"/>
        </pc:sldMkLst>
      </pc:sldChg>
      <pc:sldChg chg="add">
        <pc:chgData name="Patel, Dhruv V" userId="S::dpatel406@gatech.edu::89eebba9-d428-40b5-91eb-13049a1e6473" providerId="AD" clId="Web-{4592C225-4018-46BB-AAF0-CC947F9EF56A}" dt="2021-09-29T13:39:19.114" v="142"/>
        <pc:sldMkLst>
          <pc:docMk/>
          <pc:sldMk cId="545164710" sldId="337"/>
        </pc:sldMkLst>
      </pc:sldChg>
      <pc:sldChg chg="add">
        <pc:chgData name="Patel, Dhruv V" userId="S::dpatel406@gatech.edu::89eebba9-d428-40b5-91eb-13049a1e6473" providerId="AD" clId="Web-{4592C225-4018-46BB-AAF0-CC947F9EF56A}" dt="2021-09-29T13:39:19.192" v="143"/>
        <pc:sldMkLst>
          <pc:docMk/>
          <pc:sldMk cId="3313167262" sldId="338"/>
        </pc:sldMkLst>
      </pc:sldChg>
      <pc:sldChg chg="modSp add replId">
        <pc:chgData name="Patel, Dhruv V" userId="S::dpatel406@gatech.edu::89eebba9-d428-40b5-91eb-13049a1e6473" providerId="AD" clId="Web-{4592C225-4018-46BB-AAF0-CC947F9EF56A}" dt="2021-09-29T13:43:15.292" v="161" actId="20577"/>
        <pc:sldMkLst>
          <pc:docMk/>
          <pc:sldMk cId="2892530973" sldId="339"/>
        </pc:sldMkLst>
        <pc:spChg chg="mod">
          <ac:chgData name="Patel, Dhruv V" userId="S::dpatel406@gatech.edu::89eebba9-d428-40b5-91eb-13049a1e6473" providerId="AD" clId="Web-{4592C225-4018-46BB-AAF0-CC947F9EF56A}" dt="2021-09-29T13:43:01.260" v="155" actId="20577"/>
          <ac:spMkLst>
            <pc:docMk/>
            <pc:sldMk cId="2892530973" sldId="339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4592C225-4018-46BB-AAF0-CC947F9EF56A}" dt="2021-09-29T13:43:15.292" v="161" actId="20577"/>
          <ac:spMkLst>
            <pc:docMk/>
            <pc:sldMk cId="2892530973" sldId="339"/>
            <ac:spMk id="76" creationId="{00000000-0000-0000-0000-000000000000}"/>
          </ac:spMkLst>
        </pc:spChg>
      </pc:sldChg>
      <pc:sldChg chg="add replId">
        <pc:chgData name="Patel, Dhruv V" userId="S::dpatel406@gatech.edu::89eebba9-d428-40b5-91eb-13049a1e6473" providerId="AD" clId="Web-{4592C225-4018-46BB-AAF0-CC947F9EF56A}" dt="2021-09-29T13:43:17.839" v="162"/>
        <pc:sldMkLst>
          <pc:docMk/>
          <pc:sldMk cId="1058458743" sldId="340"/>
        </pc:sldMkLst>
      </pc:sldChg>
      <pc:sldChg chg="add del replId">
        <pc:chgData name="Patel, Dhruv V" userId="S::dpatel406@gatech.edu::89eebba9-d428-40b5-91eb-13049a1e6473" providerId="AD" clId="Web-{4592C225-4018-46BB-AAF0-CC947F9EF56A}" dt="2021-09-29T13:43:13.088" v="160"/>
        <pc:sldMkLst>
          <pc:docMk/>
          <pc:sldMk cId="2596464364" sldId="340"/>
        </pc:sldMkLst>
      </pc:sldChg>
    </pc:docChg>
  </pc:docChgLst>
  <pc:docChgLst>
    <pc:chgData name="Kelly, John K" userId="S::jkelly80@gatech.edu::d7f28d04-7414-4c62-b802-5991693b439b" providerId="AD" clId="Web-{C6BAF448-6B9A-48DB-B91D-E5A6085ED231}"/>
    <pc:docChg chg="addSld modSld">
      <pc:chgData name="Kelly, John K" userId="S::jkelly80@gatech.edu::d7f28d04-7414-4c62-b802-5991693b439b" providerId="AD" clId="Web-{C6BAF448-6B9A-48DB-B91D-E5A6085ED231}" dt="2020-09-27T18:30:27.674" v="389" actId="20577"/>
      <pc:docMkLst>
        <pc:docMk/>
      </pc:docMkLst>
      <pc:sldChg chg="modSp">
        <pc:chgData name="Kelly, John K" userId="S::jkelly80@gatech.edu::d7f28d04-7414-4c62-b802-5991693b439b" providerId="AD" clId="Web-{C6BAF448-6B9A-48DB-B91D-E5A6085ED231}" dt="2020-09-27T18:25:40.712" v="222" actId="20577"/>
        <pc:sldMkLst>
          <pc:docMk/>
          <pc:sldMk cId="763003789" sldId="290"/>
        </pc:sldMkLst>
        <pc:spChg chg="mod">
          <ac:chgData name="Kelly, John K" userId="S::jkelly80@gatech.edu::d7f28d04-7414-4c62-b802-5991693b439b" providerId="AD" clId="Web-{C6BAF448-6B9A-48DB-B91D-E5A6085ED231}" dt="2020-09-27T18:25:40.712" v="222" actId="20577"/>
          <ac:spMkLst>
            <pc:docMk/>
            <pc:sldMk cId="763003789" sldId="290"/>
            <ac:spMk id="2" creationId="{44CD6EF2-D365-4F86-B8AC-15CF46A812C2}"/>
          </ac:spMkLst>
        </pc:spChg>
      </pc:sldChg>
      <pc:sldChg chg="delSp modSp add replId">
        <pc:chgData name="Kelly, John K" userId="S::jkelly80@gatech.edu::d7f28d04-7414-4c62-b802-5991693b439b" providerId="AD" clId="Web-{C6BAF448-6B9A-48DB-B91D-E5A6085ED231}" dt="2020-09-27T18:30:27.674" v="389" actId="20577"/>
        <pc:sldMkLst>
          <pc:docMk/>
          <pc:sldMk cId="3296416922" sldId="313"/>
        </pc:sldMkLst>
        <pc:spChg chg="mod">
          <ac:chgData name="Kelly, John K" userId="S::jkelly80@gatech.edu::d7f28d04-7414-4c62-b802-5991693b439b" providerId="AD" clId="Web-{C6BAF448-6B9A-48DB-B91D-E5A6085ED231}" dt="2020-09-27T18:30:27.674" v="389" actId="20577"/>
          <ac:spMkLst>
            <pc:docMk/>
            <pc:sldMk cId="3296416922" sldId="313"/>
            <ac:spMk id="2" creationId="{44CD6EF2-D365-4F86-B8AC-15CF46A812C2}"/>
          </ac:spMkLst>
        </pc:spChg>
        <pc:spChg chg="mod">
          <ac:chgData name="Kelly, John K" userId="S::jkelly80@gatech.edu::d7f28d04-7414-4c62-b802-5991693b439b" providerId="AD" clId="Web-{C6BAF448-6B9A-48DB-B91D-E5A6085ED231}" dt="2020-09-27T18:25:50.837" v="235" actId="20577"/>
          <ac:spMkLst>
            <pc:docMk/>
            <pc:sldMk cId="3296416922" sldId="313"/>
            <ac:spMk id="75" creationId="{00000000-0000-0000-0000-000000000000}"/>
          </ac:spMkLst>
        </pc:spChg>
        <pc:picChg chg="del">
          <ac:chgData name="Kelly, John K" userId="S::jkelly80@gatech.edu::d7f28d04-7414-4c62-b802-5991693b439b" providerId="AD" clId="Web-{C6BAF448-6B9A-48DB-B91D-E5A6085ED231}" dt="2020-09-27T18:28:45.780" v="345"/>
          <ac:picMkLst>
            <pc:docMk/>
            <pc:sldMk cId="3296416922" sldId="313"/>
            <ac:picMk id="3074" creationId="{15A1CC7C-B952-42A5-AFCA-C63FDF30A26F}"/>
          </ac:picMkLst>
        </pc:picChg>
      </pc:sldChg>
    </pc:docChg>
  </pc:docChgLst>
  <pc:docChgLst>
    <pc:chgData name="Patel, Dhruv V" userId="S::dpatel406@gatech.edu::89eebba9-d428-40b5-91eb-13049a1e6473" providerId="AD" clId="Web-{060B0610-4D99-4495-9B76-729006F056D6}"/>
    <pc:docChg chg="modSld">
      <pc:chgData name="Patel, Dhruv V" userId="S::dpatel406@gatech.edu::89eebba9-d428-40b5-91eb-13049a1e6473" providerId="AD" clId="Web-{060B0610-4D99-4495-9B76-729006F056D6}" dt="2021-03-02T16:39:27.532" v="7" actId="20577"/>
      <pc:docMkLst>
        <pc:docMk/>
      </pc:docMkLst>
      <pc:sldChg chg="modSp">
        <pc:chgData name="Patel, Dhruv V" userId="S::dpatel406@gatech.edu::89eebba9-d428-40b5-91eb-13049a1e6473" providerId="AD" clId="Web-{060B0610-4D99-4495-9B76-729006F056D6}" dt="2021-03-02T16:39:27.532" v="7" actId="20577"/>
        <pc:sldMkLst>
          <pc:docMk/>
          <pc:sldMk cId="1448710655" sldId="312"/>
        </pc:sldMkLst>
        <pc:spChg chg="mod">
          <ac:chgData name="Patel, Dhruv V" userId="S::dpatel406@gatech.edu::89eebba9-d428-40b5-91eb-13049a1e6473" providerId="AD" clId="Web-{060B0610-4D99-4495-9B76-729006F056D6}" dt="2021-03-02T16:39:27.532" v="7" actId="20577"/>
          <ac:spMkLst>
            <pc:docMk/>
            <pc:sldMk cId="1448710655" sldId="31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F2444952-445B-44A5-B210-C17CF1FE4BB2}"/>
    <pc:docChg chg="modSld">
      <pc:chgData name="Patel, Dhruv V" userId="S::dpatel406@gatech.edu::89eebba9-d428-40b5-91eb-13049a1e6473" providerId="AD" clId="Web-{F2444952-445B-44A5-B210-C17CF1FE4BB2}" dt="2021-03-02T15:34:46.637" v="2"/>
      <pc:docMkLst>
        <pc:docMk/>
      </pc:docMkLst>
      <pc:sldChg chg="addSp modSp">
        <pc:chgData name="Patel, Dhruv V" userId="S::dpatel406@gatech.edu::89eebba9-d428-40b5-91eb-13049a1e6473" providerId="AD" clId="Web-{F2444952-445B-44A5-B210-C17CF1FE4BB2}" dt="2021-03-02T15:34:46.637" v="2"/>
        <pc:sldMkLst>
          <pc:docMk/>
          <pc:sldMk cId="3675420099" sldId="326"/>
        </pc:sldMkLst>
        <pc:spChg chg="mod">
          <ac:chgData name="Patel, Dhruv V" userId="S::dpatel406@gatech.edu::89eebba9-d428-40b5-91eb-13049a1e6473" providerId="AD" clId="Web-{F2444952-445B-44A5-B210-C17CF1FE4BB2}" dt="2021-03-02T15:34:30.574" v="1" actId="20577"/>
          <ac:spMkLst>
            <pc:docMk/>
            <pc:sldMk cId="3675420099" sldId="326"/>
            <ac:spMk id="2" creationId="{5660215C-B88C-4D8A-87B0-CED749933195}"/>
          </ac:spMkLst>
        </pc:spChg>
        <pc:spChg chg="add">
          <ac:chgData name="Patel, Dhruv V" userId="S::dpatel406@gatech.edu::89eebba9-d428-40b5-91eb-13049a1e6473" providerId="AD" clId="Web-{F2444952-445B-44A5-B210-C17CF1FE4BB2}" dt="2021-03-02T15:34:46.637" v="2"/>
          <ac:spMkLst>
            <pc:docMk/>
            <pc:sldMk cId="3675420099" sldId="326"/>
            <ac:spMk id="3" creationId="{FC311126-50CE-447C-AA52-78AD1AA2DDFF}"/>
          </ac:spMkLst>
        </pc:spChg>
      </pc:sldChg>
    </pc:docChg>
  </pc:docChgLst>
  <pc:docChgLst>
    <pc:chgData name="Nakazawa, Allison M" userId="S::anakazawa7@gatech.edu::434e347d-bc06-4936-8f1a-589032403e0e" providerId="AD" clId="Web-{008E5B0C-9069-4398-8B76-D665E752C71F}"/>
    <pc:docChg chg="addSld modSld sldOrd">
      <pc:chgData name="Nakazawa, Allison M" userId="S::anakazawa7@gatech.edu::434e347d-bc06-4936-8f1a-589032403e0e" providerId="AD" clId="Web-{008E5B0C-9069-4398-8B76-D665E752C71F}" dt="2020-09-20T01:04:09.467" v="5" actId="20577"/>
      <pc:docMkLst>
        <pc:docMk/>
      </pc:docMkLst>
      <pc:sldChg chg="modSp">
        <pc:chgData name="Nakazawa, Allison M" userId="S::anakazawa7@gatech.edu::434e347d-bc06-4936-8f1a-589032403e0e" providerId="AD" clId="Web-{008E5B0C-9069-4398-8B76-D665E752C71F}" dt="2020-09-20T01:04:02.264" v="2" actId="20577"/>
        <pc:sldMkLst>
          <pc:docMk/>
          <pc:sldMk cId="0" sldId="256"/>
        </pc:sldMkLst>
        <pc:spChg chg="mod">
          <ac:chgData name="Nakazawa, Allison M" userId="S::anakazawa7@gatech.edu::434e347d-bc06-4936-8f1a-589032403e0e" providerId="AD" clId="Web-{008E5B0C-9069-4398-8B76-D665E752C71F}" dt="2020-09-20T01:04:02.264" v="2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add ord replId">
        <pc:chgData name="Nakazawa, Allison M" userId="S::anakazawa7@gatech.edu::434e347d-bc06-4936-8f1a-589032403e0e" providerId="AD" clId="Web-{008E5B0C-9069-4398-8B76-D665E752C71F}" dt="2020-09-20T01:04:09.467" v="5" actId="20577"/>
        <pc:sldMkLst>
          <pc:docMk/>
          <pc:sldMk cId="3305770983" sldId="258"/>
        </pc:sldMkLst>
        <pc:spChg chg="mod">
          <ac:chgData name="Nakazawa, Allison M" userId="S::anakazawa7@gatech.edu::434e347d-bc06-4936-8f1a-589032403e0e" providerId="AD" clId="Web-{008E5B0C-9069-4398-8B76-D665E752C71F}" dt="2020-09-20T01:04:09.467" v="5" actId="20577"/>
          <ac:spMkLst>
            <pc:docMk/>
            <pc:sldMk cId="3305770983" sldId="258"/>
            <ac:spMk id="75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FB8AE3B0-1FCD-49E2-8DC3-51F61B8193D1}"/>
    <pc:docChg chg="modSld">
      <pc:chgData name="Nakazawa, Allison M" userId="S::anakazawa7@gatech.edu::434e347d-bc06-4936-8f1a-589032403e0e" providerId="AD" clId="Web-{FB8AE3B0-1FCD-49E2-8DC3-51F61B8193D1}" dt="2020-09-29T14:03:25.956" v="13" actId="20577"/>
      <pc:docMkLst>
        <pc:docMk/>
      </pc:docMkLst>
      <pc:sldChg chg="modSp">
        <pc:chgData name="Nakazawa, Allison M" userId="S::anakazawa7@gatech.edu::434e347d-bc06-4936-8f1a-589032403e0e" providerId="AD" clId="Web-{FB8AE3B0-1FCD-49E2-8DC3-51F61B8193D1}" dt="2020-09-29T14:03:25.956" v="13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FB8AE3B0-1FCD-49E2-8DC3-51F61B8193D1}" dt="2020-09-29T14:03:25.956" v="13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2F0F82D6-1C9C-457B-9283-3E8D9C08B5DC}"/>
    <pc:docChg chg="delSld modSld">
      <pc:chgData name="Patel, Dhruv V" userId="S::dpatel406@gatech.edu::89eebba9-d428-40b5-91eb-13049a1e6473" providerId="AD" clId="Web-{2F0F82D6-1C9C-457B-9283-3E8D9C08B5DC}" dt="2021-03-01T16:12:13.813" v="19" actId="20577"/>
      <pc:docMkLst>
        <pc:docMk/>
      </pc:docMkLst>
      <pc:sldChg chg="modSp del">
        <pc:chgData name="Patel, Dhruv V" userId="S::dpatel406@gatech.edu::89eebba9-d428-40b5-91eb-13049a1e6473" providerId="AD" clId="Web-{2F0F82D6-1C9C-457B-9283-3E8D9C08B5DC}" dt="2021-03-01T16:12:02.672" v="15"/>
        <pc:sldMkLst>
          <pc:docMk/>
          <pc:sldMk cId="3518702713" sldId="293"/>
        </pc:sldMkLst>
        <pc:spChg chg="mod">
          <ac:chgData name="Patel, Dhruv V" userId="S::dpatel406@gatech.edu::89eebba9-d428-40b5-91eb-13049a1e6473" providerId="AD" clId="Web-{2F0F82D6-1C9C-457B-9283-3E8D9C08B5DC}" dt="2021-03-01T16:11:55.844" v="14" actId="20577"/>
          <ac:spMkLst>
            <pc:docMk/>
            <pc:sldMk cId="3518702713" sldId="293"/>
            <ac:spMk id="75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2F0F82D6-1C9C-457B-9283-3E8D9C08B5DC}" dt="2021-03-01T16:12:03.485" v="16"/>
        <pc:sldMkLst>
          <pc:docMk/>
          <pc:sldMk cId="330968789" sldId="294"/>
        </pc:sldMkLst>
      </pc:sldChg>
      <pc:sldChg chg="modSp">
        <pc:chgData name="Patel, Dhruv V" userId="S::dpatel406@gatech.edu::89eebba9-d428-40b5-91eb-13049a1e6473" providerId="AD" clId="Web-{2F0F82D6-1C9C-457B-9283-3E8D9C08B5DC}" dt="2021-03-01T16:12:13.813" v="19" actId="20577"/>
        <pc:sldMkLst>
          <pc:docMk/>
          <pc:sldMk cId="3820342077" sldId="319"/>
        </pc:sldMkLst>
        <pc:spChg chg="mod">
          <ac:chgData name="Patel, Dhruv V" userId="S::dpatel406@gatech.edu::89eebba9-d428-40b5-91eb-13049a1e6473" providerId="AD" clId="Web-{2F0F82D6-1C9C-457B-9283-3E8D9C08B5DC}" dt="2021-03-01T16:12:13.813" v="19" actId="20577"/>
          <ac:spMkLst>
            <pc:docMk/>
            <pc:sldMk cId="3820342077" sldId="319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9A367A29-000A-4720-B750-BFA553C96617}"/>
    <pc:docChg chg="modSld">
      <pc:chgData name="Patel, Dhruv V" userId="S::dpatel406@gatech.edu::89eebba9-d428-40b5-91eb-13049a1e6473" providerId="AD" clId="Web-{9A367A29-000A-4720-B750-BFA553C96617}" dt="2021-03-02T23:21:52.839" v="25" actId="1076"/>
      <pc:docMkLst>
        <pc:docMk/>
      </pc:docMkLst>
      <pc:sldChg chg="modSp">
        <pc:chgData name="Patel, Dhruv V" userId="S::dpatel406@gatech.edu::89eebba9-d428-40b5-91eb-13049a1e6473" providerId="AD" clId="Web-{9A367A29-000A-4720-B750-BFA553C96617}" dt="2021-03-02T23:21:52.839" v="25" actId="1076"/>
        <pc:sldMkLst>
          <pc:docMk/>
          <pc:sldMk cId="2780463325" sldId="320"/>
        </pc:sldMkLst>
        <pc:spChg chg="mod">
          <ac:chgData name="Patel, Dhruv V" userId="S::dpatel406@gatech.edu::89eebba9-d428-40b5-91eb-13049a1e6473" providerId="AD" clId="Web-{9A367A29-000A-4720-B750-BFA553C96617}" dt="2021-03-02T23:21:52.839" v="25" actId="1076"/>
          <ac:spMkLst>
            <pc:docMk/>
            <pc:sldMk cId="2780463325" sldId="320"/>
            <ac:spMk id="7" creationId="{C0697B09-F5D9-4383-BEE2-D9C62A7612C5}"/>
          </ac:spMkLst>
        </pc:spChg>
        <pc:spChg chg="mod">
          <ac:chgData name="Patel, Dhruv V" userId="S::dpatel406@gatech.edu::89eebba9-d428-40b5-91eb-13049a1e6473" providerId="AD" clId="Web-{9A367A29-000A-4720-B750-BFA553C96617}" dt="2021-03-02T23:21:49.386" v="24" actId="1076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Talley, Connor C" userId="S::ctalley7@gatech.edu::ba8df49f-cdd4-4c64-8763-f4f13e6d4864" providerId="AD" clId="Web-{EA764F96-0BD5-4291-8432-4BDFFD1CE997}"/>
    <pc:docChg chg="modSld">
      <pc:chgData name="Talley, Connor C" userId="S::ctalley7@gatech.edu::ba8df49f-cdd4-4c64-8763-f4f13e6d4864" providerId="AD" clId="Web-{EA764F96-0BD5-4291-8432-4BDFFD1CE997}" dt="2021-02-24T04:45:08.212" v="35" actId="1076"/>
      <pc:docMkLst>
        <pc:docMk/>
      </pc:docMkLst>
      <pc:sldChg chg="modSp">
        <pc:chgData name="Talley, Connor C" userId="S::ctalley7@gatech.edu::ba8df49f-cdd4-4c64-8763-f4f13e6d4864" providerId="AD" clId="Web-{EA764F96-0BD5-4291-8432-4BDFFD1CE997}" dt="2021-02-24T04:45:08.212" v="35" actId="1076"/>
        <pc:sldMkLst>
          <pc:docMk/>
          <pc:sldMk cId="2780463325" sldId="320"/>
        </pc:sldMkLst>
        <pc:spChg chg="mod">
          <ac:chgData name="Talley, Connor C" userId="S::ctalley7@gatech.edu::ba8df49f-cdd4-4c64-8763-f4f13e6d4864" providerId="AD" clId="Web-{EA764F96-0BD5-4291-8432-4BDFFD1CE997}" dt="2021-02-24T04:45:08.212" v="35" actId="1076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9C5F4A34-F348-4126-B057-AE6C9DBAA550}"/>
    <pc:docChg chg="modSld">
      <pc:chgData name="Nakazawa, Allison M" userId="S::anakazawa7@gatech.edu::434e347d-bc06-4936-8f1a-589032403e0e" providerId="AD" clId="Web-{9C5F4A34-F348-4126-B057-AE6C9DBAA550}" dt="2020-09-29T20:52:22.310" v="1" actId="20577"/>
      <pc:docMkLst>
        <pc:docMk/>
      </pc:docMkLst>
      <pc:sldChg chg="modSp">
        <pc:chgData name="Nakazawa, Allison M" userId="S::anakazawa7@gatech.edu::434e347d-bc06-4936-8f1a-589032403e0e" providerId="AD" clId="Web-{9C5F4A34-F348-4126-B057-AE6C9DBAA550}" dt="2020-09-29T20:52:22.310" v="1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9C5F4A34-F348-4126-B057-AE6C9DBAA550}" dt="2020-09-29T20:52:22.310" v="1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84E0885F-0DB6-4398-AD82-8C96E58ADE11}"/>
    <pc:docChg chg="modSld">
      <pc:chgData name="Patel, Dhruv V" userId="S::dpatel406@gatech.edu::89eebba9-d428-40b5-91eb-13049a1e6473" providerId="AD" clId="Web-{84E0885F-0DB6-4398-AD82-8C96E58ADE11}" dt="2021-03-01T14:57:04.426" v="3" actId="20577"/>
      <pc:docMkLst>
        <pc:docMk/>
      </pc:docMkLst>
      <pc:sldChg chg="modSp">
        <pc:chgData name="Patel, Dhruv V" userId="S::dpatel406@gatech.edu::89eebba9-d428-40b5-91eb-13049a1e6473" providerId="AD" clId="Web-{84E0885F-0DB6-4398-AD82-8C96E58ADE11}" dt="2021-03-01T14:57:04.426" v="3" actId="20577"/>
        <pc:sldMkLst>
          <pc:docMk/>
          <pc:sldMk cId="2780463325" sldId="320"/>
        </pc:sldMkLst>
        <pc:spChg chg="mod">
          <ac:chgData name="Patel, Dhruv V" userId="S::dpatel406@gatech.edu::89eebba9-d428-40b5-91eb-13049a1e6473" providerId="AD" clId="Web-{84E0885F-0DB6-4398-AD82-8C96E58ADE11}" dt="2021-03-01T14:56:47.441" v="1" actId="20577"/>
          <ac:spMkLst>
            <pc:docMk/>
            <pc:sldMk cId="2780463325" sldId="320"/>
            <ac:spMk id="5" creationId="{7BB80338-752E-4D50-B30C-9688A7CADB6A}"/>
          </ac:spMkLst>
        </pc:spChg>
        <pc:spChg chg="mod">
          <ac:chgData name="Patel, Dhruv V" userId="S::dpatel406@gatech.edu::89eebba9-d428-40b5-91eb-13049a1e6473" providerId="AD" clId="Web-{84E0885F-0DB6-4398-AD82-8C96E58ADE11}" dt="2021-03-01T14:57:04.426" v="3" actId="20577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Yadlapalli, Sreya" userId="S::syadlapalli6@gatech.edu::3cba27f9-0375-4ab3-a632-91cab53530cf" providerId="AD" clId="Web-{8F5A387D-91A5-4A65-A457-93C4EF1C5DED}"/>
    <pc:docChg chg="modSld">
      <pc:chgData name="Yadlapalli, Sreya" userId="S::syadlapalli6@gatech.edu::3cba27f9-0375-4ab3-a632-91cab53530cf" providerId="AD" clId="Web-{8F5A387D-91A5-4A65-A457-93C4EF1C5DED}" dt="2021-10-05T20:58:41.045" v="1" actId="1076"/>
      <pc:docMkLst>
        <pc:docMk/>
      </pc:docMkLst>
      <pc:sldChg chg="addSp modSp">
        <pc:chgData name="Yadlapalli, Sreya" userId="S::syadlapalli6@gatech.edu::3cba27f9-0375-4ab3-a632-91cab53530cf" providerId="AD" clId="Web-{8F5A387D-91A5-4A65-A457-93C4EF1C5DED}" dt="2021-10-05T20:58:41.045" v="1" actId="1076"/>
        <pc:sldMkLst>
          <pc:docMk/>
          <pc:sldMk cId="2722555268" sldId="342"/>
        </pc:sldMkLst>
        <pc:picChg chg="add mod">
          <ac:chgData name="Yadlapalli, Sreya" userId="S::syadlapalli6@gatech.edu::3cba27f9-0375-4ab3-a632-91cab53530cf" providerId="AD" clId="Web-{8F5A387D-91A5-4A65-A457-93C4EF1C5DED}" dt="2021-10-05T20:58:41.045" v="1" actId="1076"/>
          <ac:picMkLst>
            <pc:docMk/>
            <pc:sldMk cId="2722555268" sldId="342"/>
            <ac:picMk id="2" creationId="{8063B791-30D3-4E50-ADF2-6B32B69332C4}"/>
          </ac:picMkLst>
        </pc:picChg>
      </pc:sldChg>
    </pc:docChg>
  </pc:docChgLst>
  <pc:docChgLst>
    <pc:chgData name="Bush, Brittney J" userId="S::bbush9@gatech.edu::b4fe8df5-5712-459f-a984-fe67de4aa889" providerId="AD" clId="Web-{95BB2E7B-A974-48F7-B076-5D846B1E99A4}"/>
    <pc:docChg chg="modSld">
      <pc:chgData name="Bush, Brittney J" userId="S::bbush9@gatech.edu::b4fe8df5-5712-459f-a984-fe67de4aa889" providerId="AD" clId="Web-{95BB2E7B-A974-48F7-B076-5D846B1E99A4}" dt="2020-09-29T21:29:04.503" v="2" actId="20577"/>
      <pc:docMkLst>
        <pc:docMk/>
      </pc:docMkLst>
      <pc:sldChg chg="modSp">
        <pc:chgData name="Bush, Brittney J" userId="S::bbush9@gatech.edu::b4fe8df5-5712-459f-a984-fe67de4aa889" providerId="AD" clId="Web-{95BB2E7B-A974-48F7-B076-5D846B1E99A4}" dt="2020-09-29T21:29:04.503" v="2" actId="20577"/>
        <pc:sldMkLst>
          <pc:docMk/>
          <pc:sldMk cId="2850296506" sldId="302"/>
        </pc:sldMkLst>
        <pc:spChg chg="mod">
          <ac:chgData name="Bush, Brittney J" userId="S::bbush9@gatech.edu::b4fe8df5-5712-459f-a984-fe67de4aa889" providerId="AD" clId="Web-{95BB2E7B-A974-48F7-B076-5D846B1E99A4}" dt="2020-09-29T21:29:04.503" v="2" actId="20577"/>
          <ac:spMkLst>
            <pc:docMk/>
            <pc:sldMk cId="2850296506" sldId="30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CE38161B-27E9-4284-A896-F84D09790ACD}"/>
    <pc:docChg chg="modSld">
      <pc:chgData name="Patel, Dhruv V" userId="S::dpatel406@gatech.edu::89eebba9-d428-40b5-91eb-13049a1e6473" providerId="AD" clId="Web-{CE38161B-27E9-4284-A896-F84D09790ACD}" dt="2021-03-02T16:41:01.673" v="43" actId="20577"/>
      <pc:docMkLst>
        <pc:docMk/>
      </pc:docMkLst>
      <pc:sldChg chg="modSp">
        <pc:chgData name="Patel, Dhruv V" userId="S::dpatel406@gatech.edu::89eebba9-d428-40b5-91eb-13049a1e6473" providerId="AD" clId="Web-{CE38161B-27E9-4284-A896-F84D09790ACD}" dt="2021-03-02T16:41:01.673" v="43" actId="20577"/>
        <pc:sldMkLst>
          <pc:docMk/>
          <pc:sldMk cId="2850296506" sldId="302"/>
        </pc:sldMkLst>
        <pc:spChg chg="mod">
          <ac:chgData name="Patel, Dhruv V" userId="S::dpatel406@gatech.edu::89eebba9-d428-40b5-91eb-13049a1e6473" providerId="AD" clId="Web-{CE38161B-27E9-4284-A896-F84D09790ACD}" dt="2021-03-02T16:41:01.673" v="43" actId="20577"/>
          <ac:spMkLst>
            <pc:docMk/>
            <pc:sldMk cId="2850296506" sldId="30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00432AEE-1738-4C0D-A521-B8B57670768C}"/>
    <pc:docChg chg="modSld">
      <pc:chgData name="Patel, Dhruv V" userId="S::dpatel406@gatech.edu::89eebba9-d428-40b5-91eb-13049a1e6473" providerId="AD" clId="Web-{00432AEE-1738-4C0D-A521-B8B57670768C}" dt="2021-03-02T22:14:01.733" v="6" actId="1076"/>
      <pc:docMkLst>
        <pc:docMk/>
      </pc:docMkLst>
      <pc:sldChg chg="modSp">
        <pc:chgData name="Patel, Dhruv V" userId="S::dpatel406@gatech.edu::89eebba9-d428-40b5-91eb-13049a1e6473" providerId="AD" clId="Web-{00432AEE-1738-4C0D-A521-B8B57670768C}" dt="2021-03-02T22:14:01.733" v="6" actId="1076"/>
        <pc:sldMkLst>
          <pc:docMk/>
          <pc:sldMk cId="2780463325" sldId="320"/>
        </pc:sldMkLst>
        <pc:spChg chg="mod">
          <ac:chgData name="Patel, Dhruv V" userId="S::dpatel406@gatech.edu::89eebba9-d428-40b5-91eb-13049a1e6473" providerId="AD" clId="Web-{00432AEE-1738-4C0D-A521-B8B57670768C}" dt="2021-03-02T22:14:01.733" v="6" actId="1076"/>
          <ac:spMkLst>
            <pc:docMk/>
            <pc:sldMk cId="2780463325" sldId="320"/>
            <ac:spMk id="7" creationId="{C0697B09-F5D9-4383-BEE2-D9C62A7612C5}"/>
          </ac:spMkLst>
        </pc:spChg>
        <pc:spChg chg="mod">
          <ac:chgData name="Patel, Dhruv V" userId="S::dpatel406@gatech.edu::89eebba9-d428-40b5-91eb-13049a1e6473" providerId="AD" clId="Web-{00432AEE-1738-4C0D-A521-B8B57670768C}" dt="2021-03-02T22:13:49.467" v="4" actId="20577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Choudhury, Sumit R" userId="S::schoudhury40@gatech.edu::4b1cf94c-e345-4568-b7d0-3575983cd307" providerId="AD" clId="Web-{E2D74F3E-DB78-4EB2-A198-08F1AA2506D4}"/>
    <pc:docChg chg="addSld delSld modSld">
      <pc:chgData name="Choudhury, Sumit R" userId="S::schoudhury40@gatech.edu::4b1cf94c-e345-4568-b7d0-3575983cd307" providerId="AD" clId="Web-{E2D74F3E-DB78-4EB2-A198-08F1AA2506D4}" dt="2020-09-29T21:38:10.517" v="239"/>
      <pc:docMkLst>
        <pc:docMk/>
      </pc:docMkLst>
      <pc:sldChg chg="modSp">
        <pc:chgData name="Choudhury, Sumit R" userId="S::schoudhury40@gatech.edu::4b1cf94c-e345-4568-b7d0-3575983cd307" providerId="AD" clId="Web-{E2D74F3E-DB78-4EB2-A198-08F1AA2506D4}" dt="2020-09-29T21:01:33.596" v="0" actId="14100"/>
        <pc:sldMkLst>
          <pc:docMk/>
          <pc:sldMk cId="0" sldId="257"/>
        </pc:sldMkLst>
        <pc:spChg chg="mod">
          <ac:chgData name="Choudhury, Sumit R" userId="S::schoudhury40@gatech.edu::4b1cf94c-e345-4568-b7d0-3575983cd307" providerId="AD" clId="Web-{E2D74F3E-DB78-4EB2-A198-08F1AA2506D4}" dt="2020-09-29T21:01:33.596" v="0" actId="14100"/>
          <ac:spMkLst>
            <pc:docMk/>
            <pc:sldMk cId="0" sldId="257"/>
            <ac:spMk id="76" creationId="{00000000-0000-0000-0000-000000000000}"/>
          </ac:spMkLst>
        </pc:spChg>
      </pc:sldChg>
      <pc:sldChg chg="modSp">
        <pc:chgData name="Choudhury, Sumit R" userId="S::schoudhury40@gatech.edu::4b1cf94c-e345-4568-b7d0-3575983cd307" providerId="AD" clId="Web-{E2D74F3E-DB78-4EB2-A198-08F1AA2506D4}" dt="2020-09-29T21:22:05.440" v="137" actId="1076"/>
        <pc:sldMkLst>
          <pc:docMk/>
          <pc:sldMk cId="471667185" sldId="308"/>
        </pc:sldMkLst>
        <pc:picChg chg="mod">
          <ac:chgData name="Choudhury, Sumit R" userId="S::schoudhury40@gatech.edu::4b1cf94c-e345-4568-b7d0-3575983cd307" providerId="AD" clId="Web-{E2D74F3E-DB78-4EB2-A198-08F1AA2506D4}" dt="2020-09-29T21:22:05.440" v="137" actId="1076"/>
          <ac:picMkLst>
            <pc:docMk/>
            <pc:sldMk cId="471667185" sldId="308"/>
            <ac:picMk id="18" creationId="{946BFA58-317E-493A-B152-0B445D9A9E94}"/>
          </ac:picMkLst>
        </pc:picChg>
      </pc:sldChg>
      <pc:sldChg chg="new del">
        <pc:chgData name="Choudhury, Sumit R" userId="S::schoudhury40@gatech.edu::4b1cf94c-e345-4568-b7d0-3575983cd307" providerId="AD" clId="Web-{E2D74F3E-DB78-4EB2-A198-08F1AA2506D4}" dt="2020-09-29T21:37:44.969" v="202"/>
        <pc:sldMkLst>
          <pc:docMk/>
          <pc:sldMk cId="251846576" sldId="31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19.039" v="89"/>
        <pc:sldMkLst>
          <pc:docMk/>
          <pc:sldMk cId="1860692111" sldId="31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45.672" v="203"/>
        <pc:sldMkLst>
          <pc:docMk/>
          <pc:sldMk cId="3055364101" sldId="31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20.633" v="90"/>
        <pc:sldMkLst>
          <pc:docMk/>
          <pc:sldMk cId="4076339695" sldId="31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24.446" v="91"/>
        <pc:sldMkLst>
          <pc:docMk/>
          <pc:sldMk cId="3849202799" sldId="31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46.375" v="204"/>
        <pc:sldMkLst>
          <pc:docMk/>
          <pc:sldMk cId="3977207670" sldId="31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46.875" v="205"/>
        <pc:sldMkLst>
          <pc:docMk/>
          <pc:sldMk cId="944273700" sldId="31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26.149" v="92"/>
        <pc:sldMkLst>
          <pc:docMk/>
          <pc:sldMk cId="1011125466" sldId="31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45.072" v="97"/>
        <pc:sldMkLst>
          <pc:docMk/>
          <pc:sldMk cId="2296321415" sldId="31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47.953" v="206"/>
        <pc:sldMkLst>
          <pc:docMk/>
          <pc:sldMk cId="2876314298" sldId="31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48.719" v="207"/>
        <pc:sldMkLst>
          <pc:docMk/>
          <pc:sldMk cId="284252597" sldId="32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45.900" v="98"/>
        <pc:sldMkLst>
          <pc:docMk/>
          <pc:sldMk cId="3909506881" sldId="32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49.969" v="208"/>
        <pc:sldMkLst>
          <pc:docMk/>
          <pc:sldMk cId="2219937813" sldId="32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46.557" v="99"/>
        <pc:sldMkLst>
          <pc:docMk/>
          <pc:sldMk cId="2323526363" sldId="32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0.860" v="209"/>
        <pc:sldMkLst>
          <pc:docMk/>
          <pc:sldMk cId="1700074140" sldId="32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47.432" v="100"/>
        <pc:sldMkLst>
          <pc:docMk/>
          <pc:sldMk cId="2455978538" sldId="32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48.041" v="101"/>
        <pc:sldMkLst>
          <pc:docMk/>
          <pc:sldMk cId="2041857500" sldId="32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1.672" v="210"/>
        <pc:sldMkLst>
          <pc:docMk/>
          <pc:sldMk cId="3128701581" sldId="32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48.744" v="102"/>
        <pc:sldMkLst>
          <pc:docMk/>
          <pc:sldMk cId="1007323939" sldId="32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2.563" v="211"/>
        <pc:sldMkLst>
          <pc:docMk/>
          <pc:sldMk cId="2163502580" sldId="32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3.407" v="212"/>
        <pc:sldMkLst>
          <pc:docMk/>
          <pc:sldMk cId="3646208230" sldId="32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49.447" v="103"/>
        <pc:sldMkLst>
          <pc:docMk/>
          <pc:sldMk cId="4254954647" sldId="32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0.229" v="104"/>
        <pc:sldMkLst>
          <pc:docMk/>
          <pc:sldMk cId="455760638" sldId="32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4.110" v="213"/>
        <pc:sldMkLst>
          <pc:docMk/>
          <pc:sldMk cId="1313468922" sldId="32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4.844" v="214"/>
        <pc:sldMkLst>
          <pc:docMk/>
          <pc:sldMk cId="594468245" sldId="32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0.729" v="105"/>
        <pc:sldMkLst>
          <pc:docMk/>
          <pc:sldMk cId="2096691193" sldId="32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5.688" v="215"/>
        <pc:sldMkLst>
          <pc:docMk/>
          <pc:sldMk cId="844619231" sldId="32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1.385" v="106"/>
        <pc:sldMkLst>
          <pc:docMk/>
          <pc:sldMk cId="2810771968" sldId="32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6.251" v="216"/>
        <pc:sldMkLst>
          <pc:docMk/>
          <pc:sldMk cId="588938994" sldId="32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2.010" v="107"/>
        <pc:sldMkLst>
          <pc:docMk/>
          <pc:sldMk cId="1806139192" sldId="32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2.635" v="108"/>
        <pc:sldMkLst>
          <pc:docMk/>
          <pc:sldMk cId="3586191625" sldId="33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7.016" v="217"/>
        <pc:sldMkLst>
          <pc:docMk/>
          <pc:sldMk cId="3996091837" sldId="33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3.385" v="109"/>
        <pc:sldMkLst>
          <pc:docMk/>
          <pc:sldMk cId="1906453675" sldId="33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7.594" v="218"/>
        <pc:sldMkLst>
          <pc:docMk/>
          <pc:sldMk cId="3152468007" sldId="33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3.994" v="110"/>
        <pc:sldMkLst>
          <pc:docMk/>
          <pc:sldMk cId="1949674445" sldId="33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8.220" v="219"/>
        <pc:sldMkLst>
          <pc:docMk/>
          <pc:sldMk cId="2969364897" sldId="33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4.729" v="111"/>
        <pc:sldMkLst>
          <pc:docMk/>
          <pc:sldMk cId="1495625716" sldId="33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8.860" v="220"/>
        <pc:sldMkLst>
          <pc:docMk/>
          <pc:sldMk cId="2947057388" sldId="33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59.392" v="221"/>
        <pc:sldMkLst>
          <pc:docMk/>
          <pc:sldMk cId="292673545" sldId="33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5.307" v="112"/>
        <pc:sldMkLst>
          <pc:docMk/>
          <pc:sldMk cId="1804001236" sldId="33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0.095" v="222"/>
        <pc:sldMkLst>
          <pc:docMk/>
          <pc:sldMk cId="1059347808" sldId="33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6.010" v="113"/>
        <pc:sldMkLst>
          <pc:docMk/>
          <pc:sldMk cId="2346924138" sldId="33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6.729" v="114"/>
        <pc:sldMkLst>
          <pc:docMk/>
          <pc:sldMk cId="1499456544" sldId="33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0.626" v="223"/>
        <pc:sldMkLst>
          <pc:docMk/>
          <pc:sldMk cId="1530047431" sldId="33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7.417" v="115"/>
        <pc:sldMkLst>
          <pc:docMk/>
          <pc:sldMk cId="2564400971" sldId="33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1.142" v="224"/>
        <pc:sldMkLst>
          <pc:docMk/>
          <pc:sldMk cId="2770228389" sldId="33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1.673" v="225"/>
        <pc:sldMkLst>
          <pc:docMk/>
          <pc:sldMk cId="365550077" sldId="33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8.057" v="116"/>
        <pc:sldMkLst>
          <pc:docMk/>
          <pc:sldMk cId="2364993309" sldId="33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2.298" v="226"/>
        <pc:sldMkLst>
          <pc:docMk/>
          <pc:sldMk cId="2819210608" sldId="33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8.854" v="117"/>
        <pc:sldMkLst>
          <pc:docMk/>
          <pc:sldMk cId="3804654218" sldId="33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2.954" v="227"/>
        <pc:sldMkLst>
          <pc:docMk/>
          <pc:sldMk cId="972895831" sldId="34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59.542" v="118"/>
        <pc:sldMkLst>
          <pc:docMk/>
          <pc:sldMk cId="3411820702" sldId="34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39.947" v="96"/>
        <pc:sldMkLst>
          <pc:docMk/>
          <pc:sldMk cId="1191042240" sldId="34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3.532" v="228"/>
        <pc:sldMkLst>
          <pc:docMk/>
          <pc:sldMk cId="3291265432" sldId="34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38.665" v="95"/>
        <pc:sldMkLst>
          <pc:docMk/>
          <pc:sldMk cId="3909588877" sldId="34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4.142" v="229"/>
        <pc:sldMkLst>
          <pc:docMk/>
          <pc:sldMk cId="4287786387" sldId="34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4.782" v="230"/>
        <pc:sldMkLst>
          <pc:docMk/>
          <pc:sldMk cId="187862382" sldId="34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37.009" v="94"/>
        <pc:sldMkLst>
          <pc:docMk/>
          <pc:sldMk cId="1024798914" sldId="34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5.407" v="231"/>
        <pc:sldMkLst>
          <pc:docMk/>
          <pc:sldMk cId="2092982523" sldId="34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34.618" v="93"/>
        <pc:sldMkLst>
          <pc:docMk/>
          <pc:sldMk cId="3531919745" sldId="34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0.136" v="119"/>
        <pc:sldMkLst>
          <pc:docMk/>
          <pc:sldMk cId="565659400" sldId="34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6.048" v="232"/>
        <pc:sldMkLst>
          <pc:docMk/>
          <pc:sldMk cId="2021326127" sldId="34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0.651" v="120"/>
        <pc:sldMkLst>
          <pc:docMk/>
          <pc:sldMk cId="1684679968" sldId="34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6.767" v="233"/>
        <pc:sldMkLst>
          <pc:docMk/>
          <pc:sldMk cId="3332832436" sldId="34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1.292" v="121"/>
        <pc:sldMkLst>
          <pc:docMk/>
          <pc:sldMk cId="796246062" sldId="34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7.267" v="234"/>
        <pc:sldMkLst>
          <pc:docMk/>
          <pc:sldMk cId="2254282649" sldId="34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7.923" v="235"/>
        <pc:sldMkLst>
          <pc:docMk/>
          <pc:sldMk cId="2347695080" sldId="34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1.948" v="122"/>
        <pc:sldMkLst>
          <pc:docMk/>
          <pc:sldMk cId="3580955855" sldId="34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2.573" v="123"/>
        <pc:sldMkLst>
          <pc:docMk/>
          <pc:sldMk cId="187203125" sldId="34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8.501" v="236"/>
        <pc:sldMkLst>
          <pc:docMk/>
          <pc:sldMk cId="253558167" sldId="34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9.220" v="237"/>
        <pc:sldMkLst>
          <pc:docMk/>
          <pc:sldMk cId="3796896630" sldId="35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3.167" v="124"/>
        <pc:sldMkLst>
          <pc:docMk/>
          <pc:sldMk cId="4144223390" sldId="35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09.845" v="238"/>
        <pc:sldMkLst>
          <pc:docMk/>
          <pc:sldMk cId="3016117205" sldId="35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3.604" v="125"/>
        <pc:sldMkLst>
          <pc:docMk/>
          <pc:sldMk cId="4126597551" sldId="35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8:10.517" v="239"/>
        <pc:sldMkLst>
          <pc:docMk/>
          <pc:sldMk cId="479362499" sldId="35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4.386" v="126"/>
        <pc:sldMkLst>
          <pc:docMk/>
          <pc:sldMk cId="1968947548" sldId="35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8.261" v="127"/>
        <pc:sldMkLst>
          <pc:docMk/>
          <pc:sldMk cId="2386125910" sldId="35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33.202" v="196"/>
        <pc:sldMkLst>
          <pc:docMk/>
          <pc:sldMk cId="3410260082" sldId="35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9.011" v="128"/>
        <pc:sldMkLst>
          <pc:docMk/>
          <pc:sldMk cId="2266515956" sldId="35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33.937" v="197"/>
        <pc:sldMkLst>
          <pc:docMk/>
          <pc:sldMk cId="3561893430" sldId="35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37.624" v="200"/>
        <pc:sldMkLst>
          <pc:docMk/>
          <pc:sldMk cId="1030334030" sldId="35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09.699" v="129"/>
        <pc:sldMkLst>
          <pc:docMk/>
          <pc:sldMk cId="3904065508" sldId="35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38.515" v="201"/>
        <pc:sldMkLst>
          <pc:docMk/>
          <pc:sldMk cId="1914111313" sldId="35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10.527" v="130"/>
        <pc:sldMkLst>
          <pc:docMk/>
          <pc:sldMk cId="4245978803" sldId="35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11.042" v="131"/>
        <pc:sldMkLst>
          <pc:docMk/>
          <pc:sldMk cId="260868163" sldId="35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37:34.656" v="198"/>
        <pc:sldMkLst>
          <pc:docMk/>
          <pc:sldMk cId="1883288628" sldId="35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11.699" v="132"/>
        <pc:sldMkLst>
          <pc:docMk/>
          <pc:sldMk cId="1367766450" sldId="358"/>
        </pc:sldMkLst>
      </pc:sldChg>
      <pc:sldChg chg="modSp new del">
        <pc:chgData name="Choudhury, Sumit R" userId="S::schoudhury40@gatech.edu::4b1cf94c-e345-4568-b7d0-3575983cd307" providerId="AD" clId="Web-{E2D74F3E-DB78-4EB2-A198-08F1AA2506D4}" dt="2020-09-29T21:37:35.077" v="199"/>
        <pc:sldMkLst>
          <pc:docMk/>
          <pc:sldMk cId="1974755951" sldId="358"/>
        </pc:sldMkLst>
        <pc:spChg chg="mod">
          <ac:chgData name="Choudhury, Sumit R" userId="S::schoudhury40@gatech.edu::4b1cf94c-e345-4568-b7d0-3575983cd307" providerId="AD" clId="Web-{E2D74F3E-DB78-4EB2-A198-08F1AA2506D4}" dt="2020-09-29T21:36:45.496" v="195" actId="20577"/>
          <ac:spMkLst>
            <pc:docMk/>
            <pc:sldMk cId="1974755951" sldId="358"/>
            <ac:spMk id="3" creationId="{CB29ED0C-B482-45FF-AD36-DDA270B2EB5C}"/>
          </ac:spMkLst>
        </pc:spChg>
      </pc:sldChg>
      <pc:sldChg chg="new del">
        <pc:chgData name="Choudhury, Sumit R" userId="S::schoudhury40@gatech.edu::4b1cf94c-e345-4568-b7d0-3575983cd307" providerId="AD" clId="Web-{E2D74F3E-DB78-4EB2-A198-08F1AA2506D4}" dt="2020-09-29T21:16:12.308" v="133"/>
        <pc:sldMkLst>
          <pc:docMk/>
          <pc:sldMk cId="1714487784" sldId="35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12.871" v="134"/>
        <pc:sldMkLst>
          <pc:docMk/>
          <pc:sldMk cId="716975851" sldId="36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13.449" v="135"/>
        <pc:sldMkLst>
          <pc:docMk/>
          <pc:sldMk cId="93166790" sldId="36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6:13.965" v="136"/>
        <pc:sldMkLst>
          <pc:docMk/>
          <pc:sldMk cId="771881969" sldId="36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03.116" v="88"/>
        <pc:sldMkLst>
          <pc:docMk/>
          <pc:sldMk cId="2482036620" sldId="36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02.538" v="87"/>
        <pc:sldMkLst>
          <pc:docMk/>
          <pc:sldMk cId="2194695176" sldId="36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01.991" v="86"/>
        <pc:sldMkLst>
          <pc:docMk/>
          <pc:sldMk cId="1049575704" sldId="36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01.101" v="85"/>
        <pc:sldMkLst>
          <pc:docMk/>
          <pc:sldMk cId="740798708" sldId="36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5:00.491" v="84"/>
        <pc:sldMkLst>
          <pc:docMk/>
          <pc:sldMk cId="3568062170" sldId="36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9.929" v="83"/>
        <pc:sldMkLst>
          <pc:docMk/>
          <pc:sldMk cId="412270580" sldId="36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9.382" v="82"/>
        <pc:sldMkLst>
          <pc:docMk/>
          <pc:sldMk cId="684583164" sldId="36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8.819" v="81"/>
        <pc:sldMkLst>
          <pc:docMk/>
          <pc:sldMk cId="3025553829" sldId="37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8.257" v="80"/>
        <pc:sldMkLst>
          <pc:docMk/>
          <pc:sldMk cId="1655848685" sldId="37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7.710" v="79"/>
        <pc:sldMkLst>
          <pc:docMk/>
          <pc:sldMk cId="3707480849" sldId="372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7.147" v="78"/>
        <pc:sldMkLst>
          <pc:docMk/>
          <pc:sldMk cId="519177103" sldId="373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6.585" v="77"/>
        <pc:sldMkLst>
          <pc:docMk/>
          <pc:sldMk cId="510073353" sldId="374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6.038" v="76"/>
        <pc:sldMkLst>
          <pc:docMk/>
          <pc:sldMk cId="514545427" sldId="375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5.460" v="75"/>
        <pc:sldMkLst>
          <pc:docMk/>
          <pc:sldMk cId="3125586299" sldId="376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4.850" v="74"/>
        <pc:sldMkLst>
          <pc:docMk/>
          <pc:sldMk cId="233006279" sldId="377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4.178" v="73"/>
        <pc:sldMkLst>
          <pc:docMk/>
          <pc:sldMk cId="3238957882" sldId="378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3.600" v="72"/>
        <pc:sldMkLst>
          <pc:docMk/>
          <pc:sldMk cId="1979901252" sldId="379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3.053" v="71"/>
        <pc:sldMkLst>
          <pc:docMk/>
          <pc:sldMk cId="2233384138" sldId="380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2.491" v="70"/>
        <pc:sldMkLst>
          <pc:docMk/>
          <pc:sldMk cId="2900113190" sldId="381"/>
        </pc:sldMkLst>
      </pc:sldChg>
      <pc:sldChg chg="new del">
        <pc:chgData name="Choudhury, Sumit R" userId="S::schoudhury40@gatech.edu::4b1cf94c-e345-4568-b7d0-3575983cd307" providerId="AD" clId="Web-{E2D74F3E-DB78-4EB2-A198-08F1AA2506D4}" dt="2020-09-29T21:14:51.928" v="69"/>
        <pc:sldMkLst>
          <pc:docMk/>
          <pc:sldMk cId="1689787111" sldId="382"/>
        </pc:sldMkLst>
      </pc:sldChg>
    </pc:docChg>
  </pc:docChgLst>
  <pc:docChgLst>
    <pc:chgData name="Kalenchits, Aleksandr" userId="S::akalenchits3@gatech.edu::a8116585-d67c-4e8b-935b-93b2f7232a26" providerId="AD" clId="Web-{4753500E-A8B2-42A0-B902-14572F89EB2B}"/>
    <pc:docChg chg="">
      <pc:chgData name="Kalenchits, Aleksandr" userId="S::akalenchits3@gatech.edu::a8116585-d67c-4e8b-935b-93b2f7232a26" providerId="AD" clId="Web-{4753500E-A8B2-42A0-B902-14572F89EB2B}" dt="2020-09-27T17:42:51.913" v="3"/>
      <pc:docMkLst>
        <pc:docMk/>
      </pc:docMkLst>
      <pc:sldChg chg="addCm">
        <pc:chgData name="Kalenchits, Aleksandr" userId="S::akalenchits3@gatech.edu::a8116585-d67c-4e8b-935b-93b2f7232a26" providerId="AD" clId="Web-{4753500E-A8B2-42A0-B902-14572F89EB2B}" dt="2020-09-27T15:57:37.458" v="0"/>
        <pc:sldMkLst>
          <pc:docMk/>
          <pc:sldMk cId="763003789" sldId="290"/>
        </pc:sldMkLst>
      </pc:sldChg>
      <pc:sldChg chg="addCm">
        <pc:chgData name="Kalenchits, Aleksandr" userId="S::akalenchits3@gatech.edu::a8116585-d67c-4e8b-935b-93b2f7232a26" providerId="AD" clId="Web-{4753500E-A8B2-42A0-B902-14572F89EB2B}" dt="2020-09-27T16:01:37.244" v="2"/>
        <pc:sldMkLst>
          <pc:docMk/>
          <pc:sldMk cId="3887878273" sldId="298"/>
        </pc:sldMkLst>
      </pc:sldChg>
      <pc:sldChg chg="addCm">
        <pc:chgData name="Kalenchits, Aleksandr" userId="S::akalenchits3@gatech.edu::a8116585-d67c-4e8b-935b-93b2f7232a26" providerId="AD" clId="Web-{4753500E-A8B2-42A0-B902-14572F89EB2B}" dt="2020-09-27T17:42:51.913" v="3"/>
        <pc:sldMkLst>
          <pc:docMk/>
          <pc:sldMk cId="3650358161" sldId="311"/>
        </pc:sldMkLst>
      </pc:sldChg>
    </pc:docChg>
  </pc:docChgLst>
  <pc:docChgLst>
    <pc:chgData name="Kwok, Cindy" userId="S::ckwok31@gatech.edu::103f19da-a2d6-4b3c-bab8-0c202e50814c" providerId="AD" clId="Web-{46CF6F06-5193-43E9-91BD-19D7BF14B124}"/>
    <pc:docChg chg="modSld">
      <pc:chgData name="Kwok, Cindy" userId="S::ckwok31@gatech.edu::103f19da-a2d6-4b3c-bab8-0c202e50814c" providerId="AD" clId="Web-{46CF6F06-5193-43E9-91BD-19D7BF14B124}" dt="2020-09-24T22:23:14.806" v="3" actId="20577"/>
      <pc:docMkLst>
        <pc:docMk/>
      </pc:docMkLst>
      <pc:sldChg chg="modSp">
        <pc:chgData name="Kwok, Cindy" userId="S::ckwok31@gatech.edu::103f19da-a2d6-4b3c-bab8-0c202e50814c" providerId="AD" clId="Web-{46CF6F06-5193-43E9-91BD-19D7BF14B124}" dt="2020-09-24T22:23:14.806" v="3" actId="20577"/>
        <pc:sldMkLst>
          <pc:docMk/>
          <pc:sldMk cId="2850296506" sldId="302"/>
        </pc:sldMkLst>
        <pc:spChg chg="mod">
          <ac:chgData name="Kwok, Cindy" userId="S::ckwok31@gatech.edu::103f19da-a2d6-4b3c-bab8-0c202e50814c" providerId="AD" clId="Web-{46CF6F06-5193-43E9-91BD-19D7BF14B124}" dt="2020-09-24T22:23:14.806" v="3" actId="20577"/>
          <ac:spMkLst>
            <pc:docMk/>
            <pc:sldMk cId="2850296506" sldId="302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B0360CCC-1790-4C7E-812F-C31BBA4BD4B5}"/>
    <pc:docChg chg="modSld">
      <pc:chgData name="Patel, Dhruv V" userId="S::dpatel406@gatech.edu::89eebba9-d428-40b5-91eb-13049a1e6473" providerId="AD" clId="Web-{B0360CCC-1790-4C7E-812F-C31BBA4BD4B5}" dt="2021-03-03T16:19:31.128" v="3" actId="20577"/>
      <pc:docMkLst>
        <pc:docMk/>
      </pc:docMkLst>
      <pc:sldChg chg="modSp">
        <pc:chgData name="Patel, Dhruv V" userId="S::dpatel406@gatech.edu::89eebba9-d428-40b5-91eb-13049a1e6473" providerId="AD" clId="Web-{B0360CCC-1790-4C7E-812F-C31BBA4BD4B5}" dt="2021-03-03T16:19:31.128" v="3" actId="20577"/>
        <pc:sldMkLst>
          <pc:docMk/>
          <pc:sldMk cId="3650358161" sldId="311"/>
        </pc:sldMkLst>
        <pc:spChg chg="mod">
          <ac:chgData name="Patel, Dhruv V" userId="S::dpatel406@gatech.edu::89eebba9-d428-40b5-91eb-13049a1e6473" providerId="AD" clId="Web-{B0360CCC-1790-4C7E-812F-C31BBA4BD4B5}" dt="2021-03-03T16:19:31.128" v="3" actId="20577"/>
          <ac:spMkLst>
            <pc:docMk/>
            <pc:sldMk cId="3650358161" sldId="311"/>
            <ac:spMk id="76" creationId="{00000000-0000-0000-0000-000000000000}"/>
          </ac:spMkLst>
        </pc:spChg>
      </pc:sldChg>
    </pc:docChg>
  </pc:docChgLst>
  <pc:docChgLst>
    <pc:chgData name="Talley, Connor C" userId="S::ctalley7@gatech.edu::ba8df49f-cdd4-4c64-8763-f4f13e6d4864" providerId="AD" clId="Web-{39745463-26D0-445D-BEEB-6377DAB649F2}"/>
    <pc:docChg chg="modSld">
      <pc:chgData name="Talley, Connor C" userId="S::ctalley7@gatech.edu::ba8df49f-cdd4-4c64-8763-f4f13e6d4864" providerId="AD" clId="Web-{39745463-26D0-445D-BEEB-6377DAB649F2}" dt="2021-02-24T04:42:59.860" v="3"/>
      <pc:docMkLst>
        <pc:docMk/>
      </pc:docMkLst>
      <pc:sldChg chg="addAnim delAnim modAnim">
        <pc:chgData name="Talley, Connor C" userId="S::ctalley7@gatech.edu::ba8df49f-cdd4-4c64-8763-f4f13e6d4864" providerId="AD" clId="Web-{39745463-26D0-445D-BEEB-6377DAB649F2}" dt="2021-02-24T04:42:59.860" v="3"/>
        <pc:sldMkLst>
          <pc:docMk/>
          <pc:sldMk cId="2780463325" sldId="320"/>
        </pc:sldMkLst>
      </pc:sldChg>
    </pc:docChg>
  </pc:docChgLst>
  <pc:docChgLst>
    <pc:chgData name="Kwok, Cindy" userId="S::ckwok31@gatech.edu::103f19da-a2d6-4b3c-bab8-0c202e50814c" providerId="AD" clId="Web-{9C248E3A-15D3-453C-8C63-BD523C1DC08E}"/>
    <pc:docChg chg="addSld modSld sldOrd">
      <pc:chgData name="Kwok, Cindy" userId="S::ckwok31@gatech.edu::103f19da-a2d6-4b3c-bab8-0c202e50814c" providerId="AD" clId="Web-{9C248E3A-15D3-453C-8C63-BD523C1DC08E}" dt="2020-09-24T17:44:56.442" v="60" actId="20577"/>
      <pc:docMkLst>
        <pc:docMk/>
      </pc:docMkLst>
      <pc:sldChg chg="modSp add ord replId">
        <pc:chgData name="Kwok, Cindy" userId="S::ckwok31@gatech.edu::103f19da-a2d6-4b3c-bab8-0c202e50814c" providerId="AD" clId="Web-{9C248E3A-15D3-453C-8C63-BD523C1DC08E}" dt="2020-09-24T14:12:55.095" v="11" actId="20577"/>
        <pc:sldMkLst>
          <pc:docMk/>
          <pc:sldMk cId="3518702713" sldId="293"/>
        </pc:sldMkLst>
        <pc:spChg chg="mod">
          <ac:chgData name="Kwok, Cindy" userId="S::ckwok31@gatech.edu::103f19da-a2d6-4b3c-bab8-0c202e50814c" providerId="AD" clId="Web-{9C248E3A-15D3-453C-8C63-BD523C1DC08E}" dt="2020-09-24T14:12:55.095" v="11" actId="20577"/>
          <ac:spMkLst>
            <pc:docMk/>
            <pc:sldMk cId="3518702713" sldId="293"/>
            <ac:spMk id="75" creationId="{00000000-0000-0000-0000-000000000000}"/>
          </ac:spMkLst>
        </pc:spChg>
      </pc:sldChg>
      <pc:sldChg chg="modSp add replId">
        <pc:chgData name="Kwok, Cindy" userId="S::ckwok31@gatech.edu::103f19da-a2d6-4b3c-bab8-0c202e50814c" providerId="AD" clId="Web-{9C248E3A-15D3-453C-8C63-BD523C1DC08E}" dt="2020-09-24T14:13:05.095" v="13" actId="20577"/>
        <pc:sldMkLst>
          <pc:docMk/>
          <pc:sldMk cId="330968789" sldId="294"/>
        </pc:sldMkLst>
        <pc:spChg chg="mod">
          <ac:chgData name="Kwok, Cindy" userId="S::ckwok31@gatech.edu::103f19da-a2d6-4b3c-bab8-0c202e50814c" providerId="AD" clId="Web-{9C248E3A-15D3-453C-8C63-BD523C1DC08E}" dt="2020-09-24T14:13:05.095" v="13" actId="20577"/>
          <ac:spMkLst>
            <pc:docMk/>
            <pc:sldMk cId="330968789" sldId="294"/>
            <ac:spMk id="75" creationId="{00000000-0000-0000-0000-000000000000}"/>
          </ac:spMkLst>
        </pc:spChg>
      </pc:sldChg>
      <pc:sldChg chg="modSp add replId">
        <pc:chgData name="Kwok, Cindy" userId="S::ckwok31@gatech.edu::103f19da-a2d6-4b3c-bab8-0c202e50814c" providerId="AD" clId="Web-{9C248E3A-15D3-453C-8C63-BD523C1DC08E}" dt="2020-09-24T14:13:14.596" v="15" actId="20577"/>
        <pc:sldMkLst>
          <pc:docMk/>
          <pc:sldMk cId="1075193464" sldId="295"/>
        </pc:sldMkLst>
        <pc:spChg chg="mod">
          <ac:chgData name="Kwok, Cindy" userId="S::ckwok31@gatech.edu::103f19da-a2d6-4b3c-bab8-0c202e50814c" providerId="AD" clId="Web-{9C248E3A-15D3-453C-8C63-BD523C1DC08E}" dt="2020-09-24T14:13:14.596" v="15" actId="20577"/>
          <ac:spMkLst>
            <pc:docMk/>
            <pc:sldMk cId="1075193464" sldId="295"/>
            <ac:spMk id="75" creationId="{00000000-0000-0000-0000-000000000000}"/>
          </ac:spMkLst>
        </pc:spChg>
      </pc:sldChg>
      <pc:sldChg chg="modSp add replId">
        <pc:chgData name="Kwok, Cindy" userId="S::ckwok31@gatech.edu::103f19da-a2d6-4b3c-bab8-0c202e50814c" providerId="AD" clId="Web-{9C248E3A-15D3-453C-8C63-BD523C1DC08E}" dt="2020-09-24T14:13:20.736" v="18" actId="20577"/>
        <pc:sldMkLst>
          <pc:docMk/>
          <pc:sldMk cId="1103287139" sldId="296"/>
        </pc:sldMkLst>
        <pc:spChg chg="mod">
          <ac:chgData name="Kwok, Cindy" userId="S::ckwok31@gatech.edu::103f19da-a2d6-4b3c-bab8-0c202e50814c" providerId="AD" clId="Web-{9C248E3A-15D3-453C-8C63-BD523C1DC08E}" dt="2020-09-24T14:13:20.736" v="18" actId="20577"/>
          <ac:spMkLst>
            <pc:docMk/>
            <pc:sldMk cId="1103287139" sldId="296"/>
            <ac:spMk id="75" creationId="{00000000-0000-0000-0000-000000000000}"/>
          </ac:spMkLst>
        </pc:spChg>
      </pc:sldChg>
      <pc:sldChg chg="modSp add ord replId">
        <pc:chgData name="Kwok, Cindy" userId="S::ckwok31@gatech.edu::103f19da-a2d6-4b3c-bab8-0c202e50814c" providerId="AD" clId="Web-{9C248E3A-15D3-453C-8C63-BD523C1DC08E}" dt="2020-09-24T14:14:56.395" v="52"/>
        <pc:sldMkLst>
          <pc:docMk/>
          <pc:sldMk cId="2801066048" sldId="297"/>
        </pc:sldMkLst>
        <pc:spChg chg="mod">
          <ac:chgData name="Kwok, Cindy" userId="S::ckwok31@gatech.edu::103f19da-a2d6-4b3c-bab8-0c202e50814c" providerId="AD" clId="Web-{9C248E3A-15D3-453C-8C63-BD523C1DC08E}" dt="2020-09-24T14:13:32.159" v="20" actId="20577"/>
          <ac:spMkLst>
            <pc:docMk/>
            <pc:sldMk cId="2801066048" sldId="297"/>
            <ac:spMk id="75" creationId="{00000000-0000-0000-0000-000000000000}"/>
          </ac:spMkLst>
        </pc:spChg>
      </pc:sldChg>
      <pc:sldChg chg="modSp add ord replId">
        <pc:chgData name="Kwok, Cindy" userId="S::ckwok31@gatech.edu::103f19da-a2d6-4b3c-bab8-0c202e50814c" providerId="AD" clId="Web-{9C248E3A-15D3-453C-8C63-BD523C1DC08E}" dt="2020-09-24T14:14:56.395" v="51"/>
        <pc:sldMkLst>
          <pc:docMk/>
          <pc:sldMk cId="3887878273" sldId="298"/>
        </pc:sldMkLst>
        <pc:spChg chg="mod">
          <ac:chgData name="Kwok, Cindy" userId="S::ckwok31@gatech.edu::103f19da-a2d6-4b3c-bab8-0c202e50814c" providerId="AD" clId="Web-{9C248E3A-15D3-453C-8C63-BD523C1DC08E}" dt="2020-09-24T14:13:39.096" v="21" actId="20577"/>
          <ac:spMkLst>
            <pc:docMk/>
            <pc:sldMk cId="3887878273" sldId="298"/>
            <ac:spMk id="75" creationId="{00000000-0000-0000-0000-000000000000}"/>
          </ac:spMkLst>
        </pc:spChg>
      </pc:sldChg>
      <pc:sldChg chg="modSp add ord replId">
        <pc:chgData name="Kwok, Cindy" userId="S::ckwok31@gatech.edu::103f19da-a2d6-4b3c-bab8-0c202e50814c" providerId="AD" clId="Web-{9C248E3A-15D3-453C-8C63-BD523C1DC08E}" dt="2020-09-24T14:14:56.395" v="50"/>
        <pc:sldMkLst>
          <pc:docMk/>
          <pc:sldMk cId="2059272560" sldId="299"/>
        </pc:sldMkLst>
        <pc:spChg chg="mod">
          <ac:chgData name="Kwok, Cindy" userId="S::ckwok31@gatech.edu::103f19da-a2d6-4b3c-bab8-0c202e50814c" providerId="AD" clId="Web-{9C248E3A-15D3-453C-8C63-BD523C1DC08E}" dt="2020-09-24T14:14:05.519" v="41" actId="20577"/>
          <ac:spMkLst>
            <pc:docMk/>
            <pc:sldMk cId="2059272560" sldId="299"/>
            <ac:spMk id="75" creationId="{00000000-0000-0000-0000-000000000000}"/>
          </ac:spMkLst>
        </pc:spChg>
      </pc:sldChg>
      <pc:sldChg chg="modSp add replId">
        <pc:chgData name="Kwok, Cindy" userId="S::ckwok31@gatech.edu::103f19da-a2d6-4b3c-bab8-0c202e50814c" providerId="AD" clId="Web-{9C248E3A-15D3-453C-8C63-BD523C1DC08E}" dt="2020-09-24T14:14:16.363" v="43" actId="20577"/>
        <pc:sldMkLst>
          <pc:docMk/>
          <pc:sldMk cId="1849340070" sldId="300"/>
        </pc:sldMkLst>
        <pc:spChg chg="mod">
          <ac:chgData name="Kwok, Cindy" userId="S::ckwok31@gatech.edu::103f19da-a2d6-4b3c-bab8-0c202e50814c" providerId="AD" clId="Web-{9C248E3A-15D3-453C-8C63-BD523C1DC08E}" dt="2020-09-24T14:14:16.363" v="43" actId="20577"/>
          <ac:spMkLst>
            <pc:docMk/>
            <pc:sldMk cId="1849340070" sldId="300"/>
            <ac:spMk id="75" creationId="{00000000-0000-0000-0000-000000000000}"/>
          </ac:spMkLst>
        </pc:spChg>
      </pc:sldChg>
      <pc:sldChg chg="modSp add replId">
        <pc:chgData name="Kwok, Cindy" userId="S::ckwok31@gatech.edu::103f19da-a2d6-4b3c-bab8-0c202e50814c" providerId="AD" clId="Web-{9C248E3A-15D3-453C-8C63-BD523C1DC08E}" dt="2020-09-24T14:14:20.816" v="46" actId="20577"/>
        <pc:sldMkLst>
          <pc:docMk/>
          <pc:sldMk cId="4027643383" sldId="301"/>
        </pc:sldMkLst>
        <pc:spChg chg="mod">
          <ac:chgData name="Kwok, Cindy" userId="S::ckwok31@gatech.edu::103f19da-a2d6-4b3c-bab8-0c202e50814c" providerId="AD" clId="Web-{9C248E3A-15D3-453C-8C63-BD523C1DC08E}" dt="2020-09-24T14:14:20.816" v="46" actId="20577"/>
          <ac:spMkLst>
            <pc:docMk/>
            <pc:sldMk cId="4027643383" sldId="301"/>
            <ac:spMk id="75" creationId="{00000000-0000-0000-0000-000000000000}"/>
          </ac:spMkLst>
        </pc:spChg>
      </pc:sldChg>
      <pc:sldChg chg="modSp add replId">
        <pc:chgData name="Kwok, Cindy" userId="S::ckwok31@gatech.edu::103f19da-a2d6-4b3c-bab8-0c202e50814c" providerId="AD" clId="Web-{9C248E3A-15D3-453C-8C63-BD523C1DC08E}" dt="2020-09-24T17:44:56.442" v="60" actId="20577"/>
        <pc:sldMkLst>
          <pc:docMk/>
          <pc:sldMk cId="2850296506" sldId="302"/>
        </pc:sldMkLst>
        <pc:spChg chg="mod">
          <ac:chgData name="Kwok, Cindy" userId="S::ckwok31@gatech.edu::103f19da-a2d6-4b3c-bab8-0c202e50814c" providerId="AD" clId="Web-{9C248E3A-15D3-453C-8C63-BD523C1DC08E}" dt="2020-09-24T14:14:27.316" v="49" actId="20577"/>
          <ac:spMkLst>
            <pc:docMk/>
            <pc:sldMk cId="2850296506" sldId="302"/>
            <ac:spMk id="75" creationId="{00000000-0000-0000-0000-000000000000}"/>
          </ac:spMkLst>
        </pc:spChg>
        <pc:spChg chg="mod">
          <ac:chgData name="Kwok, Cindy" userId="S::ckwok31@gatech.edu::103f19da-a2d6-4b3c-bab8-0c202e50814c" providerId="AD" clId="Web-{9C248E3A-15D3-453C-8C63-BD523C1DC08E}" dt="2020-09-24T17:44:56.442" v="60" actId="20577"/>
          <ac:spMkLst>
            <pc:docMk/>
            <pc:sldMk cId="2850296506" sldId="302"/>
            <ac:spMk id="76" creationId="{00000000-0000-0000-0000-000000000000}"/>
          </ac:spMkLst>
        </pc:spChg>
      </pc:sldChg>
    </pc:docChg>
  </pc:docChgLst>
  <pc:docChgLst>
    <pc:chgData name="Kwok, Cindy" userId="S::ckwok31@gatech.edu::103f19da-a2d6-4b3c-bab8-0c202e50814c" providerId="AD" clId="Web-{7AAF98D9-C2B2-AA4E-68ED-5281356132F7}"/>
    <pc:docChg chg="addSld modSld">
      <pc:chgData name="Kwok, Cindy" userId="S::ckwok31@gatech.edu::103f19da-a2d6-4b3c-bab8-0c202e50814c" providerId="AD" clId="Web-{7AAF98D9-C2B2-AA4E-68ED-5281356132F7}" dt="2020-09-25T13:00:18.215" v="237" actId="20577"/>
      <pc:docMkLst>
        <pc:docMk/>
      </pc:docMkLst>
      <pc:sldChg chg="modSp">
        <pc:chgData name="Kwok, Cindy" userId="S::ckwok31@gatech.edu::103f19da-a2d6-4b3c-bab8-0c202e50814c" providerId="AD" clId="Web-{7AAF98D9-C2B2-AA4E-68ED-5281356132F7}" dt="2020-09-25T12:27:25.830" v="12" actId="20577"/>
        <pc:sldMkLst>
          <pc:docMk/>
          <pc:sldMk cId="1075193464" sldId="295"/>
        </pc:sldMkLst>
        <pc:spChg chg="mod">
          <ac:chgData name="Kwok, Cindy" userId="S::ckwok31@gatech.edu::103f19da-a2d6-4b3c-bab8-0c202e50814c" providerId="AD" clId="Web-{7AAF98D9-C2B2-AA4E-68ED-5281356132F7}" dt="2020-09-25T12:27:25.830" v="12" actId="20577"/>
          <ac:spMkLst>
            <pc:docMk/>
            <pc:sldMk cId="1075193464" sldId="295"/>
            <ac:spMk id="75" creationId="{00000000-0000-0000-0000-000000000000}"/>
          </ac:spMkLst>
        </pc:spChg>
        <pc:spChg chg="mod">
          <ac:chgData name="Kwok, Cindy" userId="S::ckwok31@gatech.edu::103f19da-a2d6-4b3c-bab8-0c202e50814c" providerId="AD" clId="Web-{7AAF98D9-C2B2-AA4E-68ED-5281356132F7}" dt="2020-09-25T12:27:10.721" v="9"/>
          <ac:spMkLst>
            <pc:docMk/>
            <pc:sldMk cId="1075193464" sldId="295"/>
            <ac:spMk id="76" creationId="{00000000-0000-0000-0000-000000000000}"/>
          </ac:spMkLst>
        </pc:spChg>
      </pc:sldChg>
      <pc:sldChg chg="modSp">
        <pc:chgData name="Kwok, Cindy" userId="S::ckwok31@gatech.edu::103f19da-a2d6-4b3c-bab8-0c202e50814c" providerId="AD" clId="Web-{7AAF98D9-C2B2-AA4E-68ED-5281356132F7}" dt="2020-09-25T12:30:01.642" v="74" actId="20577"/>
        <pc:sldMkLst>
          <pc:docMk/>
          <pc:sldMk cId="1103287139" sldId="296"/>
        </pc:sldMkLst>
        <pc:spChg chg="mod">
          <ac:chgData name="Kwok, Cindy" userId="S::ckwok31@gatech.edu::103f19da-a2d6-4b3c-bab8-0c202e50814c" providerId="AD" clId="Web-{7AAF98D9-C2B2-AA4E-68ED-5281356132F7}" dt="2020-09-25T12:30:01.642" v="74" actId="20577"/>
          <ac:spMkLst>
            <pc:docMk/>
            <pc:sldMk cId="1103287139" sldId="296"/>
            <ac:spMk id="76" creationId="{00000000-0000-0000-0000-000000000000}"/>
          </ac:spMkLst>
        </pc:spChg>
      </pc:sldChg>
      <pc:sldChg chg="modSp">
        <pc:chgData name="Kwok, Cindy" userId="S::ckwok31@gatech.edu::103f19da-a2d6-4b3c-bab8-0c202e50814c" providerId="AD" clId="Web-{7AAF98D9-C2B2-AA4E-68ED-5281356132F7}" dt="2020-09-25T12:32:34.939" v="106" actId="20577"/>
        <pc:sldMkLst>
          <pc:docMk/>
          <pc:sldMk cId="2801066048" sldId="297"/>
        </pc:sldMkLst>
        <pc:spChg chg="mod">
          <ac:chgData name="Kwok, Cindy" userId="S::ckwok31@gatech.edu::103f19da-a2d6-4b3c-bab8-0c202e50814c" providerId="AD" clId="Web-{7AAF98D9-C2B2-AA4E-68ED-5281356132F7}" dt="2020-09-25T12:32:34.939" v="106" actId="20577"/>
          <ac:spMkLst>
            <pc:docMk/>
            <pc:sldMk cId="2801066048" sldId="297"/>
            <ac:spMk id="76" creationId="{00000000-0000-0000-0000-000000000000}"/>
          </ac:spMkLst>
        </pc:spChg>
        <pc:picChg chg="mod">
          <ac:chgData name="Kwok, Cindy" userId="S::ckwok31@gatech.edu::103f19da-a2d6-4b3c-bab8-0c202e50814c" providerId="AD" clId="Web-{7AAF98D9-C2B2-AA4E-68ED-5281356132F7}" dt="2020-09-25T12:32:24.408" v="103" actId="1076"/>
          <ac:picMkLst>
            <pc:docMk/>
            <pc:sldMk cId="2801066048" sldId="297"/>
            <ac:picMk id="2" creationId="{18B166E9-6845-4546-85E5-E0D23E8D895C}"/>
          </ac:picMkLst>
        </pc:picChg>
      </pc:sldChg>
      <pc:sldChg chg="modSp">
        <pc:chgData name="Kwok, Cindy" userId="S::ckwok31@gatech.edu::103f19da-a2d6-4b3c-bab8-0c202e50814c" providerId="AD" clId="Web-{7AAF98D9-C2B2-AA4E-68ED-5281356132F7}" dt="2020-09-25T13:00:18.215" v="237" actId="20577"/>
        <pc:sldMkLst>
          <pc:docMk/>
          <pc:sldMk cId="3887878273" sldId="298"/>
        </pc:sldMkLst>
        <pc:spChg chg="mod">
          <ac:chgData name="Kwok, Cindy" userId="S::ckwok31@gatech.edu::103f19da-a2d6-4b3c-bab8-0c202e50814c" providerId="AD" clId="Web-{7AAF98D9-C2B2-AA4E-68ED-5281356132F7}" dt="2020-09-25T13:00:18.215" v="237" actId="20577"/>
          <ac:spMkLst>
            <pc:docMk/>
            <pc:sldMk cId="3887878273" sldId="298"/>
            <ac:spMk id="76" creationId="{00000000-0000-0000-0000-000000000000}"/>
          </ac:spMkLst>
        </pc:spChg>
      </pc:sldChg>
      <pc:sldChg chg="modSp">
        <pc:chgData name="Kwok, Cindy" userId="S::ckwok31@gatech.edu::103f19da-a2d6-4b3c-bab8-0c202e50814c" providerId="AD" clId="Web-{7AAF98D9-C2B2-AA4E-68ED-5281356132F7}" dt="2020-09-25T12:26:50.159" v="8" actId="20577"/>
        <pc:sldMkLst>
          <pc:docMk/>
          <pc:sldMk cId="1168652809" sldId="303"/>
        </pc:sldMkLst>
        <pc:spChg chg="mod">
          <ac:chgData name="Kwok, Cindy" userId="S::ckwok31@gatech.edu::103f19da-a2d6-4b3c-bab8-0c202e50814c" providerId="AD" clId="Web-{7AAF98D9-C2B2-AA4E-68ED-5281356132F7}" dt="2020-09-25T12:26:50.159" v="8" actId="20577"/>
          <ac:spMkLst>
            <pc:docMk/>
            <pc:sldMk cId="1168652809" sldId="303"/>
            <ac:spMk id="76" creationId="{00000000-0000-0000-0000-000000000000}"/>
          </ac:spMkLst>
        </pc:spChg>
      </pc:sldChg>
      <pc:sldChg chg="modSp">
        <pc:chgData name="Kwok, Cindy" userId="S::ckwok31@gatech.edu::103f19da-a2d6-4b3c-bab8-0c202e50814c" providerId="AD" clId="Web-{7AAF98D9-C2B2-AA4E-68ED-5281356132F7}" dt="2020-09-25T12:31:25.189" v="79"/>
        <pc:sldMkLst>
          <pc:docMk/>
          <pc:sldMk cId="3159859219" sldId="304"/>
        </pc:sldMkLst>
        <pc:spChg chg="mod">
          <ac:chgData name="Kwok, Cindy" userId="S::ckwok31@gatech.edu::103f19da-a2d6-4b3c-bab8-0c202e50814c" providerId="AD" clId="Web-{7AAF98D9-C2B2-AA4E-68ED-5281356132F7}" dt="2020-09-25T12:31:25.189" v="79"/>
          <ac:spMkLst>
            <pc:docMk/>
            <pc:sldMk cId="3159859219" sldId="304"/>
            <ac:spMk id="76" creationId="{00000000-0000-0000-0000-000000000000}"/>
          </ac:spMkLst>
        </pc:spChg>
      </pc:sldChg>
      <pc:sldChg chg="modSp">
        <pc:chgData name="Kwok, Cindy" userId="S::ckwok31@gatech.edu::103f19da-a2d6-4b3c-bab8-0c202e50814c" providerId="AD" clId="Web-{7AAF98D9-C2B2-AA4E-68ED-5281356132F7}" dt="2020-09-25T12:28:04.362" v="38" actId="20577"/>
        <pc:sldMkLst>
          <pc:docMk/>
          <pc:sldMk cId="2595343740" sldId="305"/>
        </pc:sldMkLst>
        <pc:spChg chg="mod">
          <ac:chgData name="Kwok, Cindy" userId="S::ckwok31@gatech.edu::103f19da-a2d6-4b3c-bab8-0c202e50814c" providerId="AD" clId="Web-{7AAF98D9-C2B2-AA4E-68ED-5281356132F7}" dt="2020-09-25T12:27:38.143" v="17" actId="20577"/>
          <ac:spMkLst>
            <pc:docMk/>
            <pc:sldMk cId="2595343740" sldId="305"/>
            <ac:spMk id="75" creationId="{00000000-0000-0000-0000-000000000000}"/>
          </ac:spMkLst>
        </pc:spChg>
        <pc:spChg chg="mod">
          <ac:chgData name="Kwok, Cindy" userId="S::ckwok31@gatech.edu::103f19da-a2d6-4b3c-bab8-0c202e50814c" providerId="AD" clId="Web-{7AAF98D9-C2B2-AA4E-68ED-5281356132F7}" dt="2020-09-25T12:28:04.362" v="38" actId="20577"/>
          <ac:spMkLst>
            <pc:docMk/>
            <pc:sldMk cId="2595343740" sldId="305"/>
            <ac:spMk id="76" creationId="{00000000-0000-0000-0000-000000000000}"/>
          </ac:spMkLst>
        </pc:spChg>
      </pc:sldChg>
      <pc:sldChg chg="addSp delSp modSp add replId">
        <pc:chgData name="Kwok, Cindy" userId="S::ckwok31@gatech.edu::103f19da-a2d6-4b3c-bab8-0c202e50814c" providerId="AD" clId="Web-{7AAF98D9-C2B2-AA4E-68ED-5281356132F7}" dt="2020-09-25T12:44:03.687" v="114" actId="1076"/>
        <pc:sldMkLst>
          <pc:docMk/>
          <pc:sldMk cId="1761385032" sldId="306"/>
        </pc:sldMkLst>
        <pc:spChg chg="add mod">
          <ac:chgData name="Kwok, Cindy" userId="S::ckwok31@gatech.edu::103f19da-a2d6-4b3c-bab8-0c202e50814c" providerId="AD" clId="Web-{7AAF98D9-C2B2-AA4E-68ED-5281356132F7}" dt="2020-09-25T12:43:27.218" v="109"/>
          <ac:spMkLst>
            <pc:docMk/>
            <pc:sldMk cId="1761385032" sldId="306"/>
            <ac:spMk id="4" creationId="{A04C804E-D9E4-4430-A3A7-F08739B1C3EC}"/>
          </ac:spMkLst>
        </pc:spChg>
        <pc:spChg chg="mod">
          <ac:chgData name="Kwok, Cindy" userId="S::ckwok31@gatech.edu::103f19da-a2d6-4b3c-bab8-0c202e50814c" providerId="AD" clId="Web-{7AAF98D9-C2B2-AA4E-68ED-5281356132F7}" dt="2020-09-25T12:43:22.499" v="108" actId="20577"/>
          <ac:spMkLst>
            <pc:docMk/>
            <pc:sldMk cId="1761385032" sldId="306"/>
            <ac:spMk id="75" creationId="{00000000-0000-0000-0000-000000000000}"/>
          </ac:spMkLst>
        </pc:spChg>
        <pc:spChg chg="del">
          <ac:chgData name="Kwok, Cindy" userId="S::ckwok31@gatech.edu::103f19da-a2d6-4b3c-bab8-0c202e50814c" providerId="AD" clId="Web-{7AAF98D9-C2B2-AA4E-68ED-5281356132F7}" dt="2020-09-25T12:43:27.218" v="109"/>
          <ac:spMkLst>
            <pc:docMk/>
            <pc:sldMk cId="1761385032" sldId="306"/>
            <ac:spMk id="76" creationId="{00000000-0000-0000-0000-000000000000}"/>
          </ac:spMkLst>
        </pc:spChg>
        <pc:picChg chg="del">
          <ac:chgData name="Kwok, Cindy" userId="S::ckwok31@gatech.edu::103f19da-a2d6-4b3c-bab8-0c202e50814c" providerId="AD" clId="Web-{7AAF98D9-C2B2-AA4E-68ED-5281356132F7}" dt="2020-09-25T12:43:31.452" v="110"/>
          <ac:picMkLst>
            <pc:docMk/>
            <pc:sldMk cId="1761385032" sldId="306"/>
            <ac:picMk id="3" creationId="{25FB91EE-AAA1-489B-9ED7-0BD53C7064EC}"/>
          </ac:picMkLst>
        </pc:picChg>
        <pc:picChg chg="add mod">
          <ac:chgData name="Kwok, Cindy" userId="S::ckwok31@gatech.edu::103f19da-a2d6-4b3c-bab8-0c202e50814c" providerId="AD" clId="Web-{7AAF98D9-C2B2-AA4E-68ED-5281356132F7}" dt="2020-09-25T12:44:03.687" v="114" actId="1076"/>
          <ac:picMkLst>
            <pc:docMk/>
            <pc:sldMk cId="1761385032" sldId="306"/>
            <ac:picMk id="5" creationId="{64D1F71D-45DC-4098-A699-03A13B11C66D}"/>
          </ac:picMkLst>
        </pc:picChg>
      </pc:sldChg>
      <pc:sldChg chg="addSp delSp modSp add replId">
        <pc:chgData name="Kwok, Cindy" userId="S::ckwok31@gatech.edu::103f19da-a2d6-4b3c-bab8-0c202e50814c" providerId="AD" clId="Web-{7AAF98D9-C2B2-AA4E-68ED-5281356132F7}" dt="2020-09-25T13:00:01.137" v="222" actId="1076"/>
        <pc:sldMkLst>
          <pc:docMk/>
          <pc:sldMk cId="328046124" sldId="307"/>
        </pc:sldMkLst>
        <pc:spChg chg="add mod">
          <ac:chgData name="Kwok, Cindy" userId="S::ckwok31@gatech.edu::103f19da-a2d6-4b3c-bab8-0c202e50814c" providerId="AD" clId="Web-{7AAF98D9-C2B2-AA4E-68ED-5281356132F7}" dt="2020-09-25T12:57:13.591" v="169"/>
          <ac:spMkLst>
            <pc:docMk/>
            <pc:sldMk cId="328046124" sldId="307"/>
            <ac:spMk id="3" creationId="{8B647C09-B13C-4853-BA7E-720D24525242}"/>
          </ac:spMkLst>
        </pc:spChg>
        <pc:spChg chg="add mod">
          <ac:chgData name="Kwok, Cindy" userId="S::ckwok31@gatech.edu::103f19da-a2d6-4b3c-bab8-0c202e50814c" providerId="AD" clId="Web-{7AAF98D9-C2B2-AA4E-68ED-5281356132F7}" dt="2020-09-25T13:00:01.137" v="222" actId="1076"/>
          <ac:spMkLst>
            <pc:docMk/>
            <pc:sldMk cId="328046124" sldId="307"/>
            <ac:spMk id="7" creationId="{86D592F1-758F-41C6-9C69-7E2E5953D9C5}"/>
          </ac:spMkLst>
        </pc:spChg>
        <pc:spChg chg="mod">
          <ac:chgData name="Kwok, Cindy" userId="S::ckwok31@gatech.edu::103f19da-a2d6-4b3c-bab8-0c202e50814c" providerId="AD" clId="Web-{7AAF98D9-C2B2-AA4E-68ED-5281356132F7}" dt="2020-09-25T12:57:19.184" v="172" actId="20577"/>
          <ac:spMkLst>
            <pc:docMk/>
            <pc:sldMk cId="328046124" sldId="307"/>
            <ac:spMk id="75" creationId="{00000000-0000-0000-0000-000000000000}"/>
          </ac:spMkLst>
        </pc:spChg>
        <pc:spChg chg="del">
          <ac:chgData name="Kwok, Cindy" userId="S::ckwok31@gatech.edu::103f19da-a2d6-4b3c-bab8-0c202e50814c" providerId="AD" clId="Web-{7AAF98D9-C2B2-AA4E-68ED-5281356132F7}" dt="2020-09-25T12:57:13.591" v="169"/>
          <ac:spMkLst>
            <pc:docMk/>
            <pc:sldMk cId="328046124" sldId="307"/>
            <ac:spMk id="76" creationId="{00000000-0000-0000-0000-000000000000}"/>
          </ac:spMkLst>
        </pc:spChg>
        <pc:picChg chg="add mod">
          <ac:chgData name="Kwok, Cindy" userId="S::ckwok31@gatech.edu::103f19da-a2d6-4b3c-bab8-0c202e50814c" providerId="AD" clId="Web-{7AAF98D9-C2B2-AA4E-68ED-5281356132F7}" dt="2020-09-25T12:57:38.294" v="177" actId="1076"/>
          <ac:picMkLst>
            <pc:docMk/>
            <pc:sldMk cId="328046124" sldId="307"/>
            <ac:picMk id="4" creationId="{6ACE180F-17AC-49B4-983F-A1070C8D120B}"/>
          </ac:picMkLst>
        </pc:picChg>
        <pc:cxnChg chg="add del mod">
          <ac:chgData name="Kwok, Cindy" userId="S::ckwok31@gatech.edu::103f19da-a2d6-4b3c-bab8-0c202e50814c" providerId="AD" clId="Web-{7AAF98D9-C2B2-AA4E-68ED-5281356132F7}" dt="2020-09-25T12:57:59.434" v="181"/>
          <ac:cxnSpMkLst>
            <pc:docMk/>
            <pc:sldMk cId="328046124" sldId="307"/>
            <ac:cxnSpMk id="5" creationId="{2D32DAA5-C42F-4F0B-8D59-1A4ED1B2E6C3}"/>
          </ac:cxnSpMkLst>
        </pc:cxnChg>
        <pc:cxnChg chg="add mod">
          <ac:chgData name="Kwok, Cindy" userId="S::ckwok31@gatech.edu::103f19da-a2d6-4b3c-bab8-0c202e50814c" providerId="AD" clId="Web-{7AAF98D9-C2B2-AA4E-68ED-5281356132F7}" dt="2020-09-25T12:59:17.512" v="193" actId="1076"/>
          <ac:cxnSpMkLst>
            <pc:docMk/>
            <pc:sldMk cId="328046124" sldId="307"/>
            <ac:cxnSpMk id="6" creationId="{4F4FBB72-814F-4368-AE73-A8B320A2FB2A}"/>
          </ac:cxnSpMkLst>
        </pc:cxnChg>
        <pc:cxnChg chg="add mod">
          <ac:chgData name="Kwok, Cindy" userId="S::ckwok31@gatech.edu::103f19da-a2d6-4b3c-bab8-0c202e50814c" providerId="AD" clId="Web-{7AAF98D9-C2B2-AA4E-68ED-5281356132F7}" dt="2020-09-25T12:58:30.184" v="187" actId="1076"/>
          <ac:cxnSpMkLst>
            <pc:docMk/>
            <pc:sldMk cId="328046124" sldId="307"/>
            <ac:cxnSpMk id="10" creationId="{85CF858B-DC69-4887-ABC2-B27DEE095502}"/>
          </ac:cxnSpMkLst>
        </pc:cxnChg>
        <pc:cxnChg chg="add mod">
          <ac:chgData name="Kwok, Cindy" userId="S::ckwok31@gatech.edu::103f19da-a2d6-4b3c-bab8-0c202e50814c" providerId="AD" clId="Web-{7AAF98D9-C2B2-AA4E-68ED-5281356132F7}" dt="2020-09-25T12:59:09.903" v="192" actId="1076"/>
          <ac:cxnSpMkLst>
            <pc:docMk/>
            <pc:sldMk cId="328046124" sldId="307"/>
            <ac:cxnSpMk id="11" creationId="{DEF01CAF-FAD7-4DB8-99FA-C3DD5DB8FD94}"/>
          </ac:cxnSpMkLst>
        </pc:cxnChg>
      </pc:sldChg>
    </pc:docChg>
  </pc:docChgLst>
  <pc:docChgLst>
    <pc:chgData name="Young, Angela L" userId="S::ayoung97@gatech.edu::57a1c103-24f4-41f0-be98-0eea2c9a0fc9" providerId="AD" clId="Web-{0E97AC47-264C-4A90-B52C-D2F0344CA066}"/>
    <pc:docChg chg="modSld">
      <pc:chgData name="Young, Angela L" userId="S::ayoung97@gatech.edu::57a1c103-24f4-41f0-be98-0eea2c9a0fc9" providerId="AD" clId="Web-{0E97AC47-264C-4A90-B52C-D2F0344CA066}" dt="2021-02-26T17:51:00.256" v="254" actId="1076"/>
      <pc:docMkLst>
        <pc:docMk/>
      </pc:docMkLst>
      <pc:sldChg chg="addSp modSp addAnim modAnim">
        <pc:chgData name="Young, Angela L" userId="S::ayoung97@gatech.edu::57a1c103-24f4-41f0-be98-0eea2c9a0fc9" providerId="AD" clId="Web-{0E97AC47-264C-4A90-B52C-D2F0344CA066}" dt="2021-02-26T17:51:00.256" v="254" actId="1076"/>
        <pc:sldMkLst>
          <pc:docMk/>
          <pc:sldMk cId="2780463325" sldId="320"/>
        </pc:sldMkLst>
        <pc:spChg chg="add mod">
          <ac:chgData name="Young, Angela L" userId="S::ayoung97@gatech.edu::57a1c103-24f4-41f0-be98-0eea2c9a0fc9" providerId="AD" clId="Web-{0E97AC47-264C-4A90-B52C-D2F0344CA066}" dt="2021-02-26T17:40:56.703" v="51" actId="20577"/>
          <ac:spMkLst>
            <pc:docMk/>
            <pc:sldMk cId="2780463325" sldId="320"/>
            <ac:spMk id="5" creationId="{7BB80338-752E-4D50-B30C-9688A7CADB6A}"/>
          </ac:spMkLst>
        </pc:spChg>
        <pc:spChg chg="add mod">
          <ac:chgData name="Young, Angela L" userId="S::ayoung97@gatech.edu::57a1c103-24f4-41f0-be98-0eea2c9a0fc9" providerId="AD" clId="Web-{0E97AC47-264C-4A90-B52C-D2F0344CA066}" dt="2021-02-26T17:51:00.256" v="254" actId="1076"/>
          <ac:spMkLst>
            <pc:docMk/>
            <pc:sldMk cId="2780463325" sldId="320"/>
            <ac:spMk id="6" creationId="{B72DEFC2-0DF6-49F6-81D0-8447390E3ACE}"/>
          </ac:spMkLst>
        </pc:spChg>
        <pc:spChg chg="add mod">
          <ac:chgData name="Young, Angela L" userId="S::ayoung97@gatech.edu::57a1c103-24f4-41f0-be98-0eea2c9a0fc9" providerId="AD" clId="Web-{0E97AC47-264C-4A90-B52C-D2F0344CA066}" dt="2021-02-26T17:49:38.720" v="192" actId="1076"/>
          <ac:spMkLst>
            <pc:docMk/>
            <pc:sldMk cId="2780463325" sldId="320"/>
            <ac:spMk id="7" creationId="{C0697B09-F5D9-4383-BEE2-D9C62A7612C5}"/>
          </ac:spMkLst>
        </pc:spChg>
        <pc:spChg chg="mod">
          <ac:chgData name="Young, Angela L" userId="S::ayoung97@gatech.edu::57a1c103-24f4-41f0-be98-0eea2c9a0fc9" providerId="AD" clId="Web-{0E97AC47-264C-4A90-B52C-D2F0344CA066}" dt="2021-02-26T17:49:06.671" v="189" actId="20577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E10F5558-F06D-4917-9CE7-8F5BEC9BFB0A}"/>
    <pc:docChg chg="modSld">
      <pc:chgData name="Patel, Dhruv V" userId="S::dpatel406@gatech.edu::89eebba9-d428-40b5-91eb-13049a1e6473" providerId="AD" clId="Web-{E10F5558-F06D-4917-9CE7-8F5BEC9BFB0A}" dt="2021-03-02T16:38:22.918" v="20" actId="20577"/>
      <pc:docMkLst>
        <pc:docMk/>
      </pc:docMkLst>
      <pc:sldChg chg="modSp">
        <pc:chgData name="Patel, Dhruv V" userId="S::dpatel406@gatech.edu::89eebba9-d428-40b5-91eb-13049a1e6473" providerId="AD" clId="Web-{E10F5558-F06D-4917-9CE7-8F5BEC9BFB0A}" dt="2021-03-02T16:38:22.918" v="20" actId="20577"/>
        <pc:sldMkLst>
          <pc:docMk/>
          <pc:sldMk cId="1448710655" sldId="312"/>
        </pc:sldMkLst>
        <pc:spChg chg="mod">
          <ac:chgData name="Patel, Dhruv V" userId="S::dpatel406@gatech.edu::89eebba9-d428-40b5-91eb-13049a1e6473" providerId="AD" clId="Web-{E10F5558-F06D-4917-9CE7-8F5BEC9BFB0A}" dt="2021-03-02T16:38:22.918" v="20" actId="20577"/>
          <ac:spMkLst>
            <pc:docMk/>
            <pc:sldMk cId="1448710655" sldId="312"/>
            <ac:spMk id="76" creationId="{00000000-0000-0000-0000-000000000000}"/>
          </ac:spMkLst>
        </pc:spChg>
      </pc:sldChg>
    </pc:docChg>
  </pc:docChgLst>
  <pc:docChgLst>
    <pc:chgData name="Kelly, John K" userId="S::jkelly80@gatech.edu::d7f28d04-7414-4c62-b802-5991693b439b" providerId="AD" clId="Web-{5170F429-2673-44F4-9C5C-3CEB29673BFB}"/>
    <pc:docChg chg="addSld delSld modSld">
      <pc:chgData name="Kelly, John K" userId="S::jkelly80@gatech.edu::d7f28d04-7414-4c62-b802-5991693b439b" providerId="AD" clId="Web-{5170F429-2673-44F4-9C5C-3CEB29673BFB}" dt="2020-09-27T18:53:40.221" v="336" actId="20577"/>
      <pc:docMkLst>
        <pc:docMk/>
      </pc:docMkLst>
      <pc:sldChg chg="delSp modSp">
        <pc:chgData name="Kelly, John K" userId="S::jkelly80@gatech.edu::d7f28d04-7414-4c62-b802-5991693b439b" providerId="AD" clId="Web-{5170F429-2673-44F4-9C5C-3CEB29673BFB}" dt="2020-09-27T18:51:00.529" v="324" actId="20577"/>
        <pc:sldMkLst>
          <pc:docMk/>
          <pc:sldMk cId="330968789" sldId="294"/>
        </pc:sldMkLst>
        <pc:spChg chg="mod">
          <ac:chgData name="Kelly, John K" userId="S::jkelly80@gatech.edu::d7f28d04-7414-4c62-b802-5991693b439b" providerId="AD" clId="Web-{5170F429-2673-44F4-9C5C-3CEB29673BFB}" dt="2020-09-27T18:51:00.529" v="324" actId="20577"/>
          <ac:spMkLst>
            <pc:docMk/>
            <pc:sldMk cId="330968789" sldId="294"/>
            <ac:spMk id="5" creationId="{697C90D7-76B3-424E-8954-F0BA0D7F7889}"/>
          </ac:spMkLst>
        </pc:spChg>
        <pc:picChg chg="del">
          <ac:chgData name="Kelly, John K" userId="S::jkelly80@gatech.edu::d7f28d04-7414-4c62-b802-5991693b439b" providerId="AD" clId="Web-{5170F429-2673-44F4-9C5C-3CEB29673BFB}" dt="2020-09-27T18:50:17.246" v="300"/>
          <ac:picMkLst>
            <pc:docMk/>
            <pc:sldMk cId="330968789" sldId="294"/>
            <ac:picMk id="6" creationId="{78AF5568-2DD5-4E44-AD19-9904996F9EA8}"/>
          </ac:picMkLst>
        </pc:picChg>
      </pc:sldChg>
      <pc:sldChg chg="modSp">
        <pc:chgData name="Kelly, John K" userId="S::jkelly80@gatech.edu::d7f28d04-7414-4c62-b802-5991693b439b" providerId="AD" clId="Web-{5170F429-2673-44F4-9C5C-3CEB29673BFB}" dt="2020-09-27T18:53:40.221" v="336" actId="20577"/>
        <pc:sldMkLst>
          <pc:docMk/>
          <pc:sldMk cId="1103287139" sldId="296"/>
        </pc:sldMkLst>
        <pc:spChg chg="mod">
          <ac:chgData name="Kelly, John K" userId="S::jkelly80@gatech.edu::d7f28d04-7414-4c62-b802-5991693b439b" providerId="AD" clId="Web-{5170F429-2673-44F4-9C5C-3CEB29673BFB}" dt="2020-09-27T18:53:40.221" v="336" actId="20577"/>
          <ac:spMkLst>
            <pc:docMk/>
            <pc:sldMk cId="1103287139" sldId="296"/>
            <ac:spMk id="76" creationId="{00000000-0000-0000-0000-000000000000}"/>
          </ac:spMkLst>
        </pc:spChg>
      </pc:sldChg>
      <pc:sldChg chg="addSp delSp modSp">
        <pc:chgData name="Kelly, John K" userId="S::jkelly80@gatech.edu::d7f28d04-7414-4c62-b802-5991693b439b" providerId="AD" clId="Web-{5170F429-2673-44F4-9C5C-3CEB29673BFB}" dt="2020-09-27T18:35:18.471" v="23" actId="14100"/>
        <pc:sldMkLst>
          <pc:docMk/>
          <pc:sldMk cId="2801066048" sldId="297"/>
        </pc:sldMkLst>
        <pc:spChg chg="add del">
          <ac:chgData name="Kelly, John K" userId="S::jkelly80@gatech.edu::d7f28d04-7414-4c62-b802-5991693b439b" providerId="AD" clId="Web-{5170F429-2673-44F4-9C5C-3CEB29673BFB}" dt="2020-09-27T18:33:48.500" v="7"/>
          <ac:spMkLst>
            <pc:docMk/>
            <pc:sldMk cId="2801066048" sldId="297"/>
            <ac:spMk id="6" creationId="{E9D57404-B3FA-48C2-AD4F-9865AC353829}"/>
          </ac:spMkLst>
        </pc:spChg>
        <pc:spChg chg="add mod">
          <ac:chgData name="Kelly, John K" userId="S::jkelly80@gatech.edu::d7f28d04-7414-4c62-b802-5991693b439b" providerId="AD" clId="Web-{5170F429-2673-44F4-9C5C-3CEB29673BFB}" dt="2020-09-27T18:34:07.985" v="13" actId="1076"/>
          <ac:spMkLst>
            <pc:docMk/>
            <pc:sldMk cId="2801066048" sldId="297"/>
            <ac:spMk id="8" creationId="{E9D57404-B3FA-48C2-AD4F-9865AC353829}"/>
          </ac:spMkLst>
        </pc:spChg>
        <pc:spChg chg="mod">
          <ac:chgData name="Kelly, John K" userId="S::jkelly80@gatech.edu::d7f28d04-7414-4c62-b802-5991693b439b" providerId="AD" clId="Web-{5170F429-2673-44F4-9C5C-3CEB29673BFB}" dt="2020-09-27T18:33:39.609" v="3" actId="20577"/>
          <ac:spMkLst>
            <pc:docMk/>
            <pc:sldMk cId="2801066048" sldId="297"/>
            <ac:spMk id="76" creationId="{00000000-0000-0000-0000-000000000000}"/>
          </ac:spMkLst>
        </pc:spChg>
        <pc:picChg chg="del">
          <ac:chgData name="Kelly, John K" userId="S::jkelly80@gatech.edu::d7f28d04-7414-4c62-b802-5991693b439b" providerId="AD" clId="Web-{5170F429-2673-44F4-9C5C-3CEB29673BFB}" dt="2020-09-27T18:33:31.343" v="0"/>
          <ac:picMkLst>
            <pc:docMk/>
            <pc:sldMk cId="2801066048" sldId="297"/>
            <ac:picMk id="2" creationId="{18B166E9-6845-4546-85E5-E0D23E8D895C}"/>
          </ac:picMkLst>
        </pc:picChg>
        <pc:picChg chg="add del">
          <ac:chgData name="Kelly, John K" userId="S::jkelly80@gatech.edu::d7f28d04-7414-4c62-b802-5991693b439b" providerId="AD" clId="Web-{5170F429-2673-44F4-9C5C-3CEB29673BFB}" dt="2020-09-27T18:33:48.500" v="7"/>
          <ac:picMkLst>
            <pc:docMk/>
            <pc:sldMk cId="2801066048" sldId="297"/>
            <ac:picMk id="7" creationId="{7ADC1190-BEAF-4A27-BA30-CC8608FE0CE2}"/>
          </ac:picMkLst>
        </pc:picChg>
        <pc:picChg chg="add mod">
          <ac:chgData name="Kelly, John K" userId="S::jkelly80@gatech.edu::d7f28d04-7414-4c62-b802-5991693b439b" providerId="AD" clId="Web-{5170F429-2673-44F4-9C5C-3CEB29673BFB}" dt="2020-09-27T18:35:18.471" v="23" actId="14100"/>
          <ac:picMkLst>
            <pc:docMk/>
            <pc:sldMk cId="2801066048" sldId="297"/>
            <ac:picMk id="9" creationId="{7ADC1190-BEAF-4A27-BA30-CC8608FE0CE2}"/>
          </ac:picMkLst>
        </pc:picChg>
      </pc:sldChg>
      <pc:sldChg chg="modSp addCm">
        <pc:chgData name="Kelly, John K" userId="S::jkelly80@gatech.edu::d7f28d04-7414-4c62-b802-5991693b439b" providerId="AD" clId="Web-{5170F429-2673-44F4-9C5C-3CEB29673BFB}" dt="2020-09-27T18:39:56.744" v="53" actId="20577"/>
        <pc:sldMkLst>
          <pc:docMk/>
          <pc:sldMk cId="3887878273" sldId="298"/>
        </pc:sldMkLst>
        <pc:spChg chg="mod">
          <ac:chgData name="Kelly, John K" userId="S::jkelly80@gatech.edu::d7f28d04-7414-4c62-b802-5991693b439b" providerId="AD" clId="Web-{5170F429-2673-44F4-9C5C-3CEB29673BFB}" dt="2020-09-27T18:39:56.744" v="53" actId="20577"/>
          <ac:spMkLst>
            <pc:docMk/>
            <pc:sldMk cId="3887878273" sldId="298"/>
            <ac:spMk id="76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5170F429-2673-44F4-9C5C-3CEB29673BFB}" dt="2020-09-27T18:49:27.229" v="296" actId="20577"/>
        <pc:sldMkLst>
          <pc:docMk/>
          <pc:sldMk cId="2059272560" sldId="299"/>
        </pc:sldMkLst>
        <pc:spChg chg="mod">
          <ac:chgData name="Kelly, John K" userId="S::jkelly80@gatech.edu::d7f28d04-7414-4c62-b802-5991693b439b" providerId="AD" clId="Web-{5170F429-2673-44F4-9C5C-3CEB29673BFB}" dt="2020-09-27T18:49:27.229" v="296" actId="20577"/>
          <ac:spMkLst>
            <pc:docMk/>
            <pc:sldMk cId="2059272560" sldId="299"/>
            <ac:spMk id="76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5170F429-2673-44F4-9C5C-3CEB29673BFB}" dt="2020-09-27T18:49:59.074" v="299" actId="20577"/>
        <pc:sldMkLst>
          <pc:docMk/>
          <pc:sldMk cId="4027643383" sldId="301"/>
        </pc:sldMkLst>
        <pc:spChg chg="mod">
          <ac:chgData name="Kelly, John K" userId="S::jkelly80@gatech.edu::d7f28d04-7414-4c62-b802-5991693b439b" providerId="AD" clId="Web-{5170F429-2673-44F4-9C5C-3CEB29673BFB}" dt="2020-09-27T18:49:59.074" v="299" actId="20577"/>
          <ac:spMkLst>
            <pc:docMk/>
            <pc:sldMk cId="4027643383" sldId="301"/>
            <ac:spMk id="76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5170F429-2673-44F4-9C5C-3CEB29673BFB}" dt="2020-09-27T18:51:33.874" v="328" actId="20577"/>
        <pc:sldMkLst>
          <pc:docMk/>
          <pc:sldMk cId="1168652809" sldId="303"/>
        </pc:sldMkLst>
        <pc:spChg chg="mod">
          <ac:chgData name="Kelly, John K" userId="S::jkelly80@gatech.edu::d7f28d04-7414-4c62-b802-5991693b439b" providerId="AD" clId="Web-{5170F429-2673-44F4-9C5C-3CEB29673BFB}" dt="2020-09-27T18:51:33.874" v="328" actId="20577"/>
          <ac:spMkLst>
            <pc:docMk/>
            <pc:sldMk cId="1168652809" sldId="303"/>
            <ac:spMk id="76" creationId="{00000000-0000-0000-0000-000000000000}"/>
          </ac:spMkLst>
        </pc:spChg>
      </pc:sldChg>
      <pc:sldChg chg="addSp delSp modSp del">
        <pc:chgData name="Kelly, John K" userId="S::jkelly80@gatech.edu::d7f28d04-7414-4c62-b802-5991693b439b" providerId="AD" clId="Web-{5170F429-2673-44F4-9C5C-3CEB29673BFB}" dt="2020-09-27T18:34:50.501" v="21"/>
        <pc:sldMkLst>
          <pc:docMk/>
          <pc:sldMk cId="3159859219" sldId="304"/>
        </pc:sldMkLst>
        <pc:spChg chg="add mod">
          <ac:chgData name="Kelly, John K" userId="S::jkelly80@gatech.edu::d7f28d04-7414-4c62-b802-5991693b439b" providerId="AD" clId="Web-{5170F429-2673-44F4-9C5C-3CEB29673BFB}" dt="2020-09-27T18:33:42.999" v="5"/>
          <ac:spMkLst>
            <pc:docMk/>
            <pc:sldMk cId="3159859219" sldId="304"/>
            <ac:spMk id="4" creationId="{6B775161-4173-4D53-BED1-AAE0F0DD490C}"/>
          </ac:spMkLst>
        </pc:spChg>
        <pc:spChg chg="del">
          <ac:chgData name="Kelly, John K" userId="S::jkelly80@gatech.edu::d7f28d04-7414-4c62-b802-5991693b439b" providerId="AD" clId="Web-{5170F429-2673-44F4-9C5C-3CEB29673BFB}" dt="2020-09-27T18:33:42.999" v="5"/>
          <ac:spMkLst>
            <pc:docMk/>
            <pc:sldMk cId="3159859219" sldId="304"/>
            <ac:spMk id="76" creationId="{00000000-0000-0000-0000-000000000000}"/>
          </ac:spMkLst>
        </pc:spChg>
        <pc:picChg chg="del">
          <ac:chgData name="Kelly, John K" userId="S::jkelly80@gatech.edu::d7f28d04-7414-4c62-b802-5991693b439b" providerId="AD" clId="Web-{5170F429-2673-44F4-9C5C-3CEB29673BFB}" dt="2020-09-27T18:33:42.968" v="4"/>
          <ac:picMkLst>
            <pc:docMk/>
            <pc:sldMk cId="3159859219" sldId="304"/>
            <ac:picMk id="3" creationId="{25FB91EE-AAA1-489B-9ED7-0BD53C7064EC}"/>
          </ac:picMkLst>
        </pc:picChg>
      </pc:sldChg>
      <pc:sldChg chg="modSp">
        <pc:chgData name="Kelly, John K" userId="S::jkelly80@gatech.edu::d7f28d04-7414-4c62-b802-5991693b439b" providerId="AD" clId="Web-{5170F429-2673-44F4-9C5C-3CEB29673BFB}" dt="2020-09-27T18:51:54.718" v="334" actId="20577"/>
        <pc:sldMkLst>
          <pc:docMk/>
          <pc:sldMk cId="2595343740" sldId="305"/>
        </pc:sldMkLst>
        <pc:spChg chg="mod">
          <ac:chgData name="Kelly, John K" userId="S::jkelly80@gatech.edu::d7f28d04-7414-4c62-b802-5991693b439b" providerId="AD" clId="Web-{5170F429-2673-44F4-9C5C-3CEB29673BFB}" dt="2020-09-27T18:51:54.718" v="334" actId="20577"/>
          <ac:spMkLst>
            <pc:docMk/>
            <pc:sldMk cId="2595343740" sldId="305"/>
            <ac:spMk id="75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5170F429-2673-44F4-9C5C-3CEB29673BFB}" dt="2020-09-27T18:48:35.056" v="286" actId="1076"/>
        <pc:sldMkLst>
          <pc:docMk/>
          <pc:sldMk cId="471667185" sldId="308"/>
        </pc:sldMkLst>
        <pc:spChg chg="mod ord">
          <ac:chgData name="Kelly, John K" userId="S::jkelly80@gatech.edu::d7f28d04-7414-4c62-b802-5991693b439b" providerId="AD" clId="Web-{5170F429-2673-44F4-9C5C-3CEB29673BFB}" dt="2020-09-27T18:48:31.165" v="285" actId="1076"/>
          <ac:spMkLst>
            <pc:docMk/>
            <pc:sldMk cId="471667185" sldId="308"/>
            <ac:spMk id="16" creationId="{AA924C51-5D5B-46E8-BD23-909C5B5DC684}"/>
          </ac:spMkLst>
        </pc:spChg>
        <pc:picChg chg="ord">
          <ac:chgData name="Kelly, John K" userId="S::jkelly80@gatech.edu::d7f28d04-7414-4c62-b802-5991693b439b" providerId="AD" clId="Web-{5170F429-2673-44F4-9C5C-3CEB29673BFB}" dt="2020-09-27T18:48:02.336" v="277"/>
          <ac:picMkLst>
            <pc:docMk/>
            <pc:sldMk cId="471667185" sldId="308"/>
            <ac:picMk id="18" creationId="{946BFA58-317E-493A-B152-0B445D9A9E94}"/>
          </ac:picMkLst>
        </pc:picChg>
        <pc:cxnChg chg="mod">
          <ac:chgData name="Kelly, John K" userId="S::jkelly80@gatech.edu::d7f28d04-7414-4c62-b802-5991693b439b" providerId="AD" clId="Web-{5170F429-2673-44F4-9C5C-3CEB29673BFB}" dt="2020-09-27T18:48:35.056" v="286" actId="1076"/>
          <ac:cxnSpMkLst>
            <pc:docMk/>
            <pc:sldMk cId="471667185" sldId="308"/>
            <ac:cxnSpMk id="19" creationId="{3759C81D-8846-4686-8901-82C0491F97F8}"/>
          </ac:cxnSpMkLst>
        </pc:cxnChg>
      </pc:sldChg>
      <pc:sldChg chg="modSp">
        <pc:chgData name="Kelly, John K" userId="S::jkelly80@gatech.edu::d7f28d04-7414-4c62-b802-5991693b439b" providerId="AD" clId="Web-{5170F429-2673-44F4-9C5C-3CEB29673BFB}" dt="2020-09-27T18:43:18.969" v="143" actId="20577"/>
        <pc:sldMkLst>
          <pc:docMk/>
          <pc:sldMk cId="3650358161" sldId="311"/>
        </pc:sldMkLst>
        <pc:spChg chg="mod">
          <ac:chgData name="Kelly, John K" userId="S::jkelly80@gatech.edu::d7f28d04-7414-4c62-b802-5991693b439b" providerId="AD" clId="Web-{5170F429-2673-44F4-9C5C-3CEB29673BFB}" dt="2020-09-27T18:43:18.969" v="143" actId="20577"/>
          <ac:spMkLst>
            <pc:docMk/>
            <pc:sldMk cId="3650358161" sldId="311"/>
            <ac:spMk id="76" creationId="{00000000-0000-0000-0000-000000000000}"/>
          </ac:spMkLst>
        </pc:spChg>
        <pc:picChg chg="mod">
          <ac:chgData name="Kelly, John K" userId="S::jkelly80@gatech.edu::d7f28d04-7414-4c62-b802-5991693b439b" providerId="AD" clId="Web-{5170F429-2673-44F4-9C5C-3CEB29673BFB}" dt="2020-09-27T18:42:09.967" v="107" actId="1076"/>
          <ac:picMkLst>
            <pc:docMk/>
            <pc:sldMk cId="3650358161" sldId="311"/>
            <ac:picMk id="18" creationId="{946BFA58-317E-493A-B152-0B445D9A9E94}"/>
          </ac:picMkLst>
        </pc:picChg>
      </pc:sldChg>
      <pc:sldChg chg="delSp modSp add replId">
        <pc:chgData name="Kelly, John K" userId="S::jkelly80@gatech.edu::d7f28d04-7414-4c62-b802-5991693b439b" providerId="AD" clId="Web-{5170F429-2673-44F4-9C5C-3CEB29673BFB}" dt="2020-09-27T18:47:37.711" v="274" actId="20577"/>
        <pc:sldMkLst>
          <pc:docMk/>
          <pc:sldMk cId="1510664087" sldId="314"/>
        </pc:sldMkLst>
        <pc:spChg chg="mod">
          <ac:chgData name="Kelly, John K" userId="S::jkelly80@gatech.edu::d7f28d04-7414-4c62-b802-5991693b439b" providerId="AD" clId="Web-{5170F429-2673-44F4-9C5C-3CEB29673BFB}" dt="2020-09-27T18:47:37.711" v="274" actId="20577"/>
          <ac:spMkLst>
            <pc:docMk/>
            <pc:sldMk cId="1510664087" sldId="314"/>
            <ac:spMk id="3" creationId="{8B647C09-B13C-4853-BA7E-720D24525242}"/>
          </ac:spMkLst>
        </pc:spChg>
        <pc:spChg chg="del mod">
          <ac:chgData name="Kelly, John K" userId="S::jkelly80@gatech.edu::d7f28d04-7414-4c62-b802-5991693b439b" providerId="AD" clId="Web-{5170F429-2673-44F4-9C5C-3CEB29673BFB}" dt="2020-09-27T18:44:08.048" v="152"/>
          <ac:spMkLst>
            <pc:docMk/>
            <pc:sldMk cId="1510664087" sldId="314"/>
            <ac:spMk id="15" creationId="{EBE580FC-E86D-4B28-A125-AB626DF2AE79}"/>
          </ac:spMkLst>
        </pc:spChg>
        <pc:spChg chg="del">
          <ac:chgData name="Kelly, John K" userId="S::jkelly80@gatech.edu::d7f28d04-7414-4c62-b802-5991693b439b" providerId="AD" clId="Web-{5170F429-2673-44F4-9C5C-3CEB29673BFB}" dt="2020-09-27T18:43:59.142" v="146"/>
          <ac:spMkLst>
            <pc:docMk/>
            <pc:sldMk cId="1510664087" sldId="314"/>
            <ac:spMk id="16" creationId="{12419BA6-C909-4AE7-9E99-D748FBF8E509}"/>
          </ac:spMkLst>
        </pc:spChg>
        <pc:spChg chg="mod">
          <ac:chgData name="Kelly, John K" userId="S::jkelly80@gatech.edu::d7f28d04-7414-4c62-b802-5991693b439b" providerId="AD" clId="Web-{5170F429-2673-44F4-9C5C-3CEB29673BFB}" dt="2020-09-27T18:44:31.565" v="162" actId="20577"/>
          <ac:spMkLst>
            <pc:docMk/>
            <pc:sldMk cId="1510664087" sldId="314"/>
            <ac:spMk id="75" creationId="{00000000-0000-0000-0000-000000000000}"/>
          </ac:spMkLst>
        </pc:spChg>
        <pc:picChg chg="del">
          <ac:chgData name="Kelly, John K" userId="S::jkelly80@gatech.edu::d7f28d04-7414-4c62-b802-5991693b439b" providerId="AD" clId="Web-{5170F429-2673-44F4-9C5C-3CEB29673BFB}" dt="2020-09-27T18:43:57.251" v="145"/>
          <ac:picMkLst>
            <pc:docMk/>
            <pc:sldMk cId="1510664087" sldId="314"/>
            <ac:picMk id="9" creationId="{61102F08-00FE-4BDF-85B0-37052C54D456}"/>
          </ac:picMkLst>
        </pc:picChg>
        <pc:cxnChg chg="del">
          <ac:chgData name="Kelly, John K" userId="S::jkelly80@gatech.edu::d7f28d04-7414-4c62-b802-5991693b439b" providerId="AD" clId="Web-{5170F429-2673-44F4-9C5C-3CEB29673BFB}" dt="2020-09-27T18:44:02.626" v="148"/>
          <ac:cxnSpMkLst>
            <pc:docMk/>
            <pc:sldMk cId="1510664087" sldId="314"/>
            <ac:cxnSpMk id="14" creationId="{1D8E5504-C8BE-4CB4-873D-0E3B471C5D68}"/>
          </ac:cxnSpMkLst>
        </pc:cxnChg>
        <pc:cxnChg chg="del">
          <ac:chgData name="Kelly, John K" userId="S::jkelly80@gatech.edu::d7f28d04-7414-4c62-b802-5991693b439b" providerId="AD" clId="Web-{5170F429-2673-44F4-9C5C-3CEB29673BFB}" dt="2020-09-27T18:44:02.626" v="147"/>
          <ac:cxnSpMkLst>
            <pc:docMk/>
            <pc:sldMk cId="1510664087" sldId="314"/>
            <ac:cxnSpMk id="17" creationId="{B9D672D5-2A75-4C84-9D77-A0FFF76BCE6A}"/>
          </ac:cxnSpMkLst>
        </pc:cxnChg>
      </pc:sldChg>
    </pc:docChg>
  </pc:docChgLst>
  <pc:docChgLst>
    <pc:chgData name="Nakazawa, Allison M" userId="434e347d-bc06-4936-8f1a-589032403e0e" providerId="ADAL" clId="{0849339B-99CA-8A49-B219-386E445CD308}"/>
    <pc:docChg chg="undo custSel addSld delSld modSld sldOrd">
      <pc:chgData name="Nakazawa, Allison M" userId="434e347d-bc06-4936-8f1a-589032403e0e" providerId="ADAL" clId="{0849339B-99CA-8A49-B219-386E445CD308}" dt="2020-09-29T20:53:51.535" v="906" actId="1076"/>
      <pc:docMkLst>
        <pc:docMk/>
      </pc:docMkLst>
      <pc:sldChg chg="modSp mod">
        <pc:chgData name="Nakazawa, Allison M" userId="434e347d-bc06-4936-8f1a-589032403e0e" providerId="ADAL" clId="{0849339B-99CA-8A49-B219-386E445CD308}" dt="2020-09-20T01:04:28.401" v="1" actId="20577"/>
        <pc:sldMkLst>
          <pc:docMk/>
          <pc:sldMk cId="0" sldId="256"/>
        </pc:sldMkLst>
        <pc:spChg chg="mod">
          <ac:chgData name="Nakazawa, Allison M" userId="434e347d-bc06-4936-8f1a-589032403e0e" providerId="ADAL" clId="{0849339B-99CA-8A49-B219-386E445CD308}" dt="2020-09-20T01:04:28.401" v="1" actId="20577"/>
          <ac:spMkLst>
            <pc:docMk/>
            <pc:sldMk cId="0" sldId="256"/>
            <ac:spMk id="66" creationId="{00000000-0000-0000-0000-000000000000}"/>
          </ac:spMkLst>
        </pc:spChg>
      </pc:sldChg>
      <pc:sldChg chg="modSp mod">
        <pc:chgData name="Nakazawa, Allison M" userId="434e347d-bc06-4936-8f1a-589032403e0e" providerId="ADAL" clId="{0849339B-99CA-8A49-B219-386E445CD308}" dt="2020-09-29T20:53:51.535" v="906" actId="1076"/>
        <pc:sldMkLst>
          <pc:docMk/>
          <pc:sldMk cId="0" sldId="257"/>
        </pc:sldMkLst>
        <pc:spChg chg="mod">
          <ac:chgData name="Nakazawa, Allison M" userId="434e347d-bc06-4936-8f1a-589032403e0e" providerId="ADAL" clId="{0849339B-99CA-8A49-B219-386E445CD308}" dt="2020-09-20T01:04:37.644" v="15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0849339B-99CA-8A49-B219-386E445CD308}" dt="2020-09-26T23:49:40.815" v="277" actId="207"/>
          <ac:spMkLst>
            <pc:docMk/>
            <pc:sldMk cId="0" sldId="257"/>
            <ac:spMk id="76" creationId="{00000000-0000-0000-0000-000000000000}"/>
          </ac:spMkLst>
        </pc:spChg>
        <pc:picChg chg="mod">
          <ac:chgData name="Nakazawa, Allison M" userId="434e347d-bc06-4936-8f1a-589032403e0e" providerId="ADAL" clId="{0849339B-99CA-8A49-B219-386E445CD308}" dt="2020-09-29T20:53:51.535" v="906" actId="1076"/>
          <ac:picMkLst>
            <pc:docMk/>
            <pc:sldMk cId="0" sldId="257"/>
            <ac:picMk id="2" creationId="{2EF54FFB-D1EC-4D4F-B225-B6D8F520E9AF}"/>
          </ac:picMkLst>
        </pc:picChg>
      </pc:sldChg>
      <pc:sldChg chg="add">
        <pc:chgData name="Nakazawa, Allison M" userId="434e347d-bc06-4936-8f1a-589032403e0e" providerId="ADAL" clId="{0849339B-99CA-8A49-B219-386E445CD308}" dt="2020-09-20T01:04:31.395" v="2"/>
        <pc:sldMkLst>
          <pc:docMk/>
          <pc:sldMk cId="1253483164" sldId="258"/>
        </pc:sldMkLst>
      </pc:sldChg>
      <pc:sldChg chg="del">
        <pc:chgData name="Nakazawa, Allison M" userId="434e347d-bc06-4936-8f1a-589032403e0e" providerId="ADAL" clId="{0849339B-99CA-8A49-B219-386E445CD308}" dt="2020-09-20T01:05:10.212" v="17" actId="2696"/>
        <pc:sldMkLst>
          <pc:docMk/>
          <pc:sldMk cId="3305770983" sldId="259"/>
        </pc:sldMkLst>
      </pc:sldChg>
      <pc:sldChg chg="modSp add mod addCm delCm modCm">
        <pc:chgData name="Nakazawa, Allison M" userId="434e347d-bc06-4936-8f1a-589032403e0e" providerId="ADAL" clId="{0849339B-99CA-8A49-B219-386E445CD308}" dt="2020-09-27T19:31:56.369" v="424" actId="1592"/>
        <pc:sldMkLst>
          <pc:docMk/>
          <pc:sldMk cId="763003789" sldId="290"/>
        </pc:sldMkLst>
        <pc:spChg chg="mod">
          <ac:chgData name="Nakazawa, Allison M" userId="434e347d-bc06-4936-8f1a-589032403e0e" providerId="ADAL" clId="{0849339B-99CA-8A49-B219-386E445CD308}" dt="2020-09-27T19:31:27.816" v="413" actId="948"/>
          <ac:spMkLst>
            <pc:docMk/>
            <pc:sldMk cId="763003789" sldId="290"/>
            <ac:spMk id="2" creationId="{44CD6EF2-D365-4F86-B8AC-15CF46A812C2}"/>
          </ac:spMkLst>
        </pc:spChg>
        <pc:picChg chg="mod">
          <ac:chgData name="Nakazawa, Allison M" userId="434e347d-bc06-4936-8f1a-589032403e0e" providerId="ADAL" clId="{0849339B-99CA-8A49-B219-386E445CD308}" dt="2020-09-27T19:31:50.407" v="422" actId="1036"/>
          <ac:picMkLst>
            <pc:docMk/>
            <pc:sldMk cId="763003789" sldId="290"/>
            <ac:picMk id="3074" creationId="{15A1CC7C-B952-42A5-AFCA-C63FDF30A26F}"/>
          </ac:picMkLst>
        </pc:picChg>
      </pc:sldChg>
      <pc:sldChg chg="modSp add mod ord addCm delCm modCm">
        <pc:chgData name="Nakazawa, Allison M" userId="434e347d-bc06-4936-8f1a-589032403e0e" providerId="ADAL" clId="{0849339B-99CA-8A49-B219-386E445CD308}" dt="2020-09-27T19:32:38.276" v="427" actId="20578"/>
        <pc:sldMkLst>
          <pc:docMk/>
          <pc:sldMk cId="705003372" sldId="291"/>
        </pc:sldMkLst>
        <pc:spChg chg="mod">
          <ac:chgData name="Nakazawa, Allison M" userId="434e347d-bc06-4936-8f1a-589032403e0e" providerId="ADAL" clId="{0849339B-99CA-8A49-B219-386E445CD308}" dt="2020-09-27T00:02:01.447" v="321" actId="20577"/>
          <ac:spMkLst>
            <pc:docMk/>
            <pc:sldMk cId="705003372" sldId="291"/>
            <ac:spMk id="2" creationId="{44CD6EF2-D365-4F86-B8AC-15CF46A812C2}"/>
          </ac:spMkLst>
        </pc:spChg>
      </pc:sldChg>
      <pc:sldChg chg="modSp add mod addCm delCm modCm">
        <pc:chgData name="Nakazawa, Allison M" userId="434e347d-bc06-4936-8f1a-589032403e0e" providerId="ADAL" clId="{0849339B-99CA-8A49-B219-386E445CD308}" dt="2020-09-27T19:33:19.090" v="467" actId="1592"/>
        <pc:sldMkLst>
          <pc:docMk/>
          <pc:sldMk cId="1664784459" sldId="292"/>
        </pc:sldMkLst>
        <pc:spChg chg="mod">
          <ac:chgData name="Nakazawa, Allison M" userId="434e347d-bc06-4936-8f1a-589032403e0e" providerId="ADAL" clId="{0849339B-99CA-8A49-B219-386E445CD308}" dt="2020-09-27T19:33:14.645" v="465" actId="20577"/>
          <ac:spMkLst>
            <pc:docMk/>
            <pc:sldMk cId="1664784459" sldId="292"/>
            <ac:spMk id="2" creationId="{44CD6EF2-D365-4F86-B8AC-15CF46A812C2}"/>
          </ac:spMkLst>
        </pc:spChg>
        <pc:spChg chg="mod">
          <ac:chgData name="Nakazawa, Allison M" userId="434e347d-bc06-4936-8f1a-589032403e0e" providerId="ADAL" clId="{0849339B-99CA-8A49-B219-386E445CD308}" dt="2020-09-27T00:08:23.860" v="350" actId="1076"/>
          <ac:spMkLst>
            <pc:docMk/>
            <pc:sldMk cId="1664784459" sldId="292"/>
            <ac:spMk id="77" creationId="{00000000-0000-0000-0000-000000000000}"/>
          </ac:spMkLst>
        </pc:spChg>
      </pc:sldChg>
      <pc:sldChg chg="addCm delCm modCm">
        <pc:chgData name="Nakazawa, Allison M" userId="434e347d-bc06-4936-8f1a-589032403e0e" providerId="ADAL" clId="{0849339B-99CA-8A49-B219-386E445CD308}" dt="2020-09-27T19:41:31.141" v="644" actId="1592"/>
        <pc:sldMkLst>
          <pc:docMk/>
          <pc:sldMk cId="330968789" sldId="294"/>
        </pc:sldMkLst>
      </pc:sldChg>
      <pc:sldChg chg="modSp mod">
        <pc:chgData name="Nakazawa, Allison M" userId="434e347d-bc06-4936-8f1a-589032403e0e" providerId="ADAL" clId="{0849339B-99CA-8A49-B219-386E445CD308}" dt="2020-09-27T04:24:12.477" v="409" actId="255"/>
        <pc:sldMkLst>
          <pc:docMk/>
          <pc:sldMk cId="1075193464" sldId="295"/>
        </pc:sldMkLst>
        <pc:spChg chg="mod">
          <ac:chgData name="Nakazawa, Allison M" userId="434e347d-bc06-4936-8f1a-589032403e0e" providerId="ADAL" clId="{0849339B-99CA-8A49-B219-386E445CD308}" dt="2020-09-27T04:24:12.477" v="409" actId="255"/>
          <ac:spMkLst>
            <pc:docMk/>
            <pc:sldMk cId="1075193464" sldId="295"/>
            <ac:spMk id="76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0849339B-99CA-8A49-B219-386E445CD308}" dt="2020-09-27T19:34:03.879" v="469" actId="1592"/>
        <pc:sldMkLst>
          <pc:docMk/>
          <pc:sldMk cId="2801066048" sldId="297"/>
        </pc:sldMkLst>
        <pc:spChg chg="mod">
          <ac:chgData name="Nakazawa, Allison M" userId="434e347d-bc06-4936-8f1a-589032403e0e" providerId="ADAL" clId="{0849339B-99CA-8A49-B219-386E445CD308}" dt="2020-09-27T00:09:06.059" v="353" actId="255"/>
          <ac:spMkLst>
            <pc:docMk/>
            <pc:sldMk cId="2801066048" sldId="297"/>
            <ac:spMk id="76" creationId="{00000000-0000-0000-0000-000000000000}"/>
          </ac:spMkLst>
        </pc:spChg>
        <pc:picChg chg="mod modCrop">
          <ac:chgData name="Nakazawa, Allison M" userId="434e347d-bc06-4936-8f1a-589032403e0e" providerId="ADAL" clId="{0849339B-99CA-8A49-B219-386E445CD308}" dt="2020-09-27T19:33:44.859" v="468" actId="732"/>
          <ac:picMkLst>
            <pc:docMk/>
            <pc:sldMk cId="2801066048" sldId="297"/>
            <ac:picMk id="9" creationId="{7ADC1190-BEAF-4A27-BA30-CC8608FE0CE2}"/>
          </ac:picMkLst>
        </pc:picChg>
      </pc:sldChg>
      <pc:sldChg chg="modSp mod addCm delCm modCm">
        <pc:chgData name="Nakazawa, Allison M" userId="434e347d-bc06-4936-8f1a-589032403e0e" providerId="ADAL" clId="{0849339B-99CA-8A49-B219-386E445CD308}" dt="2020-09-27T19:40:59.343" v="640" actId="20577"/>
        <pc:sldMkLst>
          <pc:docMk/>
          <pc:sldMk cId="3887878273" sldId="298"/>
        </pc:sldMkLst>
        <pc:spChg chg="mod">
          <ac:chgData name="Nakazawa, Allison M" userId="434e347d-bc06-4936-8f1a-589032403e0e" providerId="ADAL" clId="{0849339B-99CA-8A49-B219-386E445CD308}" dt="2020-09-27T19:40:59.343" v="640" actId="20577"/>
          <ac:spMkLst>
            <pc:docMk/>
            <pc:sldMk cId="3887878273" sldId="298"/>
            <ac:spMk id="76" creationId="{00000000-0000-0000-0000-000000000000}"/>
          </ac:spMkLst>
        </pc:spChg>
        <pc:spChg chg="mod">
          <ac:chgData name="Nakazawa, Allison M" userId="434e347d-bc06-4936-8f1a-589032403e0e" providerId="ADAL" clId="{0849339B-99CA-8A49-B219-386E445CD308}" dt="2020-09-27T19:34:42.901" v="474" actId="1076"/>
          <ac:spMkLst>
            <pc:docMk/>
            <pc:sldMk cId="3887878273" sldId="298"/>
            <ac:spMk id="77" creationId="{00000000-0000-0000-0000-000000000000}"/>
          </ac:spMkLst>
        </pc:spChg>
      </pc:sldChg>
      <pc:sldChg chg="modSp del mod addCm delCm modCm">
        <pc:chgData name="Nakazawa, Allison M" userId="434e347d-bc06-4936-8f1a-589032403e0e" providerId="ADAL" clId="{0849339B-99CA-8A49-B219-386E445CD308}" dt="2020-09-28T15:56:41.684" v="695" actId="2696"/>
        <pc:sldMkLst>
          <pc:docMk/>
          <pc:sldMk cId="2059272560" sldId="299"/>
        </pc:sldMkLst>
        <pc:spChg chg="mod">
          <ac:chgData name="Nakazawa, Allison M" userId="434e347d-bc06-4936-8f1a-589032403e0e" providerId="ADAL" clId="{0849339B-99CA-8A49-B219-386E445CD308}" dt="2020-09-27T04:19:12.125" v="386" actId="20577"/>
          <ac:spMkLst>
            <pc:docMk/>
            <pc:sldMk cId="2059272560" sldId="299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0849339B-99CA-8A49-B219-386E445CD308}" dt="2020-09-27T04:16:12.946" v="380" actId="948"/>
          <ac:spMkLst>
            <pc:docMk/>
            <pc:sldMk cId="2059272560" sldId="299"/>
            <ac:spMk id="76" creationId="{00000000-0000-0000-0000-000000000000}"/>
          </ac:spMkLst>
        </pc:spChg>
      </pc:sldChg>
      <pc:sldChg chg="del">
        <pc:chgData name="Nakazawa, Allison M" userId="434e347d-bc06-4936-8f1a-589032403e0e" providerId="ADAL" clId="{0849339B-99CA-8A49-B219-386E445CD308}" dt="2020-09-28T15:56:41.701" v="697" actId="2696"/>
        <pc:sldMkLst>
          <pc:docMk/>
          <pc:sldMk cId="1849340070" sldId="300"/>
        </pc:sldMkLst>
      </pc:sldChg>
      <pc:sldChg chg="del addCm delCm modCm">
        <pc:chgData name="Nakazawa, Allison M" userId="434e347d-bc06-4936-8f1a-589032403e0e" providerId="ADAL" clId="{0849339B-99CA-8A49-B219-386E445CD308}" dt="2020-09-28T15:56:41.686" v="696" actId="2696"/>
        <pc:sldMkLst>
          <pc:docMk/>
          <pc:sldMk cId="4027643383" sldId="301"/>
        </pc:sldMkLst>
      </pc:sldChg>
      <pc:sldChg chg="modSp mod">
        <pc:chgData name="Nakazawa, Allison M" userId="434e347d-bc06-4936-8f1a-589032403e0e" providerId="ADAL" clId="{0849339B-99CA-8A49-B219-386E445CD308}" dt="2020-09-27T21:08:08.824" v="694" actId="20577"/>
        <pc:sldMkLst>
          <pc:docMk/>
          <pc:sldMk cId="2850296506" sldId="302"/>
        </pc:sldMkLst>
        <pc:spChg chg="mod">
          <ac:chgData name="Nakazawa, Allison M" userId="434e347d-bc06-4936-8f1a-589032403e0e" providerId="ADAL" clId="{0849339B-99CA-8A49-B219-386E445CD308}" dt="2020-09-27T21:08:08.824" v="694" actId="20577"/>
          <ac:spMkLst>
            <pc:docMk/>
            <pc:sldMk cId="2850296506" sldId="302"/>
            <ac:spMk id="76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0849339B-99CA-8A49-B219-386E445CD308}" dt="2020-09-27T19:41:52.212" v="673" actId="20577"/>
        <pc:sldMkLst>
          <pc:docMk/>
          <pc:sldMk cId="1168652809" sldId="303"/>
        </pc:sldMkLst>
        <pc:spChg chg="mod">
          <ac:chgData name="Nakazawa, Allison M" userId="434e347d-bc06-4936-8f1a-589032403e0e" providerId="ADAL" clId="{0849339B-99CA-8A49-B219-386E445CD308}" dt="2020-09-27T19:41:52.212" v="673" actId="20577"/>
          <ac:spMkLst>
            <pc:docMk/>
            <pc:sldMk cId="1168652809" sldId="303"/>
            <ac:spMk id="76" creationId="{00000000-0000-0000-0000-000000000000}"/>
          </ac:spMkLst>
        </pc:spChg>
      </pc:sldChg>
      <pc:sldChg chg="modSp mod addCm">
        <pc:chgData name="Nakazawa, Allison M" userId="434e347d-bc06-4936-8f1a-589032403e0e" providerId="ADAL" clId="{0849339B-99CA-8A49-B219-386E445CD308}" dt="2020-09-27T00:16:57.155" v="361" actId="1589"/>
        <pc:sldMkLst>
          <pc:docMk/>
          <pc:sldMk cId="3159859219" sldId="304"/>
        </pc:sldMkLst>
        <pc:spChg chg="mod">
          <ac:chgData name="Nakazawa, Allison M" userId="434e347d-bc06-4936-8f1a-589032403e0e" providerId="ADAL" clId="{0849339B-99CA-8A49-B219-386E445CD308}" dt="2020-09-27T00:13:39.235" v="357" actId="948"/>
          <ac:spMkLst>
            <pc:docMk/>
            <pc:sldMk cId="3159859219" sldId="304"/>
            <ac:spMk id="76" creationId="{00000000-0000-0000-0000-000000000000}"/>
          </ac:spMkLst>
        </pc:spChg>
        <pc:picChg chg="mod">
          <ac:chgData name="Nakazawa, Allison M" userId="434e347d-bc06-4936-8f1a-589032403e0e" providerId="ADAL" clId="{0849339B-99CA-8A49-B219-386E445CD308}" dt="2020-09-27T00:13:53.478" v="359" actId="1076"/>
          <ac:picMkLst>
            <pc:docMk/>
            <pc:sldMk cId="3159859219" sldId="304"/>
            <ac:picMk id="3" creationId="{25FB91EE-AAA1-489B-9ED7-0BD53C7064EC}"/>
          </ac:picMkLst>
        </pc:picChg>
      </pc:sldChg>
      <pc:sldChg chg="delSp modSp mod">
        <pc:chgData name="Nakazawa, Allison M" userId="434e347d-bc06-4936-8f1a-589032403e0e" providerId="ADAL" clId="{0849339B-99CA-8A49-B219-386E445CD308}" dt="2020-09-27T04:24:01.875" v="407" actId="255"/>
        <pc:sldMkLst>
          <pc:docMk/>
          <pc:sldMk cId="2595343740" sldId="305"/>
        </pc:sldMkLst>
        <pc:spChg chg="mod">
          <ac:chgData name="Nakazawa, Allison M" userId="434e347d-bc06-4936-8f1a-589032403e0e" providerId="ADAL" clId="{0849339B-99CA-8A49-B219-386E445CD308}" dt="2020-09-27T04:24:01.875" v="407" actId="255"/>
          <ac:spMkLst>
            <pc:docMk/>
            <pc:sldMk cId="2595343740" sldId="305"/>
            <ac:spMk id="76" creationId="{00000000-0000-0000-0000-000000000000}"/>
          </ac:spMkLst>
        </pc:spChg>
        <pc:picChg chg="del">
          <ac:chgData name="Nakazawa, Allison M" userId="434e347d-bc06-4936-8f1a-589032403e0e" providerId="ADAL" clId="{0849339B-99CA-8A49-B219-386E445CD308}" dt="2020-09-27T04:23:51.003" v="405" actId="478"/>
          <ac:picMkLst>
            <pc:docMk/>
            <pc:sldMk cId="2595343740" sldId="305"/>
            <ac:picMk id="2" creationId="{13C9452A-2B53-4D36-92D5-F617EA5F290F}"/>
          </ac:picMkLst>
        </pc:picChg>
      </pc:sldChg>
      <pc:sldChg chg="delSp modSp mod">
        <pc:chgData name="Nakazawa, Allison M" userId="434e347d-bc06-4936-8f1a-589032403e0e" providerId="ADAL" clId="{0849339B-99CA-8A49-B219-386E445CD308}" dt="2020-09-27T00:21:23.580" v="368" actId="1076"/>
        <pc:sldMkLst>
          <pc:docMk/>
          <pc:sldMk cId="1761385032" sldId="306"/>
        </pc:sldMkLst>
        <pc:spChg chg="del">
          <ac:chgData name="Nakazawa, Allison M" userId="434e347d-bc06-4936-8f1a-589032403e0e" providerId="ADAL" clId="{0849339B-99CA-8A49-B219-386E445CD308}" dt="2020-09-27T00:20:12.188" v="364" actId="478"/>
          <ac:spMkLst>
            <pc:docMk/>
            <pc:sldMk cId="1761385032" sldId="306"/>
            <ac:spMk id="4" creationId="{A04C804E-D9E4-4430-A3A7-F08739B1C3EC}"/>
          </ac:spMkLst>
        </pc:spChg>
        <pc:picChg chg="mod">
          <ac:chgData name="Nakazawa, Allison M" userId="434e347d-bc06-4936-8f1a-589032403e0e" providerId="ADAL" clId="{0849339B-99CA-8A49-B219-386E445CD308}" dt="2020-09-27T00:21:23.580" v="368" actId="1076"/>
          <ac:picMkLst>
            <pc:docMk/>
            <pc:sldMk cId="1761385032" sldId="306"/>
            <ac:picMk id="5" creationId="{64D1F71D-45DC-4098-A699-03A13B11C66D}"/>
          </ac:picMkLst>
        </pc:picChg>
      </pc:sldChg>
      <pc:sldChg chg="modSp mod">
        <pc:chgData name="Nakazawa, Allison M" userId="434e347d-bc06-4936-8f1a-589032403e0e" providerId="ADAL" clId="{0849339B-99CA-8A49-B219-386E445CD308}" dt="2020-09-27T19:38:23.185" v="594" actId="20577"/>
        <pc:sldMkLst>
          <pc:docMk/>
          <pc:sldMk cId="471667185" sldId="308"/>
        </pc:sldMkLst>
        <pc:spChg chg="mod">
          <ac:chgData name="Nakazawa, Allison M" userId="434e347d-bc06-4936-8f1a-589032403e0e" providerId="ADAL" clId="{0849339B-99CA-8A49-B219-386E445CD308}" dt="2020-09-27T19:38:23.185" v="594" actId="20577"/>
          <ac:spMkLst>
            <pc:docMk/>
            <pc:sldMk cId="471667185" sldId="308"/>
            <ac:spMk id="16" creationId="{AA924C51-5D5B-46E8-BD23-909C5B5DC684}"/>
          </ac:spMkLst>
        </pc:spChg>
      </pc:sldChg>
      <pc:sldChg chg="delSp del mod ord">
        <pc:chgData name="Nakazawa, Allison M" userId="434e347d-bc06-4936-8f1a-589032403e0e" providerId="ADAL" clId="{0849339B-99CA-8A49-B219-386E445CD308}" dt="2020-09-28T15:56:41.714" v="698" actId="2696"/>
        <pc:sldMkLst>
          <pc:docMk/>
          <pc:sldMk cId="1601837083" sldId="309"/>
        </pc:sldMkLst>
        <pc:spChg chg="del">
          <ac:chgData name="Nakazawa, Allison M" userId="434e347d-bc06-4936-8f1a-589032403e0e" providerId="ADAL" clId="{0849339B-99CA-8A49-B219-386E445CD308}" dt="2020-09-27T04:19:24.115" v="387" actId="478"/>
          <ac:spMkLst>
            <pc:docMk/>
            <pc:sldMk cId="1601837083" sldId="309"/>
            <ac:spMk id="3" creationId="{E0F5CD27-43B6-4115-96F7-560154EA018E}"/>
          </ac:spMkLst>
        </pc:spChg>
      </pc:sldChg>
      <pc:sldChg chg="modSp mod">
        <pc:chgData name="Nakazawa, Allison M" userId="434e347d-bc06-4936-8f1a-589032403e0e" providerId="ADAL" clId="{0849339B-99CA-8A49-B219-386E445CD308}" dt="2020-09-27T19:38:14.706" v="593" actId="20577"/>
        <pc:sldMkLst>
          <pc:docMk/>
          <pc:sldMk cId="4151678925" sldId="310"/>
        </pc:sldMkLst>
        <pc:spChg chg="mod">
          <ac:chgData name="Nakazawa, Allison M" userId="434e347d-bc06-4936-8f1a-589032403e0e" providerId="ADAL" clId="{0849339B-99CA-8A49-B219-386E445CD308}" dt="2020-09-27T19:38:14.706" v="593" actId="20577"/>
          <ac:spMkLst>
            <pc:docMk/>
            <pc:sldMk cId="4151678925" sldId="310"/>
            <ac:spMk id="76" creationId="{00000000-0000-0000-0000-000000000000}"/>
          </ac:spMkLst>
        </pc:spChg>
      </pc:sldChg>
      <pc:sldChg chg="modSp mod delCm">
        <pc:chgData name="Nakazawa, Allison M" userId="434e347d-bc06-4936-8f1a-589032403e0e" providerId="ADAL" clId="{0849339B-99CA-8A49-B219-386E445CD308}" dt="2020-09-27T19:38:56.913" v="599" actId="1592"/>
        <pc:sldMkLst>
          <pc:docMk/>
          <pc:sldMk cId="3650358161" sldId="311"/>
        </pc:sldMkLst>
        <pc:spChg chg="mod">
          <ac:chgData name="Nakazawa, Allison M" userId="434e347d-bc06-4936-8f1a-589032403e0e" providerId="ADAL" clId="{0849339B-99CA-8A49-B219-386E445CD308}" dt="2020-09-27T19:38:47.407" v="598" actId="255"/>
          <ac:spMkLst>
            <pc:docMk/>
            <pc:sldMk cId="3650358161" sldId="311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0849339B-99CA-8A49-B219-386E445CD308}" dt="2020-09-27T04:25:06.769" v="411" actId="948"/>
        <pc:sldMkLst>
          <pc:docMk/>
          <pc:sldMk cId="1448710655" sldId="312"/>
        </pc:sldMkLst>
        <pc:spChg chg="mod">
          <ac:chgData name="Nakazawa, Allison M" userId="434e347d-bc06-4936-8f1a-589032403e0e" providerId="ADAL" clId="{0849339B-99CA-8A49-B219-386E445CD308}" dt="2020-09-27T04:25:06.769" v="411" actId="948"/>
          <ac:spMkLst>
            <pc:docMk/>
            <pc:sldMk cId="1448710655" sldId="312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0849339B-99CA-8A49-B219-386E445CD308}" dt="2020-09-27T19:32:15.574" v="426" actId="948"/>
        <pc:sldMkLst>
          <pc:docMk/>
          <pc:sldMk cId="3296416922" sldId="313"/>
        </pc:sldMkLst>
        <pc:spChg chg="mod">
          <ac:chgData name="Nakazawa, Allison M" userId="434e347d-bc06-4936-8f1a-589032403e0e" providerId="ADAL" clId="{0849339B-99CA-8A49-B219-386E445CD308}" dt="2020-09-27T19:32:15.574" v="426" actId="948"/>
          <ac:spMkLst>
            <pc:docMk/>
            <pc:sldMk cId="3296416922" sldId="313"/>
            <ac:spMk id="2" creationId="{44CD6EF2-D365-4F86-B8AC-15CF46A812C2}"/>
          </ac:spMkLst>
        </pc:spChg>
      </pc:sldChg>
      <pc:sldChg chg="del ord">
        <pc:chgData name="Nakazawa, Allison M" userId="434e347d-bc06-4936-8f1a-589032403e0e" providerId="ADAL" clId="{0849339B-99CA-8A49-B219-386E445CD308}" dt="2020-09-27T19:41:04.308" v="641" actId="2696"/>
        <pc:sldMkLst>
          <pc:docMk/>
          <pc:sldMk cId="1510664087" sldId="314"/>
        </pc:sldMkLst>
      </pc:sldChg>
      <pc:sldChg chg="addSp delSp modSp add mod">
        <pc:chgData name="Nakazawa, Allison M" userId="434e347d-bc06-4936-8f1a-589032403e0e" providerId="ADAL" clId="{0849339B-99CA-8A49-B219-386E445CD308}" dt="2020-09-29T15:42:00.465" v="905" actId="1035"/>
        <pc:sldMkLst>
          <pc:docMk/>
          <pc:sldMk cId="3657342622" sldId="314"/>
        </pc:sldMkLst>
        <pc:spChg chg="add mod">
          <ac:chgData name="Nakazawa, Allison M" userId="434e347d-bc06-4936-8f1a-589032403e0e" providerId="ADAL" clId="{0849339B-99CA-8A49-B219-386E445CD308}" dt="2020-09-29T15:32:56.686" v="888" actId="1076"/>
          <ac:spMkLst>
            <pc:docMk/>
            <pc:sldMk cId="3657342622" sldId="314"/>
            <ac:spMk id="3" creationId="{E904E498-464E-FD49-BA39-583005C3A302}"/>
          </ac:spMkLst>
        </pc:spChg>
        <pc:spChg chg="mod">
          <ac:chgData name="Nakazawa, Allison M" userId="434e347d-bc06-4936-8f1a-589032403e0e" providerId="ADAL" clId="{0849339B-99CA-8A49-B219-386E445CD308}" dt="2020-09-29T14:43:28.080" v="714" actId="20577"/>
          <ac:spMkLst>
            <pc:docMk/>
            <pc:sldMk cId="3657342622" sldId="314"/>
            <ac:spMk id="75" creationId="{00000000-0000-0000-0000-000000000000}"/>
          </ac:spMkLst>
        </pc:spChg>
        <pc:spChg chg="del">
          <ac:chgData name="Nakazawa, Allison M" userId="434e347d-bc06-4936-8f1a-589032403e0e" providerId="ADAL" clId="{0849339B-99CA-8A49-B219-386E445CD308}" dt="2020-09-29T14:43:31.344" v="715" actId="478"/>
          <ac:spMkLst>
            <pc:docMk/>
            <pc:sldMk cId="3657342622" sldId="314"/>
            <ac:spMk id="76" creationId="{00000000-0000-0000-0000-000000000000}"/>
          </ac:spMkLst>
        </pc:spChg>
        <pc:picChg chg="add del mod">
          <ac:chgData name="Nakazawa, Allison M" userId="434e347d-bc06-4936-8f1a-589032403e0e" providerId="ADAL" clId="{0849339B-99CA-8A49-B219-386E445CD308}" dt="2020-09-29T15:31:22.859" v="870" actId="478"/>
          <ac:picMkLst>
            <pc:docMk/>
            <pc:sldMk cId="3657342622" sldId="314"/>
            <ac:picMk id="5" creationId="{8B96B8F3-9160-834B-8E76-D62DF68E4C47}"/>
          </ac:picMkLst>
        </pc:picChg>
        <pc:picChg chg="add del mod">
          <ac:chgData name="Nakazawa, Allison M" userId="434e347d-bc06-4936-8f1a-589032403e0e" providerId="ADAL" clId="{0849339B-99CA-8A49-B219-386E445CD308}" dt="2020-09-29T14:44:47.001" v="728" actId="478"/>
          <ac:picMkLst>
            <pc:docMk/>
            <pc:sldMk cId="3657342622" sldId="314"/>
            <ac:picMk id="7" creationId="{73318094-9143-7B4C-8164-DCA5D74B515C}"/>
          </ac:picMkLst>
        </pc:picChg>
        <pc:picChg chg="add del mod">
          <ac:chgData name="Nakazawa, Allison M" userId="434e347d-bc06-4936-8f1a-589032403e0e" providerId="ADAL" clId="{0849339B-99CA-8A49-B219-386E445CD308}" dt="2020-09-29T15:31:35.371" v="872" actId="478"/>
          <ac:picMkLst>
            <pc:docMk/>
            <pc:sldMk cId="3657342622" sldId="314"/>
            <ac:picMk id="9" creationId="{0483ADD6-9808-D441-960A-E0259204F703}"/>
          </ac:picMkLst>
        </pc:picChg>
        <pc:picChg chg="add mod modCrop">
          <ac:chgData name="Nakazawa, Allison M" userId="434e347d-bc06-4936-8f1a-589032403e0e" providerId="ADAL" clId="{0849339B-99CA-8A49-B219-386E445CD308}" dt="2020-09-29T15:42:00.465" v="905" actId="1035"/>
          <ac:picMkLst>
            <pc:docMk/>
            <pc:sldMk cId="3657342622" sldId="314"/>
            <ac:picMk id="11" creationId="{2566598B-55E8-B14D-B207-32CF023354D4}"/>
          </ac:picMkLst>
        </pc:picChg>
        <pc:picChg chg="add del mod">
          <ac:chgData name="Nakazawa, Allison M" userId="434e347d-bc06-4936-8f1a-589032403e0e" providerId="ADAL" clId="{0849339B-99CA-8A49-B219-386E445CD308}" dt="2020-09-29T15:31:44.202" v="874" actId="478"/>
          <ac:picMkLst>
            <pc:docMk/>
            <pc:sldMk cId="3657342622" sldId="314"/>
            <ac:picMk id="13" creationId="{6130D66D-E660-834E-8D55-FE4B1CE90A70}"/>
          </ac:picMkLst>
        </pc:picChg>
        <pc:picChg chg="add mod modCrop">
          <ac:chgData name="Nakazawa, Allison M" userId="434e347d-bc06-4936-8f1a-589032403e0e" providerId="ADAL" clId="{0849339B-99CA-8A49-B219-386E445CD308}" dt="2020-09-29T15:35:48.756" v="901" actId="1076"/>
          <ac:picMkLst>
            <pc:docMk/>
            <pc:sldMk cId="3657342622" sldId="314"/>
            <ac:picMk id="15" creationId="{B9D42EC8-9641-864D-A170-A0B8F6D8C3BF}"/>
          </ac:picMkLst>
        </pc:picChg>
      </pc:sldChg>
    </pc:docChg>
  </pc:docChgLst>
  <pc:docChgLst>
    <pc:chgData name="Patel, Dhruv V" userId="S::dpatel406@gatech.edu::89eebba9-d428-40b5-91eb-13049a1e6473" providerId="AD" clId="Web-{CAC3E98D-D374-4EA0-96D8-9BC90F43B066}"/>
    <pc:docChg chg="delSld modSld">
      <pc:chgData name="Patel, Dhruv V" userId="S::dpatel406@gatech.edu::89eebba9-d428-40b5-91eb-13049a1e6473" providerId="AD" clId="Web-{CAC3E98D-D374-4EA0-96D8-9BC90F43B066}" dt="2021-03-01T16:44:43.282" v="29"/>
      <pc:docMkLst>
        <pc:docMk/>
      </pc:docMkLst>
      <pc:sldChg chg="del">
        <pc:chgData name="Patel, Dhruv V" userId="S::dpatel406@gatech.edu::89eebba9-d428-40b5-91eb-13049a1e6473" providerId="AD" clId="Web-{CAC3E98D-D374-4EA0-96D8-9BC90F43B066}" dt="2021-03-01T16:44:40.485" v="25"/>
        <pc:sldMkLst>
          <pc:docMk/>
          <pc:sldMk cId="1664784459" sldId="292"/>
        </pc:sldMkLst>
      </pc:sldChg>
      <pc:sldChg chg="del">
        <pc:chgData name="Patel, Dhruv V" userId="S::dpatel406@gatech.edu::89eebba9-d428-40b5-91eb-13049a1e6473" providerId="AD" clId="Web-{CAC3E98D-D374-4EA0-96D8-9BC90F43B066}" dt="2021-03-01T16:44:43.282" v="29"/>
        <pc:sldMkLst>
          <pc:docMk/>
          <pc:sldMk cId="3143715036" sldId="315"/>
        </pc:sldMkLst>
      </pc:sldChg>
      <pc:sldChg chg="del">
        <pc:chgData name="Patel, Dhruv V" userId="S::dpatel406@gatech.edu::89eebba9-d428-40b5-91eb-13049a1e6473" providerId="AD" clId="Web-{CAC3E98D-D374-4EA0-96D8-9BC90F43B066}" dt="2021-03-01T16:44:42.501" v="28"/>
        <pc:sldMkLst>
          <pc:docMk/>
          <pc:sldMk cId="4124636009" sldId="316"/>
        </pc:sldMkLst>
      </pc:sldChg>
      <pc:sldChg chg="del">
        <pc:chgData name="Patel, Dhruv V" userId="S::dpatel406@gatech.edu::89eebba9-d428-40b5-91eb-13049a1e6473" providerId="AD" clId="Web-{CAC3E98D-D374-4EA0-96D8-9BC90F43B066}" dt="2021-03-01T16:44:41.704" v="27"/>
        <pc:sldMkLst>
          <pc:docMk/>
          <pc:sldMk cId="1251651438" sldId="317"/>
        </pc:sldMkLst>
      </pc:sldChg>
      <pc:sldChg chg="del">
        <pc:chgData name="Patel, Dhruv V" userId="S::dpatel406@gatech.edu::89eebba9-d428-40b5-91eb-13049a1e6473" providerId="AD" clId="Web-{CAC3E98D-D374-4EA0-96D8-9BC90F43B066}" dt="2021-03-01T16:44:41.219" v="26"/>
        <pc:sldMkLst>
          <pc:docMk/>
          <pc:sldMk cId="890116218" sldId="318"/>
        </pc:sldMkLst>
      </pc:sldChg>
      <pc:sldChg chg="modSp">
        <pc:chgData name="Patel, Dhruv V" userId="S::dpatel406@gatech.edu::89eebba9-d428-40b5-91eb-13049a1e6473" providerId="AD" clId="Web-{CAC3E98D-D374-4EA0-96D8-9BC90F43B066}" dt="2021-03-01T16:44:30.875" v="21" actId="20577"/>
        <pc:sldMkLst>
          <pc:docMk/>
          <pc:sldMk cId="3820342077" sldId="319"/>
        </pc:sldMkLst>
        <pc:spChg chg="mod">
          <ac:chgData name="Patel, Dhruv V" userId="S::dpatel406@gatech.edu::89eebba9-d428-40b5-91eb-13049a1e6473" providerId="AD" clId="Web-{CAC3E98D-D374-4EA0-96D8-9BC90F43B066}" dt="2021-03-01T16:44:30.875" v="21" actId="20577"/>
          <ac:spMkLst>
            <pc:docMk/>
            <pc:sldMk cId="3820342077" sldId="319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CAC3E98D-D374-4EA0-96D8-9BC90F43B066}" dt="2021-03-01T16:44:36.766" v="23"/>
        <pc:sldMkLst>
          <pc:docMk/>
          <pc:sldMk cId="2404723077" sldId="321"/>
        </pc:sldMkLst>
      </pc:sldChg>
      <pc:sldChg chg="del">
        <pc:chgData name="Patel, Dhruv V" userId="S::dpatel406@gatech.edu::89eebba9-d428-40b5-91eb-13049a1e6473" providerId="AD" clId="Web-{CAC3E98D-D374-4EA0-96D8-9BC90F43B066}" dt="2021-03-01T16:44:36.016" v="22"/>
        <pc:sldMkLst>
          <pc:docMk/>
          <pc:sldMk cId="2610265034" sldId="322"/>
        </pc:sldMkLst>
      </pc:sldChg>
      <pc:sldChg chg="del">
        <pc:chgData name="Patel, Dhruv V" userId="S::dpatel406@gatech.edu::89eebba9-d428-40b5-91eb-13049a1e6473" providerId="AD" clId="Web-{CAC3E98D-D374-4EA0-96D8-9BC90F43B066}" dt="2021-03-01T16:44:38.782" v="24"/>
        <pc:sldMkLst>
          <pc:docMk/>
          <pc:sldMk cId="4037986888" sldId="325"/>
        </pc:sldMkLst>
      </pc:sldChg>
    </pc:docChg>
  </pc:docChgLst>
  <pc:docChgLst>
    <pc:chgData name="Patel, Dhruv V" userId="S::dpatel406@gatech.edu::89eebba9-d428-40b5-91eb-13049a1e6473" providerId="AD" clId="Web-{64C7AE25-72FE-43DF-8938-7734078D57EB}"/>
    <pc:docChg chg="addSld delSld modSld">
      <pc:chgData name="Patel, Dhruv V" userId="S::dpatel406@gatech.edu::89eebba9-d428-40b5-91eb-13049a1e6473" providerId="AD" clId="Web-{64C7AE25-72FE-43DF-8938-7734078D57EB}" dt="2021-10-04T22:27:33.416" v="55" actId="20577"/>
      <pc:docMkLst>
        <pc:docMk/>
      </pc:docMkLst>
      <pc:sldChg chg="modSp">
        <pc:chgData name="Patel, Dhruv V" userId="S::dpatel406@gatech.edu::89eebba9-d428-40b5-91eb-13049a1e6473" providerId="AD" clId="Web-{64C7AE25-72FE-43DF-8938-7734078D57EB}" dt="2021-10-04T22:15:25.658" v="25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64C7AE25-72FE-43DF-8938-7734078D57EB}" dt="2021-10-04T22:15:25.658" v="25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64C7AE25-72FE-43DF-8938-7734078D57EB}" dt="2021-10-04T22:15:42.611" v="33" actId="20577"/>
        <pc:sldMkLst>
          <pc:docMk/>
          <pc:sldMk cId="3820342077" sldId="319"/>
        </pc:sldMkLst>
        <pc:spChg chg="mod">
          <ac:chgData name="Patel, Dhruv V" userId="S::dpatel406@gatech.edu::89eebba9-d428-40b5-91eb-13049a1e6473" providerId="AD" clId="Web-{64C7AE25-72FE-43DF-8938-7734078D57EB}" dt="2021-10-04T22:15:42.611" v="33" actId="20577"/>
          <ac:spMkLst>
            <pc:docMk/>
            <pc:sldMk cId="3820342077" sldId="319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64C7AE25-72FE-43DF-8938-7734078D57EB}" dt="2021-10-04T22:18:06.413" v="49" actId="20577"/>
        <pc:sldMkLst>
          <pc:docMk/>
          <pc:sldMk cId="879543096" sldId="323"/>
        </pc:sldMkLst>
        <pc:spChg chg="mod">
          <ac:chgData name="Patel, Dhruv V" userId="S::dpatel406@gatech.edu::89eebba9-d428-40b5-91eb-13049a1e6473" providerId="AD" clId="Web-{64C7AE25-72FE-43DF-8938-7734078D57EB}" dt="2021-10-04T22:18:06.413" v="49" actId="20577"/>
          <ac:spMkLst>
            <pc:docMk/>
            <pc:sldMk cId="879543096" sldId="323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64C7AE25-72FE-43DF-8938-7734078D57EB}" dt="2021-10-04T22:15:45.174" v="34"/>
        <pc:sldMkLst>
          <pc:docMk/>
          <pc:sldMk cId="2665991751" sldId="328"/>
        </pc:sldMkLst>
      </pc:sldChg>
      <pc:sldChg chg="del">
        <pc:chgData name="Patel, Dhruv V" userId="S::dpatel406@gatech.edu::89eebba9-d428-40b5-91eb-13049a1e6473" providerId="AD" clId="Web-{64C7AE25-72FE-43DF-8938-7734078D57EB}" dt="2021-10-04T22:15:45.174" v="35"/>
        <pc:sldMkLst>
          <pc:docMk/>
          <pc:sldMk cId="129088429" sldId="329"/>
        </pc:sldMkLst>
      </pc:sldChg>
      <pc:sldChg chg="del">
        <pc:chgData name="Patel, Dhruv V" userId="S::dpatel406@gatech.edu::89eebba9-d428-40b5-91eb-13049a1e6473" providerId="AD" clId="Web-{64C7AE25-72FE-43DF-8938-7734078D57EB}" dt="2021-10-04T22:15:45.174" v="36"/>
        <pc:sldMkLst>
          <pc:docMk/>
          <pc:sldMk cId="2973376157" sldId="330"/>
        </pc:sldMkLst>
      </pc:sldChg>
      <pc:sldChg chg="del">
        <pc:chgData name="Patel, Dhruv V" userId="S::dpatel406@gatech.edu::89eebba9-d428-40b5-91eb-13049a1e6473" providerId="AD" clId="Web-{64C7AE25-72FE-43DF-8938-7734078D57EB}" dt="2021-10-04T22:15:45.174" v="37"/>
        <pc:sldMkLst>
          <pc:docMk/>
          <pc:sldMk cId="799758409" sldId="331"/>
        </pc:sldMkLst>
      </pc:sldChg>
      <pc:sldChg chg="modSp">
        <pc:chgData name="Patel, Dhruv V" userId="S::dpatel406@gatech.edu::89eebba9-d428-40b5-91eb-13049a1e6473" providerId="AD" clId="Web-{64C7AE25-72FE-43DF-8938-7734078D57EB}" dt="2021-10-04T22:15:30.361" v="27" actId="20577"/>
        <pc:sldMkLst>
          <pc:docMk/>
          <pc:sldMk cId="2892530973" sldId="339"/>
        </pc:sldMkLst>
        <pc:spChg chg="mod">
          <ac:chgData name="Patel, Dhruv V" userId="S::dpatel406@gatech.edu::89eebba9-d428-40b5-91eb-13049a1e6473" providerId="AD" clId="Web-{64C7AE25-72FE-43DF-8938-7734078D57EB}" dt="2021-10-04T22:15:30.361" v="27" actId="20577"/>
          <ac:spMkLst>
            <pc:docMk/>
            <pc:sldMk cId="2892530973" sldId="339"/>
            <ac:spMk id="76" creationId="{00000000-0000-0000-0000-000000000000}"/>
          </ac:spMkLst>
        </pc:spChg>
      </pc:sldChg>
      <pc:sldChg chg="delSp modSp delAnim">
        <pc:chgData name="Patel, Dhruv V" userId="S::dpatel406@gatech.edu::89eebba9-d428-40b5-91eb-13049a1e6473" providerId="AD" clId="Web-{64C7AE25-72FE-43DF-8938-7734078D57EB}" dt="2021-10-04T22:15:34.033" v="31"/>
        <pc:sldMkLst>
          <pc:docMk/>
          <pc:sldMk cId="1586017499" sldId="341"/>
        </pc:sldMkLst>
        <pc:spChg chg="mod">
          <ac:chgData name="Patel, Dhruv V" userId="S::dpatel406@gatech.edu::89eebba9-d428-40b5-91eb-13049a1e6473" providerId="AD" clId="Web-{64C7AE25-72FE-43DF-8938-7734078D57EB}" dt="2021-10-04T22:15:33.892" v="30" actId="20577"/>
          <ac:spMkLst>
            <pc:docMk/>
            <pc:sldMk cId="1586017499" sldId="341"/>
            <ac:spMk id="20" creationId="{D2B08097-87A4-4553-8DEC-F32A9956067C}"/>
          </ac:spMkLst>
        </pc:spChg>
        <pc:spChg chg="del">
          <ac:chgData name="Patel, Dhruv V" userId="S::dpatel406@gatech.edu::89eebba9-d428-40b5-91eb-13049a1e6473" providerId="AD" clId="Web-{64C7AE25-72FE-43DF-8938-7734078D57EB}" dt="2021-10-04T22:15:34.033" v="31"/>
          <ac:spMkLst>
            <pc:docMk/>
            <pc:sldMk cId="1586017499" sldId="341"/>
            <ac:spMk id="25" creationId="{BE10D60A-976D-4121-898D-2058119FF047}"/>
          </ac:spMkLst>
        </pc:spChg>
      </pc:sldChg>
      <pc:sldChg chg="modSp add replId">
        <pc:chgData name="Patel, Dhruv V" userId="S::dpatel406@gatech.edu::89eebba9-d428-40b5-91eb-13049a1e6473" providerId="AD" clId="Web-{64C7AE25-72FE-43DF-8938-7734078D57EB}" dt="2021-10-04T22:27:33.416" v="55" actId="20577"/>
        <pc:sldMkLst>
          <pc:docMk/>
          <pc:sldMk cId="2722555268" sldId="342"/>
        </pc:sldMkLst>
        <pc:spChg chg="mod">
          <ac:chgData name="Patel, Dhruv V" userId="S::dpatel406@gatech.edu::89eebba9-d428-40b5-91eb-13049a1e6473" providerId="AD" clId="Web-{64C7AE25-72FE-43DF-8938-7734078D57EB}" dt="2021-10-04T22:16:28.597" v="47" actId="20577"/>
          <ac:spMkLst>
            <pc:docMk/>
            <pc:sldMk cId="2722555268" sldId="342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64C7AE25-72FE-43DF-8938-7734078D57EB}" dt="2021-10-04T22:27:33.416" v="55" actId="20577"/>
          <ac:spMkLst>
            <pc:docMk/>
            <pc:sldMk cId="2722555268" sldId="342"/>
            <ac:spMk id="76" creationId="{00000000-0000-0000-0000-000000000000}"/>
          </ac:spMkLst>
        </pc:spChg>
      </pc:sldChg>
    </pc:docChg>
  </pc:docChgLst>
  <pc:docChgLst>
    <pc:chgData name="Nguyen, Allan N" userId="S::anguyen328@gatech.edu::990c3cb4-8318-4587-9587-aa9855ed63e9" providerId="AD" clId="Web-{44F60823-ECE6-4839-96F6-5C8A041FD7AB}"/>
    <pc:docChg chg="modSld">
      <pc:chgData name="Nguyen, Allan N" userId="S::anguyen328@gatech.edu::990c3cb4-8318-4587-9587-aa9855ed63e9" providerId="AD" clId="Web-{44F60823-ECE6-4839-96F6-5C8A041FD7AB}" dt="2021-10-03T17:57:10.437" v="367"/>
      <pc:docMkLst>
        <pc:docMk/>
      </pc:docMkLst>
      <pc:sldChg chg="addSp delSp modSp">
        <pc:chgData name="Nguyen, Allan N" userId="S::anguyen328@gatech.edu::990c3cb4-8318-4587-9587-aa9855ed63e9" providerId="AD" clId="Web-{44F60823-ECE6-4839-96F6-5C8A041FD7AB}" dt="2021-10-03T17:54:47.808" v="304" actId="20577"/>
        <pc:sldMkLst>
          <pc:docMk/>
          <pc:sldMk cId="2892530973" sldId="339"/>
        </pc:sldMkLst>
        <pc:spChg chg="mod">
          <ac:chgData name="Nguyen, Allan N" userId="S::anguyen328@gatech.edu::990c3cb4-8318-4587-9587-aa9855ed63e9" providerId="AD" clId="Web-{44F60823-ECE6-4839-96F6-5C8A041FD7AB}" dt="2021-10-03T17:54:47.808" v="304" actId="20577"/>
          <ac:spMkLst>
            <pc:docMk/>
            <pc:sldMk cId="2892530973" sldId="339"/>
            <ac:spMk id="76" creationId="{00000000-0000-0000-0000-000000000000}"/>
          </ac:spMkLst>
        </pc:spChg>
        <pc:picChg chg="add del mod">
          <ac:chgData name="Nguyen, Allan N" userId="S::anguyen328@gatech.edu::990c3cb4-8318-4587-9587-aa9855ed63e9" providerId="AD" clId="Web-{44F60823-ECE6-4839-96F6-5C8A041FD7AB}" dt="2021-10-03T17:53:30.744" v="275"/>
          <ac:picMkLst>
            <pc:docMk/>
            <pc:sldMk cId="2892530973" sldId="339"/>
            <ac:picMk id="2" creationId="{9590C006-7399-489B-A158-36A58B78782A}"/>
          </ac:picMkLst>
        </pc:picChg>
        <pc:picChg chg="add">
          <ac:chgData name="Nguyen, Allan N" userId="S::anguyen328@gatech.edu::990c3cb4-8318-4587-9587-aa9855ed63e9" providerId="AD" clId="Web-{44F60823-ECE6-4839-96F6-5C8A041FD7AB}" dt="2021-10-03T17:53:31.056" v="276"/>
          <ac:picMkLst>
            <pc:docMk/>
            <pc:sldMk cId="2892530973" sldId="339"/>
            <ac:picMk id="4" creationId="{AE630CDB-7C25-4B37-B877-C9A6E628F3BC}"/>
          </ac:picMkLst>
        </pc:picChg>
        <pc:picChg chg="mod">
          <ac:chgData name="Nguyen, Allan N" userId="S::anguyen328@gatech.edu::990c3cb4-8318-4587-9587-aa9855ed63e9" providerId="AD" clId="Web-{44F60823-ECE6-4839-96F6-5C8A041FD7AB}" dt="2021-10-03T17:51:21.350" v="234" actId="1076"/>
          <ac:picMkLst>
            <pc:docMk/>
            <pc:sldMk cId="2892530973" sldId="339"/>
            <ac:picMk id="5" creationId="{C736CDA6-3464-4FC7-BF42-36F75F8511C6}"/>
          </ac:picMkLst>
        </pc:picChg>
      </pc:sldChg>
      <pc:sldChg chg="addSp delSp modSp addAnim delAnim">
        <pc:chgData name="Nguyen, Allan N" userId="S::anguyen328@gatech.edu::990c3cb4-8318-4587-9587-aa9855ed63e9" providerId="AD" clId="Web-{44F60823-ECE6-4839-96F6-5C8A041FD7AB}" dt="2021-10-03T17:57:10.437" v="367"/>
        <pc:sldMkLst>
          <pc:docMk/>
          <pc:sldMk cId="1586017499" sldId="341"/>
        </pc:sldMkLst>
        <pc:spChg chg="mod">
          <ac:chgData name="Nguyen, Allan N" userId="S::anguyen328@gatech.edu::990c3cb4-8318-4587-9587-aa9855ed63e9" providerId="AD" clId="Web-{44F60823-ECE6-4839-96F6-5C8A041FD7AB}" dt="2021-10-03T17:51:36.444" v="239" actId="1076"/>
          <ac:spMkLst>
            <pc:docMk/>
            <pc:sldMk cId="1586017499" sldId="341"/>
            <ac:spMk id="2" creationId="{F734D2E0-1F2A-4778-B19E-5BA3C36235D6}"/>
          </ac:spMkLst>
        </pc:spChg>
        <pc:spChg chg="add del mod">
          <ac:chgData name="Nguyen, Allan N" userId="S::anguyen328@gatech.edu::990c3cb4-8318-4587-9587-aa9855ed63e9" providerId="AD" clId="Web-{44F60823-ECE6-4839-96F6-5C8A041FD7AB}" dt="2021-10-03T17:57:10.437" v="367"/>
          <ac:spMkLst>
            <pc:docMk/>
            <pc:sldMk cId="1586017499" sldId="341"/>
            <ac:spMk id="4" creationId="{1744ED08-CA2E-4FC4-88B8-070706F7FDA6}"/>
          </ac:spMkLst>
        </pc:spChg>
        <pc:spChg chg="add del">
          <ac:chgData name="Nguyen, Allan N" userId="S::anguyen328@gatech.edu::990c3cb4-8318-4587-9587-aa9855ed63e9" providerId="AD" clId="Web-{44F60823-ECE6-4839-96F6-5C8A041FD7AB}" dt="2021-10-03T17:50:57.678" v="229"/>
          <ac:spMkLst>
            <pc:docMk/>
            <pc:sldMk cId="1586017499" sldId="341"/>
            <ac:spMk id="6" creationId="{8EB843A9-CA67-420D-AE54-158921E8F9F0}"/>
          </ac:spMkLst>
        </pc:spChg>
        <pc:spChg chg="mod">
          <ac:chgData name="Nguyen, Allan N" userId="S::anguyen328@gatech.edu::990c3cb4-8318-4587-9587-aa9855ed63e9" providerId="AD" clId="Web-{44F60823-ECE6-4839-96F6-5C8A041FD7AB}" dt="2021-10-03T17:51:38.491" v="240" actId="1076"/>
          <ac:spMkLst>
            <pc:docMk/>
            <pc:sldMk cId="1586017499" sldId="341"/>
            <ac:spMk id="8" creationId="{B51AC36D-5DC0-4C91-BB25-7C02AC3702DD}"/>
          </ac:spMkLst>
        </pc:spChg>
        <pc:spChg chg="mod">
          <ac:chgData name="Nguyen, Allan N" userId="S::anguyen328@gatech.edu::990c3cb4-8318-4587-9587-aa9855ed63e9" providerId="AD" clId="Web-{44F60823-ECE6-4839-96F6-5C8A041FD7AB}" dt="2021-10-03T17:53:23.103" v="273" actId="1076"/>
          <ac:spMkLst>
            <pc:docMk/>
            <pc:sldMk cId="1586017499" sldId="341"/>
            <ac:spMk id="9" creationId="{8C60B3E2-17BC-4AC5-A34F-935AD128D303}"/>
          </ac:spMkLst>
        </pc:spChg>
        <pc:spChg chg="add del">
          <ac:chgData name="Nguyen, Allan N" userId="S::anguyen328@gatech.edu::990c3cb4-8318-4587-9587-aa9855ed63e9" providerId="AD" clId="Web-{44F60823-ECE6-4839-96F6-5C8A041FD7AB}" dt="2021-10-03T17:54:26.573" v="296"/>
          <ac:spMkLst>
            <pc:docMk/>
            <pc:sldMk cId="1586017499" sldId="341"/>
            <ac:spMk id="13" creationId="{6EBEB65E-5379-45DA-87D6-40A65D079B01}"/>
          </ac:spMkLst>
        </pc:spChg>
        <pc:spChg chg="add del mod">
          <ac:chgData name="Nguyen, Allan N" userId="S::anguyen328@gatech.edu::990c3cb4-8318-4587-9587-aa9855ed63e9" providerId="AD" clId="Web-{44F60823-ECE6-4839-96F6-5C8A041FD7AB}" dt="2021-10-03T17:54:37.902" v="300"/>
          <ac:spMkLst>
            <pc:docMk/>
            <pc:sldMk cId="1586017499" sldId="341"/>
            <ac:spMk id="17" creationId="{B09EECD8-C178-476A-996C-E93593F2D9B7}"/>
          </ac:spMkLst>
        </pc:spChg>
        <pc:spChg chg="add del">
          <ac:chgData name="Nguyen, Allan N" userId="S::anguyen328@gatech.edu::990c3cb4-8318-4587-9587-aa9855ed63e9" providerId="AD" clId="Web-{44F60823-ECE6-4839-96F6-5C8A041FD7AB}" dt="2021-10-03T17:54:35.386" v="299"/>
          <ac:spMkLst>
            <pc:docMk/>
            <pc:sldMk cId="1586017499" sldId="341"/>
            <ac:spMk id="19" creationId="{ACC1B27B-9F36-4B72-B536-8E8D91A7A961}"/>
          </ac:spMkLst>
        </pc:spChg>
        <pc:spChg chg="add mod ord">
          <ac:chgData name="Nguyen, Allan N" userId="S::anguyen328@gatech.edu::990c3cb4-8318-4587-9587-aa9855ed63e9" providerId="AD" clId="Web-{44F60823-ECE6-4839-96F6-5C8A041FD7AB}" dt="2021-10-03T17:55:02.949" v="307"/>
          <ac:spMkLst>
            <pc:docMk/>
            <pc:sldMk cId="1586017499" sldId="341"/>
            <ac:spMk id="20" creationId="{D2B08097-87A4-4553-8DEC-F32A9956067C}"/>
          </ac:spMkLst>
        </pc:spChg>
        <pc:spChg chg="add mod">
          <ac:chgData name="Nguyen, Allan N" userId="S::anguyen328@gatech.edu::990c3cb4-8318-4587-9587-aa9855ed63e9" providerId="AD" clId="Web-{44F60823-ECE6-4839-96F6-5C8A041FD7AB}" dt="2021-10-03T17:55:19.856" v="318" actId="20577"/>
          <ac:spMkLst>
            <pc:docMk/>
            <pc:sldMk cId="1586017499" sldId="341"/>
            <ac:spMk id="21" creationId="{2578507A-9AF7-4C59-8BB6-60B54F3CE672}"/>
          </ac:spMkLst>
        </pc:spChg>
        <pc:spChg chg="add mod">
          <ac:chgData name="Nguyen, Allan N" userId="S::anguyen328@gatech.edu::990c3cb4-8318-4587-9587-aa9855ed63e9" providerId="AD" clId="Web-{44F60823-ECE6-4839-96F6-5C8A041FD7AB}" dt="2021-10-03T17:56:18.811" v="359" actId="20577"/>
          <ac:spMkLst>
            <pc:docMk/>
            <pc:sldMk cId="1586017499" sldId="341"/>
            <ac:spMk id="23" creationId="{093AD001-1839-4C56-B0D6-D9AB034EF582}"/>
          </ac:spMkLst>
        </pc:spChg>
        <pc:spChg chg="add mod">
          <ac:chgData name="Nguyen, Allan N" userId="S::anguyen328@gatech.edu::990c3cb4-8318-4587-9587-aa9855ed63e9" providerId="AD" clId="Web-{44F60823-ECE6-4839-96F6-5C8A041FD7AB}" dt="2021-10-03T17:56:34.124" v="365" actId="1076"/>
          <ac:spMkLst>
            <pc:docMk/>
            <pc:sldMk cId="1586017499" sldId="341"/>
            <ac:spMk id="25" creationId="{BE10D60A-976D-4121-898D-2058119FF047}"/>
          </ac:spMkLst>
        </pc:spChg>
        <pc:spChg chg="del mod">
          <ac:chgData name="Nguyen, Allan N" userId="S::anguyen328@gatech.edu::990c3cb4-8318-4587-9587-aa9855ed63e9" providerId="AD" clId="Web-{44F60823-ECE6-4839-96F6-5C8A041FD7AB}" dt="2021-10-03T17:54:28.324" v="297"/>
          <ac:spMkLst>
            <pc:docMk/>
            <pc:sldMk cId="1586017499" sldId="341"/>
            <ac:spMk id="76" creationId="{00000000-0000-0000-0000-000000000000}"/>
          </ac:spMkLst>
        </pc:spChg>
        <pc:picChg chg="del">
          <ac:chgData name="Nguyen, Allan N" userId="S::anguyen328@gatech.edu::990c3cb4-8318-4587-9587-aa9855ed63e9" providerId="AD" clId="Web-{44F60823-ECE6-4839-96F6-5C8A041FD7AB}" dt="2021-10-03T17:51:24.506" v="235"/>
          <ac:picMkLst>
            <pc:docMk/>
            <pc:sldMk cId="1586017499" sldId="341"/>
            <ac:picMk id="5" creationId="{C736CDA6-3464-4FC7-BF42-36F75F8511C6}"/>
          </ac:picMkLst>
        </pc:picChg>
        <pc:picChg chg="add mod">
          <ac:chgData name="Nguyen, Allan N" userId="S::anguyen328@gatech.edu::990c3cb4-8318-4587-9587-aa9855ed63e9" providerId="AD" clId="Web-{44F60823-ECE6-4839-96F6-5C8A041FD7AB}" dt="2021-10-03T17:53:27.556" v="274" actId="1076"/>
          <ac:picMkLst>
            <pc:docMk/>
            <pc:sldMk cId="1586017499" sldId="341"/>
            <ac:picMk id="7" creationId="{A8DA953D-373C-4B28-9E7C-4052FF677E60}"/>
          </ac:picMkLst>
        </pc:picChg>
        <pc:picChg chg="add mod">
          <ac:chgData name="Nguyen, Allan N" userId="S::anguyen328@gatech.edu::990c3cb4-8318-4587-9587-aa9855ed63e9" providerId="AD" clId="Web-{44F60823-ECE6-4839-96F6-5C8A041FD7AB}" dt="2021-10-03T17:53:15.806" v="269" actId="1076"/>
          <ac:picMkLst>
            <pc:docMk/>
            <pc:sldMk cId="1586017499" sldId="341"/>
            <ac:picMk id="11" creationId="{9DC83649-C147-49A8-A36A-131EC465B359}"/>
          </ac:picMkLst>
        </pc:picChg>
      </pc:sldChg>
    </pc:docChg>
  </pc:docChgLst>
  <pc:docChgLst>
    <pc:chgData name="Patel, Dhruv V" userId="S::dpatel406@gatech.edu::89eebba9-d428-40b5-91eb-13049a1e6473" providerId="AD" clId="Web-{627B19A2-E5EA-4BDE-9439-1023482D7751}"/>
    <pc:docChg chg="modSld">
      <pc:chgData name="Patel, Dhruv V" userId="S::dpatel406@gatech.edu::89eebba9-d428-40b5-91eb-13049a1e6473" providerId="AD" clId="Web-{627B19A2-E5EA-4BDE-9439-1023482D7751}" dt="2021-03-01T16:48:33.107" v="167" actId="1076"/>
      <pc:docMkLst>
        <pc:docMk/>
      </pc:docMkLst>
      <pc:sldChg chg="modSp addAnim delAnim">
        <pc:chgData name="Patel, Dhruv V" userId="S::dpatel406@gatech.edu::89eebba9-d428-40b5-91eb-13049a1e6473" providerId="AD" clId="Web-{627B19A2-E5EA-4BDE-9439-1023482D7751}" dt="2021-03-01T16:48:33.107" v="167" actId="1076"/>
        <pc:sldMkLst>
          <pc:docMk/>
          <pc:sldMk cId="2780463325" sldId="320"/>
        </pc:sldMkLst>
        <pc:spChg chg="mod">
          <ac:chgData name="Patel, Dhruv V" userId="S::dpatel406@gatech.edu::89eebba9-d428-40b5-91eb-13049a1e6473" providerId="AD" clId="Web-{627B19A2-E5EA-4BDE-9439-1023482D7751}" dt="2021-03-01T16:48:33.107" v="167" actId="1076"/>
          <ac:spMkLst>
            <pc:docMk/>
            <pc:sldMk cId="2780463325" sldId="320"/>
            <ac:spMk id="3" creationId="{F7275ED1-B7B9-4E1B-B56E-AF72CC03680C}"/>
          </ac:spMkLst>
        </pc:spChg>
        <pc:spChg chg="mod">
          <ac:chgData name="Patel, Dhruv V" userId="S::dpatel406@gatech.edu::89eebba9-d428-40b5-91eb-13049a1e6473" providerId="AD" clId="Web-{627B19A2-E5EA-4BDE-9439-1023482D7751}" dt="2021-03-01T16:47:19.106" v="78" actId="20577"/>
          <ac:spMkLst>
            <pc:docMk/>
            <pc:sldMk cId="2780463325" sldId="320"/>
            <ac:spMk id="4" creationId="{7A44C9BB-BBA5-4D8D-9347-63F5266F3002}"/>
          </ac:spMkLst>
        </pc:spChg>
        <pc:spChg chg="mod">
          <ac:chgData name="Patel, Dhruv V" userId="S::dpatel406@gatech.edu::89eebba9-d428-40b5-91eb-13049a1e6473" providerId="AD" clId="Web-{627B19A2-E5EA-4BDE-9439-1023482D7751}" dt="2021-03-01T16:46:38.777" v="56" actId="1076"/>
          <ac:spMkLst>
            <pc:docMk/>
            <pc:sldMk cId="2780463325" sldId="320"/>
            <ac:spMk id="6" creationId="{B72DEFC2-0DF6-49F6-81D0-8447390E3ACE}"/>
          </ac:spMkLst>
        </pc:spChg>
        <pc:spChg chg="mod">
          <ac:chgData name="Patel, Dhruv V" userId="S::dpatel406@gatech.edu::89eebba9-d428-40b5-91eb-13049a1e6473" providerId="AD" clId="Web-{627B19A2-E5EA-4BDE-9439-1023482D7751}" dt="2021-03-01T16:48:32.232" v="166" actId="20577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A5EA673F-11D9-4EB9-B36E-50016C122E86}"/>
    <pc:docChg chg="modSld">
      <pc:chgData name="Nakazawa, Allison M" userId="S::anakazawa7@gatech.edu::434e347d-bc06-4936-8f1a-589032403e0e" providerId="AD" clId="Web-{A5EA673F-11D9-4EB9-B36E-50016C122E86}" dt="2020-09-26T23:48:06.655" v="49" actId="20577"/>
      <pc:docMkLst>
        <pc:docMk/>
      </pc:docMkLst>
      <pc:sldChg chg="modSp">
        <pc:chgData name="Nakazawa, Allison M" userId="S::anakazawa7@gatech.edu::434e347d-bc06-4936-8f1a-589032403e0e" providerId="AD" clId="Web-{A5EA673F-11D9-4EB9-B36E-50016C122E86}" dt="2020-09-26T23:48:06.655" v="49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A5EA673F-11D9-4EB9-B36E-50016C122E86}" dt="2020-09-26T23:48:06.655" v="49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Nakazawa, Allison M" userId="S::anakazawa7@gatech.edu::434e347d-bc06-4936-8f1a-589032403e0e" providerId="AD" clId="Web-{AE423684-FD90-4ABB-90F8-DC3FE68D62C2}"/>
    <pc:docChg chg="modSld">
      <pc:chgData name="Nakazawa, Allison M" userId="S::anakazawa7@gatech.edu::434e347d-bc06-4936-8f1a-589032403e0e" providerId="AD" clId="Web-{AE423684-FD90-4ABB-90F8-DC3FE68D62C2}" dt="2020-09-29T20:53:41.415" v="7" actId="1076"/>
      <pc:docMkLst>
        <pc:docMk/>
      </pc:docMkLst>
      <pc:sldChg chg="addSp modSp">
        <pc:chgData name="Nakazawa, Allison M" userId="S::anakazawa7@gatech.edu::434e347d-bc06-4936-8f1a-589032403e0e" providerId="AD" clId="Web-{AE423684-FD90-4ABB-90F8-DC3FE68D62C2}" dt="2020-09-29T20:53:41.415" v="7" actId="1076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AE423684-FD90-4ABB-90F8-DC3FE68D62C2}" dt="2020-09-29T20:53:41.415" v="7" actId="1076"/>
          <ac:spMkLst>
            <pc:docMk/>
            <pc:sldMk cId="0" sldId="257"/>
            <ac:spMk id="76" creationId="{00000000-0000-0000-0000-000000000000}"/>
          </ac:spMkLst>
        </pc:spChg>
        <pc:picChg chg="add mod ord">
          <ac:chgData name="Nakazawa, Allison M" userId="S::anakazawa7@gatech.edu::434e347d-bc06-4936-8f1a-589032403e0e" providerId="AD" clId="Web-{AE423684-FD90-4ABB-90F8-DC3FE68D62C2}" dt="2020-09-29T20:53:38.821" v="5"/>
          <ac:picMkLst>
            <pc:docMk/>
            <pc:sldMk cId="0" sldId="257"/>
            <ac:picMk id="2" creationId="{2EF54FFB-D1EC-4D4F-B225-B6D8F520E9AF}"/>
          </ac:picMkLst>
        </pc:picChg>
      </pc:sldChg>
    </pc:docChg>
  </pc:docChgLst>
  <pc:docChgLst>
    <pc:chgData name="Loomba, Akul" userId="6ff61c68-5fd8-4bc0-84b4-203c85998454" providerId="ADAL" clId="{BCF1BEDA-6869-B24A-9FA8-20B053CEB013}"/>
    <pc:docChg chg="undo custSel modSld">
      <pc:chgData name="Loomba, Akul" userId="6ff61c68-5fd8-4bc0-84b4-203c85998454" providerId="ADAL" clId="{BCF1BEDA-6869-B24A-9FA8-20B053CEB013}" dt="2021-03-01T04:08:52.129" v="12" actId="20577"/>
      <pc:docMkLst>
        <pc:docMk/>
      </pc:docMkLst>
      <pc:sldChg chg="modSp">
        <pc:chgData name="Loomba, Akul" userId="6ff61c68-5fd8-4bc0-84b4-203c85998454" providerId="ADAL" clId="{BCF1BEDA-6869-B24A-9FA8-20B053CEB013}" dt="2021-03-01T04:08:52.129" v="12" actId="20577"/>
        <pc:sldMkLst>
          <pc:docMk/>
          <pc:sldMk cId="2780463325" sldId="320"/>
        </pc:sldMkLst>
        <pc:spChg chg="mod">
          <ac:chgData name="Loomba, Akul" userId="6ff61c68-5fd8-4bc0-84b4-203c85998454" providerId="ADAL" clId="{BCF1BEDA-6869-B24A-9FA8-20B053CEB013}" dt="2021-03-01T04:08:52.129" v="12" actId="20577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Kwok, Cindy" userId="S::ckwok31@gatech.edu::103f19da-a2d6-4b3c-bab8-0c202e50814c" providerId="AD" clId="Web-{DE5C49AF-D4CD-6AA7-8494-CE3EAF5FB350}"/>
    <pc:docChg chg="addSld modSld sldOrd">
      <pc:chgData name="Kwok, Cindy" userId="S::ckwok31@gatech.edu::103f19da-a2d6-4b3c-bab8-0c202e50814c" providerId="AD" clId="Web-{DE5C49AF-D4CD-6AA7-8494-CE3EAF5FB350}" dt="2020-09-25T14:34:01.996" v="834" actId="20577"/>
      <pc:docMkLst>
        <pc:docMk/>
      </pc:docMkLst>
      <pc:sldChg chg="modSp">
        <pc:chgData name="Kwok, Cindy" userId="S::ckwok31@gatech.edu::103f19da-a2d6-4b3c-bab8-0c202e50814c" providerId="AD" clId="Web-{DE5C49AF-D4CD-6AA7-8494-CE3EAF5FB350}" dt="2020-09-25T13:32:42.232" v="573" actId="20577"/>
        <pc:sldMkLst>
          <pc:docMk/>
          <pc:sldMk cId="1664784459" sldId="292"/>
        </pc:sldMkLst>
        <pc:spChg chg="mod">
          <ac:chgData name="Kwok, Cindy" userId="S::ckwok31@gatech.edu::103f19da-a2d6-4b3c-bab8-0c202e50814c" providerId="AD" clId="Web-{DE5C49AF-D4CD-6AA7-8494-CE3EAF5FB350}" dt="2020-09-25T13:32:42.232" v="573" actId="20577"/>
          <ac:spMkLst>
            <pc:docMk/>
            <pc:sldMk cId="1664784459" sldId="292"/>
            <ac:spMk id="2" creationId="{44CD6EF2-D365-4F86-B8AC-15CF46A812C2}"/>
          </ac:spMkLst>
        </pc:spChg>
      </pc:sldChg>
      <pc:sldChg chg="addSp modSp">
        <pc:chgData name="Kwok, Cindy" userId="S::ckwok31@gatech.edu::103f19da-a2d6-4b3c-bab8-0c202e50814c" providerId="AD" clId="Web-{DE5C49AF-D4CD-6AA7-8494-CE3EAF5FB350}" dt="2020-09-25T13:57:05.290" v="627" actId="14100"/>
        <pc:sldMkLst>
          <pc:docMk/>
          <pc:sldMk cId="1075193464" sldId="295"/>
        </pc:sldMkLst>
        <pc:spChg chg="mod">
          <ac:chgData name="Kwok, Cindy" userId="S::ckwok31@gatech.edu::103f19da-a2d6-4b3c-bab8-0c202e50814c" providerId="AD" clId="Web-{DE5C49AF-D4CD-6AA7-8494-CE3EAF5FB350}" dt="2020-09-25T13:57:01.977" v="626" actId="20577"/>
          <ac:spMkLst>
            <pc:docMk/>
            <pc:sldMk cId="1075193464" sldId="295"/>
            <ac:spMk id="76" creationId="{00000000-0000-0000-0000-000000000000}"/>
          </ac:spMkLst>
        </pc:spChg>
        <pc:picChg chg="add mod">
          <ac:chgData name="Kwok, Cindy" userId="S::ckwok31@gatech.edu::103f19da-a2d6-4b3c-bab8-0c202e50814c" providerId="AD" clId="Web-{DE5C49AF-D4CD-6AA7-8494-CE3EAF5FB350}" dt="2020-09-25T13:57:05.290" v="627" actId="14100"/>
          <ac:picMkLst>
            <pc:docMk/>
            <pc:sldMk cId="1075193464" sldId="295"/>
            <ac:picMk id="2" creationId="{A45E9C6E-92F0-4F36-B617-957CABF8174A}"/>
          </ac:picMkLst>
        </pc:picChg>
      </pc:sldChg>
      <pc:sldChg chg="modSp">
        <pc:chgData name="Kwok, Cindy" userId="S::ckwok31@gatech.edu::103f19da-a2d6-4b3c-bab8-0c202e50814c" providerId="AD" clId="Web-{DE5C49AF-D4CD-6AA7-8494-CE3EAF5FB350}" dt="2020-09-25T13:31:20.292" v="540" actId="20577"/>
        <pc:sldMkLst>
          <pc:docMk/>
          <pc:sldMk cId="1103287139" sldId="296"/>
        </pc:sldMkLst>
        <pc:spChg chg="mod">
          <ac:chgData name="Kwok, Cindy" userId="S::ckwok31@gatech.edu::103f19da-a2d6-4b3c-bab8-0c202e50814c" providerId="AD" clId="Web-{DE5C49AF-D4CD-6AA7-8494-CE3EAF5FB350}" dt="2020-09-25T13:31:20.292" v="540" actId="20577"/>
          <ac:spMkLst>
            <pc:docMk/>
            <pc:sldMk cId="1103287139" sldId="296"/>
            <ac:spMk id="76" creationId="{00000000-0000-0000-0000-000000000000}"/>
          </ac:spMkLst>
        </pc:spChg>
      </pc:sldChg>
      <pc:sldChg chg="addSp delSp modSp">
        <pc:chgData name="Kwok, Cindy" userId="S::ckwok31@gatech.edu::103f19da-a2d6-4b3c-bab8-0c202e50814c" providerId="AD" clId="Web-{DE5C49AF-D4CD-6AA7-8494-CE3EAF5FB350}" dt="2020-09-25T13:41:04.262" v="585"/>
        <pc:sldMkLst>
          <pc:docMk/>
          <pc:sldMk cId="3887878273" sldId="298"/>
        </pc:sldMkLst>
        <pc:spChg chg="mod">
          <ac:chgData name="Kwok, Cindy" userId="S::ckwok31@gatech.edu::103f19da-a2d6-4b3c-bab8-0c202e50814c" providerId="AD" clId="Web-{DE5C49AF-D4CD-6AA7-8494-CE3EAF5FB350}" dt="2020-09-25T13:40:57.356" v="583" actId="20577"/>
          <ac:spMkLst>
            <pc:docMk/>
            <pc:sldMk cId="3887878273" sldId="298"/>
            <ac:spMk id="76" creationId="{00000000-0000-0000-0000-000000000000}"/>
          </ac:spMkLst>
        </pc:spChg>
        <pc:picChg chg="add del mod">
          <ac:chgData name="Kwok, Cindy" userId="S::ckwok31@gatech.edu::103f19da-a2d6-4b3c-bab8-0c202e50814c" providerId="AD" clId="Web-{DE5C49AF-D4CD-6AA7-8494-CE3EAF5FB350}" dt="2020-09-25T13:41:04.262" v="585"/>
          <ac:picMkLst>
            <pc:docMk/>
            <pc:sldMk cId="3887878273" sldId="298"/>
            <ac:picMk id="2" creationId="{50E58612-28CD-4884-AED7-174857A23B05}"/>
          </ac:picMkLst>
        </pc:picChg>
      </pc:sldChg>
      <pc:sldChg chg="modSp">
        <pc:chgData name="Kwok, Cindy" userId="S::ckwok31@gatech.edu::103f19da-a2d6-4b3c-bab8-0c202e50814c" providerId="AD" clId="Web-{DE5C49AF-D4CD-6AA7-8494-CE3EAF5FB350}" dt="2020-09-25T14:22:54.085" v="639" actId="20577"/>
        <pc:sldMkLst>
          <pc:docMk/>
          <pc:sldMk cId="2059272560" sldId="299"/>
        </pc:sldMkLst>
        <pc:spChg chg="mod">
          <ac:chgData name="Kwok, Cindy" userId="S::ckwok31@gatech.edu::103f19da-a2d6-4b3c-bab8-0c202e50814c" providerId="AD" clId="Web-{DE5C49AF-D4CD-6AA7-8494-CE3EAF5FB350}" dt="2020-09-25T14:22:54.085" v="639" actId="20577"/>
          <ac:spMkLst>
            <pc:docMk/>
            <pc:sldMk cId="2059272560" sldId="299"/>
            <ac:spMk id="76" creationId="{00000000-0000-0000-0000-000000000000}"/>
          </ac:spMkLst>
        </pc:spChg>
      </pc:sldChg>
      <pc:sldChg chg="addSp delSp modSp">
        <pc:chgData name="Kwok, Cindy" userId="S::ckwok31@gatech.edu::103f19da-a2d6-4b3c-bab8-0c202e50814c" providerId="AD" clId="Web-{DE5C49AF-D4CD-6AA7-8494-CE3EAF5FB350}" dt="2020-09-25T14:17:39.576" v="635" actId="1076"/>
        <pc:sldMkLst>
          <pc:docMk/>
          <pc:sldMk cId="1849340070" sldId="300"/>
        </pc:sldMkLst>
        <pc:spChg chg="mod">
          <ac:chgData name="Kwok, Cindy" userId="S::ckwok31@gatech.edu::103f19da-a2d6-4b3c-bab8-0c202e50814c" providerId="AD" clId="Web-{DE5C49AF-D4CD-6AA7-8494-CE3EAF5FB350}" dt="2020-09-25T13:18:05.628" v="194" actId="20577"/>
          <ac:spMkLst>
            <pc:docMk/>
            <pc:sldMk cId="1849340070" sldId="300"/>
            <ac:spMk id="76" creationId="{00000000-0000-0000-0000-000000000000}"/>
          </ac:spMkLst>
        </pc:spChg>
        <pc:picChg chg="add del mod">
          <ac:chgData name="Kwok, Cindy" userId="S::ckwok31@gatech.edu::103f19da-a2d6-4b3c-bab8-0c202e50814c" providerId="AD" clId="Web-{DE5C49AF-D4CD-6AA7-8494-CE3EAF5FB350}" dt="2020-09-25T14:17:33.607" v="633"/>
          <ac:picMkLst>
            <pc:docMk/>
            <pc:sldMk cId="1849340070" sldId="300"/>
            <ac:picMk id="2" creationId="{AB4936D7-1366-4B8B-8472-7A176FA14B21}"/>
          </ac:picMkLst>
        </pc:picChg>
        <pc:picChg chg="add mod">
          <ac:chgData name="Kwok, Cindy" userId="S::ckwok31@gatech.edu::103f19da-a2d6-4b3c-bab8-0c202e50814c" providerId="AD" clId="Web-{DE5C49AF-D4CD-6AA7-8494-CE3EAF5FB350}" dt="2020-09-25T14:17:39.576" v="635" actId="1076"/>
          <ac:picMkLst>
            <pc:docMk/>
            <pc:sldMk cId="1849340070" sldId="300"/>
            <ac:picMk id="3" creationId="{0B135B13-2379-476D-BBA6-4968E59887CD}"/>
          </ac:picMkLst>
        </pc:picChg>
      </pc:sldChg>
      <pc:sldChg chg="modSp">
        <pc:chgData name="Kwok, Cindy" userId="S::ckwok31@gatech.edu::103f19da-a2d6-4b3c-bab8-0c202e50814c" providerId="AD" clId="Web-{DE5C49AF-D4CD-6AA7-8494-CE3EAF5FB350}" dt="2020-09-25T13:18:23.301" v="195" actId="20577"/>
        <pc:sldMkLst>
          <pc:docMk/>
          <pc:sldMk cId="4027643383" sldId="301"/>
        </pc:sldMkLst>
        <pc:spChg chg="mod">
          <ac:chgData name="Kwok, Cindy" userId="S::ckwok31@gatech.edu::103f19da-a2d6-4b3c-bab8-0c202e50814c" providerId="AD" clId="Web-{DE5C49AF-D4CD-6AA7-8494-CE3EAF5FB350}" dt="2020-09-25T13:18:23.301" v="195" actId="20577"/>
          <ac:spMkLst>
            <pc:docMk/>
            <pc:sldMk cId="4027643383" sldId="301"/>
            <ac:spMk id="76" creationId="{00000000-0000-0000-0000-000000000000}"/>
          </ac:spMkLst>
        </pc:spChg>
      </pc:sldChg>
      <pc:sldChg chg="modSp">
        <pc:chgData name="Kwok, Cindy" userId="S::ckwok31@gatech.edu::103f19da-a2d6-4b3c-bab8-0c202e50814c" providerId="AD" clId="Web-{DE5C49AF-D4CD-6AA7-8494-CE3EAF5FB350}" dt="2020-09-25T13:31:30.339" v="541" actId="20577"/>
        <pc:sldMkLst>
          <pc:docMk/>
          <pc:sldMk cId="2850296506" sldId="302"/>
        </pc:sldMkLst>
        <pc:spChg chg="mod">
          <ac:chgData name="Kwok, Cindy" userId="S::ckwok31@gatech.edu::103f19da-a2d6-4b3c-bab8-0c202e50814c" providerId="AD" clId="Web-{DE5C49AF-D4CD-6AA7-8494-CE3EAF5FB350}" dt="2020-09-25T13:31:30.339" v="541" actId="20577"/>
          <ac:spMkLst>
            <pc:docMk/>
            <pc:sldMk cId="2850296506" sldId="302"/>
            <ac:spMk id="76" creationId="{00000000-0000-0000-0000-000000000000}"/>
          </ac:spMkLst>
        </pc:spChg>
      </pc:sldChg>
      <pc:sldChg chg="addSp modSp">
        <pc:chgData name="Kwok, Cindy" userId="S::ckwok31@gatech.edu::103f19da-a2d6-4b3c-bab8-0c202e50814c" providerId="AD" clId="Web-{DE5C49AF-D4CD-6AA7-8494-CE3EAF5FB350}" dt="2020-09-25T13:57:27.134" v="629" actId="1076"/>
        <pc:sldMkLst>
          <pc:docMk/>
          <pc:sldMk cId="2595343740" sldId="305"/>
        </pc:sldMkLst>
        <pc:spChg chg="mod">
          <ac:chgData name="Kwok, Cindy" userId="S::ckwok31@gatech.edu::103f19da-a2d6-4b3c-bab8-0c202e50814c" providerId="AD" clId="Web-{DE5C49AF-D4CD-6AA7-8494-CE3EAF5FB350}" dt="2020-09-25T13:31:04.354" v="536" actId="20577"/>
          <ac:spMkLst>
            <pc:docMk/>
            <pc:sldMk cId="2595343740" sldId="305"/>
            <ac:spMk id="76" creationId="{00000000-0000-0000-0000-000000000000}"/>
          </ac:spMkLst>
        </pc:spChg>
        <pc:picChg chg="add mod">
          <ac:chgData name="Kwok, Cindy" userId="S::ckwok31@gatech.edu::103f19da-a2d6-4b3c-bab8-0c202e50814c" providerId="AD" clId="Web-{DE5C49AF-D4CD-6AA7-8494-CE3EAF5FB350}" dt="2020-09-25T13:57:27.134" v="629" actId="1076"/>
          <ac:picMkLst>
            <pc:docMk/>
            <pc:sldMk cId="2595343740" sldId="305"/>
            <ac:picMk id="2" creationId="{13C9452A-2B53-4D36-92D5-F617EA5F290F}"/>
          </ac:picMkLst>
        </pc:picChg>
      </pc:sldChg>
      <pc:sldChg chg="addSp delSp modSp ord">
        <pc:chgData name="Kwok, Cindy" userId="S::ckwok31@gatech.edu::103f19da-a2d6-4b3c-bab8-0c202e50814c" providerId="AD" clId="Web-{DE5C49AF-D4CD-6AA7-8494-CE3EAF5FB350}" dt="2020-09-25T13:28:34.006" v="526" actId="14100"/>
        <pc:sldMkLst>
          <pc:docMk/>
          <pc:sldMk cId="328046124" sldId="307"/>
        </pc:sldMkLst>
        <pc:spChg chg="add mod">
          <ac:chgData name="Kwok, Cindy" userId="S::ckwok31@gatech.edu::103f19da-a2d6-4b3c-bab8-0c202e50814c" providerId="AD" clId="Web-{DE5C49AF-D4CD-6AA7-8494-CE3EAF5FB350}" dt="2020-09-25T13:02:46.165" v="39" actId="1076"/>
          <ac:spMkLst>
            <pc:docMk/>
            <pc:sldMk cId="328046124" sldId="307"/>
            <ac:spMk id="2" creationId="{2726F3B6-B5EA-482C-87D4-D169001D9576}"/>
          </ac:spMkLst>
        </pc:spChg>
        <pc:spChg chg="mod">
          <ac:chgData name="Kwok, Cindy" userId="S::ckwok31@gatech.edu::103f19da-a2d6-4b3c-bab8-0c202e50814c" providerId="AD" clId="Web-{DE5C49AF-D4CD-6AA7-8494-CE3EAF5FB350}" dt="2020-09-25T13:16:00.187" v="168" actId="20577"/>
          <ac:spMkLst>
            <pc:docMk/>
            <pc:sldMk cId="328046124" sldId="307"/>
            <ac:spMk id="3" creationId="{8B647C09-B13C-4853-BA7E-720D24525242}"/>
          </ac:spMkLst>
        </pc:spChg>
        <pc:spChg chg="mod">
          <ac:chgData name="Kwok, Cindy" userId="S::ckwok31@gatech.edu::103f19da-a2d6-4b3c-bab8-0c202e50814c" providerId="AD" clId="Web-{DE5C49AF-D4CD-6AA7-8494-CE3EAF5FB350}" dt="2020-09-25T13:04:50.699" v="71" actId="1076"/>
          <ac:spMkLst>
            <pc:docMk/>
            <pc:sldMk cId="328046124" sldId="307"/>
            <ac:spMk id="7" creationId="{86D592F1-758F-41C6-9C69-7E2E5953D9C5}"/>
          </ac:spMkLst>
        </pc:spChg>
        <pc:spChg chg="add mod">
          <ac:chgData name="Kwok, Cindy" userId="S::ckwok31@gatech.edu::103f19da-a2d6-4b3c-bab8-0c202e50814c" providerId="AD" clId="Web-{DE5C49AF-D4CD-6AA7-8494-CE3EAF5FB350}" dt="2020-09-25T13:03:12.947" v="45" actId="1076"/>
          <ac:spMkLst>
            <pc:docMk/>
            <pc:sldMk cId="328046124" sldId="307"/>
            <ac:spMk id="13" creationId="{A3E216BD-C643-4394-A528-ABE3717A382F}"/>
          </ac:spMkLst>
        </pc:spChg>
        <pc:spChg chg="add mod">
          <ac:chgData name="Kwok, Cindy" userId="S::ckwok31@gatech.edu::103f19da-a2d6-4b3c-bab8-0c202e50814c" providerId="AD" clId="Web-{DE5C49AF-D4CD-6AA7-8494-CE3EAF5FB350}" dt="2020-09-25T13:28:25.209" v="522" actId="14100"/>
          <ac:spMkLst>
            <pc:docMk/>
            <pc:sldMk cId="328046124" sldId="307"/>
            <ac:spMk id="15" creationId="{EBE580FC-E86D-4B28-A125-AB626DF2AE79}"/>
          </ac:spMkLst>
        </pc:spChg>
        <pc:spChg chg="add mod">
          <ac:chgData name="Kwok, Cindy" userId="S::ckwok31@gatech.edu::103f19da-a2d6-4b3c-bab8-0c202e50814c" providerId="AD" clId="Web-{DE5C49AF-D4CD-6AA7-8494-CE3EAF5FB350}" dt="2020-09-25T13:28:34.006" v="526" actId="14100"/>
          <ac:spMkLst>
            <pc:docMk/>
            <pc:sldMk cId="328046124" sldId="307"/>
            <ac:spMk id="16" creationId="{12419BA6-C909-4AE7-9E99-D748FBF8E509}"/>
          </ac:spMkLst>
        </pc:spChg>
        <pc:grpChg chg="add">
          <ac:chgData name="Kwok, Cindy" userId="S::ckwok31@gatech.edu::103f19da-a2d6-4b3c-bab8-0c202e50814c" providerId="AD" clId="Web-{DE5C49AF-D4CD-6AA7-8494-CE3EAF5FB350}" dt="2020-09-25T13:04:35.715" v="68"/>
          <ac:grpSpMkLst>
            <pc:docMk/>
            <pc:sldMk cId="328046124" sldId="307"/>
            <ac:grpSpMk id="5" creationId="{A725262E-1FAD-44B4-AF37-46C1DE164BAA}"/>
          </ac:grpSpMkLst>
        </pc:grpChg>
        <pc:grpChg chg="add del">
          <ac:chgData name="Kwok, Cindy" userId="S::ckwok31@gatech.edu::103f19da-a2d6-4b3c-bab8-0c202e50814c" providerId="AD" clId="Web-{DE5C49AF-D4CD-6AA7-8494-CE3EAF5FB350}" dt="2020-09-25T13:06:29.374" v="82"/>
          <ac:grpSpMkLst>
            <pc:docMk/>
            <pc:sldMk cId="328046124" sldId="307"/>
            <ac:grpSpMk id="8" creationId="{46530B5C-EE4A-40D2-8F12-B0F54FB47CF6}"/>
          </ac:grpSpMkLst>
        </pc:grpChg>
        <pc:picChg chg="add mod">
          <ac:chgData name="Kwok, Cindy" userId="S::ckwok31@gatech.edu::103f19da-a2d6-4b3c-bab8-0c202e50814c" providerId="AD" clId="Web-{DE5C49AF-D4CD-6AA7-8494-CE3EAF5FB350}" dt="2020-09-25T13:15:04.404" v="138" actId="1076"/>
          <ac:picMkLst>
            <pc:docMk/>
            <pc:sldMk cId="328046124" sldId="307"/>
            <ac:picMk id="9" creationId="{61102F08-00FE-4BDF-85B0-37052C54D456}"/>
          </ac:picMkLst>
        </pc:picChg>
        <pc:cxnChg chg="mod">
          <ac:chgData name="Kwok, Cindy" userId="S::ckwok31@gatech.edu::103f19da-a2d6-4b3c-bab8-0c202e50814c" providerId="AD" clId="Web-{DE5C49AF-D4CD-6AA7-8494-CE3EAF5FB350}" dt="2020-09-25T13:01:32.959" v="9" actId="14100"/>
          <ac:cxnSpMkLst>
            <pc:docMk/>
            <pc:sldMk cId="328046124" sldId="307"/>
            <ac:cxnSpMk id="6" creationId="{4F4FBB72-814F-4368-AE73-A8B320A2FB2A}"/>
          </ac:cxnSpMkLst>
        </pc:cxnChg>
        <pc:cxnChg chg="del">
          <ac:chgData name="Kwok, Cindy" userId="S::ckwok31@gatech.edu::103f19da-a2d6-4b3c-bab8-0c202e50814c" providerId="AD" clId="Web-{DE5C49AF-D4CD-6AA7-8494-CE3EAF5FB350}" dt="2020-09-25T13:02:38.430" v="37"/>
          <ac:cxnSpMkLst>
            <pc:docMk/>
            <pc:sldMk cId="328046124" sldId="307"/>
            <ac:cxnSpMk id="10" creationId="{85CF858B-DC69-4887-ABC2-B27DEE095502}"/>
          </ac:cxnSpMkLst>
        </pc:cxnChg>
        <pc:cxnChg chg="mod">
          <ac:chgData name="Kwok, Cindy" userId="S::ckwok31@gatech.edu::103f19da-a2d6-4b3c-bab8-0c202e50814c" providerId="AD" clId="Web-{DE5C49AF-D4CD-6AA7-8494-CE3EAF5FB350}" dt="2020-09-25T13:03:05.134" v="43" actId="1076"/>
          <ac:cxnSpMkLst>
            <pc:docMk/>
            <pc:sldMk cId="328046124" sldId="307"/>
            <ac:cxnSpMk id="11" creationId="{DEF01CAF-FAD7-4DB8-99FA-C3DD5DB8FD94}"/>
          </ac:cxnSpMkLst>
        </pc:cxnChg>
        <pc:cxnChg chg="add mod">
          <ac:chgData name="Kwok, Cindy" userId="S::ckwok31@gatech.edu::103f19da-a2d6-4b3c-bab8-0c202e50814c" providerId="AD" clId="Web-{DE5C49AF-D4CD-6AA7-8494-CE3EAF5FB350}" dt="2020-09-25T13:02:42.946" v="38" actId="1076"/>
          <ac:cxnSpMkLst>
            <pc:docMk/>
            <pc:sldMk cId="328046124" sldId="307"/>
            <ac:cxnSpMk id="12" creationId="{FD93D544-453C-4C05-B7ED-2EC0DA334531}"/>
          </ac:cxnSpMkLst>
        </pc:cxnChg>
        <pc:cxnChg chg="add mod">
          <ac:chgData name="Kwok, Cindy" userId="S::ckwok31@gatech.edu::103f19da-a2d6-4b3c-bab8-0c202e50814c" providerId="AD" clId="Web-{DE5C49AF-D4CD-6AA7-8494-CE3EAF5FB350}" dt="2020-09-25T13:26:21.549" v="463" actId="1076"/>
          <ac:cxnSpMkLst>
            <pc:docMk/>
            <pc:sldMk cId="328046124" sldId="307"/>
            <ac:cxnSpMk id="14" creationId="{1D8E5504-C8BE-4CB4-873D-0E3B471C5D68}"/>
          </ac:cxnSpMkLst>
        </pc:cxnChg>
        <pc:cxnChg chg="add mod">
          <ac:chgData name="Kwok, Cindy" userId="S::ckwok31@gatech.edu::103f19da-a2d6-4b3c-bab8-0c202e50814c" providerId="AD" clId="Web-{DE5C49AF-D4CD-6AA7-8494-CE3EAF5FB350}" dt="2020-09-25T13:26:48.550" v="470" actId="1076"/>
          <ac:cxnSpMkLst>
            <pc:docMk/>
            <pc:sldMk cId="328046124" sldId="307"/>
            <ac:cxnSpMk id="17" creationId="{B9D672D5-2A75-4C84-9D77-A0FFF76BCE6A}"/>
          </ac:cxnSpMkLst>
        </pc:cxnChg>
      </pc:sldChg>
      <pc:sldChg chg="addSp delSp modSp add ord replId">
        <pc:chgData name="Kwok, Cindy" userId="S::ckwok31@gatech.edu::103f19da-a2d6-4b3c-bab8-0c202e50814c" providerId="AD" clId="Web-{DE5C49AF-D4CD-6AA7-8494-CE3EAF5FB350}" dt="2020-09-25T14:34:01.996" v="834" actId="20577"/>
        <pc:sldMkLst>
          <pc:docMk/>
          <pc:sldMk cId="471667185" sldId="308"/>
        </pc:sldMkLst>
        <pc:spChg chg="mod">
          <ac:chgData name="Kwok, Cindy" userId="S::ckwok31@gatech.edu::103f19da-a2d6-4b3c-bab8-0c202e50814c" providerId="AD" clId="Web-{DE5C49AF-D4CD-6AA7-8494-CE3EAF5FB350}" dt="2020-09-25T13:03:28.885" v="49" actId="20577"/>
          <ac:spMkLst>
            <pc:docMk/>
            <pc:sldMk cId="471667185" sldId="308"/>
            <ac:spMk id="75" creationId="{00000000-0000-0000-0000-000000000000}"/>
          </ac:spMkLst>
        </pc:spChg>
        <pc:spChg chg="mod">
          <ac:chgData name="Kwok, Cindy" userId="S::ckwok31@gatech.edu::103f19da-a2d6-4b3c-bab8-0c202e50814c" providerId="AD" clId="Web-{DE5C49AF-D4CD-6AA7-8494-CE3EAF5FB350}" dt="2020-09-25T14:34:01.996" v="834" actId="20577"/>
          <ac:spMkLst>
            <pc:docMk/>
            <pc:sldMk cId="471667185" sldId="308"/>
            <ac:spMk id="76" creationId="{00000000-0000-0000-0000-000000000000}"/>
          </ac:spMkLst>
        </pc:spChg>
        <pc:grpChg chg="add del mod">
          <ac:chgData name="Kwok, Cindy" userId="S::ckwok31@gatech.edu::103f19da-a2d6-4b3c-bab8-0c202e50814c" providerId="AD" clId="Web-{DE5C49AF-D4CD-6AA7-8494-CE3EAF5FB350}" dt="2020-09-25T13:05:08.731" v="75"/>
          <ac:grpSpMkLst>
            <pc:docMk/>
            <pc:sldMk cId="471667185" sldId="308"/>
            <ac:grpSpMk id="3" creationId="{5170D5BB-EBAE-4E72-91BE-17758F5F9E63}"/>
          </ac:grpSpMkLst>
        </pc:grpChg>
        <pc:grpChg chg="add mod">
          <ac:chgData name="Kwok, Cindy" userId="S::ckwok31@gatech.edu::103f19da-a2d6-4b3c-bab8-0c202e50814c" providerId="AD" clId="Web-{DE5C49AF-D4CD-6AA7-8494-CE3EAF5FB350}" dt="2020-09-25T13:06:08.170" v="81" actId="1076"/>
          <ac:grpSpMkLst>
            <pc:docMk/>
            <pc:sldMk cId="471667185" sldId="308"/>
            <ac:grpSpMk id="4" creationId="{1181FBB8-CF25-4AAD-A360-6AC10C36758C}"/>
          </ac:grpSpMkLst>
        </pc:grpChg>
        <pc:picChg chg="add del">
          <ac:chgData name="Kwok, Cindy" userId="S::ckwok31@gatech.edu::103f19da-a2d6-4b3c-bab8-0c202e50814c" providerId="AD" clId="Web-{DE5C49AF-D4CD-6AA7-8494-CE3EAF5FB350}" dt="2020-09-25T13:04:41.715" v="70"/>
          <ac:picMkLst>
            <pc:docMk/>
            <pc:sldMk cId="471667185" sldId="308"/>
            <ac:picMk id="2" creationId="{BCF3A9BE-1791-40D0-85A0-E3F2CE5BA2FC}"/>
          </ac:picMkLst>
        </pc:picChg>
      </pc:sldChg>
      <pc:sldChg chg="addSp delSp modSp add replId">
        <pc:chgData name="Kwok, Cindy" userId="S::ckwok31@gatech.edu::103f19da-a2d6-4b3c-bab8-0c202e50814c" providerId="AD" clId="Web-{DE5C49AF-D4CD-6AA7-8494-CE3EAF5FB350}" dt="2020-09-25T13:25:37.079" v="459" actId="20577"/>
        <pc:sldMkLst>
          <pc:docMk/>
          <pc:sldMk cId="1601837083" sldId="309"/>
        </pc:sldMkLst>
        <pc:spChg chg="add mod">
          <ac:chgData name="Kwok, Cindy" userId="S::ckwok31@gatech.edu::103f19da-a2d6-4b3c-bab8-0c202e50814c" providerId="AD" clId="Web-{DE5C49AF-D4CD-6AA7-8494-CE3EAF5FB350}" dt="2020-09-25T13:19:07.068" v="197"/>
          <ac:spMkLst>
            <pc:docMk/>
            <pc:sldMk cId="1601837083" sldId="309"/>
            <ac:spMk id="3" creationId="{E0F5CD27-43B6-4115-96F7-560154EA018E}"/>
          </ac:spMkLst>
        </pc:spChg>
        <pc:spChg chg="mod">
          <ac:chgData name="Kwok, Cindy" userId="S::ckwok31@gatech.edu::103f19da-a2d6-4b3c-bab8-0c202e50814c" providerId="AD" clId="Web-{DE5C49AF-D4CD-6AA7-8494-CE3EAF5FB350}" dt="2020-09-25T13:25:37.079" v="459" actId="20577"/>
          <ac:spMkLst>
            <pc:docMk/>
            <pc:sldMk cId="1601837083" sldId="309"/>
            <ac:spMk id="75" creationId="{00000000-0000-0000-0000-000000000000}"/>
          </ac:spMkLst>
        </pc:spChg>
        <pc:spChg chg="del">
          <ac:chgData name="Kwok, Cindy" userId="S::ckwok31@gatech.edu::103f19da-a2d6-4b3c-bab8-0c202e50814c" providerId="AD" clId="Web-{DE5C49AF-D4CD-6AA7-8494-CE3EAF5FB350}" dt="2020-09-25T13:19:07.068" v="197"/>
          <ac:spMkLst>
            <pc:docMk/>
            <pc:sldMk cId="1601837083" sldId="309"/>
            <ac:spMk id="76" creationId="{00000000-0000-0000-0000-000000000000}"/>
          </ac:spMkLst>
        </pc:spChg>
        <pc:graphicFrameChg chg="add mod modGraphic">
          <ac:chgData name="Kwok, Cindy" userId="S::ckwok31@gatech.edu::103f19da-a2d6-4b3c-bab8-0c202e50814c" providerId="AD" clId="Web-{DE5C49AF-D4CD-6AA7-8494-CE3EAF5FB350}" dt="2020-09-25T13:25:30.157" v="458"/>
          <ac:graphicFrameMkLst>
            <pc:docMk/>
            <pc:sldMk cId="1601837083" sldId="309"/>
            <ac:graphicFrameMk id="4" creationId="{81AF2171-A0D8-4BED-8644-025A238F4531}"/>
          </ac:graphicFrameMkLst>
        </pc:graphicFrameChg>
      </pc:sldChg>
      <pc:sldChg chg="modSp add replId">
        <pc:chgData name="Kwok, Cindy" userId="S::ckwok31@gatech.edu::103f19da-a2d6-4b3c-bab8-0c202e50814c" providerId="AD" clId="Web-{DE5C49AF-D4CD-6AA7-8494-CE3EAF5FB350}" dt="2020-09-25T13:41:54.201" v="622" actId="1076"/>
        <pc:sldMkLst>
          <pc:docMk/>
          <pc:sldMk cId="4151678925" sldId="310"/>
        </pc:sldMkLst>
        <pc:spChg chg="mod">
          <ac:chgData name="Kwok, Cindy" userId="S::ckwok31@gatech.edu::103f19da-a2d6-4b3c-bab8-0c202e50814c" providerId="AD" clId="Web-{DE5C49AF-D4CD-6AA7-8494-CE3EAF5FB350}" dt="2020-09-25T13:41:11.262" v="588" actId="20577"/>
          <ac:spMkLst>
            <pc:docMk/>
            <pc:sldMk cId="4151678925" sldId="310"/>
            <ac:spMk id="75" creationId="{00000000-0000-0000-0000-000000000000}"/>
          </ac:spMkLst>
        </pc:spChg>
        <pc:spChg chg="mod">
          <ac:chgData name="Kwok, Cindy" userId="S::ckwok31@gatech.edu::103f19da-a2d6-4b3c-bab8-0c202e50814c" providerId="AD" clId="Web-{DE5C49AF-D4CD-6AA7-8494-CE3EAF5FB350}" dt="2020-09-25T13:41:51.904" v="621" actId="20577"/>
          <ac:spMkLst>
            <pc:docMk/>
            <pc:sldMk cId="4151678925" sldId="310"/>
            <ac:spMk id="76" creationId="{00000000-0000-0000-0000-000000000000}"/>
          </ac:spMkLst>
        </pc:spChg>
        <pc:picChg chg="mod">
          <ac:chgData name="Kwok, Cindy" userId="S::ckwok31@gatech.edu::103f19da-a2d6-4b3c-bab8-0c202e50814c" providerId="AD" clId="Web-{DE5C49AF-D4CD-6AA7-8494-CE3EAF5FB350}" dt="2020-09-25T13:41:54.201" v="622" actId="1076"/>
          <ac:picMkLst>
            <pc:docMk/>
            <pc:sldMk cId="4151678925" sldId="310"/>
            <ac:picMk id="2" creationId="{50E58612-28CD-4884-AED7-174857A23B05}"/>
          </ac:picMkLst>
        </pc:picChg>
      </pc:sldChg>
      <pc:sldChg chg="addSp delSp modSp add replId">
        <pc:chgData name="Kwok, Cindy" userId="S::ckwok31@gatech.edu::103f19da-a2d6-4b3c-bab8-0c202e50814c" providerId="AD" clId="Web-{DE5C49AF-D4CD-6AA7-8494-CE3EAF5FB350}" dt="2020-09-25T14:30:08.223" v="825" actId="20577"/>
        <pc:sldMkLst>
          <pc:docMk/>
          <pc:sldMk cId="3650358161" sldId="311"/>
        </pc:sldMkLst>
        <pc:spChg chg="add mod">
          <ac:chgData name="Kwok, Cindy" userId="S::ckwok31@gatech.edu::103f19da-a2d6-4b3c-bab8-0c202e50814c" providerId="AD" clId="Web-{DE5C49AF-D4CD-6AA7-8494-CE3EAF5FB350}" dt="2020-09-25T14:30:08.223" v="825" actId="20577"/>
          <ac:spMkLst>
            <pc:docMk/>
            <pc:sldMk cId="3650358161" sldId="311"/>
            <ac:spMk id="2" creationId="{6D0807DD-8B9B-42F8-8323-4B6DA5B47229}"/>
          </ac:spMkLst>
        </pc:spChg>
        <pc:spChg chg="del topLvl">
          <ac:chgData name="Kwok, Cindy" userId="S::ckwok31@gatech.edu::103f19da-a2d6-4b3c-bab8-0c202e50814c" providerId="AD" clId="Web-{DE5C49AF-D4CD-6AA7-8494-CE3EAF5FB350}" dt="2020-09-25T14:26:28.607" v="694"/>
          <ac:spMkLst>
            <pc:docMk/>
            <pc:sldMk cId="3650358161" sldId="311"/>
            <ac:spMk id="16" creationId="{AA924C51-5D5B-46E8-BD23-909C5B5DC684}"/>
          </ac:spMkLst>
        </pc:spChg>
        <pc:spChg chg="del">
          <ac:chgData name="Kwok, Cindy" userId="S::ckwok31@gatech.edu::103f19da-a2d6-4b3c-bab8-0c202e50814c" providerId="AD" clId="Web-{DE5C49AF-D4CD-6AA7-8494-CE3EAF5FB350}" dt="2020-09-25T14:26:31.717" v="695"/>
          <ac:spMkLst>
            <pc:docMk/>
            <pc:sldMk cId="3650358161" sldId="311"/>
            <ac:spMk id="21" creationId="{AE04C2A9-922B-4A4F-A73B-919A006B80EE}"/>
          </ac:spMkLst>
        </pc:spChg>
        <pc:spChg chg="del topLvl">
          <ac:chgData name="Kwok, Cindy" userId="S::ckwok31@gatech.edu::103f19da-a2d6-4b3c-bab8-0c202e50814c" providerId="AD" clId="Web-{DE5C49AF-D4CD-6AA7-8494-CE3EAF5FB350}" dt="2020-09-25T14:26:43.389" v="701"/>
          <ac:spMkLst>
            <pc:docMk/>
            <pc:sldMk cId="3650358161" sldId="311"/>
            <ac:spMk id="23" creationId="{56DD92D5-04E9-472F-821A-8B6CC729CDDF}"/>
          </ac:spMkLst>
        </pc:spChg>
        <pc:spChg chg="mod">
          <ac:chgData name="Kwok, Cindy" userId="S::ckwok31@gatech.edu::103f19da-a2d6-4b3c-bab8-0c202e50814c" providerId="AD" clId="Web-{DE5C49AF-D4CD-6AA7-8494-CE3EAF5FB350}" dt="2020-09-25T14:26:02.825" v="693" actId="20577"/>
          <ac:spMkLst>
            <pc:docMk/>
            <pc:sldMk cId="3650358161" sldId="311"/>
            <ac:spMk id="76" creationId="{00000000-0000-0000-0000-000000000000}"/>
          </ac:spMkLst>
        </pc:spChg>
        <pc:grpChg chg="del">
          <ac:chgData name="Kwok, Cindy" userId="S::ckwok31@gatech.edu::103f19da-a2d6-4b3c-bab8-0c202e50814c" providerId="AD" clId="Web-{DE5C49AF-D4CD-6AA7-8494-CE3EAF5FB350}" dt="2020-09-25T14:26:28.607" v="694"/>
          <ac:grpSpMkLst>
            <pc:docMk/>
            <pc:sldMk cId="3650358161" sldId="311"/>
            <ac:grpSpMk id="4" creationId="{1181FBB8-CF25-4AAD-A360-6AC10C36758C}"/>
          </ac:grpSpMkLst>
        </pc:grpChg>
        <pc:grpChg chg="add del topLvl">
          <ac:chgData name="Kwok, Cindy" userId="S::ckwok31@gatech.edu::103f19da-a2d6-4b3c-bab8-0c202e50814c" providerId="AD" clId="Web-{DE5C49AF-D4CD-6AA7-8494-CE3EAF5FB350}" dt="2020-09-25T14:26:43.389" v="701"/>
          <ac:grpSpMkLst>
            <pc:docMk/>
            <pc:sldMk cId="3650358161" sldId="311"/>
            <ac:grpSpMk id="17" creationId="{242A755F-3483-4EFB-81FC-C35AFF701F3F}"/>
          </ac:grpSpMkLst>
        </pc:grpChg>
        <pc:picChg chg="mod topLvl">
          <ac:chgData name="Kwok, Cindy" userId="S::ckwok31@gatech.edu::103f19da-a2d6-4b3c-bab8-0c202e50814c" providerId="AD" clId="Web-{DE5C49AF-D4CD-6AA7-8494-CE3EAF5FB350}" dt="2020-09-25T14:26:47.186" v="702" actId="1076"/>
          <ac:picMkLst>
            <pc:docMk/>
            <pc:sldMk cId="3650358161" sldId="311"/>
            <ac:picMk id="18" creationId="{946BFA58-317E-493A-B152-0B445D9A9E94}"/>
          </ac:picMkLst>
        </pc:picChg>
        <pc:cxnChg chg="del">
          <ac:chgData name="Kwok, Cindy" userId="S::ckwok31@gatech.edu::103f19da-a2d6-4b3c-bab8-0c202e50814c" providerId="AD" clId="Web-{DE5C49AF-D4CD-6AA7-8494-CE3EAF5FB350}" dt="2020-09-25T14:26:35.607" v="697"/>
          <ac:cxnSpMkLst>
            <pc:docMk/>
            <pc:sldMk cId="3650358161" sldId="311"/>
            <ac:cxnSpMk id="19" creationId="{3759C81D-8846-4686-8901-82C0491F97F8}"/>
          </ac:cxnSpMkLst>
        </pc:cxnChg>
        <pc:cxnChg chg="del">
          <ac:chgData name="Kwok, Cindy" userId="S::ckwok31@gatech.edu::103f19da-a2d6-4b3c-bab8-0c202e50814c" providerId="AD" clId="Web-{DE5C49AF-D4CD-6AA7-8494-CE3EAF5FB350}" dt="2020-09-25T14:26:37.061" v="698"/>
          <ac:cxnSpMkLst>
            <pc:docMk/>
            <pc:sldMk cId="3650358161" sldId="311"/>
            <ac:cxnSpMk id="20" creationId="{B59EAD59-C0D1-4839-A314-CAD328EC787D}"/>
          </ac:cxnSpMkLst>
        </pc:cxnChg>
        <pc:cxnChg chg="del">
          <ac:chgData name="Kwok, Cindy" userId="S::ckwok31@gatech.edu::103f19da-a2d6-4b3c-bab8-0c202e50814c" providerId="AD" clId="Web-{DE5C49AF-D4CD-6AA7-8494-CE3EAF5FB350}" dt="2020-09-25T14:26:33.811" v="696"/>
          <ac:cxnSpMkLst>
            <pc:docMk/>
            <pc:sldMk cId="3650358161" sldId="311"/>
            <ac:cxnSpMk id="22" creationId="{7183E41D-7DF8-4B0E-BE59-81FBF8DFD9BB}"/>
          </ac:cxnSpMkLst>
        </pc:cxnChg>
      </pc:sldChg>
    </pc:docChg>
  </pc:docChgLst>
  <pc:docChgLst>
    <pc:chgData name="Young, Angela L" userId="S::ayoung97@gatech.edu::57a1c103-24f4-41f0-be98-0eea2c9a0fc9" providerId="AD" clId="Web-{108CA8EC-5BD8-4D43-9785-ECB6DBAC5B16}"/>
    <pc:docChg chg="modSld">
      <pc:chgData name="Young, Angela L" userId="S::ayoung97@gatech.edu::57a1c103-24f4-41f0-be98-0eea2c9a0fc9" providerId="AD" clId="Web-{108CA8EC-5BD8-4D43-9785-ECB6DBAC5B16}" dt="2021-02-26T16:56:29.429" v="2" actId="20577"/>
      <pc:docMkLst>
        <pc:docMk/>
      </pc:docMkLst>
      <pc:sldChg chg="modSp">
        <pc:chgData name="Young, Angela L" userId="S::ayoung97@gatech.edu::57a1c103-24f4-41f0-be98-0eea2c9a0fc9" providerId="AD" clId="Web-{108CA8EC-5BD8-4D43-9785-ECB6DBAC5B16}" dt="2021-02-26T16:56:29.429" v="2" actId="20577"/>
        <pc:sldMkLst>
          <pc:docMk/>
          <pc:sldMk cId="2780463325" sldId="320"/>
        </pc:sldMkLst>
        <pc:spChg chg="mod">
          <ac:chgData name="Young, Angela L" userId="S::ayoung97@gatech.edu::57a1c103-24f4-41f0-be98-0eea2c9a0fc9" providerId="AD" clId="Web-{108CA8EC-5BD8-4D43-9785-ECB6DBAC5B16}" dt="2021-02-26T16:56:29.429" v="2" actId="20577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46865BE0-5104-44F1-B8B7-174DBFD26748}"/>
    <pc:docChg chg="modSld">
      <pc:chgData name="Patel, Dhruv V" userId="S::dpatel406@gatech.edu::89eebba9-d428-40b5-91eb-13049a1e6473" providerId="AD" clId="Web-{46865BE0-5104-44F1-B8B7-174DBFD26748}" dt="2021-03-02T15:15:53.212" v="20" actId="20577"/>
      <pc:docMkLst>
        <pc:docMk/>
      </pc:docMkLst>
      <pc:sldChg chg="modSp">
        <pc:chgData name="Patel, Dhruv V" userId="S::dpatel406@gatech.edu::89eebba9-d428-40b5-91eb-13049a1e6473" providerId="AD" clId="Web-{46865BE0-5104-44F1-B8B7-174DBFD26748}" dt="2021-03-02T15:15:53.212" v="20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46865BE0-5104-44F1-B8B7-174DBFD26748}" dt="2021-03-02T15:15:53.212" v="20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Su, Melanie N" userId="a9c36761-2593-463e-84a6-871f2f48df84" providerId="ADAL" clId="{C85877E3-E393-4D8C-A1EB-2909B0FBB71D}"/>
    <pc:docChg chg="undo custSel addSld delSld modSld">
      <pc:chgData name="Su, Melanie N" userId="a9c36761-2593-463e-84a6-871f2f48df84" providerId="ADAL" clId="{C85877E3-E393-4D8C-A1EB-2909B0FBB71D}" dt="2021-10-02T16:04:25.965" v="798" actId="1036"/>
      <pc:docMkLst>
        <pc:docMk/>
      </pc:docMkLst>
      <pc:sldChg chg="addSp delSp modSp mod">
        <pc:chgData name="Su, Melanie N" userId="a9c36761-2593-463e-84a6-871f2f48df84" providerId="ADAL" clId="{C85877E3-E393-4D8C-A1EB-2909B0FBB71D}" dt="2021-10-02T15:59:27.653" v="383" actId="22"/>
        <pc:sldMkLst>
          <pc:docMk/>
          <pc:sldMk cId="2892530973" sldId="339"/>
        </pc:sldMkLst>
        <pc:spChg chg="mod">
          <ac:chgData name="Su, Melanie N" userId="a9c36761-2593-463e-84a6-871f2f48df84" providerId="ADAL" clId="{C85877E3-E393-4D8C-A1EB-2909B0FBB71D}" dt="2021-10-02T15:59:21.685" v="381" actId="20577"/>
          <ac:spMkLst>
            <pc:docMk/>
            <pc:sldMk cId="2892530973" sldId="339"/>
            <ac:spMk id="76" creationId="{00000000-0000-0000-0000-000000000000}"/>
          </ac:spMkLst>
        </pc:spChg>
        <pc:picChg chg="add mod">
          <ac:chgData name="Su, Melanie N" userId="a9c36761-2593-463e-84a6-871f2f48df84" providerId="ADAL" clId="{C85877E3-E393-4D8C-A1EB-2909B0FBB71D}" dt="2021-10-02T15:49:41.611" v="174" actId="1076"/>
          <ac:picMkLst>
            <pc:docMk/>
            <pc:sldMk cId="2892530973" sldId="339"/>
            <ac:picMk id="3" creationId="{A5E1699C-EC6B-4A39-8147-4DE0713023C3}"/>
          </ac:picMkLst>
        </pc:picChg>
        <pc:picChg chg="add mod">
          <ac:chgData name="Su, Melanie N" userId="a9c36761-2593-463e-84a6-871f2f48df84" providerId="ADAL" clId="{C85877E3-E393-4D8C-A1EB-2909B0FBB71D}" dt="2021-10-02T15:57:12.174" v="273" actId="1076"/>
          <ac:picMkLst>
            <pc:docMk/>
            <pc:sldMk cId="2892530973" sldId="339"/>
            <ac:picMk id="5" creationId="{C736CDA6-3464-4FC7-BF42-36F75F8511C6}"/>
          </ac:picMkLst>
        </pc:picChg>
        <pc:picChg chg="add del">
          <ac:chgData name="Su, Melanie N" userId="a9c36761-2593-463e-84a6-871f2f48df84" providerId="ADAL" clId="{C85877E3-E393-4D8C-A1EB-2909B0FBB71D}" dt="2021-10-02T15:59:27.653" v="383" actId="22"/>
          <ac:picMkLst>
            <pc:docMk/>
            <pc:sldMk cId="2892530973" sldId="339"/>
            <ac:picMk id="7" creationId="{F6D36E1A-3F97-468B-819F-0D1169A070A7}"/>
          </ac:picMkLst>
        </pc:picChg>
      </pc:sldChg>
      <pc:sldChg chg="del">
        <pc:chgData name="Su, Melanie N" userId="a9c36761-2593-463e-84a6-871f2f48df84" providerId="ADAL" clId="{C85877E3-E393-4D8C-A1EB-2909B0FBB71D}" dt="2021-10-02T15:59:31.948" v="385" actId="47"/>
        <pc:sldMkLst>
          <pc:docMk/>
          <pc:sldMk cId="1058458743" sldId="340"/>
        </pc:sldMkLst>
      </pc:sldChg>
      <pc:sldChg chg="addSp modSp add mod modAnim">
        <pc:chgData name="Su, Melanie N" userId="a9c36761-2593-463e-84a6-871f2f48df84" providerId="ADAL" clId="{C85877E3-E393-4D8C-A1EB-2909B0FBB71D}" dt="2021-10-02T16:04:25.965" v="798" actId="1036"/>
        <pc:sldMkLst>
          <pc:docMk/>
          <pc:sldMk cId="1586017499" sldId="341"/>
        </pc:sldMkLst>
        <pc:spChg chg="add mod">
          <ac:chgData name="Su, Melanie N" userId="a9c36761-2593-463e-84a6-871f2f48df84" providerId="ADAL" clId="{C85877E3-E393-4D8C-A1EB-2909B0FBB71D}" dt="2021-10-02T15:59:59.752" v="396" actId="1076"/>
          <ac:spMkLst>
            <pc:docMk/>
            <pc:sldMk cId="1586017499" sldId="341"/>
            <ac:spMk id="2" creationId="{F734D2E0-1F2A-4778-B19E-5BA3C36235D6}"/>
          </ac:spMkLst>
        </pc:spChg>
        <pc:spChg chg="add mod">
          <ac:chgData name="Su, Melanie N" userId="a9c36761-2593-463e-84a6-871f2f48df84" providerId="ADAL" clId="{C85877E3-E393-4D8C-A1EB-2909B0FBB71D}" dt="2021-10-02T16:00:39.493" v="410" actId="14100"/>
          <ac:spMkLst>
            <pc:docMk/>
            <pc:sldMk cId="1586017499" sldId="341"/>
            <ac:spMk id="8" creationId="{B51AC36D-5DC0-4C91-BB25-7C02AC3702DD}"/>
          </ac:spMkLst>
        </pc:spChg>
        <pc:spChg chg="add mod">
          <ac:chgData name="Su, Melanie N" userId="a9c36761-2593-463e-84a6-871f2f48df84" providerId="ADAL" clId="{C85877E3-E393-4D8C-A1EB-2909B0FBB71D}" dt="2021-10-02T16:04:25.965" v="798" actId="1036"/>
          <ac:spMkLst>
            <pc:docMk/>
            <pc:sldMk cId="1586017499" sldId="341"/>
            <ac:spMk id="9" creationId="{8C60B3E2-17BC-4AC5-A34F-935AD128D303}"/>
          </ac:spMkLst>
        </pc:spChg>
      </pc:sldChg>
    </pc:docChg>
  </pc:docChgLst>
  <pc:docChgLst>
    <pc:chgData name="Talley, Connor C" userId="S::ctalley7@gatech.edu::ba8df49f-cdd4-4c64-8763-f4f13e6d4864" providerId="AD" clId="Web-{2BC8D060-893E-421C-BE00-7915D4D70531}"/>
    <pc:docChg chg="modSld">
      <pc:chgData name="Talley, Connor C" userId="S::ctalley7@gatech.edu::ba8df49f-cdd4-4c64-8763-f4f13e6d4864" providerId="AD" clId="Web-{2BC8D060-893E-421C-BE00-7915D4D70531}" dt="2021-02-24T04:54:03.443" v="160" actId="20577"/>
      <pc:docMkLst>
        <pc:docMk/>
      </pc:docMkLst>
      <pc:sldChg chg="addSp modSp addAnim modAnim">
        <pc:chgData name="Talley, Connor C" userId="S::ctalley7@gatech.edu::ba8df49f-cdd4-4c64-8763-f4f13e6d4864" providerId="AD" clId="Web-{2BC8D060-893E-421C-BE00-7915D4D70531}" dt="2021-02-24T04:54:03.443" v="160" actId="20577"/>
        <pc:sldMkLst>
          <pc:docMk/>
          <pc:sldMk cId="2780463325" sldId="320"/>
        </pc:sldMkLst>
        <pc:spChg chg="add mod">
          <ac:chgData name="Talley, Connor C" userId="S::ctalley7@gatech.edu::ba8df49f-cdd4-4c64-8763-f4f13e6d4864" providerId="AD" clId="Web-{2BC8D060-893E-421C-BE00-7915D4D70531}" dt="2021-02-24T04:49:07.912" v="50" actId="1076"/>
          <ac:spMkLst>
            <pc:docMk/>
            <pc:sldMk cId="2780463325" sldId="320"/>
            <ac:spMk id="2" creationId="{11D963C6-38A2-41DC-9822-13BABC68A3D5}"/>
          </ac:spMkLst>
        </pc:spChg>
        <pc:spChg chg="add mod">
          <ac:chgData name="Talley, Connor C" userId="S::ctalley7@gatech.edu::ba8df49f-cdd4-4c64-8763-f4f13e6d4864" providerId="AD" clId="Web-{2BC8D060-893E-421C-BE00-7915D4D70531}" dt="2021-02-24T04:52:41.990" v="100" actId="1076"/>
          <ac:spMkLst>
            <pc:docMk/>
            <pc:sldMk cId="2780463325" sldId="320"/>
            <ac:spMk id="3" creationId="{F7275ED1-B7B9-4E1B-B56E-AF72CC03680C}"/>
          </ac:spMkLst>
        </pc:spChg>
        <pc:spChg chg="add mod">
          <ac:chgData name="Talley, Connor C" userId="S::ctalley7@gatech.edu::ba8df49f-cdd4-4c64-8763-f4f13e6d4864" providerId="AD" clId="Web-{2BC8D060-893E-421C-BE00-7915D4D70531}" dt="2021-02-24T04:54:03.443" v="160" actId="20577"/>
          <ac:spMkLst>
            <pc:docMk/>
            <pc:sldMk cId="2780463325" sldId="320"/>
            <ac:spMk id="4" creationId="{7A44C9BB-BBA5-4D8D-9347-63F5266F3002}"/>
          </ac:spMkLst>
        </pc:spChg>
        <pc:spChg chg="mod">
          <ac:chgData name="Talley, Connor C" userId="S::ctalley7@gatech.edu::ba8df49f-cdd4-4c64-8763-f4f13e6d4864" providerId="AD" clId="Web-{2BC8D060-893E-421C-BE00-7915D4D70531}" dt="2021-02-24T04:53:51.552" v="156" actId="20577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Kelly, John K" userId="S::jkelly80@gatech.edu::d7f28d04-7414-4c62-b802-5991693b439b" providerId="AD" clId="Web-{DDF1DEE0-D9A5-4E91-ACB9-C5F607E814BC}"/>
    <pc:docChg chg="addSld delSld modSld">
      <pc:chgData name="Kelly, John K" userId="S::jkelly80@gatech.edu::d7f28d04-7414-4c62-b802-5991693b439b" providerId="AD" clId="Web-{DDF1DEE0-D9A5-4E91-ACB9-C5F607E814BC}" dt="2020-09-25T06:32:09.148" v="1658" actId="20577"/>
      <pc:docMkLst>
        <pc:docMk/>
      </pc:docMkLst>
      <pc:sldChg chg="del">
        <pc:chgData name="Kelly, John K" userId="S::jkelly80@gatech.edu::d7f28d04-7414-4c62-b802-5991693b439b" providerId="AD" clId="Web-{DDF1DEE0-D9A5-4E91-ACB9-C5F607E814BC}" dt="2020-09-25T05:47:47.473" v="0"/>
        <pc:sldMkLst>
          <pc:docMk/>
          <pc:sldMk cId="1253483164" sldId="258"/>
        </pc:sldMkLst>
      </pc:sldChg>
      <pc:sldChg chg="modSp">
        <pc:chgData name="Kelly, John K" userId="S::jkelly80@gatech.edu::d7f28d04-7414-4c62-b802-5991693b439b" providerId="AD" clId="Web-{DDF1DEE0-D9A5-4E91-ACB9-C5F607E814BC}" dt="2020-09-25T06:27:33.699" v="1539" actId="20577"/>
        <pc:sldMkLst>
          <pc:docMk/>
          <pc:sldMk cId="1075193464" sldId="295"/>
        </pc:sldMkLst>
        <pc:spChg chg="mod">
          <ac:chgData name="Kelly, John K" userId="S::jkelly80@gatech.edu::d7f28d04-7414-4c62-b802-5991693b439b" providerId="AD" clId="Web-{DDF1DEE0-D9A5-4E91-ACB9-C5F607E814BC}" dt="2020-09-25T06:27:33.699" v="1539" actId="20577"/>
          <ac:spMkLst>
            <pc:docMk/>
            <pc:sldMk cId="1075193464" sldId="295"/>
            <ac:spMk id="76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DDF1DEE0-D9A5-4E91-ACB9-C5F607E814BC}" dt="2020-09-25T06:32:09.148" v="1658" actId="20577"/>
        <pc:sldMkLst>
          <pc:docMk/>
          <pc:sldMk cId="1103287139" sldId="296"/>
        </pc:sldMkLst>
        <pc:spChg chg="mod">
          <ac:chgData name="Kelly, John K" userId="S::jkelly80@gatech.edu::d7f28d04-7414-4c62-b802-5991693b439b" providerId="AD" clId="Web-{DDF1DEE0-D9A5-4E91-ACB9-C5F607E814BC}" dt="2020-09-25T06:32:09.148" v="1658" actId="20577"/>
          <ac:spMkLst>
            <pc:docMk/>
            <pc:sldMk cId="1103287139" sldId="296"/>
            <ac:spMk id="76" creationId="{00000000-0000-0000-0000-000000000000}"/>
          </ac:spMkLst>
        </pc:spChg>
      </pc:sldChg>
      <pc:sldChg chg="addSp modSp">
        <pc:chgData name="Kelly, John K" userId="S::jkelly80@gatech.edu::d7f28d04-7414-4c62-b802-5991693b439b" providerId="AD" clId="Web-{DDF1DEE0-D9A5-4E91-ACB9-C5F607E814BC}" dt="2020-09-25T05:55:26.714" v="91" actId="1076"/>
        <pc:sldMkLst>
          <pc:docMk/>
          <pc:sldMk cId="2801066048" sldId="297"/>
        </pc:sldMkLst>
        <pc:spChg chg="mod">
          <ac:chgData name="Kelly, John K" userId="S::jkelly80@gatech.edu::d7f28d04-7414-4c62-b802-5991693b439b" providerId="AD" clId="Web-{DDF1DEE0-D9A5-4E91-ACB9-C5F607E814BC}" dt="2020-09-25T05:51:59.316" v="86" actId="14100"/>
          <ac:spMkLst>
            <pc:docMk/>
            <pc:sldMk cId="2801066048" sldId="297"/>
            <ac:spMk id="76" creationId="{00000000-0000-0000-0000-000000000000}"/>
          </ac:spMkLst>
        </pc:spChg>
        <pc:picChg chg="add mod">
          <ac:chgData name="Kelly, John K" userId="S::jkelly80@gatech.edu::d7f28d04-7414-4c62-b802-5991693b439b" providerId="AD" clId="Web-{DDF1DEE0-D9A5-4E91-ACB9-C5F607E814BC}" dt="2020-09-25T05:55:26.714" v="91" actId="1076"/>
          <ac:picMkLst>
            <pc:docMk/>
            <pc:sldMk cId="2801066048" sldId="297"/>
            <ac:picMk id="2" creationId="{18B166E9-6845-4546-85E5-E0D23E8D895C}"/>
          </ac:picMkLst>
        </pc:picChg>
      </pc:sldChg>
      <pc:sldChg chg="modSp">
        <pc:chgData name="Kelly, John K" userId="S::jkelly80@gatech.edu::d7f28d04-7414-4c62-b802-5991693b439b" providerId="AD" clId="Web-{DDF1DEE0-D9A5-4E91-ACB9-C5F607E814BC}" dt="2020-09-25T06:06:06.653" v="598" actId="20577"/>
        <pc:sldMkLst>
          <pc:docMk/>
          <pc:sldMk cId="3887878273" sldId="298"/>
        </pc:sldMkLst>
        <pc:spChg chg="mod">
          <ac:chgData name="Kelly, John K" userId="S::jkelly80@gatech.edu::d7f28d04-7414-4c62-b802-5991693b439b" providerId="AD" clId="Web-{DDF1DEE0-D9A5-4E91-ACB9-C5F607E814BC}" dt="2020-09-25T06:06:06.653" v="598" actId="20577"/>
          <ac:spMkLst>
            <pc:docMk/>
            <pc:sldMk cId="3887878273" sldId="298"/>
            <ac:spMk id="76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DDF1DEE0-D9A5-4E91-ACB9-C5F607E814BC}" dt="2020-09-25T06:16:29.003" v="849" actId="20577"/>
        <pc:sldMkLst>
          <pc:docMk/>
          <pc:sldMk cId="2059272560" sldId="299"/>
        </pc:sldMkLst>
        <pc:spChg chg="mod">
          <ac:chgData name="Kelly, John K" userId="S::jkelly80@gatech.edu::d7f28d04-7414-4c62-b802-5991693b439b" providerId="AD" clId="Web-{DDF1DEE0-D9A5-4E91-ACB9-C5F607E814BC}" dt="2020-09-25T06:16:29.003" v="849" actId="20577"/>
          <ac:spMkLst>
            <pc:docMk/>
            <pc:sldMk cId="2059272560" sldId="299"/>
            <ac:spMk id="76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DDF1DEE0-D9A5-4E91-ACB9-C5F607E814BC}" dt="2020-09-25T06:17:51.240" v="961" actId="20577"/>
        <pc:sldMkLst>
          <pc:docMk/>
          <pc:sldMk cId="1849340070" sldId="300"/>
        </pc:sldMkLst>
        <pc:spChg chg="mod">
          <ac:chgData name="Kelly, John K" userId="S::jkelly80@gatech.edu::d7f28d04-7414-4c62-b802-5991693b439b" providerId="AD" clId="Web-{DDF1DEE0-D9A5-4E91-ACB9-C5F607E814BC}" dt="2020-09-25T06:17:51.240" v="961" actId="20577"/>
          <ac:spMkLst>
            <pc:docMk/>
            <pc:sldMk cId="1849340070" sldId="300"/>
            <ac:spMk id="76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DDF1DEE0-D9A5-4E91-ACB9-C5F607E814BC}" dt="2020-09-25T06:19:12.695" v="1084" actId="20577"/>
        <pc:sldMkLst>
          <pc:docMk/>
          <pc:sldMk cId="4027643383" sldId="301"/>
        </pc:sldMkLst>
        <pc:spChg chg="mod">
          <ac:chgData name="Kelly, John K" userId="S::jkelly80@gatech.edu::d7f28d04-7414-4c62-b802-5991693b439b" providerId="AD" clId="Web-{DDF1DEE0-D9A5-4E91-ACB9-C5F607E814BC}" dt="2020-09-25T06:19:12.695" v="1084" actId="20577"/>
          <ac:spMkLst>
            <pc:docMk/>
            <pc:sldMk cId="4027643383" sldId="301"/>
            <ac:spMk id="76" creationId="{00000000-0000-0000-0000-000000000000}"/>
          </ac:spMkLst>
        </pc:spChg>
      </pc:sldChg>
      <pc:sldChg chg="modSp">
        <pc:chgData name="Kelly, John K" userId="S::jkelly80@gatech.edu::d7f28d04-7414-4c62-b802-5991693b439b" providerId="AD" clId="Web-{DDF1DEE0-D9A5-4E91-ACB9-C5F607E814BC}" dt="2020-09-25T06:23:06.115" v="1289" actId="20577"/>
        <pc:sldMkLst>
          <pc:docMk/>
          <pc:sldMk cId="1168652809" sldId="303"/>
        </pc:sldMkLst>
        <pc:spChg chg="mod">
          <ac:chgData name="Kelly, John K" userId="S::jkelly80@gatech.edu::d7f28d04-7414-4c62-b802-5991693b439b" providerId="AD" clId="Web-{DDF1DEE0-D9A5-4E91-ACB9-C5F607E814BC}" dt="2020-09-25T06:23:06.115" v="1289" actId="20577"/>
          <ac:spMkLst>
            <pc:docMk/>
            <pc:sldMk cId="1168652809" sldId="303"/>
            <ac:spMk id="76" creationId="{00000000-0000-0000-0000-000000000000}"/>
          </ac:spMkLst>
        </pc:spChg>
      </pc:sldChg>
      <pc:sldChg chg="addSp delSp modSp add replId">
        <pc:chgData name="Kelly, John K" userId="S::jkelly80@gatech.edu::d7f28d04-7414-4c62-b802-5991693b439b" providerId="AD" clId="Web-{DDF1DEE0-D9A5-4E91-ACB9-C5F607E814BC}" dt="2020-09-25T05:58:54.956" v="256" actId="1076"/>
        <pc:sldMkLst>
          <pc:docMk/>
          <pc:sldMk cId="3159859219" sldId="304"/>
        </pc:sldMkLst>
        <pc:spChg chg="mod">
          <ac:chgData name="Kelly, John K" userId="S::jkelly80@gatech.edu::d7f28d04-7414-4c62-b802-5991693b439b" providerId="AD" clId="Web-{DDF1DEE0-D9A5-4E91-ACB9-C5F607E814BC}" dt="2020-09-25T05:55:38.808" v="101" actId="20577"/>
          <ac:spMkLst>
            <pc:docMk/>
            <pc:sldMk cId="3159859219" sldId="304"/>
            <ac:spMk id="75" creationId="{00000000-0000-0000-0000-000000000000}"/>
          </ac:spMkLst>
        </pc:spChg>
        <pc:spChg chg="mod">
          <ac:chgData name="Kelly, John K" userId="S::jkelly80@gatech.edu::d7f28d04-7414-4c62-b802-5991693b439b" providerId="AD" clId="Web-{DDF1DEE0-D9A5-4E91-ACB9-C5F607E814BC}" dt="2020-09-25T05:58:47.081" v="252" actId="20577"/>
          <ac:spMkLst>
            <pc:docMk/>
            <pc:sldMk cId="3159859219" sldId="304"/>
            <ac:spMk id="76" creationId="{00000000-0000-0000-0000-000000000000}"/>
          </ac:spMkLst>
        </pc:spChg>
        <pc:picChg chg="del">
          <ac:chgData name="Kelly, John K" userId="S::jkelly80@gatech.edu::d7f28d04-7414-4c62-b802-5991693b439b" providerId="AD" clId="Web-{DDF1DEE0-D9A5-4E91-ACB9-C5F607E814BC}" dt="2020-09-25T05:55:41.699" v="102"/>
          <ac:picMkLst>
            <pc:docMk/>
            <pc:sldMk cId="3159859219" sldId="304"/>
            <ac:picMk id="2" creationId="{18B166E9-6845-4546-85E5-E0D23E8D895C}"/>
          </ac:picMkLst>
        </pc:picChg>
        <pc:picChg chg="add mod">
          <ac:chgData name="Kelly, John K" userId="S::jkelly80@gatech.edu::d7f28d04-7414-4c62-b802-5991693b439b" providerId="AD" clId="Web-{DDF1DEE0-D9A5-4E91-ACB9-C5F607E814BC}" dt="2020-09-25T05:58:54.956" v="256" actId="1076"/>
          <ac:picMkLst>
            <pc:docMk/>
            <pc:sldMk cId="3159859219" sldId="304"/>
            <ac:picMk id="3" creationId="{25FB91EE-AAA1-489B-9ED7-0BD53C7064EC}"/>
          </ac:picMkLst>
        </pc:picChg>
      </pc:sldChg>
      <pc:sldChg chg="modSp add replId">
        <pc:chgData name="Kelly, John K" userId="S::jkelly80@gatech.edu::d7f28d04-7414-4c62-b802-5991693b439b" providerId="AD" clId="Web-{DDF1DEE0-D9A5-4E91-ACB9-C5F607E814BC}" dt="2020-09-25T06:27:23.589" v="1533" actId="20577"/>
        <pc:sldMkLst>
          <pc:docMk/>
          <pc:sldMk cId="2595343740" sldId="305"/>
        </pc:sldMkLst>
        <pc:spChg chg="mod">
          <ac:chgData name="Kelly, John K" userId="S::jkelly80@gatech.edu::d7f28d04-7414-4c62-b802-5991693b439b" providerId="AD" clId="Web-{DDF1DEE0-D9A5-4E91-ACB9-C5F607E814BC}" dt="2020-09-25T06:27:23.589" v="1533" actId="20577"/>
          <ac:spMkLst>
            <pc:docMk/>
            <pc:sldMk cId="2595343740" sldId="305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E73CCF95-781A-4E0A-B6F5-D71C6F53AB89}"/>
    <pc:docChg chg="addSld modSld sldOrd">
      <pc:chgData name="Patel, Dhruv V" userId="S::dpatel406@gatech.edu::89eebba9-d428-40b5-91eb-13049a1e6473" providerId="AD" clId="Web-{E73CCF95-781A-4E0A-B6F5-D71C6F53AB89}" dt="2021-02-23T15:57:46.748" v="199" actId="20577"/>
      <pc:docMkLst>
        <pc:docMk/>
      </pc:docMkLst>
      <pc:sldChg chg="delSp modSp">
        <pc:chgData name="Patel, Dhruv V" userId="S::dpatel406@gatech.edu::89eebba9-d428-40b5-91eb-13049a1e6473" providerId="AD" clId="Web-{E73CCF95-781A-4E0A-B6F5-D71C6F53AB89}" dt="2021-02-23T15:52:49.431" v="18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E73CCF95-781A-4E0A-B6F5-D71C6F53AB89}" dt="2021-02-23T15:52:49.431" v="18" actId="20577"/>
          <ac:spMkLst>
            <pc:docMk/>
            <pc:sldMk cId="0" sldId="257"/>
            <ac:spMk id="76" creationId="{00000000-0000-0000-0000-000000000000}"/>
          </ac:spMkLst>
        </pc:spChg>
        <pc:picChg chg="del">
          <ac:chgData name="Patel, Dhruv V" userId="S::dpatel406@gatech.edu::89eebba9-d428-40b5-91eb-13049a1e6473" providerId="AD" clId="Web-{E73CCF95-781A-4E0A-B6F5-D71C6F53AB89}" dt="2021-02-23T15:52:21.321" v="0"/>
          <ac:picMkLst>
            <pc:docMk/>
            <pc:sldMk cId="0" sldId="257"/>
            <ac:picMk id="2" creationId="{2EF54FFB-D1EC-4D4F-B225-B6D8F520E9AF}"/>
          </ac:picMkLst>
        </pc:picChg>
      </pc:sldChg>
      <pc:sldChg chg="delSp modSp">
        <pc:chgData name="Patel, Dhruv V" userId="S::dpatel406@gatech.edu::89eebba9-d428-40b5-91eb-13049a1e6473" providerId="AD" clId="Web-{E73CCF95-781A-4E0A-B6F5-D71C6F53AB89}" dt="2021-02-23T15:57:46.748" v="199" actId="20577"/>
        <pc:sldMkLst>
          <pc:docMk/>
          <pc:sldMk cId="1448710655" sldId="312"/>
        </pc:sldMkLst>
        <pc:spChg chg="del mod">
          <ac:chgData name="Patel, Dhruv V" userId="S::dpatel406@gatech.edu::89eebba9-d428-40b5-91eb-13049a1e6473" providerId="AD" clId="Web-{E73CCF95-781A-4E0A-B6F5-D71C6F53AB89}" dt="2021-02-23T15:57:33.076" v="161"/>
          <ac:spMkLst>
            <pc:docMk/>
            <pc:sldMk cId="1448710655" sldId="312"/>
            <ac:spMk id="4" creationId="{BF2BBE58-8738-4841-9811-20BA846DE500}"/>
          </ac:spMkLst>
        </pc:spChg>
        <pc:spChg chg="del mod">
          <ac:chgData name="Patel, Dhruv V" userId="S::dpatel406@gatech.edu::89eebba9-d428-40b5-91eb-13049a1e6473" providerId="AD" clId="Web-{E73CCF95-781A-4E0A-B6F5-D71C6F53AB89}" dt="2021-02-23T15:57:35.654" v="163"/>
          <ac:spMkLst>
            <pc:docMk/>
            <pc:sldMk cId="1448710655" sldId="312"/>
            <ac:spMk id="9" creationId="{C682CB76-55F4-4D28-892D-2275308EBDBC}"/>
          </ac:spMkLst>
        </pc:spChg>
        <pc:spChg chg="mod">
          <ac:chgData name="Patel, Dhruv V" userId="S::dpatel406@gatech.edu::89eebba9-d428-40b5-91eb-13049a1e6473" providerId="AD" clId="Web-{E73CCF95-781A-4E0A-B6F5-D71C6F53AB89}" dt="2021-02-23T15:57:46.748" v="199" actId="20577"/>
          <ac:spMkLst>
            <pc:docMk/>
            <pc:sldMk cId="1448710655" sldId="312"/>
            <ac:spMk id="76" creationId="{00000000-0000-0000-0000-000000000000}"/>
          </ac:spMkLst>
        </pc:spChg>
        <pc:picChg chg="del">
          <ac:chgData name="Patel, Dhruv V" userId="S::dpatel406@gatech.edu::89eebba9-d428-40b5-91eb-13049a1e6473" providerId="AD" clId="Web-{E73CCF95-781A-4E0A-B6F5-D71C6F53AB89}" dt="2021-02-23T15:57:29.701" v="158"/>
          <ac:picMkLst>
            <pc:docMk/>
            <pc:sldMk cId="1448710655" sldId="312"/>
            <ac:picMk id="2" creationId="{1E25C070-4950-4FFA-BF31-13E7743B230F}"/>
          </ac:picMkLst>
        </pc:picChg>
        <pc:cxnChg chg="del">
          <ac:chgData name="Patel, Dhruv V" userId="S::dpatel406@gatech.edu::89eebba9-d428-40b5-91eb-13049a1e6473" providerId="AD" clId="Web-{E73CCF95-781A-4E0A-B6F5-D71C6F53AB89}" dt="2021-02-23T15:57:36.826" v="165"/>
          <ac:cxnSpMkLst>
            <pc:docMk/>
            <pc:sldMk cId="1448710655" sldId="312"/>
            <ac:cxnSpMk id="3" creationId="{2C76C525-A470-4AA1-84C5-DE84311CFE65}"/>
          </ac:cxnSpMkLst>
        </pc:cxnChg>
        <pc:cxnChg chg="del">
          <ac:chgData name="Patel, Dhruv V" userId="S::dpatel406@gatech.edu::89eebba9-d428-40b5-91eb-13049a1e6473" providerId="AD" clId="Web-{E73CCF95-781A-4E0A-B6F5-D71C6F53AB89}" dt="2021-02-23T15:57:36.295" v="164"/>
          <ac:cxnSpMkLst>
            <pc:docMk/>
            <pc:sldMk cId="1448710655" sldId="312"/>
            <ac:cxnSpMk id="7" creationId="{9782A434-D4F7-4A61-9D78-0CF59D235F17}"/>
          </ac:cxnSpMkLst>
        </pc:cxnChg>
      </pc:sldChg>
      <pc:sldChg chg="add ord">
        <pc:chgData name="Patel, Dhruv V" userId="S::dpatel406@gatech.edu::89eebba9-d428-40b5-91eb-13049a1e6473" providerId="AD" clId="Web-{E73CCF95-781A-4E0A-B6F5-D71C6F53AB89}" dt="2021-02-23T15:56:29.263" v="69"/>
        <pc:sldMkLst>
          <pc:docMk/>
          <pc:sldMk cId="3143715036" sldId="315"/>
        </pc:sldMkLst>
      </pc:sldChg>
      <pc:sldChg chg="add ord">
        <pc:chgData name="Patel, Dhruv V" userId="S::dpatel406@gatech.edu::89eebba9-d428-40b5-91eb-13049a1e6473" providerId="AD" clId="Web-{E73CCF95-781A-4E0A-B6F5-D71C6F53AB89}" dt="2021-02-23T15:56:29.263" v="70"/>
        <pc:sldMkLst>
          <pc:docMk/>
          <pc:sldMk cId="4124636009" sldId="316"/>
        </pc:sldMkLst>
      </pc:sldChg>
      <pc:sldChg chg="add ord">
        <pc:chgData name="Patel, Dhruv V" userId="S::dpatel406@gatech.edu::89eebba9-d428-40b5-91eb-13049a1e6473" providerId="AD" clId="Web-{E73CCF95-781A-4E0A-B6F5-D71C6F53AB89}" dt="2021-02-23T15:56:29.263" v="71"/>
        <pc:sldMkLst>
          <pc:docMk/>
          <pc:sldMk cId="1251651438" sldId="317"/>
        </pc:sldMkLst>
      </pc:sldChg>
      <pc:sldChg chg="add ord">
        <pc:chgData name="Patel, Dhruv V" userId="S::dpatel406@gatech.edu::89eebba9-d428-40b5-91eb-13049a1e6473" providerId="AD" clId="Web-{E73CCF95-781A-4E0A-B6F5-D71C6F53AB89}" dt="2021-02-23T15:56:29.263" v="72"/>
        <pc:sldMkLst>
          <pc:docMk/>
          <pc:sldMk cId="890116218" sldId="318"/>
        </pc:sldMkLst>
      </pc:sldChg>
      <pc:sldChg chg="modSp add replId">
        <pc:chgData name="Patel, Dhruv V" userId="S::dpatel406@gatech.edu::89eebba9-d428-40b5-91eb-13049a1e6473" providerId="AD" clId="Web-{E73CCF95-781A-4E0A-B6F5-D71C6F53AB89}" dt="2021-02-23T15:57:21.013" v="157" actId="20577"/>
        <pc:sldMkLst>
          <pc:docMk/>
          <pc:sldMk cId="3820342077" sldId="319"/>
        </pc:sldMkLst>
        <pc:spChg chg="mod">
          <ac:chgData name="Patel, Dhruv V" userId="S::dpatel406@gatech.edu::89eebba9-d428-40b5-91eb-13049a1e6473" providerId="AD" clId="Web-{E73CCF95-781A-4E0A-B6F5-D71C6F53AB89}" dt="2021-02-23T15:54:41.183" v="24" actId="20577"/>
          <ac:spMkLst>
            <pc:docMk/>
            <pc:sldMk cId="3820342077" sldId="319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E73CCF95-781A-4E0A-B6F5-D71C6F53AB89}" dt="2021-02-23T15:57:21.013" v="157" actId="20577"/>
          <ac:spMkLst>
            <pc:docMk/>
            <pc:sldMk cId="3820342077" sldId="319"/>
            <ac:spMk id="76" creationId="{00000000-0000-0000-0000-000000000000}"/>
          </ac:spMkLst>
        </pc:spChg>
      </pc:sldChg>
      <pc:sldChg chg="modSp add replId">
        <pc:chgData name="Patel, Dhruv V" userId="S::dpatel406@gatech.edu::89eebba9-d428-40b5-91eb-13049a1e6473" providerId="AD" clId="Web-{E73CCF95-781A-4E0A-B6F5-D71C6F53AB89}" dt="2021-02-23T15:54:50.761" v="37" actId="20577"/>
        <pc:sldMkLst>
          <pc:docMk/>
          <pc:sldMk cId="2780463325" sldId="320"/>
        </pc:sldMkLst>
        <pc:spChg chg="mod">
          <ac:chgData name="Patel, Dhruv V" userId="S::dpatel406@gatech.edu::89eebba9-d428-40b5-91eb-13049a1e6473" providerId="AD" clId="Web-{E73CCF95-781A-4E0A-B6F5-D71C6F53AB89}" dt="2021-02-23T15:54:50.761" v="37" actId="20577"/>
          <ac:spMkLst>
            <pc:docMk/>
            <pc:sldMk cId="2780463325" sldId="320"/>
            <ac:spMk id="75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E73CCF95-781A-4E0A-B6F5-D71C6F53AB89}" dt="2021-02-23T15:55:24.855" v="38"/>
        <pc:sldMkLst>
          <pc:docMk/>
          <pc:sldMk cId="2404723077" sldId="321"/>
        </pc:sldMkLst>
      </pc:sldChg>
      <pc:sldChg chg="add">
        <pc:chgData name="Patel, Dhruv V" userId="S::dpatel406@gatech.edu::89eebba9-d428-40b5-91eb-13049a1e6473" providerId="AD" clId="Web-{E73CCF95-781A-4E0A-B6F5-D71C6F53AB89}" dt="2021-02-23T15:55:24.933" v="39"/>
        <pc:sldMkLst>
          <pc:docMk/>
          <pc:sldMk cId="2610265034" sldId="322"/>
        </pc:sldMkLst>
      </pc:sldChg>
    </pc:docChg>
  </pc:docChgLst>
  <pc:docChgLst>
    <pc:chgData name="Patel, Dhruv V" userId="S::dpatel406@gatech.edu::89eebba9-d428-40b5-91eb-13049a1e6473" providerId="AD" clId="Web-{0FEA1554-CEE3-429C-9B3F-9B7BCE1DDC0C}"/>
    <pc:docChg chg="addSld modSld sldOrd">
      <pc:chgData name="Patel, Dhruv V" userId="S::dpatel406@gatech.edu::89eebba9-d428-40b5-91eb-13049a1e6473" providerId="AD" clId="Web-{0FEA1554-CEE3-429C-9B3F-9B7BCE1DDC0C}" dt="2021-02-25T17:12:25.590" v="111" actId="20577"/>
      <pc:docMkLst>
        <pc:docMk/>
      </pc:docMkLst>
      <pc:sldChg chg="ord">
        <pc:chgData name="Patel, Dhruv V" userId="S::dpatel406@gatech.edu::89eebba9-d428-40b5-91eb-13049a1e6473" providerId="AD" clId="Web-{0FEA1554-CEE3-429C-9B3F-9B7BCE1DDC0C}" dt="2021-02-25T17:06:38.474" v="16"/>
        <pc:sldMkLst>
          <pc:docMk/>
          <pc:sldMk cId="763003789" sldId="290"/>
        </pc:sldMkLst>
      </pc:sldChg>
      <pc:sldChg chg="ord">
        <pc:chgData name="Patel, Dhruv V" userId="S::dpatel406@gatech.edu::89eebba9-d428-40b5-91eb-13049a1e6473" providerId="AD" clId="Web-{0FEA1554-CEE3-429C-9B3F-9B7BCE1DDC0C}" dt="2021-02-25T17:06:38.474" v="15"/>
        <pc:sldMkLst>
          <pc:docMk/>
          <pc:sldMk cId="705003372" sldId="291"/>
        </pc:sldMkLst>
      </pc:sldChg>
      <pc:sldChg chg="ord">
        <pc:chgData name="Patel, Dhruv V" userId="S::dpatel406@gatech.edu::89eebba9-d428-40b5-91eb-13049a1e6473" providerId="AD" clId="Web-{0FEA1554-CEE3-429C-9B3F-9B7BCE1DDC0C}" dt="2021-02-25T17:09:57.290" v="85"/>
        <pc:sldMkLst>
          <pc:docMk/>
          <pc:sldMk cId="3518702713" sldId="293"/>
        </pc:sldMkLst>
      </pc:sldChg>
      <pc:sldChg chg="ord">
        <pc:chgData name="Patel, Dhruv V" userId="S::dpatel406@gatech.edu::89eebba9-d428-40b5-91eb-13049a1e6473" providerId="AD" clId="Web-{0FEA1554-CEE3-429C-9B3F-9B7BCE1DDC0C}" dt="2021-02-25T17:09:57.290" v="84"/>
        <pc:sldMkLst>
          <pc:docMk/>
          <pc:sldMk cId="330968789" sldId="294"/>
        </pc:sldMkLst>
      </pc:sldChg>
      <pc:sldChg chg="ord">
        <pc:chgData name="Patel, Dhruv V" userId="S::dpatel406@gatech.edu::89eebba9-d428-40b5-91eb-13049a1e6473" providerId="AD" clId="Web-{0FEA1554-CEE3-429C-9B3F-9B7BCE1DDC0C}" dt="2021-02-25T17:09:57.290" v="82"/>
        <pc:sldMkLst>
          <pc:docMk/>
          <pc:sldMk cId="1075193464" sldId="295"/>
        </pc:sldMkLst>
      </pc:sldChg>
      <pc:sldChg chg="ord">
        <pc:chgData name="Patel, Dhruv V" userId="S::dpatel406@gatech.edu::89eebba9-d428-40b5-91eb-13049a1e6473" providerId="AD" clId="Web-{0FEA1554-CEE3-429C-9B3F-9B7BCE1DDC0C}" dt="2021-02-25T17:10:17.962" v="87"/>
        <pc:sldMkLst>
          <pc:docMk/>
          <pc:sldMk cId="1103287139" sldId="296"/>
        </pc:sldMkLst>
      </pc:sldChg>
      <pc:sldChg chg="ord">
        <pc:chgData name="Patel, Dhruv V" userId="S::dpatel406@gatech.edu::89eebba9-d428-40b5-91eb-13049a1e6473" providerId="AD" clId="Web-{0FEA1554-CEE3-429C-9B3F-9B7BCE1DDC0C}" dt="2021-02-25T17:07:25.178" v="18"/>
        <pc:sldMkLst>
          <pc:docMk/>
          <pc:sldMk cId="2801066048" sldId="297"/>
        </pc:sldMkLst>
      </pc:sldChg>
      <pc:sldChg chg="ord">
        <pc:chgData name="Patel, Dhruv V" userId="S::dpatel406@gatech.edu::89eebba9-d428-40b5-91eb-13049a1e6473" providerId="AD" clId="Web-{0FEA1554-CEE3-429C-9B3F-9B7BCE1DDC0C}" dt="2021-02-25T17:09:15.336" v="76"/>
        <pc:sldMkLst>
          <pc:docMk/>
          <pc:sldMk cId="3887878273" sldId="298"/>
        </pc:sldMkLst>
      </pc:sldChg>
      <pc:sldChg chg="ord">
        <pc:chgData name="Patel, Dhruv V" userId="S::dpatel406@gatech.edu::89eebba9-d428-40b5-91eb-13049a1e6473" providerId="AD" clId="Web-{0FEA1554-CEE3-429C-9B3F-9B7BCE1DDC0C}" dt="2021-02-25T17:10:23.165" v="88"/>
        <pc:sldMkLst>
          <pc:docMk/>
          <pc:sldMk cId="2850296506" sldId="302"/>
        </pc:sldMkLst>
      </pc:sldChg>
      <pc:sldChg chg="ord">
        <pc:chgData name="Patel, Dhruv V" userId="S::dpatel406@gatech.edu::89eebba9-d428-40b5-91eb-13049a1e6473" providerId="AD" clId="Web-{0FEA1554-CEE3-429C-9B3F-9B7BCE1DDC0C}" dt="2021-02-25T17:09:57.290" v="83"/>
        <pc:sldMkLst>
          <pc:docMk/>
          <pc:sldMk cId="1168652809" sldId="303"/>
        </pc:sldMkLst>
      </pc:sldChg>
      <pc:sldChg chg="ord">
        <pc:chgData name="Patel, Dhruv V" userId="S::dpatel406@gatech.edu::89eebba9-d428-40b5-91eb-13049a1e6473" providerId="AD" clId="Web-{0FEA1554-CEE3-429C-9B3F-9B7BCE1DDC0C}" dt="2021-02-25T17:09:57.290" v="81"/>
        <pc:sldMkLst>
          <pc:docMk/>
          <pc:sldMk cId="2595343740" sldId="305"/>
        </pc:sldMkLst>
      </pc:sldChg>
      <pc:sldChg chg="ord">
        <pc:chgData name="Patel, Dhruv V" userId="S::dpatel406@gatech.edu::89eebba9-d428-40b5-91eb-13049a1e6473" providerId="AD" clId="Web-{0FEA1554-CEE3-429C-9B3F-9B7BCE1DDC0C}" dt="2021-02-25T17:07:25.178" v="17"/>
        <pc:sldMkLst>
          <pc:docMk/>
          <pc:sldMk cId="1761385032" sldId="306"/>
        </pc:sldMkLst>
      </pc:sldChg>
      <pc:sldChg chg="ord">
        <pc:chgData name="Patel, Dhruv V" userId="S::dpatel406@gatech.edu::89eebba9-d428-40b5-91eb-13049a1e6473" providerId="AD" clId="Web-{0FEA1554-CEE3-429C-9B3F-9B7BCE1DDC0C}" dt="2021-02-25T17:10:54.978" v="93"/>
        <pc:sldMkLst>
          <pc:docMk/>
          <pc:sldMk cId="328046124" sldId="307"/>
        </pc:sldMkLst>
      </pc:sldChg>
      <pc:sldChg chg="ord">
        <pc:chgData name="Patel, Dhruv V" userId="S::dpatel406@gatech.edu::89eebba9-d428-40b5-91eb-13049a1e6473" providerId="AD" clId="Web-{0FEA1554-CEE3-429C-9B3F-9B7BCE1DDC0C}" dt="2021-02-25T17:09:15.336" v="74"/>
        <pc:sldMkLst>
          <pc:docMk/>
          <pc:sldMk cId="471667185" sldId="308"/>
        </pc:sldMkLst>
      </pc:sldChg>
      <pc:sldChg chg="ord">
        <pc:chgData name="Patel, Dhruv V" userId="S::dpatel406@gatech.edu::89eebba9-d428-40b5-91eb-13049a1e6473" providerId="AD" clId="Web-{0FEA1554-CEE3-429C-9B3F-9B7BCE1DDC0C}" dt="2021-02-25T17:09:15.336" v="75"/>
        <pc:sldMkLst>
          <pc:docMk/>
          <pc:sldMk cId="4151678925" sldId="310"/>
        </pc:sldMkLst>
      </pc:sldChg>
      <pc:sldChg chg="ord">
        <pc:chgData name="Patel, Dhruv V" userId="S::dpatel406@gatech.edu::89eebba9-d428-40b5-91eb-13049a1e6473" providerId="AD" clId="Web-{0FEA1554-CEE3-429C-9B3F-9B7BCE1DDC0C}" dt="2021-02-25T17:09:15.336" v="73"/>
        <pc:sldMkLst>
          <pc:docMk/>
          <pc:sldMk cId="3650358161" sldId="311"/>
        </pc:sldMkLst>
      </pc:sldChg>
      <pc:sldChg chg="ord">
        <pc:chgData name="Patel, Dhruv V" userId="S::dpatel406@gatech.edu::89eebba9-d428-40b5-91eb-13049a1e6473" providerId="AD" clId="Web-{0FEA1554-CEE3-429C-9B3F-9B7BCE1DDC0C}" dt="2021-02-25T17:06:38.474" v="14"/>
        <pc:sldMkLst>
          <pc:docMk/>
          <pc:sldMk cId="3296416922" sldId="313"/>
        </pc:sldMkLst>
      </pc:sldChg>
      <pc:sldChg chg="ord">
        <pc:chgData name="Patel, Dhruv V" userId="S::dpatel406@gatech.edu::89eebba9-d428-40b5-91eb-13049a1e6473" providerId="AD" clId="Web-{0FEA1554-CEE3-429C-9B3F-9B7BCE1DDC0C}" dt="2021-02-25T17:09:57.290" v="80"/>
        <pc:sldMkLst>
          <pc:docMk/>
          <pc:sldMk cId="3657342622" sldId="314"/>
        </pc:sldMkLst>
      </pc:sldChg>
      <pc:sldChg chg="modSp ord">
        <pc:chgData name="Patel, Dhruv V" userId="S::dpatel406@gatech.edu::89eebba9-d428-40b5-91eb-13049a1e6473" providerId="AD" clId="Web-{0FEA1554-CEE3-429C-9B3F-9B7BCE1DDC0C}" dt="2021-02-25T17:12:00.620" v="106" actId="20577"/>
        <pc:sldMkLst>
          <pc:docMk/>
          <pc:sldMk cId="3820342077" sldId="319"/>
        </pc:sldMkLst>
        <pc:spChg chg="mod">
          <ac:chgData name="Patel, Dhruv V" userId="S::dpatel406@gatech.edu::89eebba9-d428-40b5-91eb-13049a1e6473" providerId="AD" clId="Web-{0FEA1554-CEE3-429C-9B3F-9B7BCE1DDC0C}" dt="2021-02-25T17:12:00.620" v="106" actId="20577"/>
          <ac:spMkLst>
            <pc:docMk/>
            <pc:sldMk cId="3820342077" sldId="319"/>
            <ac:spMk id="76" creationId="{00000000-0000-0000-0000-000000000000}"/>
          </ac:spMkLst>
        </pc:spChg>
      </pc:sldChg>
      <pc:sldChg chg="ord">
        <pc:chgData name="Patel, Dhruv V" userId="S::dpatel406@gatech.edu::89eebba9-d428-40b5-91eb-13049a1e6473" providerId="AD" clId="Web-{0FEA1554-CEE3-429C-9B3F-9B7BCE1DDC0C}" dt="2021-02-25T17:09:28.258" v="78"/>
        <pc:sldMkLst>
          <pc:docMk/>
          <pc:sldMk cId="2780463325" sldId="320"/>
        </pc:sldMkLst>
      </pc:sldChg>
      <pc:sldChg chg="modSp add ord">
        <pc:chgData name="Patel, Dhruv V" userId="S::dpatel406@gatech.edu::89eebba9-d428-40b5-91eb-13049a1e6473" providerId="AD" clId="Web-{0FEA1554-CEE3-429C-9B3F-9B7BCE1DDC0C}" dt="2021-02-25T17:12:25.590" v="111" actId="20577"/>
        <pc:sldMkLst>
          <pc:docMk/>
          <pc:sldMk cId="879543096" sldId="323"/>
        </pc:sldMkLst>
        <pc:spChg chg="mod">
          <ac:chgData name="Patel, Dhruv V" userId="S::dpatel406@gatech.edu::89eebba9-d428-40b5-91eb-13049a1e6473" providerId="AD" clId="Web-{0FEA1554-CEE3-429C-9B3F-9B7BCE1DDC0C}" dt="2021-02-25T17:12:25.590" v="111" actId="20577"/>
          <ac:spMkLst>
            <pc:docMk/>
            <pc:sldMk cId="879543096" sldId="323"/>
            <ac:spMk id="75" creationId="{00000000-0000-0000-0000-000000000000}"/>
          </ac:spMkLst>
        </pc:spChg>
      </pc:sldChg>
      <pc:sldChg chg="add ord">
        <pc:chgData name="Patel, Dhruv V" userId="S::dpatel406@gatech.edu::89eebba9-d428-40b5-91eb-13049a1e6473" providerId="AD" clId="Web-{0FEA1554-CEE3-429C-9B3F-9B7BCE1DDC0C}" dt="2021-02-25T17:10:48.681" v="90"/>
        <pc:sldMkLst>
          <pc:docMk/>
          <pc:sldMk cId="3528434931" sldId="324"/>
        </pc:sldMkLst>
      </pc:sldChg>
      <pc:sldChg chg="add ord">
        <pc:chgData name="Patel, Dhruv V" userId="S::dpatel406@gatech.edu::89eebba9-d428-40b5-91eb-13049a1e6473" providerId="AD" clId="Web-{0FEA1554-CEE3-429C-9B3F-9B7BCE1DDC0C}" dt="2021-02-25T17:10:48.681" v="89"/>
        <pc:sldMkLst>
          <pc:docMk/>
          <pc:sldMk cId="4037986888" sldId="325"/>
        </pc:sldMkLst>
      </pc:sldChg>
      <pc:sldChg chg="add">
        <pc:chgData name="Patel, Dhruv V" userId="S::dpatel406@gatech.edu::89eebba9-d428-40b5-91eb-13049a1e6473" providerId="AD" clId="Web-{0FEA1554-CEE3-429C-9B3F-9B7BCE1DDC0C}" dt="2021-02-25T17:07:52.428" v="19"/>
        <pc:sldMkLst>
          <pc:docMk/>
          <pc:sldMk cId="3675420099" sldId="326"/>
        </pc:sldMkLst>
      </pc:sldChg>
      <pc:sldChg chg="add">
        <pc:chgData name="Patel, Dhruv V" userId="S::dpatel406@gatech.edu::89eebba9-d428-40b5-91eb-13049a1e6473" providerId="AD" clId="Web-{0FEA1554-CEE3-429C-9B3F-9B7BCE1DDC0C}" dt="2021-02-25T17:07:52.537" v="20"/>
        <pc:sldMkLst>
          <pc:docMk/>
          <pc:sldMk cId="2900260546" sldId="327"/>
        </pc:sldMkLst>
      </pc:sldChg>
    </pc:docChg>
  </pc:docChgLst>
  <pc:docChgLst>
    <pc:chgData name="Nakazawa, Allison M" userId="S::anakazawa7@gatech.edu::434e347d-bc06-4936-8f1a-589032403e0e" providerId="AD" clId="Web-{BC3D0E8A-8B0A-4813-B822-300C7445A1AB}"/>
    <pc:docChg chg="modSld">
      <pc:chgData name="Nakazawa, Allison M" userId="S::anakazawa7@gatech.edu::434e347d-bc06-4936-8f1a-589032403e0e" providerId="AD" clId="Web-{BC3D0E8A-8B0A-4813-B822-300C7445A1AB}" dt="2020-09-26T22:52:27.667" v="0" actId="20577"/>
      <pc:docMkLst>
        <pc:docMk/>
      </pc:docMkLst>
      <pc:sldChg chg="modSp">
        <pc:chgData name="Nakazawa, Allison M" userId="S::anakazawa7@gatech.edu::434e347d-bc06-4936-8f1a-589032403e0e" providerId="AD" clId="Web-{BC3D0E8A-8B0A-4813-B822-300C7445A1AB}" dt="2020-09-26T22:52:27.667" v="0" actId="20577"/>
        <pc:sldMkLst>
          <pc:docMk/>
          <pc:sldMk cId="0" sldId="257"/>
        </pc:sldMkLst>
        <pc:spChg chg="mod">
          <ac:chgData name="Nakazawa, Allison M" userId="S::anakazawa7@gatech.edu::434e347d-bc06-4936-8f1a-589032403e0e" providerId="AD" clId="Web-{BC3D0E8A-8B0A-4813-B822-300C7445A1AB}" dt="2020-09-26T22:52:27.667" v="0" actId="20577"/>
          <ac:spMkLst>
            <pc:docMk/>
            <pc:sldMk cId="0" sldId="25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353EC760-69F0-4DFF-A61B-E7D2DA3283FF}"/>
    <pc:docChg chg="modSld">
      <pc:chgData name="Patel, Dhruv V" userId="S::dpatel406@gatech.edu::89eebba9-d428-40b5-91eb-13049a1e6473" providerId="AD" clId="Web-{353EC760-69F0-4DFF-A61B-E7D2DA3283FF}" dt="2021-03-02T21:43:26.659" v="77" actId="20577"/>
      <pc:docMkLst>
        <pc:docMk/>
      </pc:docMkLst>
      <pc:sldChg chg="modSp">
        <pc:chgData name="Patel, Dhruv V" userId="S::dpatel406@gatech.edu::89eebba9-d428-40b5-91eb-13049a1e6473" providerId="AD" clId="Web-{353EC760-69F0-4DFF-A61B-E7D2DA3283FF}" dt="2021-03-02T21:43:26.659" v="77" actId="20577"/>
        <pc:sldMkLst>
          <pc:docMk/>
          <pc:sldMk cId="2850296506" sldId="302"/>
        </pc:sldMkLst>
        <pc:spChg chg="mod">
          <ac:chgData name="Patel, Dhruv V" userId="S::dpatel406@gatech.edu::89eebba9-d428-40b5-91eb-13049a1e6473" providerId="AD" clId="Web-{353EC760-69F0-4DFF-A61B-E7D2DA3283FF}" dt="2021-03-02T21:43:26.659" v="77" actId="20577"/>
          <ac:spMkLst>
            <pc:docMk/>
            <pc:sldMk cId="2850296506" sldId="302"/>
            <ac:spMk id="76" creationId="{00000000-0000-0000-0000-000000000000}"/>
          </ac:spMkLst>
        </pc:spChg>
      </pc:sldChg>
      <pc:sldChg chg="delSp modSp delAnim">
        <pc:chgData name="Patel, Dhruv V" userId="S::dpatel406@gatech.edu::89eebba9-d428-40b5-91eb-13049a1e6473" providerId="AD" clId="Web-{353EC760-69F0-4DFF-A61B-E7D2DA3283FF}" dt="2021-03-02T21:37:54.263" v="9" actId="1076"/>
        <pc:sldMkLst>
          <pc:docMk/>
          <pc:sldMk cId="2780463325" sldId="320"/>
        </pc:sldMkLst>
        <pc:spChg chg="del">
          <ac:chgData name="Patel, Dhruv V" userId="S::dpatel406@gatech.edu::89eebba9-d428-40b5-91eb-13049a1e6473" providerId="AD" clId="Web-{353EC760-69F0-4DFF-A61B-E7D2DA3283FF}" dt="2021-03-02T21:37:43.731" v="4"/>
          <ac:spMkLst>
            <pc:docMk/>
            <pc:sldMk cId="2780463325" sldId="320"/>
            <ac:spMk id="2" creationId="{11D963C6-38A2-41DC-9822-13BABC68A3D5}"/>
          </ac:spMkLst>
        </pc:spChg>
        <pc:spChg chg="mod">
          <ac:chgData name="Patel, Dhruv V" userId="S::dpatel406@gatech.edu::89eebba9-d428-40b5-91eb-13049a1e6473" providerId="AD" clId="Web-{353EC760-69F0-4DFF-A61B-E7D2DA3283FF}" dt="2021-03-02T21:37:46.028" v="5" actId="1076"/>
          <ac:spMkLst>
            <pc:docMk/>
            <pc:sldMk cId="2780463325" sldId="320"/>
            <ac:spMk id="3" creationId="{F7275ED1-B7B9-4E1B-B56E-AF72CC03680C}"/>
          </ac:spMkLst>
        </pc:spChg>
        <pc:spChg chg="mod">
          <ac:chgData name="Patel, Dhruv V" userId="S::dpatel406@gatech.edu::89eebba9-d428-40b5-91eb-13049a1e6473" providerId="AD" clId="Web-{353EC760-69F0-4DFF-A61B-E7D2DA3283FF}" dt="2021-03-02T21:37:48.419" v="6" actId="1076"/>
          <ac:spMkLst>
            <pc:docMk/>
            <pc:sldMk cId="2780463325" sldId="320"/>
            <ac:spMk id="4" creationId="{7A44C9BB-BBA5-4D8D-9347-63F5266F3002}"/>
          </ac:spMkLst>
        </pc:spChg>
        <pc:spChg chg="mod">
          <ac:chgData name="Patel, Dhruv V" userId="S::dpatel406@gatech.edu::89eebba9-d428-40b5-91eb-13049a1e6473" providerId="AD" clId="Web-{353EC760-69F0-4DFF-A61B-E7D2DA3283FF}" dt="2021-03-02T21:37:50.638" v="7" actId="1076"/>
          <ac:spMkLst>
            <pc:docMk/>
            <pc:sldMk cId="2780463325" sldId="320"/>
            <ac:spMk id="5" creationId="{7BB80338-752E-4D50-B30C-9688A7CADB6A}"/>
          </ac:spMkLst>
        </pc:spChg>
        <pc:spChg chg="mod">
          <ac:chgData name="Patel, Dhruv V" userId="S::dpatel406@gatech.edu::89eebba9-d428-40b5-91eb-13049a1e6473" providerId="AD" clId="Web-{353EC760-69F0-4DFF-A61B-E7D2DA3283FF}" dt="2021-03-02T21:37:52.138" v="8" actId="1076"/>
          <ac:spMkLst>
            <pc:docMk/>
            <pc:sldMk cId="2780463325" sldId="320"/>
            <ac:spMk id="6" creationId="{B72DEFC2-0DF6-49F6-81D0-8447390E3ACE}"/>
          </ac:spMkLst>
        </pc:spChg>
        <pc:spChg chg="mod">
          <ac:chgData name="Patel, Dhruv V" userId="S::dpatel406@gatech.edu::89eebba9-d428-40b5-91eb-13049a1e6473" providerId="AD" clId="Web-{353EC760-69F0-4DFF-A61B-E7D2DA3283FF}" dt="2021-03-02T21:37:54.263" v="9" actId="1076"/>
          <ac:spMkLst>
            <pc:docMk/>
            <pc:sldMk cId="2780463325" sldId="320"/>
            <ac:spMk id="7" creationId="{C0697B09-F5D9-4383-BEE2-D9C62A7612C5}"/>
          </ac:spMkLst>
        </pc:spChg>
        <pc:spChg chg="mod">
          <ac:chgData name="Patel, Dhruv V" userId="S::dpatel406@gatech.edu::89eebba9-d428-40b5-91eb-13049a1e6473" providerId="AD" clId="Web-{353EC760-69F0-4DFF-A61B-E7D2DA3283FF}" dt="2021-03-02T21:37:42.981" v="3" actId="20577"/>
          <ac:spMkLst>
            <pc:docMk/>
            <pc:sldMk cId="2780463325" sldId="320"/>
            <ac:spMk id="76" creationId="{00000000-0000-0000-0000-000000000000}"/>
          </ac:spMkLst>
        </pc:spChg>
      </pc:sldChg>
    </pc:docChg>
  </pc:docChgLst>
  <pc:docChgLst>
    <pc:chgData name="Choudhury, Sumit R" userId="S::schoudhury40@gatech.edu::4b1cf94c-e345-4568-b7d0-3575983cd307" providerId="AD" clId="Web-{5F0BB266-FB51-46BA-A3E2-149E7B9E5193}"/>
    <pc:docChg chg="modSld">
      <pc:chgData name="Choudhury, Sumit R" userId="S::schoudhury40@gatech.edu::4b1cf94c-e345-4568-b7d0-3575983cd307" providerId="AD" clId="Web-{5F0BB266-FB51-46BA-A3E2-149E7B9E5193}" dt="2020-09-29T21:42:36.099" v="2" actId="20577"/>
      <pc:docMkLst>
        <pc:docMk/>
      </pc:docMkLst>
      <pc:sldChg chg="modSp">
        <pc:chgData name="Choudhury, Sumit R" userId="S::schoudhury40@gatech.edu::4b1cf94c-e345-4568-b7d0-3575983cd307" providerId="AD" clId="Web-{5F0BB266-FB51-46BA-A3E2-149E7B9E5193}" dt="2020-09-29T21:42:36.099" v="2" actId="20577"/>
        <pc:sldMkLst>
          <pc:docMk/>
          <pc:sldMk cId="2850296506" sldId="302"/>
        </pc:sldMkLst>
        <pc:spChg chg="mod">
          <ac:chgData name="Choudhury, Sumit R" userId="S::schoudhury40@gatech.edu::4b1cf94c-e345-4568-b7d0-3575983cd307" providerId="AD" clId="Web-{5F0BB266-FB51-46BA-A3E2-149E7B9E5193}" dt="2020-09-29T21:42:36.099" v="2" actId="20577"/>
          <ac:spMkLst>
            <pc:docMk/>
            <pc:sldMk cId="2850296506" sldId="302"/>
            <ac:spMk id="76" creationId="{00000000-0000-0000-0000-000000000000}"/>
          </ac:spMkLst>
        </pc:spChg>
      </pc:sldChg>
    </pc:docChg>
  </pc:docChgLst>
  <pc:docChgLst>
    <pc:chgData name="Kwok, Cindy" userId="S::ckwok31@gatech.edu::103f19da-a2d6-4b3c-bab8-0c202e50814c" providerId="AD" clId="Web-{DA8F7BB0-2A86-4A4E-A09D-8C2B02590E2C}"/>
    <pc:docChg chg="addSld modSld sldOrd">
      <pc:chgData name="Kwok, Cindy" userId="S::ckwok31@gatech.edu::103f19da-a2d6-4b3c-bab8-0c202e50814c" providerId="AD" clId="Web-{DA8F7BB0-2A86-4A4E-A09D-8C2B02590E2C}" dt="2020-09-24T23:44:39.164" v="1378" actId="20577"/>
      <pc:docMkLst>
        <pc:docMk/>
      </pc:docMkLst>
      <pc:sldChg chg="addSp delSp modSp">
        <pc:chgData name="Kwok, Cindy" userId="S::ckwok31@gatech.edu::103f19da-a2d6-4b3c-bab8-0c202e50814c" providerId="AD" clId="Web-{DA8F7BB0-2A86-4A4E-A09D-8C2B02590E2C}" dt="2020-09-24T23:11:47.806" v="832" actId="1076"/>
        <pc:sldMkLst>
          <pc:docMk/>
          <pc:sldMk cId="3518702713" sldId="293"/>
        </pc:sldMkLst>
        <pc:spChg chg="mod">
          <ac:chgData name="Kwok, Cindy" userId="S::ckwok31@gatech.edu::103f19da-a2d6-4b3c-bab8-0c202e50814c" providerId="AD" clId="Web-{DA8F7BB0-2A86-4A4E-A09D-8C2B02590E2C}" dt="2020-09-24T23:09:27.943" v="790" actId="20577"/>
          <ac:spMkLst>
            <pc:docMk/>
            <pc:sldMk cId="3518702713" sldId="293"/>
            <ac:spMk id="76" creationId="{00000000-0000-0000-0000-000000000000}"/>
          </ac:spMkLst>
        </pc:spChg>
        <pc:graphicFrameChg chg="add del mod modGraphic">
          <ac:chgData name="Kwok, Cindy" userId="S::ckwok31@gatech.edu::103f19da-a2d6-4b3c-bab8-0c202e50814c" providerId="AD" clId="Web-{DA8F7BB0-2A86-4A4E-A09D-8C2B02590E2C}" dt="2020-09-24T23:05:20.516" v="416"/>
          <ac:graphicFrameMkLst>
            <pc:docMk/>
            <pc:sldMk cId="3518702713" sldId="293"/>
            <ac:graphicFrameMk id="2" creationId="{296631D4-3816-4E1C-96C9-ABBEF87ABC93}"/>
          </ac:graphicFrameMkLst>
        </pc:graphicFrameChg>
        <pc:graphicFrameChg chg="add mod modGraphic">
          <ac:chgData name="Kwok, Cindy" userId="S::ckwok31@gatech.edu::103f19da-a2d6-4b3c-bab8-0c202e50814c" providerId="AD" clId="Web-{DA8F7BB0-2A86-4A4E-A09D-8C2B02590E2C}" dt="2020-09-24T23:11:47.806" v="832" actId="1076"/>
          <ac:graphicFrameMkLst>
            <pc:docMk/>
            <pc:sldMk cId="3518702713" sldId="293"/>
            <ac:graphicFrameMk id="3" creationId="{CD874A7D-3D22-443A-8AD3-853328E3CC32}"/>
          </ac:graphicFrameMkLst>
        </pc:graphicFrameChg>
      </pc:sldChg>
      <pc:sldChg chg="addSp delSp modSp">
        <pc:chgData name="Kwok, Cindy" userId="S::ckwok31@gatech.edu::103f19da-a2d6-4b3c-bab8-0c202e50814c" providerId="AD" clId="Web-{DA8F7BB0-2A86-4A4E-A09D-8C2B02590E2C}" dt="2020-09-24T23:40:43.080" v="1349" actId="20577"/>
        <pc:sldMkLst>
          <pc:docMk/>
          <pc:sldMk cId="330968789" sldId="294"/>
        </pc:sldMkLst>
        <pc:spChg chg="add del mod">
          <ac:chgData name="Kwok, Cindy" userId="S::ckwok31@gatech.edu::103f19da-a2d6-4b3c-bab8-0c202e50814c" providerId="AD" clId="Web-{DA8F7BB0-2A86-4A4E-A09D-8C2B02590E2C}" dt="2020-09-24T23:22:13.055" v="854"/>
          <ac:spMkLst>
            <pc:docMk/>
            <pc:sldMk cId="330968789" sldId="294"/>
            <ac:spMk id="3" creationId="{BCEEF85B-1BFD-4A86-AD64-024AF784230B}"/>
          </ac:spMkLst>
        </pc:spChg>
        <pc:spChg chg="add mod">
          <ac:chgData name="Kwok, Cindy" userId="S::ckwok31@gatech.edu::103f19da-a2d6-4b3c-bab8-0c202e50814c" providerId="AD" clId="Web-{DA8F7BB0-2A86-4A4E-A09D-8C2B02590E2C}" dt="2020-09-24T23:40:43.080" v="1349" actId="20577"/>
          <ac:spMkLst>
            <pc:docMk/>
            <pc:sldMk cId="330968789" sldId="294"/>
            <ac:spMk id="5" creationId="{697C90D7-76B3-424E-8954-F0BA0D7F7889}"/>
          </ac:spMkLst>
        </pc:spChg>
        <pc:spChg chg="mod">
          <ac:chgData name="Kwok, Cindy" userId="S::ckwok31@gatech.edu::103f19da-a2d6-4b3c-bab8-0c202e50814c" providerId="AD" clId="Web-{DA8F7BB0-2A86-4A4E-A09D-8C2B02590E2C}" dt="2020-09-24T23:21:56.273" v="850"/>
          <ac:spMkLst>
            <pc:docMk/>
            <pc:sldMk cId="330968789" sldId="294"/>
            <ac:spMk id="75" creationId="{00000000-0000-0000-0000-000000000000}"/>
          </ac:spMkLst>
        </pc:spChg>
        <pc:spChg chg="add del mod">
          <ac:chgData name="Kwok, Cindy" userId="S::ckwok31@gatech.edu::103f19da-a2d6-4b3c-bab8-0c202e50814c" providerId="AD" clId="Web-{DA8F7BB0-2A86-4A4E-A09D-8C2B02590E2C}" dt="2020-09-24T23:22:23.586" v="860"/>
          <ac:spMkLst>
            <pc:docMk/>
            <pc:sldMk cId="330968789" sldId="294"/>
            <ac:spMk id="76" creationId="{00000000-0000-0000-0000-000000000000}"/>
          </ac:spMkLst>
        </pc:spChg>
        <pc:picChg chg="add mod">
          <ac:chgData name="Kwok, Cindy" userId="S::ckwok31@gatech.edu::103f19da-a2d6-4b3c-bab8-0c202e50814c" providerId="AD" clId="Web-{DA8F7BB0-2A86-4A4E-A09D-8C2B02590E2C}" dt="2020-09-24T23:33:33.586" v="1120" actId="1076"/>
          <ac:picMkLst>
            <pc:docMk/>
            <pc:sldMk cId="330968789" sldId="294"/>
            <ac:picMk id="6" creationId="{78AF5568-2DD5-4E44-AD19-9904996F9EA8}"/>
          </ac:picMkLst>
        </pc:picChg>
      </pc:sldChg>
      <pc:sldChg chg="ord">
        <pc:chgData name="Kwok, Cindy" userId="S::ckwok31@gatech.edu::103f19da-a2d6-4b3c-bab8-0c202e50814c" providerId="AD" clId="Web-{DA8F7BB0-2A86-4A4E-A09D-8C2B02590E2C}" dt="2020-09-24T22:49:21.634" v="202"/>
        <pc:sldMkLst>
          <pc:docMk/>
          <pc:sldMk cId="1849340070" sldId="300"/>
        </pc:sldMkLst>
      </pc:sldChg>
      <pc:sldChg chg="ord">
        <pc:chgData name="Kwok, Cindy" userId="S::ckwok31@gatech.edu::103f19da-a2d6-4b3c-bab8-0c202e50814c" providerId="AD" clId="Web-{DA8F7BB0-2A86-4A4E-A09D-8C2B02590E2C}" dt="2020-09-24T22:49:21.634" v="201"/>
        <pc:sldMkLst>
          <pc:docMk/>
          <pc:sldMk cId="4027643383" sldId="301"/>
        </pc:sldMkLst>
      </pc:sldChg>
      <pc:sldChg chg="modSp">
        <pc:chgData name="Kwok, Cindy" userId="S::ckwok31@gatech.edu::103f19da-a2d6-4b3c-bab8-0c202e50814c" providerId="AD" clId="Web-{DA8F7BB0-2A86-4A4E-A09D-8C2B02590E2C}" dt="2020-09-24T22:48:55.883" v="200" actId="20577"/>
        <pc:sldMkLst>
          <pc:docMk/>
          <pc:sldMk cId="2850296506" sldId="302"/>
        </pc:sldMkLst>
        <pc:spChg chg="mod">
          <ac:chgData name="Kwok, Cindy" userId="S::ckwok31@gatech.edu::103f19da-a2d6-4b3c-bab8-0c202e50814c" providerId="AD" clId="Web-{DA8F7BB0-2A86-4A4E-A09D-8C2B02590E2C}" dt="2020-09-24T22:48:55.883" v="200" actId="20577"/>
          <ac:spMkLst>
            <pc:docMk/>
            <pc:sldMk cId="2850296506" sldId="302"/>
            <ac:spMk id="76" creationId="{00000000-0000-0000-0000-000000000000}"/>
          </ac:spMkLst>
        </pc:spChg>
      </pc:sldChg>
      <pc:sldChg chg="modSp add replId">
        <pc:chgData name="Kwok, Cindy" userId="S::ckwok31@gatech.edu::103f19da-a2d6-4b3c-bab8-0c202e50814c" providerId="AD" clId="Web-{DA8F7BB0-2A86-4A4E-A09D-8C2B02590E2C}" dt="2020-09-24T23:44:39.164" v="1378" actId="20577"/>
        <pc:sldMkLst>
          <pc:docMk/>
          <pc:sldMk cId="1168652809" sldId="303"/>
        </pc:sldMkLst>
        <pc:spChg chg="mod">
          <ac:chgData name="Kwok, Cindy" userId="S::ckwok31@gatech.edu::103f19da-a2d6-4b3c-bab8-0c202e50814c" providerId="AD" clId="Web-{DA8F7BB0-2A86-4A4E-A09D-8C2B02590E2C}" dt="2020-09-24T23:44:39.164" v="1378" actId="20577"/>
          <ac:spMkLst>
            <pc:docMk/>
            <pc:sldMk cId="1168652809" sldId="303"/>
            <ac:spMk id="76" creationId="{00000000-0000-0000-0000-000000000000}"/>
          </ac:spMkLst>
        </pc:spChg>
      </pc:sldChg>
    </pc:docChg>
  </pc:docChgLst>
  <pc:docChgLst>
    <pc:chgData name="Kwok, Cindy" userId="S::ckwok31@gatech.edu::103f19da-a2d6-4b3c-bab8-0c202e50814c" providerId="AD" clId="Web-{6612907B-5A0A-4F93-AFE1-A76DA75BCBC2}"/>
    <pc:docChg chg="modSld">
      <pc:chgData name="Kwok, Cindy" userId="S::ckwok31@gatech.edu::103f19da-a2d6-4b3c-bab8-0c202e50814c" providerId="AD" clId="Web-{6612907B-5A0A-4F93-AFE1-A76DA75BCBC2}" dt="2020-09-25T22:40:35.117" v="81" actId="1076"/>
      <pc:docMkLst>
        <pc:docMk/>
      </pc:docMkLst>
      <pc:sldChg chg="addSp modSp">
        <pc:chgData name="Kwok, Cindy" userId="S::ckwok31@gatech.edu::103f19da-a2d6-4b3c-bab8-0c202e50814c" providerId="AD" clId="Web-{6612907B-5A0A-4F93-AFE1-A76DA75BCBC2}" dt="2020-09-25T22:40:35.117" v="81" actId="1076"/>
        <pc:sldMkLst>
          <pc:docMk/>
          <pc:sldMk cId="1448710655" sldId="312"/>
        </pc:sldMkLst>
        <pc:spChg chg="add mod">
          <ac:chgData name="Kwok, Cindy" userId="S::ckwok31@gatech.edu::103f19da-a2d6-4b3c-bab8-0c202e50814c" providerId="AD" clId="Web-{6612907B-5A0A-4F93-AFE1-A76DA75BCBC2}" dt="2020-09-25T22:40:35.117" v="81" actId="1076"/>
          <ac:spMkLst>
            <pc:docMk/>
            <pc:sldMk cId="1448710655" sldId="312"/>
            <ac:spMk id="4" creationId="{BF2BBE58-8738-4841-9811-20BA846DE500}"/>
          </ac:spMkLst>
        </pc:spChg>
        <pc:spChg chg="add mod">
          <ac:chgData name="Kwok, Cindy" userId="S::ckwok31@gatech.edu::103f19da-a2d6-4b3c-bab8-0c202e50814c" providerId="AD" clId="Web-{6612907B-5A0A-4F93-AFE1-A76DA75BCBC2}" dt="2020-09-25T22:37:55.950" v="78" actId="1076"/>
          <ac:spMkLst>
            <pc:docMk/>
            <pc:sldMk cId="1448710655" sldId="312"/>
            <ac:spMk id="9" creationId="{C682CB76-55F4-4D28-892D-2275308EBDBC}"/>
          </ac:spMkLst>
        </pc:spChg>
        <pc:cxnChg chg="add mod">
          <ac:chgData name="Kwok, Cindy" userId="S::ckwok31@gatech.edu::103f19da-a2d6-4b3c-bab8-0c202e50814c" providerId="AD" clId="Web-{6612907B-5A0A-4F93-AFE1-A76DA75BCBC2}" dt="2020-09-25T22:40:30.835" v="80" actId="14100"/>
          <ac:cxnSpMkLst>
            <pc:docMk/>
            <pc:sldMk cId="1448710655" sldId="312"/>
            <ac:cxnSpMk id="3" creationId="{2C76C525-A470-4AA1-84C5-DE84311CFE65}"/>
          </ac:cxnSpMkLst>
        </pc:cxnChg>
        <pc:cxnChg chg="add mod">
          <ac:chgData name="Kwok, Cindy" userId="S::ckwok31@gatech.edu::103f19da-a2d6-4b3c-bab8-0c202e50814c" providerId="AD" clId="Web-{6612907B-5A0A-4F93-AFE1-A76DA75BCBC2}" dt="2020-09-25T22:37:50.184" v="77" actId="14100"/>
          <ac:cxnSpMkLst>
            <pc:docMk/>
            <pc:sldMk cId="1448710655" sldId="312"/>
            <ac:cxnSpMk id="7" creationId="{9782A434-D4F7-4A61-9D78-0CF59D235F17}"/>
          </ac:cxnSpMkLst>
        </pc:cxnChg>
      </pc:sldChg>
    </pc:docChg>
  </pc:docChgLst>
  <pc:docChgLst>
    <pc:chgData name="Kwok, Cindy" userId="S::ckwok31@gatech.edu::103f19da-a2d6-4b3c-bab8-0c202e50814c" providerId="AD" clId="Web-{34DB9361-9C6C-4642-AFC7-9EBBDAEE20E8}"/>
    <pc:docChg chg="modSld">
      <pc:chgData name="Kwok, Cindy" userId="S::ckwok31@gatech.edu::103f19da-a2d6-4b3c-bab8-0c202e50814c" providerId="AD" clId="Web-{34DB9361-9C6C-4642-AFC7-9EBBDAEE20E8}" dt="2020-09-25T22:18:28.387" v="1" actId="20577"/>
      <pc:docMkLst>
        <pc:docMk/>
      </pc:docMkLst>
      <pc:sldChg chg="modSp">
        <pc:chgData name="Kwok, Cindy" userId="S::ckwok31@gatech.edu::103f19da-a2d6-4b3c-bab8-0c202e50814c" providerId="AD" clId="Web-{34DB9361-9C6C-4642-AFC7-9EBBDAEE20E8}" dt="2020-09-25T22:18:28.387" v="1" actId="20577"/>
        <pc:sldMkLst>
          <pc:docMk/>
          <pc:sldMk cId="1448710655" sldId="312"/>
        </pc:sldMkLst>
        <pc:spChg chg="mod">
          <ac:chgData name="Kwok, Cindy" userId="S::ckwok31@gatech.edu::103f19da-a2d6-4b3c-bab8-0c202e50814c" providerId="AD" clId="Web-{34DB9361-9C6C-4642-AFC7-9EBBDAEE20E8}" dt="2020-09-25T22:18:28.387" v="1" actId="20577"/>
          <ac:spMkLst>
            <pc:docMk/>
            <pc:sldMk cId="1448710655" sldId="312"/>
            <ac:spMk id="76" creationId="{00000000-0000-0000-0000-000000000000}"/>
          </ac:spMkLst>
        </pc:spChg>
      </pc:sldChg>
    </pc:docChg>
  </pc:docChgLst>
  <pc:docChgLst>
    <pc:chgData name="Kwok, Cindy" userId="S::ckwok31@gatech.edu::103f19da-a2d6-4b3c-bab8-0c202e50814c" providerId="AD" clId="Web-{900FD920-9CC1-4434-8F5C-3368E30C0D8E}"/>
    <pc:docChg chg="addSld modSld">
      <pc:chgData name="Kwok, Cindy" userId="S::ckwok31@gatech.edu::103f19da-a2d6-4b3c-bab8-0c202e50814c" providerId="AD" clId="Web-{900FD920-9CC1-4434-8F5C-3368E30C0D8E}" dt="2020-09-25T22:04:06.951" v="65" actId="20577"/>
      <pc:docMkLst>
        <pc:docMk/>
      </pc:docMkLst>
      <pc:sldChg chg="addSp modSp add replId">
        <pc:chgData name="Kwok, Cindy" userId="S::ckwok31@gatech.edu::103f19da-a2d6-4b3c-bab8-0c202e50814c" providerId="AD" clId="Web-{900FD920-9CC1-4434-8F5C-3368E30C0D8E}" dt="2020-09-25T22:04:06.951" v="65" actId="20577"/>
        <pc:sldMkLst>
          <pc:docMk/>
          <pc:sldMk cId="1448710655" sldId="312"/>
        </pc:sldMkLst>
        <pc:spChg chg="mod">
          <ac:chgData name="Kwok, Cindy" userId="S::ckwok31@gatech.edu::103f19da-a2d6-4b3c-bab8-0c202e50814c" providerId="AD" clId="Web-{900FD920-9CC1-4434-8F5C-3368E30C0D8E}" dt="2020-09-25T22:00:14.196" v="8" actId="20577"/>
          <ac:spMkLst>
            <pc:docMk/>
            <pc:sldMk cId="1448710655" sldId="312"/>
            <ac:spMk id="75" creationId="{00000000-0000-0000-0000-000000000000}"/>
          </ac:spMkLst>
        </pc:spChg>
        <pc:spChg chg="mod">
          <ac:chgData name="Kwok, Cindy" userId="S::ckwok31@gatech.edu::103f19da-a2d6-4b3c-bab8-0c202e50814c" providerId="AD" clId="Web-{900FD920-9CC1-4434-8F5C-3368E30C0D8E}" dt="2020-09-25T22:04:06.951" v="65" actId="20577"/>
          <ac:spMkLst>
            <pc:docMk/>
            <pc:sldMk cId="1448710655" sldId="312"/>
            <ac:spMk id="76" creationId="{00000000-0000-0000-0000-000000000000}"/>
          </ac:spMkLst>
        </pc:spChg>
        <pc:picChg chg="add mod">
          <ac:chgData name="Kwok, Cindy" userId="S::ckwok31@gatech.edu::103f19da-a2d6-4b3c-bab8-0c202e50814c" providerId="AD" clId="Web-{900FD920-9CC1-4434-8F5C-3368E30C0D8E}" dt="2020-09-25T22:01:21.150" v="31" actId="1076"/>
          <ac:picMkLst>
            <pc:docMk/>
            <pc:sldMk cId="1448710655" sldId="312"/>
            <ac:picMk id="2" creationId="{1E25C070-4950-4FFA-BF31-13E7743B23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6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95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82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41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312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628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13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129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172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5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585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35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888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4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09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268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96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72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47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71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85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9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71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37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e5BbxW3DA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3120575"/>
            <a:ext cx="8709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5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7 </a:t>
            </a:r>
            <a:r>
              <a:rPr lang="en" sz="85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lang="en-US" sz="85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387725" y="45833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387725" y="32117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Shallow Copy Array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86F83C-B229-4A77-8332-465D34811F04}"/>
              </a:ext>
            </a:extLst>
          </p:cNvPr>
          <p:cNvGraphicFramePr>
            <a:graphicFrameLocks noGrp="1"/>
          </p:cNvGraphicFramePr>
          <p:nvPr/>
        </p:nvGraphicFramePr>
        <p:xfrm>
          <a:off x="1943101" y="1697567"/>
          <a:ext cx="762097" cy="2319866"/>
        </p:xfrm>
        <a:graphic>
          <a:graphicData uri="http://schemas.openxmlformats.org/drawingml/2006/table">
            <a:tbl>
              <a:tblPr/>
              <a:tblGrid>
                <a:gridCol w="762097">
                  <a:extLst>
                    <a:ext uri="{9D8B030D-6E8A-4147-A177-3AD203B41FA5}">
                      <a16:colId xmlns:a16="http://schemas.microsoft.com/office/drawing/2014/main" val="339531515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l" rtl="0" fontAlgn="base"/>
                      <a:endParaRPr lang="en-US" sz="1300" b="0" i="0" u="none" strike="noStrike">
                        <a:solidFill>
                          <a:srgbClr val="695D46"/>
                        </a:solidFill>
                        <a:effectLst/>
                        <a:latin typeface="Consolas"/>
                      </a:endParaRPr>
                    </a:p>
                  </a:txBody>
                  <a:tcPr marL="86692" marR="86692" marT="43346" marB="43346">
                    <a:lnL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49173"/>
                  </a:ext>
                </a:extLst>
              </a:tr>
              <a:tr h="117686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300" b="0" i="0" u="none" strike="noStrike">
                        <a:solidFill>
                          <a:srgbClr val="695D46"/>
                        </a:solidFill>
                        <a:effectLst/>
                        <a:latin typeface="Consolas"/>
                      </a:endParaRPr>
                    </a:p>
                  </a:txBody>
                  <a:tcPr marL="86692" marR="86692" marT="43346" marB="43346">
                    <a:lnL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7599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079489-931D-4332-B8AD-2327BFF0EF2A}"/>
              </a:ext>
            </a:extLst>
          </p:cNvPr>
          <p:cNvCxnSpPr/>
          <p:nvPr/>
        </p:nvCxnSpPr>
        <p:spPr>
          <a:xfrm>
            <a:off x="2522870" y="2173948"/>
            <a:ext cx="726281" cy="3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79CEDF-8F00-4EA8-A6C5-9679F0C2AFA4}"/>
              </a:ext>
            </a:extLst>
          </p:cNvPr>
          <p:cNvSpPr txBox="1"/>
          <p:nvPr/>
        </p:nvSpPr>
        <p:spPr>
          <a:xfrm>
            <a:off x="3293505" y="1712391"/>
            <a:ext cx="19056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>
                <a:solidFill>
                  <a:srgbClr val="626263"/>
                </a:solidFill>
                <a:latin typeface="open sans"/>
              </a:rPr>
              <a:t>          </a:t>
            </a:r>
            <a:r>
              <a:rPr lang="en-US" sz="1200" b="1" u="sng" err="1">
                <a:solidFill>
                  <a:srgbClr val="626263"/>
                </a:solidFill>
                <a:latin typeface="open sans"/>
              </a:rPr>
              <a:t>redYoyo</a:t>
            </a:r>
            <a:r>
              <a:rPr lang="en-US" sz="1200" b="1" u="sng">
                <a:solidFill>
                  <a:srgbClr val="626263"/>
                </a:solidFill>
                <a:latin typeface="open sans"/>
              </a:rPr>
              <a:t>          </a:t>
            </a:r>
          </a:p>
          <a:p>
            <a:pPr algn="l"/>
            <a:r>
              <a:rPr lang="en-US" sz="1200" err="1">
                <a:solidFill>
                  <a:srgbClr val="626263"/>
                </a:solidFill>
                <a:latin typeface="Consolas"/>
                <a:cs typeface="Consolas" panose="020B0609020204030204" pitchFamily="49" charset="0"/>
              </a:rPr>
              <a:t>stringLength</a:t>
            </a:r>
            <a:r>
              <a:rPr lang="en-US" sz="1200">
                <a:solidFill>
                  <a:srgbClr val="626263"/>
                </a:solidFill>
                <a:latin typeface="Consolas"/>
                <a:cs typeface="Consolas" panose="020B0609020204030204" pitchFamily="49" charset="0"/>
              </a:rPr>
              <a:t> = 38.0;</a:t>
            </a:r>
          </a:p>
          <a:p>
            <a:pPr algn="l"/>
            <a:r>
              <a:rPr lang="en-US" sz="1200">
                <a:solidFill>
                  <a:srgbClr val="626263"/>
                </a:solidFill>
                <a:latin typeface="Consolas"/>
                <a:cs typeface="Consolas" panose="020B0609020204030204" pitchFamily="49" charset="0"/>
              </a:rPr>
              <a:t>radius = 1.25;</a:t>
            </a:r>
          </a:p>
          <a:p>
            <a:r>
              <a:rPr lang="en-US" sz="1200">
                <a:solidFill>
                  <a:srgbClr val="626263"/>
                </a:solidFill>
                <a:latin typeface="Consolas"/>
              </a:rPr>
              <a:t>color = “red”;</a:t>
            </a:r>
            <a:endParaRPr lang="en-US"/>
          </a:p>
          <a:p>
            <a:pPr algn="l"/>
            <a:r>
              <a:rPr lang="en-US" sz="1200">
                <a:solidFill>
                  <a:srgbClr val="626263"/>
                </a:solidFill>
                <a:latin typeface="Consolas"/>
                <a:cs typeface="Consolas" panose="020B0609020204030204" pitchFamily="49" charset="0"/>
              </a:rPr>
              <a:t>owner = “Lucas”;</a:t>
            </a:r>
            <a:endParaRPr lang="en-US" sz="1200">
              <a:solidFill>
                <a:srgbClr val="626263"/>
              </a:solidFill>
              <a:latin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CE89E-7793-4E82-AEE8-18732D6CC2A6}"/>
              </a:ext>
            </a:extLst>
          </p:cNvPr>
          <p:cNvSpPr txBox="1"/>
          <p:nvPr/>
        </p:nvSpPr>
        <p:spPr>
          <a:xfrm>
            <a:off x="981873" y="1330613"/>
            <a:ext cx="26845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626263"/>
                </a:solidFill>
                <a:latin typeface="Consolas"/>
              </a:rPr>
              <a:t>Yoyo[] </a:t>
            </a:r>
            <a:r>
              <a:rPr lang="en-US" sz="1200" err="1">
                <a:solidFill>
                  <a:srgbClr val="626263"/>
                </a:solidFill>
                <a:latin typeface="Consolas"/>
              </a:rPr>
              <a:t>arr</a:t>
            </a:r>
            <a:r>
              <a:rPr lang="en-US" sz="1200">
                <a:solidFill>
                  <a:srgbClr val="626263"/>
                </a:solidFill>
                <a:latin typeface="Consolas"/>
              </a:rPr>
              <a:t> = new Yoyo[2];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8E926E-C7DE-4AD4-9053-2AD864C94CB4}"/>
              </a:ext>
            </a:extLst>
          </p:cNvPr>
          <p:cNvCxnSpPr>
            <a:cxnSpLocks/>
          </p:cNvCxnSpPr>
          <p:nvPr/>
        </p:nvCxnSpPr>
        <p:spPr>
          <a:xfrm>
            <a:off x="2497470" y="3427014"/>
            <a:ext cx="726281" cy="3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861A70-9F72-45EE-8CE9-2211FCC845ED}"/>
              </a:ext>
            </a:extLst>
          </p:cNvPr>
          <p:cNvSpPr txBox="1"/>
          <p:nvPr/>
        </p:nvSpPr>
        <p:spPr>
          <a:xfrm>
            <a:off x="3268105" y="2965457"/>
            <a:ext cx="19056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u="sng">
                <a:solidFill>
                  <a:srgbClr val="626263"/>
                </a:solidFill>
                <a:latin typeface="open sans"/>
              </a:rPr>
              <a:t>          </a:t>
            </a:r>
            <a:r>
              <a:rPr lang="en-US" sz="1200" b="1" u="sng" err="1">
                <a:solidFill>
                  <a:srgbClr val="626263"/>
                </a:solidFill>
                <a:latin typeface="open sans"/>
              </a:rPr>
              <a:t>blueYoyo</a:t>
            </a:r>
            <a:r>
              <a:rPr lang="en-US" sz="1200" b="1" u="sng">
                <a:solidFill>
                  <a:srgbClr val="626263"/>
                </a:solidFill>
                <a:latin typeface="open sans"/>
              </a:rPr>
              <a:t>          </a:t>
            </a:r>
          </a:p>
          <a:p>
            <a:pPr algn="l"/>
            <a:r>
              <a:rPr lang="en-US" sz="1200" err="1">
                <a:solidFill>
                  <a:srgbClr val="626263"/>
                </a:solidFill>
                <a:latin typeface="Consolas"/>
                <a:cs typeface="Consolas" panose="020B0609020204030204" pitchFamily="49" charset="0"/>
              </a:rPr>
              <a:t>stringLength</a:t>
            </a:r>
            <a:r>
              <a:rPr lang="en-US" sz="1200">
                <a:solidFill>
                  <a:srgbClr val="626263"/>
                </a:solidFill>
                <a:latin typeface="Consolas"/>
                <a:cs typeface="Consolas" panose="020B0609020204030204" pitchFamily="49" charset="0"/>
              </a:rPr>
              <a:t> = 40.0;</a:t>
            </a:r>
          </a:p>
          <a:p>
            <a:pPr algn="l"/>
            <a:r>
              <a:rPr lang="en-US" sz="1200">
                <a:solidFill>
                  <a:srgbClr val="626263"/>
                </a:solidFill>
                <a:latin typeface="Consolas"/>
                <a:cs typeface="Consolas" panose="020B0609020204030204" pitchFamily="49" charset="0"/>
              </a:rPr>
              <a:t>radius = 1.25;</a:t>
            </a:r>
          </a:p>
          <a:p>
            <a:r>
              <a:rPr lang="en-US" sz="1200">
                <a:solidFill>
                  <a:srgbClr val="626263"/>
                </a:solidFill>
                <a:latin typeface="Consolas"/>
              </a:rPr>
              <a:t>color = “blue”;</a:t>
            </a:r>
            <a:endParaRPr lang="en-US"/>
          </a:p>
          <a:p>
            <a:pPr algn="l"/>
            <a:r>
              <a:rPr lang="en-US" sz="1200">
                <a:solidFill>
                  <a:srgbClr val="626263"/>
                </a:solidFill>
                <a:latin typeface="Consolas"/>
                <a:cs typeface="Consolas" panose="020B0609020204030204" pitchFamily="49" charset="0"/>
              </a:rPr>
              <a:t>owner = “Allison”;</a:t>
            </a:r>
            <a:endParaRPr lang="en-US" sz="1200">
              <a:solidFill>
                <a:srgbClr val="626263"/>
              </a:solidFill>
              <a:latin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DD9E79-728D-415B-8B61-E3DA62EDB2CC}"/>
              </a:ext>
            </a:extLst>
          </p:cNvPr>
          <p:cNvSpPr txBox="1"/>
          <p:nvPr/>
        </p:nvSpPr>
        <p:spPr>
          <a:xfrm>
            <a:off x="4707438" y="1335623"/>
            <a:ext cx="33788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626263"/>
                </a:solidFill>
                <a:latin typeface="Consolas"/>
              </a:rPr>
              <a:t>Yoyo[] copy = new Yoyo[</a:t>
            </a:r>
            <a:r>
              <a:rPr lang="en-US" sz="1200" err="1">
                <a:solidFill>
                  <a:srgbClr val="626263"/>
                </a:solidFill>
                <a:latin typeface="Consolas"/>
              </a:rPr>
              <a:t>arr.length</a:t>
            </a:r>
            <a:r>
              <a:rPr lang="en-US" sz="1200">
                <a:solidFill>
                  <a:srgbClr val="626263"/>
                </a:solidFill>
                <a:latin typeface="Consolas"/>
              </a:rPr>
              <a:t>];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C9B1BC-4EF9-4401-AA7C-BB67EE6FCE5F}"/>
              </a:ext>
            </a:extLst>
          </p:cNvPr>
          <p:cNvGraphicFramePr>
            <a:graphicFrameLocks noGrp="1"/>
          </p:cNvGraphicFramePr>
          <p:nvPr/>
        </p:nvGraphicFramePr>
        <p:xfrm>
          <a:off x="5778501" y="1748367"/>
          <a:ext cx="762097" cy="2319866"/>
        </p:xfrm>
        <a:graphic>
          <a:graphicData uri="http://schemas.openxmlformats.org/drawingml/2006/table">
            <a:tbl>
              <a:tblPr/>
              <a:tblGrid>
                <a:gridCol w="762097">
                  <a:extLst>
                    <a:ext uri="{9D8B030D-6E8A-4147-A177-3AD203B41FA5}">
                      <a16:colId xmlns:a16="http://schemas.microsoft.com/office/drawing/2014/main" val="339531515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l" rtl="0" fontAlgn="base"/>
                      <a:endParaRPr lang="en-US" sz="1300" b="0" i="0" u="none" strike="noStrike">
                        <a:solidFill>
                          <a:srgbClr val="695D46"/>
                        </a:solidFill>
                        <a:effectLst/>
                        <a:latin typeface="Consolas"/>
                      </a:endParaRPr>
                    </a:p>
                  </a:txBody>
                  <a:tcPr marL="86692" marR="86692" marT="43346" marB="43346">
                    <a:lnL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49173"/>
                  </a:ext>
                </a:extLst>
              </a:tr>
              <a:tr h="117686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300" b="0" i="0" u="none" strike="noStrike">
                        <a:solidFill>
                          <a:srgbClr val="695D46"/>
                        </a:solidFill>
                        <a:effectLst/>
                        <a:latin typeface="Consolas"/>
                      </a:endParaRPr>
                    </a:p>
                  </a:txBody>
                  <a:tcPr marL="86692" marR="86692" marT="43346" marB="43346">
                    <a:lnL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821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7599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0DD0B2-778E-41FF-ADE2-90FFD3D84B9B}"/>
              </a:ext>
            </a:extLst>
          </p:cNvPr>
          <p:cNvCxnSpPr>
            <a:cxnSpLocks/>
          </p:cNvCxnSpPr>
          <p:nvPr/>
        </p:nvCxnSpPr>
        <p:spPr>
          <a:xfrm flipH="1">
            <a:off x="5247285" y="2233215"/>
            <a:ext cx="725752" cy="35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384BB-5D7D-426B-8CCC-25CC170C5E43}"/>
              </a:ext>
            </a:extLst>
          </p:cNvPr>
          <p:cNvCxnSpPr>
            <a:cxnSpLocks/>
          </p:cNvCxnSpPr>
          <p:nvPr/>
        </p:nvCxnSpPr>
        <p:spPr>
          <a:xfrm flipH="1">
            <a:off x="5221885" y="3469348"/>
            <a:ext cx="755385" cy="3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C072BD-1D86-4852-A9B6-0362D5F36A2A}"/>
              </a:ext>
            </a:extLst>
          </p:cNvPr>
          <p:cNvSpPr txBox="1"/>
          <p:nvPr/>
        </p:nvSpPr>
        <p:spPr>
          <a:xfrm>
            <a:off x="1075237" y="4277790"/>
            <a:ext cx="66808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626263"/>
                </a:solidFill>
                <a:latin typeface="Open sans"/>
              </a:rPr>
              <a:t>When </a:t>
            </a:r>
            <a:r>
              <a:rPr lang="en-US" sz="1200" b="1" err="1">
                <a:solidFill>
                  <a:srgbClr val="626263"/>
                </a:solidFill>
                <a:latin typeface="Consolas"/>
              </a:rPr>
              <a:t>arr</a:t>
            </a:r>
            <a:r>
              <a:rPr lang="en-US" sz="1200" b="1">
                <a:solidFill>
                  <a:srgbClr val="626263"/>
                </a:solidFill>
                <a:latin typeface="Consolas"/>
              </a:rPr>
              <a:t>[0].</a:t>
            </a:r>
            <a:r>
              <a:rPr lang="en-US" sz="1200" b="1" err="1">
                <a:solidFill>
                  <a:srgbClr val="626263"/>
                </a:solidFill>
                <a:latin typeface="Consolas"/>
              </a:rPr>
              <a:t>setColor</a:t>
            </a:r>
            <a:r>
              <a:rPr lang="en-US" sz="1200" b="1">
                <a:solidFill>
                  <a:srgbClr val="626263"/>
                </a:solidFill>
                <a:latin typeface="Consolas"/>
              </a:rPr>
              <a:t>("yellow");</a:t>
            </a:r>
            <a:r>
              <a:rPr lang="en-US" sz="1200">
                <a:solidFill>
                  <a:srgbClr val="626263"/>
                </a:solidFill>
                <a:latin typeface="Consolas"/>
              </a:rPr>
              <a:t> </a:t>
            </a:r>
            <a:r>
              <a:rPr lang="en-US" sz="1200">
                <a:solidFill>
                  <a:srgbClr val="626263"/>
                </a:solidFill>
                <a:latin typeface="Open sans"/>
              </a:rPr>
              <a:t>is called, it will change the </a:t>
            </a:r>
            <a:r>
              <a:rPr lang="en-US" sz="1200" b="1" err="1">
                <a:solidFill>
                  <a:srgbClr val="626263"/>
                </a:solidFill>
                <a:latin typeface="Consolas"/>
              </a:rPr>
              <a:t>redYoyo</a:t>
            </a:r>
            <a:r>
              <a:rPr lang="en-US" sz="1200" b="1">
                <a:solidFill>
                  <a:srgbClr val="626263"/>
                </a:solidFill>
                <a:latin typeface="Consolas"/>
              </a:rPr>
              <a:t> </a:t>
            </a:r>
            <a:r>
              <a:rPr lang="en-US" sz="1200">
                <a:solidFill>
                  <a:srgbClr val="626263"/>
                </a:solidFill>
                <a:latin typeface="Open sans"/>
              </a:rPr>
              <a:t>instance and so both </a:t>
            </a:r>
            <a:r>
              <a:rPr lang="en-US" sz="1200" b="1" err="1">
                <a:solidFill>
                  <a:srgbClr val="626263"/>
                </a:solidFill>
                <a:latin typeface="Consolas"/>
              </a:rPr>
              <a:t>arr</a:t>
            </a:r>
            <a:r>
              <a:rPr lang="en-US" sz="1200" b="1">
                <a:solidFill>
                  <a:srgbClr val="626263"/>
                </a:solidFill>
                <a:latin typeface="Consolas"/>
              </a:rPr>
              <a:t> </a:t>
            </a:r>
            <a:r>
              <a:rPr lang="en-US" sz="1200">
                <a:solidFill>
                  <a:srgbClr val="626263"/>
                </a:solidFill>
                <a:latin typeface="Open sans"/>
              </a:rPr>
              <a:t>and </a:t>
            </a:r>
            <a:r>
              <a:rPr lang="en-US" sz="1200" b="1">
                <a:solidFill>
                  <a:srgbClr val="626263"/>
                </a:solidFill>
                <a:latin typeface="Consolas"/>
              </a:rPr>
              <a:t>copy </a:t>
            </a:r>
            <a:r>
              <a:rPr lang="en-US" sz="1200">
                <a:solidFill>
                  <a:srgbClr val="626263"/>
                </a:solidFill>
                <a:latin typeface="Open sans"/>
              </a:rPr>
              <a:t>will be changed. Now copy no longer holds the original values of the array.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21D35-95B1-42DC-BA84-7D2E1C904B90}"/>
              </a:ext>
            </a:extLst>
          </p:cNvPr>
          <p:cNvSpPr txBox="1"/>
          <p:nvPr/>
        </p:nvSpPr>
        <p:spPr>
          <a:xfrm>
            <a:off x="4000470" y="2245792"/>
            <a:ext cx="965820" cy="276999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626263"/>
                </a:solidFill>
                <a:latin typeface="Consolas"/>
              </a:rPr>
              <a:t>"yellow";</a:t>
            </a:r>
          </a:p>
        </p:txBody>
      </p:sp>
    </p:spTree>
    <p:extLst>
      <p:ext uri="{BB962C8B-B14F-4D97-AF65-F5344CB8AC3E}">
        <p14:creationId xmlns:p14="http://schemas.microsoft.com/office/powerpoint/2010/main" val="29436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 Deep Copies (Copy Constructors)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3257"/>
            <a:ext cx="8520600" cy="116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474748"/>
                </a:solidFill>
              </a:rPr>
              <a:t>Instead, use deep copies to create a new identical instance of our object and its instance variables to avoid the issues of aliasing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rgbClr val="474748"/>
                </a:solidFill>
              </a:rPr>
              <a:t>We may need to add a constructor to specifically create copies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F6AF9D5-AC13-4739-B6C0-0AC5056D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6" y="2384397"/>
            <a:ext cx="3784146" cy="2755956"/>
          </a:xfrm>
          <a:prstGeom prst="rect">
            <a:avLst/>
          </a:prstGeom>
        </p:spPr>
      </p:pic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E3DCEB80-C7B9-411E-A904-E854450836B1}"/>
              </a:ext>
            </a:extLst>
          </p:cNvPr>
          <p:cNvSpPr txBox="1">
            <a:spLocks/>
          </p:cNvSpPr>
          <p:nvPr/>
        </p:nvSpPr>
        <p:spPr>
          <a:xfrm>
            <a:off x="3879494" y="2877656"/>
            <a:ext cx="5254884" cy="18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" sz="1400">
                <a:latin typeface="Consolas"/>
              </a:rPr>
              <a:t>Yoyo </a:t>
            </a:r>
            <a:r>
              <a:rPr lang="en" sz="1400" err="1">
                <a:solidFill>
                  <a:srgbClr val="FF0000"/>
                </a:solidFill>
                <a:latin typeface="Consolas"/>
              </a:rPr>
              <a:t>redYoyo</a:t>
            </a:r>
            <a:r>
              <a:rPr lang="en" sz="1400">
                <a:latin typeface="Consolas"/>
              </a:rPr>
              <a:t> = new Yoyo("red", "Akul", 2.5, 35.5);</a:t>
            </a:r>
            <a:endParaRPr lang="en"/>
          </a:p>
          <a:p>
            <a:pPr marL="114300" indent="0">
              <a:lnSpc>
                <a:spcPct val="150000"/>
              </a:lnSpc>
              <a:buNone/>
            </a:pPr>
            <a:r>
              <a:rPr lang="en" sz="1400">
                <a:latin typeface="Consolas"/>
              </a:rPr>
              <a:t>Yoyo </a:t>
            </a:r>
            <a:r>
              <a:rPr lang="en" sz="1400" err="1">
                <a:latin typeface="Consolas"/>
              </a:rPr>
              <a:t>deepCopyRedYoyo</a:t>
            </a:r>
            <a:r>
              <a:rPr lang="en" sz="1400">
                <a:latin typeface="Consolas"/>
              </a:rPr>
              <a:t> = new Yoyo(</a:t>
            </a:r>
            <a:r>
              <a:rPr lang="en" sz="1400" err="1">
                <a:solidFill>
                  <a:srgbClr val="FF0000"/>
                </a:solidFill>
                <a:latin typeface="Consolas"/>
              </a:rPr>
              <a:t>redYoyo</a:t>
            </a:r>
            <a:r>
              <a:rPr lang="en" sz="1400">
                <a:latin typeface="Consolas"/>
              </a:rPr>
              <a:t>);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" sz="1400" err="1">
                <a:latin typeface="Consolas"/>
              </a:rPr>
              <a:t>deepCopyRedYoyo.setColor</a:t>
            </a:r>
            <a:r>
              <a:rPr lang="en" sz="1400">
                <a:latin typeface="Consolas"/>
              </a:rPr>
              <a:t>("green");</a:t>
            </a:r>
            <a:endParaRPr lang="en-US" sz="1400"/>
          </a:p>
          <a:p>
            <a:pPr marL="114300" indent="0">
              <a:lnSpc>
                <a:spcPct val="150000"/>
              </a:lnSpc>
              <a:buNone/>
            </a:pPr>
            <a:r>
              <a:rPr lang="en" sz="1400" err="1">
                <a:latin typeface="Consolas"/>
              </a:rPr>
              <a:t>System.out.println</a:t>
            </a:r>
            <a:r>
              <a:rPr lang="en" sz="1400">
                <a:latin typeface="Consolas"/>
              </a:rPr>
              <a:t>(</a:t>
            </a:r>
            <a:r>
              <a:rPr lang="en" sz="1400" err="1">
                <a:solidFill>
                  <a:srgbClr val="FF0000"/>
                </a:solidFill>
                <a:latin typeface="Consolas"/>
              </a:rPr>
              <a:t>redYoyo</a:t>
            </a:r>
            <a:r>
              <a:rPr lang="en" sz="1400" err="1">
                <a:latin typeface="Consolas"/>
              </a:rPr>
              <a:t>.getColor</a:t>
            </a:r>
            <a:r>
              <a:rPr lang="en" sz="1400">
                <a:latin typeface="Consolas"/>
              </a:rPr>
              <a:t>());</a:t>
            </a:r>
            <a:r>
              <a:rPr lang="en" sz="1400">
                <a:solidFill>
                  <a:schemeClr val="bg1">
                    <a:lumMod val="65000"/>
                  </a:schemeClr>
                </a:solidFill>
                <a:latin typeface="Consolas"/>
              </a:rPr>
              <a:t> </a:t>
            </a:r>
            <a:endParaRPr lang="en">
              <a:solidFill>
                <a:schemeClr val="bg1">
                  <a:lumMod val="65000"/>
                </a:schemeClr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" sz="1400">
                <a:solidFill>
                  <a:schemeClr val="bg1">
                    <a:lumMod val="65000"/>
                  </a:schemeClr>
                </a:solidFill>
                <a:latin typeface="Consolas"/>
              </a:rPr>
              <a:t>//will print "red"</a:t>
            </a:r>
            <a:endParaRPr lang="en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Deep Copy Array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3F6FD-2764-4866-BC43-DF6AA3A64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4" b="589"/>
          <a:stretch/>
        </p:blipFill>
        <p:spPr>
          <a:xfrm>
            <a:off x="1792062" y="1280606"/>
            <a:ext cx="7146974" cy="34389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396375-E185-4B52-AE42-C6D3D94C039F}"/>
              </a:ext>
            </a:extLst>
          </p:cNvPr>
          <p:cNvSpPr/>
          <p:nvPr/>
        </p:nvSpPr>
        <p:spPr>
          <a:xfrm>
            <a:off x="2196192" y="2815317"/>
            <a:ext cx="3980090" cy="9184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4CA1B34-B173-48BF-9C42-4B985EE583EC}"/>
              </a:ext>
            </a:extLst>
          </p:cNvPr>
          <p:cNvSpPr/>
          <p:nvPr/>
        </p:nvSpPr>
        <p:spPr>
          <a:xfrm>
            <a:off x="1041600" y="3465629"/>
            <a:ext cx="1027339" cy="251733"/>
          </a:xfrm>
          <a:prstGeom prst="right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76;p14">
            <a:extLst>
              <a:ext uri="{FF2B5EF4-FFF2-40B4-BE49-F238E27FC236}">
                <a16:creationId xmlns:a16="http://schemas.microsoft.com/office/drawing/2014/main" id="{60E3DB6B-A835-4968-9D80-104D3C69CFBD}"/>
              </a:ext>
            </a:extLst>
          </p:cNvPr>
          <p:cNvSpPr txBox="1">
            <a:spLocks/>
          </p:cNvSpPr>
          <p:nvPr/>
        </p:nvSpPr>
        <p:spPr>
          <a:xfrm>
            <a:off x="151134" y="1677260"/>
            <a:ext cx="1703422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en-US" sz="1600">
                <a:solidFill>
                  <a:srgbClr val="474748"/>
                </a:solidFill>
                <a:latin typeface="Roboto"/>
                <a:ea typeface="Roboto"/>
              </a:rPr>
              <a:t>To make a deep copy of arrays, you'll need to iterate through each element in the array!</a:t>
            </a:r>
          </a:p>
        </p:txBody>
      </p:sp>
    </p:spTree>
    <p:extLst>
      <p:ext uri="{BB962C8B-B14F-4D97-AF65-F5344CB8AC3E}">
        <p14:creationId xmlns:p14="http://schemas.microsoft.com/office/powerpoint/2010/main" val="341675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Wrapper Classes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44CD6EF2-D365-4F86-B8AC-15CF46A812C2}"/>
              </a:ext>
            </a:extLst>
          </p:cNvPr>
          <p:cNvSpPr txBox="1">
            <a:spLocks/>
          </p:cNvSpPr>
          <p:nvPr/>
        </p:nvSpPr>
        <p:spPr>
          <a:xfrm>
            <a:off x="307617" y="128265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000">
                <a:solidFill>
                  <a:srgbClr val="6A5D45"/>
                </a:solidFill>
              </a:rPr>
              <a:t>A wrapper class holds the same data as a primitive, but is an object</a:t>
            </a:r>
            <a:endParaRPr lang="en-US" sz="2000"/>
          </a:p>
          <a:p>
            <a:pPr>
              <a:lnSpc>
                <a:spcPct val="114999"/>
              </a:lnSpc>
            </a:pPr>
            <a:r>
              <a:rPr lang="en-US" sz="2000">
                <a:solidFill>
                  <a:srgbClr val="6A5D45"/>
                </a:solidFill>
              </a:rPr>
              <a:t>This means you can call methods on it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" sz="2000">
                <a:solidFill>
                  <a:srgbClr val="6A5D45"/>
                </a:solidFill>
                <a:latin typeface="Roboto"/>
                <a:ea typeface="Roboto"/>
              </a:rPr>
              <a:t>There is a corresponding wrapper class for every primitive type:</a:t>
            </a:r>
            <a:endParaRPr lang="en" sz="2000">
              <a:solidFill>
                <a:srgbClr val="6A5D45"/>
              </a:solidFill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,Sans-Serif"/>
              <a:buChar char="●"/>
            </a:pPr>
            <a:r>
              <a:rPr lang="en" sz="1600">
                <a:solidFill>
                  <a:srgbClr val="6A5D45"/>
                </a:solidFill>
                <a:latin typeface="Roboto"/>
                <a:ea typeface="Roboto"/>
              </a:rPr>
              <a:t>int -&gt; Integer</a:t>
            </a:r>
            <a:endParaRPr lang="en-US" sz="1600">
              <a:solidFill>
                <a:srgbClr val="6A5D45"/>
              </a:solidFill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,Sans-Serif"/>
              <a:buChar char="●"/>
            </a:pPr>
            <a:r>
              <a:rPr lang="en" sz="1600">
                <a:solidFill>
                  <a:srgbClr val="6A5D45"/>
                </a:solidFill>
                <a:latin typeface="Roboto"/>
                <a:ea typeface="Roboto"/>
              </a:rPr>
              <a:t>double -&gt; Double</a:t>
            </a:r>
            <a:endParaRPr lang="en" sz="1600">
              <a:solidFill>
                <a:srgbClr val="6A5D45"/>
              </a:solidFill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,Sans-Serif"/>
              <a:buChar char="●"/>
            </a:pPr>
            <a:r>
              <a:rPr lang="en" sz="1600">
                <a:solidFill>
                  <a:srgbClr val="6A5D45"/>
                </a:solidFill>
                <a:latin typeface="Roboto"/>
                <a:ea typeface="Roboto"/>
              </a:rPr>
              <a:t>char -&gt; Character 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,Sans-Serif"/>
              <a:buChar char="●"/>
            </a:pPr>
            <a:r>
              <a:rPr lang="en-US" sz="1600">
                <a:solidFill>
                  <a:srgbClr val="6A5D45"/>
                </a:solidFill>
                <a:latin typeface="Roboto"/>
                <a:ea typeface="Roboto"/>
              </a:rPr>
              <a:t>b</a:t>
            </a:r>
            <a:r>
              <a:rPr lang="en" sz="1600" err="1">
                <a:solidFill>
                  <a:srgbClr val="6A5D45"/>
                </a:solidFill>
                <a:latin typeface="Roboto"/>
                <a:ea typeface="Roboto"/>
              </a:rPr>
              <a:t>oolean</a:t>
            </a:r>
            <a:r>
              <a:rPr lang="en" sz="1600">
                <a:solidFill>
                  <a:srgbClr val="6A5D45"/>
                </a:solidFill>
                <a:latin typeface="Roboto"/>
                <a:ea typeface="Roboto"/>
              </a:rPr>
              <a:t> -&gt; Boolean</a:t>
            </a:r>
            <a:endParaRPr lang="en" sz="1600">
              <a:solidFill>
                <a:srgbClr val="6A5D45"/>
              </a:solidFill>
            </a:endParaRP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" sz="2000">
                <a:solidFill>
                  <a:srgbClr val="6A5D45"/>
                </a:solidFill>
                <a:latin typeface="Roboto"/>
                <a:ea typeface="Roboto"/>
              </a:rPr>
              <a:t>Each of these wrappers lives in </a:t>
            </a:r>
            <a:r>
              <a:rPr lang="en" sz="2000" err="1">
                <a:solidFill>
                  <a:srgbClr val="6A5D45"/>
                </a:solidFill>
                <a:latin typeface="Roboto"/>
                <a:ea typeface="Roboto"/>
              </a:rPr>
              <a:t>java.lang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,Sans-Serif"/>
              <a:buChar char="●"/>
            </a:pPr>
            <a:r>
              <a:rPr lang="en" sz="1600">
                <a:solidFill>
                  <a:srgbClr val="6A5D45"/>
                </a:solidFill>
                <a:latin typeface="Roboto"/>
                <a:ea typeface="Roboto"/>
              </a:rPr>
              <a:t>No need to import</a:t>
            </a:r>
          </a:p>
          <a:p>
            <a:pPr>
              <a:lnSpc>
                <a:spcPct val="114999"/>
              </a:lnSpc>
            </a:pPr>
            <a:endParaRPr lang="en">
              <a:solidFill>
                <a:srgbClr val="6A5D45"/>
              </a:solidFill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6A5D45"/>
              </a:solidFill>
              <a:latin typeface="Consolas"/>
              <a:ea typeface="Roboto"/>
            </a:endParaRPr>
          </a:p>
        </p:txBody>
      </p:sp>
      <p:pic>
        <p:nvPicPr>
          <p:cNvPr id="3074" name="Picture 2" descr="Java is so primitive : ProgrammerHumor">
            <a:extLst>
              <a:ext uri="{FF2B5EF4-FFF2-40B4-BE49-F238E27FC236}">
                <a16:creationId xmlns:a16="http://schemas.microsoft.com/office/drawing/2014/main" id="{15A1CC7C-B952-42A5-AFCA-C63FDF30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06" y="2842404"/>
            <a:ext cx="2451050" cy="17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0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Autoboxing / Unboxing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44CD6EF2-D365-4F86-B8AC-15CF46A812C2}"/>
              </a:ext>
            </a:extLst>
          </p:cNvPr>
          <p:cNvSpPr txBox="1">
            <a:spLocks/>
          </p:cNvSpPr>
          <p:nvPr/>
        </p:nvSpPr>
        <p:spPr>
          <a:xfrm>
            <a:off x="307617" y="128265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Roboto"/>
              <a:buChar char="●"/>
            </a:pPr>
            <a:r>
              <a:rPr lang="en-US" sz="2000">
                <a:latin typeface="Roboto"/>
                <a:ea typeface="Roboto"/>
              </a:rPr>
              <a:t>Java automatically converts between primitive and wrapper types when needed:</a:t>
            </a:r>
          </a:p>
          <a:p>
            <a:pPr>
              <a:lnSpc>
                <a:spcPct val="114999"/>
              </a:lnSpc>
            </a:pPr>
            <a:endParaRPr lang="en"/>
          </a:p>
          <a:p>
            <a:pPr marL="114300" indent="0">
              <a:lnSpc>
                <a:spcPct val="114999"/>
              </a:lnSpc>
              <a:buNone/>
            </a:pPr>
            <a:r>
              <a:rPr lang="en">
                <a:latin typeface="Consolas"/>
                <a:ea typeface="Roboto"/>
              </a:rPr>
              <a:t>Integer num1;</a:t>
            </a:r>
            <a:endParaRPr lang="en"/>
          </a:p>
          <a:p>
            <a:pPr marL="114300" indent="0">
              <a:lnSpc>
                <a:spcPct val="114999"/>
              </a:lnSpc>
              <a:buNone/>
            </a:pPr>
            <a:r>
              <a:rPr lang="en">
                <a:latin typeface="Consolas"/>
                <a:ea typeface="Roboto"/>
              </a:rPr>
              <a:t>int </a:t>
            </a:r>
            <a:r>
              <a:rPr lang="en" err="1">
                <a:latin typeface="Consolas"/>
                <a:ea typeface="Roboto"/>
              </a:rPr>
              <a:t>val</a:t>
            </a:r>
            <a:r>
              <a:rPr lang="en">
                <a:latin typeface="Consolas"/>
                <a:ea typeface="Roboto"/>
              </a:rPr>
              <a:t> = 5;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">
                <a:latin typeface="Consolas"/>
                <a:ea typeface="Roboto"/>
              </a:rPr>
              <a:t>num1 = </a:t>
            </a:r>
            <a:r>
              <a:rPr lang="en" err="1">
                <a:latin typeface="Consolas"/>
                <a:ea typeface="Roboto"/>
              </a:rPr>
              <a:t>val</a:t>
            </a:r>
            <a:r>
              <a:rPr lang="en">
                <a:latin typeface="Consolas"/>
                <a:ea typeface="Roboto"/>
              </a:rPr>
              <a:t>; </a:t>
            </a:r>
            <a:r>
              <a:rPr lang="en">
                <a:solidFill>
                  <a:schemeClr val="bg1">
                    <a:lumMod val="65000"/>
                  </a:schemeClr>
                </a:solidFill>
                <a:latin typeface="Consolas"/>
                <a:ea typeface="Roboto"/>
              </a:rPr>
              <a:t>//autoboxing: 5 is converted from int to Integer</a:t>
            </a:r>
            <a:endParaRPr lang="en">
              <a:solidFill>
                <a:schemeClr val="bg1">
                  <a:lumMod val="65000"/>
                </a:schemeClr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">
              <a:solidFill>
                <a:schemeClr val="bg1">
                  <a:lumMod val="65000"/>
                </a:schemeClr>
              </a:solidFill>
              <a:latin typeface="Consolas"/>
              <a:ea typeface="Roboto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">
                <a:latin typeface="Consolas"/>
                <a:ea typeface="Roboto"/>
              </a:rPr>
              <a:t>Integer num2 = </a:t>
            </a:r>
            <a:r>
              <a:rPr lang="en" err="1">
                <a:latin typeface="Consolas"/>
                <a:ea typeface="Roboto"/>
              </a:rPr>
              <a:t>Integer.valueOf</a:t>
            </a:r>
            <a:r>
              <a:rPr lang="en">
                <a:latin typeface="Consolas"/>
                <a:ea typeface="Roboto"/>
              </a:rPr>
              <a:t>(-4);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">
                <a:latin typeface="Consolas"/>
                <a:ea typeface="Roboto"/>
              </a:rPr>
              <a:t>int </a:t>
            </a:r>
            <a:r>
              <a:rPr lang="en" err="1">
                <a:latin typeface="Consolas"/>
                <a:ea typeface="Roboto"/>
              </a:rPr>
              <a:t>myVal</a:t>
            </a:r>
            <a:r>
              <a:rPr lang="en">
                <a:latin typeface="Consolas"/>
                <a:ea typeface="Roboto"/>
              </a:rPr>
              <a:t> = num2; </a:t>
            </a:r>
            <a:r>
              <a:rPr lang="en">
                <a:solidFill>
                  <a:schemeClr val="bg1">
                    <a:lumMod val="65000"/>
                  </a:schemeClr>
                </a:solidFill>
                <a:latin typeface="Consolas"/>
                <a:ea typeface="Roboto"/>
              </a:rPr>
              <a:t>//unboxing: -4 is converted from Integer to int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-US"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0500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Helpful wrapper methods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44CD6EF2-D365-4F86-B8AC-15CF46A812C2}"/>
              </a:ext>
            </a:extLst>
          </p:cNvPr>
          <p:cNvSpPr txBox="1">
            <a:spLocks/>
          </p:cNvSpPr>
          <p:nvPr/>
        </p:nvSpPr>
        <p:spPr>
          <a:xfrm>
            <a:off x="307617" y="128265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00050" indent="-285750">
              <a:lnSpc>
                <a:spcPct val="114999"/>
              </a:lnSpc>
            </a:pP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int num = </a:t>
            </a:r>
            <a:r>
              <a:rPr lang="en" err="1">
                <a:solidFill>
                  <a:srgbClr val="6A5D45"/>
                </a:solidFill>
                <a:latin typeface="Consolas"/>
                <a:ea typeface="Roboto"/>
              </a:rPr>
              <a:t>Integer.parseInt</a:t>
            </a: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(String word);</a:t>
            </a:r>
            <a:endParaRPr lang="en-US">
              <a:solidFill>
                <a:srgbClr val="6A5D45"/>
              </a:solidFill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>
                <a:solidFill>
                  <a:srgbClr val="6A5D45"/>
                </a:solidFill>
                <a:ea typeface="Roboto"/>
              </a:rPr>
              <a:t>Takes in a String that contains an int (e.g. "35")</a:t>
            </a:r>
            <a:endParaRPr lang="en">
              <a:solidFill>
                <a:srgbClr val="6A5D45"/>
              </a:solidFill>
              <a:latin typeface="Consolas"/>
              <a:ea typeface="Roboto"/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>
                <a:solidFill>
                  <a:srgbClr val="6A5D45"/>
                </a:solidFill>
                <a:ea typeface="Roboto"/>
              </a:rPr>
              <a:t>Returns an int that we can use for computation</a:t>
            </a:r>
          </a:p>
          <a:p>
            <a:pPr marL="400050" indent="-285750">
              <a:lnSpc>
                <a:spcPct val="114999"/>
              </a:lnSpc>
            </a:pP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String s = </a:t>
            </a:r>
            <a:r>
              <a:rPr lang="en" err="1">
                <a:solidFill>
                  <a:srgbClr val="6A5D45"/>
                </a:solidFill>
                <a:latin typeface="Consolas"/>
                <a:ea typeface="Roboto"/>
              </a:rPr>
              <a:t>Integer.toBinaryString</a:t>
            </a: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(int </a:t>
            </a:r>
            <a:r>
              <a:rPr lang="en" err="1">
                <a:solidFill>
                  <a:srgbClr val="6A5D45"/>
                </a:solidFill>
                <a:latin typeface="Consolas"/>
                <a:ea typeface="Roboto"/>
              </a:rPr>
              <a:t>i</a:t>
            </a: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);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>
                <a:solidFill>
                  <a:srgbClr val="6A5D45"/>
                </a:solidFill>
                <a:ea typeface="Roboto"/>
              </a:rPr>
              <a:t>Takes in an </a:t>
            </a: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int </a:t>
            </a:r>
            <a:r>
              <a:rPr lang="en">
                <a:solidFill>
                  <a:srgbClr val="6A5D45"/>
                </a:solidFill>
                <a:ea typeface="Roboto"/>
              </a:rPr>
              <a:t>and returns a </a:t>
            </a: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String </a:t>
            </a:r>
            <a:r>
              <a:rPr lang="en">
                <a:solidFill>
                  <a:srgbClr val="6A5D45"/>
                </a:solidFill>
                <a:ea typeface="Roboto"/>
              </a:rPr>
              <a:t>holding the binary (base 2) representation of the </a:t>
            </a: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int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err="1">
                <a:solidFill>
                  <a:srgbClr val="6A5D45"/>
                </a:solidFill>
                <a:latin typeface="Consolas"/>
                <a:ea typeface="Roboto"/>
              </a:rPr>
              <a:t>Integer.toBinaryString</a:t>
            </a:r>
            <a:r>
              <a:rPr lang="en">
                <a:solidFill>
                  <a:srgbClr val="6A5D45"/>
                </a:solidFill>
                <a:latin typeface="Consolas"/>
                <a:ea typeface="Roboto"/>
              </a:rPr>
              <a:t>(10) -&gt; "1010"</a:t>
            </a:r>
          </a:p>
          <a:p>
            <a:pPr>
              <a:lnSpc>
                <a:spcPct val="114999"/>
              </a:lnSpc>
            </a:pPr>
            <a:endParaRPr lang="en-US">
              <a:solidFill>
                <a:srgbClr val="695D46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641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Inheritance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ea typeface="Roboto"/>
                <a:cs typeface="Consolas"/>
              </a:rPr>
              <a:t>Classes can extend other class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,Sans-Serif"/>
              <a:buChar char="●"/>
            </a:pPr>
            <a:r>
              <a:rPr lang="en" sz="1600"/>
              <a:t>Parent Class (aka super class): the class being extended</a:t>
            </a:r>
            <a:endParaRPr lang="en-US" sz="1600"/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,Sans-Serif"/>
              <a:buChar char="●"/>
            </a:pPr>
            <a:r>
              <a:rPr lang="en" sz="1600"/>
              <a:t>Child Class (aka subclass): the class extending the parent class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ea typeface="Roboto"/>
                <a:cs typeface="Consolas"/>
              </a:rPr>
              <a:t>Classes then "inherit" the methods and data from the class that they extend</a:t>
            </a:r>
            <a:endParaRPr lang="en"/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ea typeface="Roboto"/>
                <a:cs typeface="Consolas"/>
              </a:rPr>
              <a:t>If a method is in the parent class, the child will also have that method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ea typeface="Roboto"/>
                <a:cs typeface="Consolas"/>
              </a:rPr>
              <a:t>A child class is said to inherit these methods and fields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ea typeface="Roboto"/>
                <a:cs typeface="Consolas"/>
              </a:rPr>
              <a:t>Inheritance only occurs when the method/data is public or protected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ea typeface="Roboto"/>
                <a:cs typeface="Consolas"/>
              </a:rPr>
              <a:t>We use inheritance because it allows for code reuse and reduces repetition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-US" sz="1600"/>
              <a:t>If we need to change a method, we only need to change it in one place in the parent class</a:t>
            </a:r>
          </a:p>
          <a:p>
            <a:pPr lvl="1">
              <a:lnSpc>
                <a:spcPct val="114999"/>
              </a:lnSpc>
              <a:buFont typeface="Roboto"/>
              <a:buChar char="●"/>
            </a:pPr>
            <a:endParaRPr lang="en">
              <a:ea typeface="Roboto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0" y="50443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87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Inheritance (Continued)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latin typeface="Roboto"/>
                <a:ea typeface="Roboto"/>
              </a:rPr>
              <a:t>Use the </a:t>
            </a:r>
            <a:r>
              <a:rPr lang="en">
                <a:latin typeface="Consolas"/>
                <a:ea typeface="Roboto"/>
              </a:rPr>
              <a:t>extends </a:t>
            </a:r>
            <a:r>
              <a:rPr lang="en">
                <a:latin typeface="Roboto"/>
                <a:ea typeface="Roboto"/>
              </a:rPr>
              <a:t>keyword in the class header to inherit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E58612-28CD-4884-AED7-174857A2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10" y="2140339"/>
            <a:ext cx="5361037" cy="21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7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Inheritance (Continued)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Consolas"/>
              </a:rPr>
              <a:t>A parent class can have many child classes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</a:rPr>
              <a:t>A child class can only have one parent class (single inheritance)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81FBB8-CF25-4AAD-A360-6AC10C36758C}"/>
              </a:ext>
            </a:extLst>
          </p:cNvPr>
          <p:cNvGrpSpPr/>
          <p:nvPr/>
        </p:nvGrpSpPr>
        <p:grpSpPr>
          <a:xfrm>
            <a:off x="315246" y="2433024"/>
            <a:ext cx="9536674" cy="2038042"/>
            <a:chOff x="388988" y="1750911"/>
            <a:chExt cx="9536674" cy="203804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2A755F-3483-4EFB-81FC-C35AFF701F3F}"/>
                </a:ext>
              </a:extLst>
            </p:cNvPr>
            <p:cNvGrpSpPr/>
            <p:nvPr/>
          </p:nvGrpSpPr>
          <p:grpSpPr>
            <a:xfrm>
              <a:off x="388988" y="1750911"/>
              <a:ext cx="9536674" cy="2038042"/>
              <a:chOff x="388988" y="1750911"/>
              <a:chExt cx="9536674" cy="2038042"/>
            </a:xfrm>
          </p:grpSpPr>
          <p:pic>
            <p:nvPicPr>
              <p:cNvPr id="18" name="Picture 17" descr="Diagram&#10;&#10;Description automatically generated">
                <a:extLst>
                  <a:ext uri="{FF2B5EF4-FFF2-40B4-BE49-F238E27FC236}">
                    <a16:creationId xmlns:a16="http://schemas.microsoft.com/office/drawing/2014/main" id="{946BFA58-317E-493A-B152-0B445D9A9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9232" y="1750911"/>
                <a:ext cx="3773436" cy="2038042"/>
              </a:xfrm>
              <a:prstGeom prst="rect">
                <a:avLst/>
              </a:prstGeom>
            </p:spPr>
          </p:pic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759C81D-8846-4686-8901-82C0491F97F8}"/>
                  </a:ext>
                </a:extLst>
              </p:cNvPr>
              <p:cNvCxnSpPr/>
              <p:nvPr/>
            </p:nvCxnSpPr>
            <p:spPr>
              <a:xfrm>
                <a:off x="2901012" y="2095520"/>
                <a:ext cx="508818" cy="1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59EAD59-C0D1-4839-A314-CAD328EC7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8474" y="3393046"/>
                <a:ext cx="459045" cy="7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04C2A9-922B-4A4F-A73B-919A006B80EE}"/>
                  </a:ext>
                </a:extLst>
              </p:cNvPr>
              <p:cNvSpPr txBox="1"/>
              <p:nvPr/>
            </p:nvSpPr>
            <p:spPr>
              <a:xfrm>
                <a:off x="388988" y="3228052"/>
                <a:ext cx="2743199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600">
                    <a:latin typeface="Roboto"/>
                  </a:rPr>
                  <a:t>Child/subclass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183E41D-7DF8-4B0E-BE59-81FBF8DFD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455" y="3400421"/>
                <a:ext cx="508818" cy="1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D92D5-04E9-472F-821A-8B6CC729CDDF}"/>
                  </a:ext>
                </a:extLst>
              </p:cNvPr>
              <p:cNvSpPr txBox="1"/>
              <p:nvPr/>
            </p:nvSpPr>
            <p:spPr>
              <a:xfrm>
                <a:off x="7182463" y="3228051"/>
                <a:ext cx="2743199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600">
                    <a:latin typeface="Roboto"/>
                  </a:rPr>
                  <a:t>Child/subclass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24C51-5D5B-46E8-BD23-909C5B5DC684}"/>
                </a:ext>
              </a:extLst>
            </p:cNvPr>
            <p:cNvSpPr txBox="1"/>
            <p:nvPr/>
          </p:nvSpPr>
          <p:spPr>
            <a:xfrm>
              <a:off x="747772" y="1891952"/>
              <a:ext cx="226387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Roboto"/>
                </a:rPr>
                <a:t>Parent/superclass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66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Inheritance (Continued)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</a:rPr>
              <a:t>Use the </a:t>
            </a:r>
            <a:r>
              <a:rPr lang="en">
                <a:latin typeface="Consolas"/>
                <a:ea typeface="Roboto"/>
              </a:rPr>
              <a:t>super </a:t>
            </a:r>
            <a:r>
              <a:rPr lang="en">
                <a:latin typeface="Roboto"/>
                <a:ea typeface="Roboto"/>
              </a:rPr>
              <a:t>keyword to access the superclass's non-private methods/data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</a:rPr>
              <a:t>Use </a:t>
            </a:r>
            <a:r>
              <a:rPr lang="en">
                <a:latin typeface="Consolas"/>
                <a:ea typeface="Roboto"/>
              </a:rPr>
              <a:t>super()</a:t>
            </a:r>
            <a:r>
              <a:rPr lang="en">
                <a:latin typeface="Roboto"/>
                <a:ea typeface="Roboto"/>
              </a:rPr>
              <a:t> for constructor invocation of the superclass's constructor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450">
                <a:latin typeface="Roboto"/>
                <a:ea typeface="Roboto"/>
              </a:rPr>
              <a:t>Note: either </a:t>
            </a:r>
            <a:r>
              <a:rPr lang="en" sz="1450">
                <a:latin typeface="Consolas"/>
                <a:ea typeface="Roboto"/>
              </a:rPr>
              <a:t>super()</a:t>
            </a:r>
            <a:r>
              <a:rPr lang="en" sz="1450">
                <a:latin typeface="Roboto"/>
                <a:ea typeface="Roboto"/>
              </a:rPr>
              <a:t> or </a:t>
            </a:r>
            <a:r>
              <a:rPr lang="en" sz="1450">
                <a:latin typeface="Consolas"/>
                <a:ea typeface="Roboto"/>
              </a:rPr>
              <a:t>this() </a:t>
            </a:r>
            <a:r>
              <a:rPr lang="en" sz="1450">
                <a:latin typeface="Roboto"/>
                <a:ea typeface="Roboto"/>
              </a:rPr>
              <a:t>must be the first line of the constructor. If you don't include this, java will insert one for you, whether the parent has a no </a:t>
            </a:r>
            <a:r>
              <a:rPr lang="en" sz="1450" err="1">
                <a:latin typeface="Roboto"/>
                <a:ea typeface="Roboto"/>
              </a:rPr>
              <a:t>args</a:t>
            </a:r>
            <a:r>
              <a:rPr lang="en" sz="1450">
                <a:latin typeface="Roboto"/>
                <a:ea typeface="Roboto"/>
              </a:rPr>
              <a:t> constructor or not</a:t>
            </a:r>
          </a:p>
          <a:p>
            <a:pPr lvl="1">
              <a:lnSpc>
                <a:spcPct val="114999"/>
              </a:lnSpc>
              <a:buFont typeface="Roboto"/>
              <a:buChar char="●"/>
            </a:pPr>
            <a:endParaRPr lang="en"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946BFA58-317E-493A-B152-0B445D9A9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1" y="2754692"/>
            <a:ext cx="3773436" cy="20380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0807DD-8B9B-42F8-8323-4B6DA5B47229}"/>
              </a:ext>
            </a:extLst>
          </p:cNvPr>
          <p:cNvSpPr txBox="1"/>
          <p:nvPr/>
        </p:nvSpPr>
        <p:spPr>
          <a:xfrm>
            <a:off x="4813504" y="2711859"/>
            <a:ext cx="38677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public class Cat extends Animal {</a:t>
            </a:r>
          </a:p>
          <a:p>
            <a:r>
              <a:rPr lang="en-US" sz="1600">
                <a:latin typeface="Consolas"/>
              </a:rPr>
              <a:t>    public Cat() {</a:t>
            </a:r>
          </a:p>
          <a:p>
            <a:r>
              <a:rPr lang="en-US" sz="1600">
                <a:latin typeface="Consolas"/>
              </a:rPr>
              <a:t>        super();</a:t>
            </a:r>
          </a:p>
          <a:p>
            <a:r>
              <a:rPr lang="en-US" sz="1600">
                <a:latin typeface="Consolas"/>
              </a:rPr>
              <a:t>    }</a:t>
            </a:r>
          </a:p>
          <a:p>
            <a:r>
              <a:rPr lang="en-US" sz="1600">
                <a:latin typeface="Consolas"/>
              </a:rPr>
              <a:t>    // more code</a:t>
            </a:r>
          </a:p>
          <a:p>
            <a:r>
              <a:rPr lang="en-US" sz="160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35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704897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HW02 due Thursday (10/07)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HW03 released Friday and due next Thursday (10/14)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Exam 2 next Friday (10/15)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No recitation next week due to Fall Break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Inheritance (Continued)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7C09-B13C-4853-BA7E-720D2452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class can be both a child and a parent class</a:t>
            </a:r>
          </a:p>
          <a:p>
            <a:pPr lvl="1">
              <a:lnSpc>
                <a:spcPct val="114999"/>
              </a:lnSpc>
            </a:pPr>
            <a:r>
              <a:rPr lang="en-US"/>
              <a:t>(All classes extend the Object class!)</a:t>
            </a:r>
          </a:p>
        </p:txBody>
      </p:sp>
      <p:pic>
        <p:nvPicPr>
          <p:cNvPr id="9" name="Picture 13" descr="Diagram&#10;&#10;Description automatically generated">
            <a:extLst>
              <a:ext uri="{FF2B5EF4-FFF2-40B4-BE49-F238E27FC236}">
                <a16:creationId xmlns:a16="http://schemas.microsoft.com/office/drawing/2014/main" id="{61102F08-00FE-4BDF-85B0-37052C54D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29" y="2385269"/>
            <a:ext cx="2743200" cy="219807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8E5504-C8BE-4CB4-873D-0E3B471C5D68}"/>
              </a:ext>
            </a:extLst>
          </p:cNvPr>
          <p:cNvCxnSpPr/>
          <p:nvPr/>
        </p:nvCxnSpPr>
        <p:spPr>
          <a:xfrm flipV="1">
            <a:off x="2851968" y="3406875"/>
            <a:ext cx="619432" cy="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D672D5-2A75-4C84-9D77-A0FFF76BCE6A}"/>
              </a:ext>
            </a:extLst>
          </p:cNvPr>
          <p:cNvCxnSpPr>
            <a:cxnSpLocks/>
          </p:cNvCxnSpPr>
          <p:nvPr/>
        </p:nvCxnSpPr>
        <p:spPr>
          <a:xfrm flipH="1" flipV="1">
            <a:off x="4789536" y="3406874"/>
            <a:ext cx="597308" cy="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E580FC-E86D-4B28-A125-AB626DF2AE79}"/>
              </a:ext>
            </a:extLst>
          </p:cNvPr>
          <p:cNvSpPr txBox="1"/>
          <p:nvPr/>
        </p:nvSpPr>
        <p:spPr>
          <a:xfrm>
            <a:off x="919008" y="3251097"/>
            <a:ext cx="19412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Subclass of Person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19BA6-C909-4AE7-9E99-D748FBF8E509}"/>
              </a:ext>
            </a:extLst>
          </p:cNvPr>
          <p:cNvSpPr txBox="1"/>
          <p:nvPr/>
        </p:nvSpPr>
        <p:spPr>
          <a:xfrm>
            <a:off x="5477181" y="3145092"/>
            <a:ext cx="28445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Superclass of Undergraduate and Graduate</a:t>
            </a:r>
          </a:p>
        </p:txBody>
      </p:sp>
    </p:spTree>
    <p:extLst>
      <p:ext uri="{BB962C8B-B14F-4D97-AF65-F5344CB8AC3E}">
        <p14:creationId xmlns:p14="http://schemas.microsoft.com/office/powerpoint/2010/main" val="32804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Javadocs</a:t>
            </a:r>
            <a:endParaRPr err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800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latin typeface="Roboto"/>
                <a:ea typeface="Roboto"/>
                <a:cs typeface="Consolas"/>
                <a:sym typeface="Roboto"/>
              </a:rPr>
              <a:t>A special kind of comment placed above a method, field, or class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Consolas"/>
              </a:rPr>
              <a:t>Explains the functionality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Consolas"/>
              </a:rPr>
              <a:t>Gives extra information about method parameters and return value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  <a:ea typeface="Roboto"/>
                <a:cs typeface="Consolas"/>
              </a:rPr>
              <a:t>Helps other developers understand your code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6;p14">
            <a:extLst>
              <a:ext uri="{FF2B5EF4-FFF2-40B4-BE49-F238E27FC236}">
                <a16:creationId xmlns:a16="http://schemas.microsoft.com/office/drawing/2014/main" id="{E9D57404-B3FA-48C2-AD4F-9865AC353829}"/>
              </a:ext>
            </a:extLst>
          </p:cNvPr>
          <p:cNvSpPr txBox="1">
            <a:spLocks noGrp="1"/>
          </p:cNvSpPr>
          <p:nvPr/>
        </p:nvSpPr>
        <p:spPr>
          <a:xfrm>
            <a:off x="306774" y="2512786"/>
            <a:ext cx="8520600" cy="180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Roboto"/>
              <a:buChar char="●"/>
            </a:pPr>
            <a:r>
              <a:rPr lang="en" err="1">
                <a:latin typeface="Roboto"/>
                <a:ea typeface="Roboto"/>
                <a:sym typeface="Roboto"/>
              </a:rPr>
              <a:t>Javadocs</a:t>
            </a:r>
            <a:r>
              <a:rPr lang="en">
                <a:latin typeface="Roboto"/>
                <a:ea typeface="Roboto"/>
                <a:sym typeface="Roboto"/>
              </a:rPr>
              <a:t> can have tags</a:t>
            </a:r>
            <a:endParaRPr lang="en-US"/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latin typeface="Roboto"/>
                <a:ea typeface="Roboto"/>
              </a:rPr>
              <a:t>Tags allow you to describe things like the return value, the parameters, class authors, and version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latin typeface="Roboto"/>
                <a:ea typeface="Roboto"/>
              </a:rPr>
              <a:t>Ex. @return, @param [name], @author, and @version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 err="1">
                <a:latin typeface="Roboto"/>
                <a:ea typeface="Roboto"/>
              </a:rPr>
              <a:t>Javadocs</a:t>
            </a:r>
            <a:r>
              <a:rPr lang="en">
                <a:latin typeface="Roboto"/>
                <a:ea typeface="Roboto"/>
              </a:rPr>
              <a:t> allow you to create neatly styled documentation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DC1190-BEAF-4A27-BA30-CC8608FE0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0"/>
          <a:stretch/>
        </p:blipFill>
        <p:spPr>
          <a:xfrm>
            <a:off x="2998277" y="54945"/>
            <a:ext cx="5049160" cy="12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6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Javadocs</a:t>
            </a: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 Example</a:t>
            </a:r>
            <a:endParaRPr err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4D1F71D-45DC-4098-A699-03A13B11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64" y="1386548"/>
            <a:ext cx="5794272" cy="29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85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Packages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B6703E-D387-4D72-B860-FE160C34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79024"/>
            <a:ext cx="8520600" cy="3186649"/>
          </a:xfrm>
        </p:spPr>
        <p:txBody>
          <a:bodyPr/>
          <a:lstStyle/>
          <a:p>
            <a:r>
              <a:rPr lang="en-US"/>
              <a:t>Useful for grouping together classes with similar purposes or functions</a:t>
            </a:r>
          </a:p>
          <a:p>
            <a:pPr>
              <a:lnSpc>
                <a:spcPct val="114999"/>
              </a:lnSpc>
            </a:pPr>
            <a:r>
              <a:rPr lang="en-US"/>
              <a:t>In order to create a package :</a:t>
            </a:r>
          </a:p>
          <a:p>
            <a:pPr marL="939800" lvl="1" indent="-342900">
              <a:lnSpc>
                <a:spcPct val="114999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/>
              <a:t>Create a folder that is the name of the package</a:t>
            </a:r>
          </a:p>
          <a:p>
            <a:pPr marL="939800" lvl="1" indent="-342900">
              <a:lnSpc>
                <a:spcPct val="114999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/>
              <a:t>Place all classes inside the folder you make</a:t>
            </a:r>
          </a:p>
          <a:p>
            <a:pPr marL="939800" lvl="1" indent="-342900">
              <a:lnSpc>
                <a:spcPct val="114999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/>
              <a:t>Include the package &lt;folder name&gt; at the top of each class in the package (folder)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600"/>
              <a:t>When compiling you must tell Java where to find the package you want to use (</a:t>
            </a:r>
            <a:r>
              <a:rPr lang="en-US" sz="1600" err="1"/>
              <a:t>classpath</a:t>
            </a:r>
            <a:r>
              <a:rPr lang="en-US" sz="1600"/>
              <a:t>)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600"/>
              <a:t>By default Java will look in the current working directory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 lvl="1"/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6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215C-B88C-4D8A-87B0-CED74993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51C75"/>
                </a:solidFill>
                <a:latin typeface="Roboto slab"/>
              </a:rPr>
              <a:t>Example (Creating Packages):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2C8932E-8A99-40C6-B432-6D653CC0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2805953"/>
            <a:ext cx="5676339" cy="139737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19E5A95D-BCB9-47AB-810E-2D979323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1314034"/>
            <a:ext cx="5676339" cy="1221151"/>
          </a:xfrm>
          <a:prstGeom prst="rect">
            <a:avLst/>
          </a:prstGeom>
        </p:spPr>
      </p:pic>
      <p:sp>
        <p:nvSpPr>
          <p:cNvPr id="3" name="Google Shape;77;p14">
            <a:extLst>
              <a:ext uri="{FF2B5EF4-FFF2-40B4-BE49-F238E27FC236}">
                <a16:creationId xmlns:a16="http://schemas.microsoft.com/office/drawing/2014/main" id="{FC311126-50CE-447C-AA52-78AD1AA2DDFF}"/>
              </a:ext>
            </a:extLst>
          </p:cNvPr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42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Additional Visibility Modifiers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694409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latin typeface="Courier New"/>
                <a:ea typeface="Roboto"/>
                <a:cs typeface="Courier New"/>
                <a:sym typeface="Roboto"/>
              </a:rPr>
              <a:t>protected</a:t>
            </a:r>
            <a:r>
              <a:rPr lang="en">
                <a:latin typeface="Roboto"/>
                <a:ea typeface="Roboto"/>
                <a:cs typeface="Consolas"/>
                <a:sym typeface="Roboto"/>
              </a:rPr>
              <a:t> - accessible to subclasses and all classes in the same package (but not to outsiders!)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Consolas"/>
              </a:rPr>
              <a:t>Subclass always inherit protected data (methods, instance data, etc.)</a:t>
            </a:r>
          </a:p>
          <a:p>
            <a:pPr>
              <a:buFont typeface="Roboto"/>
              <a:buChar char="●"/>
            </a:pPr>
            <a:r>
              <a:rPr lang="en-US">
                <a:latin typeface="Courier New"/>
                <a:ea typeface="Roboto"/>
                <a:cs typeface="Consolas"/>
              </a:rPr>
              <a:t>d</a:t>
            </a:r>
            <a:r>
              <a:rPr lang="en" err="1">
                <a:latin typeface="Courier New"/>
                <a:ea typeface="Roboto"/>
                <a:cs typeface="Consolas"/>
              </a:rPr>
              <a:t>efault</a:t>
            </a:r>
            <a:r>
              <a:rPr lang="en">
                <a:latin typeface="Courier New"/>
                <a:ea typeface="Roboto"/>
                <a:cs typeface="Consolas"/>
              </a:rPr>
              <a:t> </a:t>
            </a:r>
            <a:r>
              <a:rPr lang="en">
                <a:latin typeface="Roboto"/>
                <a:ea typeface="Roboto"/>
                <a:cs typeface="Consolas"/>
              </a:rPr>
              <a:t>(AKA package private) - accessible to all classes in the same package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/>
              <a:t>Subclasses only inherit package private members if they are in the same package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">
              <a:latin typeface="Roboto"/>
              <a:ea typeface="Roboto"/>
              <a:cs typeface="Consola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B135B13-2379-476D-BBA6-4968E598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32" y="1430620"/>
            <a:ext cx="3711196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3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Visibility Modifiers (Continued)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AF2171-A0D8-4BED-8644-025A238F4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21239"/>
              </p:ext>
            </p:extLst>
          </p:nvPr>
        </p:nvGraphicFramePr>
        <p:xfrm>
          <a:off x="845672" y="1435026"/>
          <a:ext cx="7452655" cy="283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765">
                  <a:extLst>
                    <a:ext uri="{9D8B030D-6E8A-4147-A177-3AD203B41FA5}">
                      <a16:colId xmlns:a16="http://schemas.microsoft.com/office/drawing/2014/main" val="3400484083"/>
                    </a:ext>
                  </a:extLst>
                </a:gridCol>
                <a:gridCol w="1297173">
                  <a:extLst>
                    <a:ext uri="{9D8B030D-6E8A-4147-A177-3AD203B41FA5}">
                      <a16:colId xmlns:a16="http://schemas.microsoft.com/office/drawing/2014/main" val="820904313"/>
                    </a:ext>
                  </a:extLst>
                </a:gridCol>
                <a:gridCol w="1584251">
                  <a:extLst>
                    <a:ext uri="{9D8B030D-6E8A-4147-A177-3AD203B41FA5}">
                      <a16:colId xmlns:a16="http://schemas.microsoft.com/office/drawing/2014/main" val="1747588256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504289806"/>
                    </a:ext>
                  </a:extLst>
                </a:gridCol>
                <a:gridCol w="1390541">
                  <a:extLst>
                    <a:ext uri="{9D8B030D-6E8A-4147-A177-3AD203B41FA5}">
                      <a16:colId xmlns:a16="http://schemas.microsoft.com/office/drawing/2014/main" val="251062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Inherited by 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00000"/>
                          </a:solidFill>
                          <a:latin typeface="Arial"/>
                        </a:rPr>
                        <a:t>✗</a:t>
                      </a:r>
                      <a:endParaRPr lang="en-US" sz="1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✓</a:t>
                      </a:r>
                      <a:endParaRPr lang="en-US" sz="1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✓</a:t>
                      </a:r>
                      <a:endParaRPr lang="en-US" sz="1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535353"/>
                          </a:solidFill>
                          <a:latin typeface="Arial"/>
                        </a:rPr>
                        <a:t>within same package</a:t>
                      </a:r>
                      <a:endParaRPr lang="en-US" sz="1600">
                        <a:solidFill>
                          <a:srgbClr val="53535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3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Accessible by classes in the 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00000"/>
                          </a:solidFill>
                          <a:latin typeface="Arial"/>
                        </a:rPr>
                        <a:t>✗</a:t>
                      </a:r>
                      <a:endParaRPr lang="en-US" sz="1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>
                        <a:solidFill>
                          <a:srgbClr val="00B050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✓</a:t>
                      </a:r>
                      <a:endParaRPr lang="en-US" sz="1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>
                        <a:solidFill>
                          <a:srgbClr val="00B050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✓</a:t>
                      </a:r>
                      <a:endParaRPr lang="en-US" sz="1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>
                        <a:solidFill>
                          <a:srgbClr val="00B050"/>
                        </a:solidFill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✓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6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Accessible by any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00000"/>
                          </a:solidFill>
                          <a:latin typeface="Arial"/>
                        </a:rPr>
                        <a:t>✗</a:t>
                      </a:r>
                      <a:endParaRPr lang="en-US" sz="1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00000"/>
                          </a:solidFill>
                          <a:latin typeface="Arial"/>
                        </a:rPr>
                        <a:t>✗</a:t>
                      </a:r>
                      <a:endParaRPr lang="en-US" sz="18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B050"/>
                          </a:solidFill>
                          <a:latin typeface="Arial"/>
                        </a:rPr>
                        <a:t>✓</a:t>
                      </a:r>
                      <a:endParaRPr lang="en-US" sz="1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00000"/>
                          </a:solidFill>
                          <a:latin typeface="Arial"/>
                        </a:rPr>
                        <a:t>✗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7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3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CA04-DF32-4066-BDA3-48124470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solidFill>
                  <a:srgbClr val="351C75"/>
                </a:solidFill>
                <a:latin typeface="Roboto"/>
              </a:rPr>
              <a:t>Overriding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A69F-12F9-42F4-B95E-54D52B74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45407"/>
            <a:ext cx="8520600" cy="2801050"/>
          </a:xfrm>
        </p:spPr>
        <p:txBody>
          <a:bodyPr/>
          <a:lstStyle/>
          <a:p>
            <a:r>
              <a:rPr lang="en-US"/>
              <a:t>A subclass can override a method from its parent class</a:t>
            </a:r>
          </a:p>
          <a:p>
            <a:pPr>
              <a:lnSpc>
                <a:spcPct val="114999"/>
              </a:lnSpc>
            </a:pPr>
            <a:r>
              <a:rPr lang="en-US"/>
              <a:t>It has the same method name, same parameters but different implementation </a:t>
            </a:r>
          </a:p>
          <a:p>
            <a:pPr>
              <a:lnSpc>
                <a:spcPct val="114999"/>
              </a:lnSpc>
            </a:pPr>
            <a:r>
              <a:rPr lang="en-US"/>
              <a:t>Signify an overridden method to the compiler with the </a:t>
            </a:r>
            <a:r>
              <a:rPr lang="en-US">
                <a:latin typeface="Courier New"/>
              </a:rPr>
              <a:t>@Override</a:t>
            </a:r>
            <a:r>
              <a:rPr lang="en-US">
                <a:latin typeface="Roboto"/>
              </a:rPr>
              <a:t> tag</a:t>
            </a:r>
          </a:p>
          <a:p>
            <a:pPr>
              <a:lnSpc>
                <a:spcPct val="114999"/>
              </a:lnSpc>
            </a:pPr>
            <a:r>
              <a:rPr lang="en-US"/>
              <a:t>Note: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/>
              <a:t> methods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/>
              <a:t> methods cannot be overridden 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10BDAE-F45A-427E-898A-B934C9F9A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45002"/>
              </p:ext>
            </p:extLst>
          </p:nvPr>
        </p:nvGraphicFramePr>
        <p:xfrm>
          <a:off x="882650" y="3062177"/>
          <a:ext cx="7511378" cy="17461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755689">
                  <a:extLst>
                    <a:ext uri="{9D8B030D-6E8A-4147-A177-3AD203B41FA5}">
                      <a16:colId xmlns:a16="http://schemas.microsoft.com/office/drawing/2014/main" val="936046093"/>
                    </a:ext>
                  </a:extLst>
                </a:gridCol>
                <a:gridCol w="3755689">
                  <a:extLst>
                    <a:ext uri="{9D8B030D-6E8A-4147-A177-3AD203B41FA5}">
                      <a16:colId xmlns:a16="http://schemas.microsoft.com/office/drawing/2014/main" val="3438976002"/>
                    </a:ext>
                  </a:extLst>
                </a:gridCol>
              </a:tblGrid>
              <a:tr h="3658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Method Overriding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 Overloading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50991"/>
                  </a:ext>
                </a:extLst>
              </a:tr>
              <a:tr h="69016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Same Method Signature</a:t>
                      </a:r>
                    </a:p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(Different Implementation)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Different Method Signature</a:t>
                      </a:r>
                    </a:p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(Different Parameters)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83921"/>
                  </a:ext>
                </a:extLst>
              </a:tr>
              <a:tr h="690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Within 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Within the same class or with a parent-child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92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270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Coding Activity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</a:rPr>
              <a:t>TA's will now do live coding!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71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Recitation Feedback Form!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704897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hlinkClick r:id="rId3"/>
              </a:rPr>
              <a:t>https://forms.office.com/r/e5BbxW3DAx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Qr code&#10;&#10;Description automatically generated">
            <a:extLst>
              <a:ext uri="{FF2B5EF4-FFF2-40B4-BE49-F238E27FC236}">
                <a16:creationId xmlns:a16="http://schemas.microsoft.com/office/drawing/2014/main" id="{8063B791-30D3-4E50-ADF2-6B32B693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312" y="1896216"/>
            <a:ext cx="2743200" cy="26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5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 Trivia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96289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Is the Wallet constructor creating a shallow </a:t>
            </a:r>
          </a:p>
          <a:p>
            <a:pPr marL="114300" indent="0">
              <a:buNone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      or deep copy of its instance var 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ourier New"/>
                <a:ea typeface="Roboto"/>
                <a:cs typeface="Courier New"/>
              </a:rPr>
              <a:t>visa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?</a:t>
            </a:r>
          </a:p>
          <a:p>
            <a:pPr>
              <a:buFont typeface="+mj-lt"/>
              <a:buAutoNum type="arabicPeriod" startAt="2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Is the following autoboxing or unboxing?</a:t>
            </a:r>
          </a:p>
          <a:p>
            <a:pPr>
              <a:buFont typeface="+mj-lt"/>
              <a:buAutoNum type="arabicPeriod" startAt="2"/>
            </a:pPr>
            <a:endParaRPr lang="en-US" sz="1600">
              <a:solidFill>
                <a:schemeClr val="bg2">
                  <a:lumMod val="75000"/>
                </a:schemeClr>
              </a:solidFill>
              <a:latin typeface="Roboto"/>
              <a:ea typeface="Roboto"/>
            </a:endParaRPr>
          </a:p>
          <a:p>
            <a:pPr>
              <a:buFont typeface="+mj-lt"/>
              <a:buAutoNum type="arabicPeriod" startAt="2"/>
            </a:pPr>
            <a:endParaRPr lang="en-US" sz="1000">
              <a:solidFill>
                <a:schemeClr val="bg2">
                  <a:lumMod val="75000"/>
                </a:schemeClr>
              </a:solidFill>
              <a:latin typeface="Roboto"/>
              <a:ea typeface="Roboto"/>
            </a:endParaRPr>
          </a:p>
          <a:p>
            <a:pPr>
              <a:buFont typeface="+mj-lt"/>
              <a:buAutoNum type="arabicPeriod" startAt="2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What is the Object class and how does it play</a:t>
            </a:r>
            <a:br>
              <a:rPr lang="en-US" sz="1600">
                <a:latin typeface="Roboto"/>
                <a:ea typeface="Roboto"/>
              </a:rPr>
            </a:b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a role in Inheritance?</a:t>
            </a:r>
          </a:p>
          <a:p>
            <a:pPr>
              <a:lnSpc>
                <a:spcPct val="114999"/>
              </a:lnSpc>
              <a:buAutoNum type="arabicPeriod" startAt="2"/>
            </a:pPr>
            <a:endParaRPr lang="en-US" sz="1600">
              <a:solidFill>
                <a:schemeClr val="bg2">
                  <a:lumMod val="75000"/>
                </a:schemeClr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  <a:buAutoNum type="arabicPeriod" startAt="2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What gets printed when we create a Cat object?</a:t>
            </a:r>
          </a:p>
          <a:p>
            <a:pPr>
              <a:lnSpc>
                <a:spcPct val="114999"/>
              </a:lnSpc>
              <a:buAutoNum type="arabicPeriod" startAt="2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If two methods in the same class have the same method signature, are they overridden methods?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1699C-EC6B-4A39-8147-4DE07130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06" y="562096"/>
            <a:ext cx="2933902" cy="139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6CDA6-3464-4FC7-BF42-36F75F85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34" y="2206632"/>
            <a:ext cx="3181711" cy="44862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E630CDB-7C25-4B37-B877-C9A6E628F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94" y="1989573"/>
            <a:ext cx="2743200" cy="14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6;p14">
            <a:extLst>
              <a:ext uri="{FF2B5EF4-FFF2-40B4-BE49-F238E27FC236}">
                <a16:creationId xmlns:a16="http://schemas.microsoft.com/office/drawing/2014/main" id="{D2B08097-87A4-4553-8DEC-F32A99560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96289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Is the Wallet constructor creating a shallow </a:t>
            </a:r>
          </a:p>
          <a:p>
            <a:pPr marL="114300" indent="0">
              <a:buNone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      or deep copy of its instance var 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Courier New"/>
                <a:ea typeface="Roboto"/>
                <a:cs typeface="Courier New"/>
              </a:rPr>
              <a:t>visa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?</a:t>
            </a:r>
          </a:p>
          <a:p>
            <a:pPr>
              <a:buFont typeface="+mj-lt"/>
              <a:buAutoNum type="arabicPeriod" startAt="2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Is the following autoboxing or unboxing?</a:t>
            </a:r>
          </a:p>
          <a:p>
            <a:pPr>
              <a:buFont typeface="+mj-lt"/>
              <a:buAutoNum type="arabicPeriod" startAt="2"/>
            </a:pPr>
            <a:endParaRPr lang="en-US" sz="1600">
              <a:solidFill>
                <a:schemeClr val="bg2">
                  <a:lumMod val="75000"/>
                </a:schemeClr>
              </a:solidFill>
              <a:latin typeface="Roboto"/>
              <a:ea typeface="Roboto"/>
            </a:endParaRPr>
          </a:p>
          <a:p>
            <a:pPr>
              <a:buFont typeface="+mj-lt"/>
              <a:buAutoNum type="arabicPeriod" startAt="2"/>
            </a:pPr>
            <a:endParaRPr lang="en-US" sz="1000">
              <a:solidFill>
                <a:schemeClr val="bg2">
                  <a:lumMod val="75000"/>
                </a:schemeClr>
              </a:solidFill>
              <a:latin typeface="Roboto"/>
              <a:ea typeface="Roboto"/>
            </a:endParaRPr>
          </a:p>
          <a:p>
            <a:pPr>
              <a:buFont typeface="+mj-lt"/>
              <a:buAutoNum type="arabicPeriod" startAt="2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What is the Object class and how does it play</a:t>
            </a:r>
            <a:br>
              <a:rPr lang="en-US" sz="1600">
                <a:latin typeface="Roboto"/>
                <a:ea typeface="Roboto"/>
              </a:rPr>
            </a:b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a role in Inheritance?</a:t>
            </a:r>
          </a:p>
          <a:p>
            <a:pPr>
              <a:lnSpc>
                <a:spcPct val="114999"/>
              </a:lnSpc>
              <a:buAutoNum type="arabicPeriod" startAt="2"/>
            </a:pPr>
            <a:endParaRPr lang="en-US" sz="1600">
              <a:solidFill>
                <a:schemeClr val="bg2">
                  <a:lumMod val="75000"/>
                </a:schemeClr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  <a:buAutoNum type="arabicPeriod" startAt="2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What gets printed when we create a Cat object?</a:t>
            </a:r>
          </a:p>
          <a:p>
            <a:pPr>
              <a:lnSpc>
                <a:spcPct val="114999"/>
              </a:lnSpc>
              <a:buAutoNum type="arabicPeriod" startAt="2"/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</a:rPr>
              <a:t>If two methods in the same class have the same method signature, are they overridden methods?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chemeClr val="bg2">
                  <a:lumMod val="75000"/>
                </a:schemeClr>
              </a:solidFill>
              <a:latin typeface="Roboto"/>
              <a:ea typeface="Roboto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 Trivia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1699C-EC6B-4A39-8147-4DE07130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06" y="562096"/>
            <a:ext cx="2933902" cy="1397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34D2E0-1F2A-4778-B19E-5BA3C36235D6}"/>
              </a:ext>
            </a:extLst>
          </p:cNvPr>
          <p:cNvSpPr txBox="1"/>
          <p:nvPr/>
        </p:nvSpPr>
        <p:spPr>
          <a:xfrm>
            <a:off x="4552894" y="1593674"/>
            <a:ext cx="82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shallow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AC36D-5DC0-4C91-BB25-7C02AC3702DD}"/>
              </a:ext>
            </a:extLst>
          </p:cNvPr>
          <p:cNvSpPr txBox="1"/>
          <p:nvPr/>
        </p:nvSpPr>
        <p:spPr>
          <a:xfrm>
            <a:off x="4234927" y="2208084"/>
            <a:ext cx="97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unboxing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0B3E2-17BC-4AC5-A34F-935AD128D303}"/>
              </a:ext>
            </a:extLst>
          </p:cNvPr>
          <p:cNvSpPr txBox="1"/>
          <p:nvPr/>
        </p:nvSpPr>
        <p:spPr>
          <a:xfrm>
            <a:off x="783717" y="3164809"/>
            <a:ext cx="528743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All classes implicitly extend Object. If you do not implement methods such as equals() or </a:t>
            </a:r>
            <a:r>
              <a:rPr lang="en-US" sz="1050" err="1">
                <a:solidFill>
                  <a:srgbClr val="FF0000"/>
                </a:solidFill>
              </a:rPr>
              <a:t>toString</a:t>
            </a:r>
            <a:r>
              <a:rPr lang="en-US" sz="1050">
                <a:solidFill>
                  <a:srgbClr val="FF0000"/>
                </a:solidFill>
              </a:rPr>
              <a:t>() you can still call them because they inherit Object’s implementation</a:t>
            </a:r>
          </a:p>
        </p:txBody>
      </p:sp>
      <p:pic>
        <p:nvPicPr>
          <p:cNvPr id="7" name="Picture 3" descr="Text&#10;&#10;Description automatically generated">
            <a:extLst>
              <a:ext uri="{FF2B5EF4-FFF2-40B4-BE49-F238E27FC236}">
                <a16:creationId xmlns:a16="http://schemas.microsoft.com/office/drawing/2014/main" id="{A8DA953D-373C-4B28-9E7C-4052FF67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894" y="1989573"/>
            <a:ext cx="2743200" cy="1423686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C83649-C147-49A8-A36A-131EC465B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34" y="2206632"/>
            <a:ext cx="3181711" cy="4486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78507A-9AF7-4C59-8BB6-60B54F3CE672}"/>
              </a:ext>
            </a:extLst>
          </p:cNvPr>
          <p:cNvSpPr txBox="1"/>
          <p:nvPr/>
        </p:nvSpPr>
        <p:spPr>
          <a:xfrm>
            <a:off x="5136903" y="3528332"/>
            <a:ext cx="191148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Something.Meow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AD001-1839-4C56-B0D6-D9AB034EF582}"/>
              </a:ext>
            </a:extLst>
          </p:cNvPr>
          <p:cNvSpPr txBox="1"/>
          <p:nvPr/>
        </p:nvSpPr>
        <p:spPr>
          <a:xfrm>
            <a:off x="1773335" y="4061732"/>
            <a:ext cx="536118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No, overridden methods occur in a superclass and subclass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 List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098237"/>
            <a:ext cx="6704897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Aliasing (deep/shallow copy)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Wrapper classes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Inheritance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 err="1">
                <a:solidFill>
                  <a:schemeClr val="bg2">
                    <a:lumMod val="75000"/>
                  </a:schemeClr>
                </a:solidFill>
              </a:rPr>
              <a:t>JavaDocs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Packages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More visibility modifiers (protected/default)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Overriding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-US">
              <a:solidFill>
                <a:schemeClr val="bg2">
                  <a:lumMod val="75000"/>
                </a:schemeClr>
              </a:solidFill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34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Aliasing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solidFill>
                  <a:srgbClr val="474748"/>
                </a:solidFill>
                <a:latin typeface="Roboto"/>
                <a:ea typeface="Roboto"/>
                <a:cs typeface="Roboto"/>
              </a:rPr>
              <a:t>Occurs when two or more references point to same location in memory</a:t>
            </a:r>
            <a:endParaRPr lang="en-US">
              <a:solidFill>
                <a:srgbClr val="474748"/>
              </a:solidFill>
              <a:latin typeface="Consolas"/>
              <a:ea typeface="Roboto"/>
              <a:cs typeface="Roboto"/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474748"/>
                </a:solidFill>
                <a:latin typeface="Roboto"/>
                <a:ea typeface="Roboto"/>
                <a:cs typeface="Consolas"/>
              </a:rPr>
              <a:t>Common examples we've seen before:</a:t>
            </a:r>
          </a:p>
          <a:p>
            <a:pPr marL="571500" lvl="1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Strin</a:t>
            </a: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 s1 =</a:t>
            </a: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Consolas"/>
              </a:rPr>
              <a:t> new String("string1");</a:t>
            </a:r>
            <a:endParaRPr lang="en">
              <a:solidFill>
                <a:srgbClr val="47474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</a:endParaRPr>
          </a:p>
          <a:p>
            <a:pPr marL="571500" lvl="1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String s2 = s1;</a:t>
            </a:r>
          </a:p>
          <a:p>
            <a:pPr marL="571500" lvl="1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</a:rPr>
              <a:t>s1 == s2; //</a:t>
            </a: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return </a:t>
            </a: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</a:rPr>
              <a:t>true</a:t>
            </a:r>
          </a:p>
          <a:p>
            <a:pPr marL="571500" lvl="1" indent="0">
              <a:lnSpc>
                <a:spcPct val="114999"/>
              </a:lnSpc>
              <a:spcBef>
                <a:spcPts val="0"/>
              </a:spcBef>
              <a:buNone/>
            </a:pPr>
            <a:endParaRPr lang="en">
              <a:solidFill>
                <a:srgbClr val="474748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</a:endParaRPr>
          </a:p>
          <a:p>
            <a:pPr marL="571500" lvl="1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int[] a1 = {1,2,3,4,5};</a:t>
            </a:r>
          </a:p>
          <a:p>
            <a:pPr marL="571500" lvl="1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int[] a2 = a1;</a:t>
            </a:r>
          </a:p>
          <a:p>
            <a:pPr marL="571500" lvl="1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a2[3] = 0; </a:t>
            </a:r>
            <a:r>
              <a:rPr lang="en">
                <a:solidFill>
                  <a:srgbClr val="4747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//a1 = {1,2,3,0,5} AND a2 = {1,2,3,0,5}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16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Shallow vs Deep Copies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79023"/>
            <a:ext cx="8520600" cy="2059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A shallow copy is created by directly copying the reference to the original object</a:t>
            </a:r>
          </a:p>
          <a:p>
            <a:pPr>
              <a:lnSpc>
                <a:spcPct val="114999"/>
              </a:lnSpc>
            </a:pPr>
            <a:r>
              <a:rPr lang="en-US"/>
              <a:t>A deep copy is instantiated on its own (has its own unique reference) but holds the same value as the original. </a:t>
            </a:r>
          </a:p>
          <a:p>
            <a:pPr>
              <a:lnSpc>
                <a:spcPct val="114999"/>
              </a:lnSpc>
            </a:pPr>
            <a:r>
              <a:rPr lang="en-US"/>
              <a:t>Shallow copies can create problems because modifying any members of the copied/original object will modify both the original and copy!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What is the difference between a deep copy and a shallow copy? - Stack  Overflow">
            <a:extLst>
              <a:ext uri="{FF2B5EF4-FFF2-40B4-BE49-F238E27FC236}">
                <a16:creationId xmlns:a16="http://schemas.microsoft.com/office/drawing/2014/main" id="{023517A0-BDA4-4B5B-8AAF-BC8A0FB1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88" y="3380394"/>
            <a:ext cx="3073924" cy="14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16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33DAB561-50A3-4446-8E67-89E6D2C3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97773"/>
            <a:ext cx="7518400" cy="3569218"/>
          </a:xfrm>
          <a:prstGeom prst="rect">
            <a:avLst/>
          </a:prstGeom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Shallow Copy Array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09346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3" ma:contentTypeDescription="Create a new document." ma:contentTypeScope="" ma:versionID="874725e3a60c17d324077138242edb29">
  <xsd:schema xmlns:xsd="http://www.w3.org/2001/XMLSchema" xmlns:xs="http://www.w3.org/2001/XMLSchema" xmlns:p="http://schemas.microsoft.com/office/2006/metadata/properties" xmlns:ns2="6d897a64-fd1a-4841-a5a6-03aa7edfec3b" xmlns:ns3="93fa23cd-929c-4644-b0d5-0bf71b73b6cb" targetNamespace="http://schemas.microsoft.com/office/2006/metadata/properties" ma:root="true" ma:fieldsID="5484c4ab390f949670cc6576c2eae8d6" ns2:_="" ns3:_="">
    <xsd:import namespace="6d897a64-fd1a-4841-a5a6-03aa7edfec3b"/>
    <xsd:import namespace="93fa23cd-929c-4644-b0d5-0bf71b73b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a23cd-929c-4644-b0d5-0bf71b73b6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D6BC2A-1CB9-432B-BAD8-630C56BD70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DC2577-8A41-4A31-84EE-AE5C02EE35AC}">
  <ds:schemaRefs>
    <ds:schemaRef ds:uri="6d897a64-fd1a-4841-a5a6-03aa7edfec3b"/>
    <ds:schemaRef ds:uri="93fa23cd-929c-4644-b0d5-0bf71b73b6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BFF0CA7-DB88-4CF0-AA4F-4E81EC987919}">
  <ds:schemaRefs>
    <ds:schemaRef ds:uri="6d897a64-fd1a-4841-a5a6-03aa7edfec3b"/>
    <ds:schemaRef ds:uri="93fa23cd-929c-4644-b0d5-0bf71b73b6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Tropic</vt:lpstr>
      <vt:lpstr>Recitation 7 /////</vt:lpstr>
      <vt:lpstr>Announcements</vt:lpstr>
      <vt:lpstr>Recitation Feedback Form!</vt:lpstr>
      <vt:lpstr>Topic Trivia</vt:lpstr>
      <vt:lpstr>Topic Trivia</vt:lpstr>
      <vt:lpstr>Topic List</vt:lpstr>
      <vt:lpstr>Aliasing</vt:lpstr>
      <vt:lpstr>Shallow vs Deep Copies</vt:lpstr>
      <vt:lpstr>Shallow Copy Array</vt:lpstr>
      <vt:lpstr>Shallow Copy Array</vt:lpstr>
      <vt:lpstr> Deep Copies (Copy Constructors)</vt:lpstr>
      <vt:lpstr>Deep Copy Array</vt:lpstr>
      <vt:lpstr>Wrapper Classes</vt:lpstr>
      <vt:lpstr>Autoboxing / Unboxing</vt:lpstr>
      <vt:lpstr>Helpful wrapper methods</vt:lpstr>
      <vt:lpstr>Inheritance</vt:lpstr>
      <vt:lpstr>Inheritance (Continued)</vt:lpstr>
      <vt:lpstr>Inheritance (Continued)</vt:lpstr>
      <vt:lpstr>Inheritance (Continued)</vt:lpstr>
      <vt:lpstr>Inheritance (Continued)</vt:lpstr>
      <vt:lpstr>Javadocs</vt:lpstr>
      <vt:lpstr>Javadocs Example</vt:lpstr>
      <vt:lpstr>Packages</vt:lpstr>
      <vt:lpstr>Example (Creating Packages):</vt:lpstr>
      <vt:lpstr>Additional Visibility Modifiers</vt:lpstr>
      <vt:lpstr>Visibility Modifiers (Continued)</vt:lpstr>
      <vt:lpstr>Overriding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7 /////</dc:title>
  <cp:revision>1</cp:revision>
  <dcterms:modified xsi:type="dcterms:W3CDTF">2021-10-05T20:58:52Z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  <property fmtid="{D5CDD505-2E9C-101B-9397-08002B2CF9AE}" pid="3" name="Order">
    <vt:r8>51900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</Properties>
</file>