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39"/>
  </p:notesMasterIdLst>
  <p:sldIdLst>
    <p:sldId id="256" r:id="rId5"/>
    <p:sldId id="346" r:id="rId6"/>
    <p:sldId id="257" r:id="rId7"/>
    <p:sldId id="299" r:id="rId8"/>
    <p:sldId id="353" r:id="rId9"/>
    <p:sldId id="347" r:id="rId10"/>
    <p:sldId id="352" r:id="rId11"/>
    <p:sldId id="351" r:id="rId12"/>
    <p:sldId id="350" r:id="rId13"/>
    <p:sldId id="349" r:id="rId14"/>
    <p:sldId id="314" r:id="rId15"/>
    <p:sldId id="313" r:id="rId16"/>
    <p:sldId id="312" r:id="rId17"/>
    <p:sldId id="311" r:id="rId18"/>
    <p:sldId id="310" r:id="rId19"/>
    <p:sldId id="309" r:id="rId20"/>
    <p:sldId id="308" r:id="rId21"/>
    <p:sldId id="307" r:id="rId22"/>
    <p:sldId id="306" r:id="rId23"/>
    <p:sldId id="305" r:id="rId24"/>
    <p:sldId id="304" r:id="rId25"/>
    <p:sldId id="303" r:id="rId26"/>
    <p:sldId id="302" r:id="rId27"/>
    <p:sldId id="301" r:id="rId28"/>
    <p:sldId id="300" r:id="rId29"/>
    <p:sldId id="259" r:id="rId30"/>
    <p:sldId id="285" r:id="rId31"/>
    <p:sldId id="286" r:id="rId32"/>
    <p:sldId id="292" r:id="rId33"/>
    <p:sldId id="280" r:id="rId34"/>
    <p:sldId id="260" r:id="rId35"/>
    <p:sldId id="289" r:id="rId36"/>
    <p:sldId id="288" r:id="rId37"/>
    <p:sldId id="287" r:id="rId3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Open Sans" panose="020B0604020202020204" charset="0"/>
      <p:regular r:id="rId44"/>
      <p:bold r:id="rId45"/>
      <p:italic r:id="rId46"/>
      <p:boldItalic r:id="rId47"/>
    </p:embeddedFont>
    <p:embeddedFont>
      <p:font typeface="PT Sans Narrow" panose="020B0604020202020204" charset="0"/>
      <p:regular r:id="rId48"/>
      <p:bold r:id="rId49"/>
    </p:embeddedFont>
    <p:embeddedFont>
      <p:font typeface="Roboto" panose="020B0604020202020204" charset="0"/>
      <p:regular r:id="rId50"/>
      <p:bold r:id="rId51"/>
      <p:italic r:id="rId52"/>
      <p:boldItalic r:id="rId53"/>
    </p:embeddedFont>
    <p:embeddedFont>
      <p:font typeface="Roboto Slab" panose="020B0604020202020204" charset="0"/>
      <p:regular r:id="rId54"/>
      <p:bold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, Melanie N" initials="SN" lastIdx="11" clrIdx="0">
    <p:extLst>
      <p:ext uri="{19B8F6BF-5375-455C-9EA6-DF929625EA0E}">
        <p15:presenceInfo xmlns:p15="http://schemas.microsoft.com/office/powerpoint/2012/main" userId="S::msu44@gatech.edu::a9c36761-2593-463e-84a6-871f2f48df84" providerId="AD"/>
      </p:ext>
    </p:extLst>
  </p:cmAuthor>
  <p:cmAuthor id="2" name="Zhu, Julia" initials="ZJ" lastIdx="3" clrIdx="1">
    <p:extLst>
      <p:ext uri="{19B8F6BF-5375-455C-9EA6-DF929625EA0E}">
        <p15:presenceInfo xmlns:p15="http://schemas.microsoft.com/office/powerpoint/2012/main" userId="S::jzhu407@gatech.edu::c5219387-84a1-486f-80c9-502bb1d94971" providerId="AD"/>
      </p:ext>
    </p:extLst>
  </p:cmAuthor>
  <p:cmAuthor id="3" name="Bush, Brittney J" initials="BJ" lastIdx="4" clrIdx="2">
    <p:extLst>
      <p:ext uri="{19B8F6BF-5375-455C-9EA6-DF929625EA0E}">
        <p15:presenceInfo xmlns:p15="http://schemas.microsoft.com/office/powerpoint/2012/main" userId="S::bbush9@gatech.edu::b4fe8df5-5712-459f-a984-fe67de4aa889" providerId="AD"/>
      </p:ext>
    </p:extLst>
  </p:cmAuthor>
  <p:cmAuthor id="4" name="Nakazawa, Allison M" initials="NAM" lastIdx="23" clrIdx="3">
    <p:extLst>
      <p:ext uri="{19B8F6BF-5375-455C-9EA6-DF929625EA0E}">
        <p15:presenceInfo xmlns:p15="http://schemas.microsoft.com/office/powerpoint/2012/main" userId="S::anakazawa7@gatech.edu::434e347d-bc06-4936-8f1a-589032403e0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1C75"/>
    <a:srgbClr val="535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7BBE4-FEFD-4061-9E83-AAC46BAD5A36}" v="26" dt="2021-03-23T14:24:59.923"/>
    <p1510:client id="{06A3EDE0-EB00-4B13-B32D-3847A03C7CA9}" v="149" dt="2021-03-21T04:00:24.938"/>
    <p1510:client id="{0B81A327-3F64-4838-BF42-4ABF9E9B99E5}" v="101" dt="2021-10-18T18:28:14.806"/>
    <p1510:client id="{18439DD4-7DDB-BD40-B1D7-35464AE2EDC6}" v="34" dt="2021-03-21T17:02:56.181"/>
    <p1510:client id="{1CED9ABD-2CA8-4145-8DFC-1A1AE7204EE7}" v="40" dt="2021-03-21T05:42:23.895"/>
    <p1510:client id="{1D869363-7EAA-4545-9DE8-85CE052CC338}" v="8" dt="2021-03-21T17:42:09.217"/>
    <p1510:client id="{3277024A-9210-4E87-BA22-93677F37EE3F}" v="81" dt="2021-10-13T16:05:55.900"/>
    <p1510:client id="{3E96D496-D726-4705-8BE3-568E75EB1655}" v="98" dt="2021-10-18T22:31:16.857"/>
    <p1510:client id="{59D8AA7A-8DDE-4BAB-8C76-A6EA2D5EBE8C}" v="3" dt="2021-03-23T15:16:18.733"/>
    <p1510:client id="{5B6F2958-CB52-450B-96EF-6718EA09C899}" v="11" dt="2021-03-23T15:14:42.611"/>
    <p1510:client id="{722B6BC4-0759-409F-8E36-4DD125B942C6}" v="145" dt="2021-10-18T03:43:55.322"/>
    <p1510:client id="{727CC40B-D8A2-4C1C-A87F-6B99D866020E}" v="94" dt="2021-10-13T16:04:26.426"/>
    <p1510:client id="{76C578B3-65DC-47D7-A351-58E980989306}" v="214" dt="2021-03-22T15:03:02.764"/>
    <p1510:client id="{7B15FA8E-8009-45BA-AAFA-DBC49A3AAD45}" v="1" dt="2021-10-19T15:02:10.267"/>
    <p1510:client id="{94A9C37D-1A9E-43D8-9C58-E055B53EB07B}" v="5" dt="2021-03-23T15:29:44.116"/>
    <p1510:client id="{988893E8-E158-47D3-AEF8-C26D7B69E3A0}" v="176" dt="2021-10-18T18:35:56.583"/>
    <p1510:client id="{A49D2132-A8AF-4B87-88A1-3E5617D5D75C}" v="6" dt="2021-10-18T16:58:55.838"/>
    <p1510:client id="{C14D312B-F493-46EC-8CD0-995F38321D6E}" v="67" dt="2021-10-18T18:39:20.171"/>
    <p1510:client id="{D47B7154-4149-422C-83A2-EBD0B11E60BA}" v="8" dt="2021-03-22T03:58:15.450"/>
    <p1510:client id="{F0BDD7B1-A240-4177-8C5F-1CFB7AD731B4}" v="1" dt="2021-03-22T02:12:26.158"/>
    <p1510:client id="{FA2B6A1B-B676-469E-9CEF-32702EAC572B}" v="1" dt="2021-03-21T17:28:26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font" Target="fonts/font12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7.fntdata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0.fntdata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, Melanie N" userId="S::msu44@gatech.edu::a9c36761-2593-463e-84a6-871f2f48df84" providerId="AD" clId="Web-{A66E7DA7-7BA3-4D00-9087-47D9B0C814FA}"/>
    <pc:docChg chg="">
      <pc:chgData name="Su, Melanie N" userId="S::msu44@gatech.edu::a9c36761-2593-463e-84a6-871f2f48df84" providerId="AD" clId="Web-{A66E7DA7-7BA3-4D00-9087-47D9B0C814FA}" dt="2020-10-10T01:38:27.422" v="10"/>
      <pc:docMkLst>
        <pc:docMk/>
      </pc:docMkLst>
      <pc:sldChg chg="addCm">
        <pc:chgData name="Su, Melanie N" userId="S::msu44@gatech.edu::a9c36761-2593-463e-84a6-871f2f48df84" providerId="AD" clId="Web-{A66E7DA7-7BA3-4D00-9087-47D9B0C814FA}" dt="2020-10-10T01:02:39.680" v="0"/>
        <pc:sldMkLst>
          <pc:docMk/>
          <pc:sldMk cId="0" sldId="257"/>
        </pc:sldMkLst>
      </pc:sldChg>
      <pc:sldChg chg="addCm">
        <pc:chgData name="Su, Melanie N" userId="S::msu44@gatech.edu::a9c36761-2593-463e-84a6-871f2f48df84" providerId="AD" clId="Web-{A66E7DA7-7BA3-4D00-9087-47D9B0C814FA}" dt="2020-10-10T01:15:09.110" v="5"/>
        <pc:sldMkLst>
          <pc:docMk/>
          <pc:sldMk cId="88811226" sldId="262"/>
        </pc:sldMkLst>
      </pc:sldChg>
      <pc:sldChg chg="addCm">
        <pc:chgData name="Su, Melanie N" userId="S::msu44@gatech.edu::a9c36761-2593-463e-84a6-871f2f48df84" providerId="AD" clId="Web-{A66E7DA7-7BA3-4D00-9087-47D9B0C814FA}" dt="2020-10-10T01:38:27.422" v="10"/>
        <pc:sldMkLst>
          <pc:docMk/>
          <pc:sldMk cId="4148622160" sldId="271"/>
        </pc:sldMkLst>
      </pc:sldChg>
      <pc:sldChg chg="addCm modCm">
        <pc:chgData name="Su, Melanie N" userId="S::msu44@gatech.edu::a9c36761-2593-463e-84a6-871f2f48df84" providerId="AD" clId="Web-{A66E7DA7-7BA3-4D00-9087-47D9B0C814FA}" dt="2020-10-10T01:28:35.927" v="8"/>
        <pc:sldMkLst>
          <pc:docMk/>
          <pc:sldMk cId="139381214" sldId="275"/>
        </pc:sldMkLst>
      </pc:sldChg>
      <pc:sldChg chg="addCm">
        <pc:chgData name="Su, Melanie N" userId="S::msu44@gatech.edu::a9c36761-2593-463e-84a6-871f2f48df84" providerId="AD" clId="Web-{A66E7DA7-7BA3-4D00-9087-47D9B0C814FA}" dt="2020-10-10T01:20:04.086" v="6"/>
        <pc:sldMkLst>
          <pc:docMk/>
          <pc:sldMk cId="594392936" sldId="278"/>
        </pc:sldMkLst>
      </pc:sldChg>
      <pc:sldChg chg="addCm">
        <pc:chgData name="Su, Melanie N" userId="S::msu44@gatech.edu::a9c36761-2593-463e-84a6-871f2f48df84" providerId="AD" clId="Web-{A66E7DA7-7BA3-4D00-9087-47D9B0C814FA}" dt="2020-10-10T01:34:49.364" v="9"/>
        <pc:sldMkLst>
          <pc:docMk/>
          <pc:sldMk cId="467265054" sldId="279"/>
        </pc:sldMkLst>
      </pc:sldChg>
      <pc:sldChg chg="addCm">
        <pc:chgData name="Su, Melanie N" userId="S::msu44@gatech.edu::a9c36761-2593-463e-84a6-871f2f48df84" providerId="AD" clId="Web-{A66E7DA7-7BA3-4D00-9087-47D9B0C814FA}" dt="2020-10-10T01:11:58.731" v="4"/>
        <pc:sldMkLst>
          <pc:docMk/>
          <pc:sldMk cId="46772924" sldId="280"/>
        </pc:sldMkLst>
      </pc:sldChg>
      <pc:sldChg chg="addCm">
        <pc:chgData name="Su, Melanie N" userId="S::msu44@gatech.edu::a9c36761-2593-463e-84a6-871f2f48df84" providerId="AD" clId="Web-{A66E7DA7-7BA3-4D00-9087-47D9B0C814FA}" dt="2020-10-10T01:07:56.366" v="1"/>
        <pc:sldMkLst>
          <pc:docMk/>
          <pc:sldMk cId="1713221507" sldId="285"/>
        </pc:sldMkLst>
      </pc:sldChg>
      <pc:sldChg chg="addCm">
        <pc:chgData name="Su, Melanie N" userId="S::msu44@gatech.edu::a9c36761-2593-463e-84a6-871f2f48df84" providerId="AD" clId="Web-{A66E7DA7-7BA3-4D00-9087-47D9B0C814FA}" dt="2020-10-10T01:09:41.087" v="2"/>
        <pc:sldMkLst>
          <pc:docMk/>
          <pc:sldMk cId="264358648" sldId="286"/>
        </pc:sldMkLst>
      </pc:sldChg>
    </pc:docChg>
  </pc:docChgLst>
  <pc:docChgLst>
    <pc:chgData name="Yadlapalli, Sreya" userId="S::syadlapalli6@gatech.edu::3cba27f9-0375-4ab3-a632-91cab53530cf" providerId="AD" clId="Web-{C14D312B-F493-46EC-8CD0-995F38321D6E}"/>
    <pc:docChg chg="modSld">
      <pc:chgData name="Yadlapalli, Sreya" userId="S::syadlapalli6@gatech.edu::3cba27f9-0375-4ab3-a632-91cab53530cf" providerId="AD" clId="Web-{C14D312B-F493-46EC-8CD0-995F38321D6E}" dt="2021-10-18T18:39:18.905" v="60" actId="20577"/>
      <pc:docMkLst>
        <pc:docMk/>
      </pc:docMkLst>
      <pc:sldChg chg="modSp">
        <pc:chgData name="Yadlapalli, Sreya" userId="S::syadlapalli6@gatech.edu::3cba27f9-0375-4ab3-a632-91cab53530cf" providerId="AD" clId="Web-{C14D312B-F493-46EC-8CD0-995F38321D6E}" dt="2021-10-18T18:38:39.201" v="48" actId="20577"/>
        <pc:sldMkLst>
          <pc:docMk/>
          <pc:sldMk cId="1890957424" sldId="299"/>
        </pc:sldMkLst>
        <pc:spChg chg="mod">
          <ac:chgData name="Yadlapalli, Sreya" userId="S::syadlapalli6@gatech.edu::3cba27f9-0375-4ab3-a632-91cab53530cf" providerId="AD" clId="Web-{C14D312B-F493-46EC-8CD0-995F38321D6E}" dt="2021-10-18T18:38:39.201" v="48" actId="20577"/>
          <ac:spMkLst>
            <pc:docMk/>
            <pc:sldMk cId="1890957424" sldId="299"/>
            <ac:spMk id="76" creationId="{00000000-0000-0000-0000-000000000000}"/>
          </ac:spMkLst>
        </pc:spChg>
      </pc:sldChg>
      <pc:sldChg chg="addSp modSp addAnim">
        <pc:chgData name="Yadlapalli, Sreya" userId="S::syadlapalli6@gatech.edu::3cba27f9-0375-4ab3-a632-91cab53530cf" providerId="AD" clId="Web-{C14D312B-F493-46EC-8CD0-995F38321D6E}" dt="2021-10-18T18:39:18.905" v="60" actId="20577"/>
        <pc:sldMkLst>
          <pc:docMk/>
          <pc:sldMk cId="4175748989" sldId="353"/>
        </pc:sldMkLst>
        <pc:spChg chg="add mod">
          <ac:chgData name="Yadlapalli, Sreya" userId="S::syadlapalli6@gatech.edu::3cba27f9-0375-4ab3-a632-91cab53530cf" providerId="AD" clId="Web-{C14D312B-F493-46EC-8CD0-995F38321D6E}" dt="2021-10-18T18:39:18.905" v="60" actId="20577"/>
          <ac:spMkLst>
            <pc:docMk/>
            <pc:sldMk cId="4175748989" sldId="353"/>
            <ac:spMk id="8" creationId="{7E1D5A57-D78A-4EF5-9F79-9D5CC6558375}"/>
          </ac:spMkLst>
        </pc:spChg>
        <pc:spChg chg="mod">
          <ac:chgData name="Yadlapalli, Sreya" userId="S::syadlapalli6@gatech.edu::3cba27f9-0375-4ab3-a632-91cab53530cf" providerId="AD" clId="Web-{C14D312B-F493-46EC-8CD0-995F38321D6E}" dt="2021-10-18T18:39:00.623" v="55" actId="20577"/>
          <ac:spMkLst>
            <pc:docMk/>
            <pc:sldMk cId="4175748989" sldId="353"/>
            <ac:spMk id="76" creationId="{00000000-0000-0000-0000-000000000000}"/>
          </ac:spMkLst>
        </pc:spChg>
      </pc:sldChg>
    </pc:docChg>
  </pc:docChgLst>
  <pc:docChgLst>
    <pc:chgData name="Nakazawa, Allison M" userId="434e347d-bc06-4936-8f1a-589032403e0e" providerId="ADAL" clId="{DF90C82F-7A86-7D46-B417-3545A58EF73C}"/>
    <pc:docChg chg="undo custSel modSld">
      <pc:chgData name="Nakazawa, Allison M" userId="434e347d-bc06-4936-8f1a-589032403e0e" providerId="ADAL" clId="{DF90C82F-7A86-7D46-B417-3545A58EF73C}" dt="2020-11-21T18:41:31.985" v="16" actId="20577"/>
      <pc:docMkLst>
        <pc:docMk/>
      </pc:docMkLst>
      <pc:sldChg chg="modSp mod">
        <pc:chgData name="Nakazawa, Allison M" userId="434e347d-bc06-4936-8f1a-589032403e0e" providerId="ADAL" clId="{DF90C82F-7A86-7D46-B417-3545A58EF73C}" dt="2020-11-21T18:41:31.985" v="16" actId="20577"/>
        <pc:sldMkLst>
          <pc:docMk/>
          <pc:sldMk cId="2622942282" sldId="291"/>
        </pc:sldMkLst>
        <pc:spChg chg="mod">
          <ac:chgData name="Nakazawa, Allison M" userId="434e347d-bc06-4936-8f1a-589032403e0e" providerId="ADAL" clId="{DF90C82F-7A86-7D46-B417-3545A58EF73C}" dt="2020-11-21T18:41:28.990" v="15" actId="20577"/>
          <ac:spMkLst>
            <pc:docMk/>
            <pc:sldMk cId="2622942282" sldId="291"/>
            <ac:spMk id="75" creationId="{00000000-0000-0000-0000-000000000000}"/>
          </ac:spMkLst>
        </pc:spChg>
        <pc:spChg chg="mod">
          <ac:chgData name="Nakazawa, Allison M" userId="434e347d-bc06-4936-8f1a-589032403e0e" providerId="ADAL" clId="{DF90C82F-7A86-7D46-B417-3545A58EF73C}" dt="2020-11-21T18:41:31.985" v="16" actId="20577"/>
          <ac:spMkLst>
            <pc:docMk/>
            <pc:sldMk cId="2622942282" sldId="291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94A9C37D-1A9E-43D8-9C58-E055B53EB07B}"/>
    <pc:docChg chg="modSld">
      <pc:chgData name="Patel, Dhruv V" userId="S::dpatel406@gatech.edu::89eebba9-d428-40b5-91eb-13049a1e6473" providerId="AD" clId="Web-{94A9C37D-1A9E-43D8-9C58-E055B53EB07B}" dt="2021-03-23T15:29:43.273" v="3" actId="20577"/>
      <pc:docMkLst>
        <pc:docMk/>
      </pc:docMkLst>
      <pc:sldChg chg="modSp">
        <pc:chgData name="Patel, Dhruv V" userId="S::dpatel406@gatech.edu::89eebba9-d428-40b5-91eb-13049a1e6473" providerId="AD" clId="Web-{94A9C37D-1A9E-43D8-9C58-E055B53EB07B}" dt="2021-03-23T15:29:43.273" v="3" actId="20577"/>
        <pc:sldMkLst>
          <pc:docMk/>
          <pc:sldMk cId="1406525724" sldId="333"/>
        </pc:sldMkLst>
        <pc:spChg chg="mod">
          <ac:chgData name="Patel, Dhruv V" userId="S::dpatel406@gatech.edu::89eebba9-d428-40b5-91eb-13049a1e6473" providerId="AD" clId="Web-{94A9C37D-1A9E-43D8-9C58-E055B53EB07B}" dt="2021-03-23T15:29:43.273" v="3" actId="20577"/>
          <ac:spMkLst>
            <pc:docMk/>
            <pc:sldMk cId="1406525724" sldId="333"/>
            <ac:spMk id="76" creationId="{00000000-0000-0000-0000-000000000000}"/>
          </ac:spMkLst>
        </pc:spChg>
      </pc:sldChg>
    </pc:docChg>
  </pc:docChgLst>
  <pc:docChgLst>
    <pc:chgData name="Bush, Brittney J" userId="S::bbush9@gatech.edu::b4fe8df5-5712-459f-a984-fe67de4aa889" providerId="AD" clId="Web-{3D13B954-5567-478B-A197-A918837FA177}"/>
    <pc:docChg chg="addSld modSld">
      <pc:chgData name="Bush, Brittney J" userId="S::bbush9@gatech.edu::b4fe8df5-5712-459f-a984-fe67de4aa889" providerId="AD" clId="Web-{3D13B954-5567-478B-A197-A918837FA177}" dt="2020-10-08T18:31:06.553" v="14" actId="20577"/>
      <pc:docMkLst>
        <pc:docMk/>
      </pc:docMkLst>
      <pc:sldChg chg="modSp add replId">
        <pc:chgData name="Bush, Brittney J" userId="S::bbush9@gatech.edu::b4fe8df5-5712-459f-a984-fe67de4aa889" providerId="AD" clId="Web-{3D13B954-5567-478B-A197-A918837FA177}" dt="2020-10-08T18:30:48.115" v="5" actId="20577"/>
        <pc:sldMkLst>
          <pc:docMk/>
          <pc:sldMk cId="314886983" sldId="259"/>
        </pc:sldMkLst>
        <pc:spChg chg="mod">
          <ac:chgData name="Bush, Brittney J" userId="S::bbush9@gatech.edu::b4fe8df5-5712-459f-a984-fe67de4aa889" providerId="AD" clId="Web-{3D13B954-5567-478B-A197-A918837FA177}" dt="2020-10-08T18:30:48.115" v="5" actId="20577"/>
          <ac:spMkLst>
            <pc:docMk/>
            <pc:sldMk cId="314886983" sldId="259"/>
            <ac:spMk id="75" creationId="{00000000-0000-0000-0000-000000000000}"/>
          </ac:spMkLst>
        </pc:spChg>
      </pc:sldChg>
      <pc:sldChg chg="modSp add replId">
        <pc:chgData name="Bush, Brittney J" userId="S::bbush9@gatech.edu::b4fe8df5-5712-459f-a984-fe67de4aa889" providerId="AD" clId="Web-{3D13B954-5567-478B-A197-A918837FA177}" dt="2020-10-08T18:31:06.553" v="14" actId="20577"/>
        <pc:sldMkLst>
          <pc:docMk/>
          <pc:sldMk cId="2425716309" sldId="260"/>
        </pc:sldMkLst>
        <pc:spChg chg="mod">
          <ac:chgData name="Bush, Brittney J" userId="S::bbush9@gatech.edu::b4fe8df5-5712-459f-a984-fe67de4aa889" providerId="AD" clId="Web-{3D13B954-5567-478B-A197-A918837FA177}" dt="2020-10-08T18:31:06.553" v="14" actId="20577"/>
          <ac:spMkLst>
            <pc:docMk/>
            <pc:sldMk cId="2425716309" sldId="260"/>
            <ac:spMk id="75" creationId="{00000000-0000-0000-0000-000000000000}"/>
          </ac:spMkLst>
        </pc:spChg>
      </pc:sldChg>
    </pc:docChg>
  </pc:docChgLst>
  <pc:docChgLst>
    <pc:chgData name="Nakazawa, Allison M" userId="434e347d-bc06-4936-8f1a-589032403e0e" providerId="ADAL" clId="{18439DD4-7DDB-BD40-B1D7-35464AE2EDC6}"/>
    <pc:docChg chg="undo custSel modSld">
      <pc:chgData name="Nakazawa, Allison M" userId="434e347d-bc06-4936-8f1a-589032403e0e" providerId="ADAL" clId="{18439DD4-7DDB-BD40-B1D7-35464AE2EDC6}" dt="2021-03-21T17:02:56.181" v="73"/>
      <pc:docMkLst>
        <pc:docMk/>
      </pc:docMkLst>
      <pc:sldChg chg="addCm modCm">
        <pc:chgData name="Nakazawa, Allison M" userId="434e347d-bc06-4936-8f1a-589032403e0e" providerId="ADAL" clId="{18439DD4-7DDB-BD40-B1D7-35464AE2EDC6}" dt="2021-03-21T16:33:24.584" v="10" actId="5900"/>
        <pc:sldMkLst>
          <pc:docMk/>
          <pc:sldMk cId="0" sldId="257"/>
        </pc:sldMkLst>
      </pc:sldChg>
      <pc:sldChg chg="addCm delCm modCm">
        <pc:chgData name="Nakazawa, Allison M" userId="434e347d-bc06-4936-8f1a-589032403e0e" providerId="ADAL" clId="{18439DD4-7DDB-BD40-B1D7-35464AE2EDC6}" dt="2021-03-21T16:33:21.852" v="9" actId="5900"/>
        <pc:sldMkLst>
          <pc:docMk/>
          <pc:sldMk cId="2655134929" sldId="298"/>
        </pc:sldMkLst>
      </pc:sldChg>
      <pc:sldChg chg="addSp delSp modSp mod">
        <pc:chgData name="Nakazawa, Allison M" userId="434e347d-bc06-4936-8f1a-589032403e0e" providerId="ADAL" clId="{18439DD4-7DDB-BD40-B1D7-35464AE2EDC6}" dt="2021-03-21T16:37:54.991" v="62"/>
        <pc:sldMkLst>
          <pc:docMk/>
          <pc:sldMk cId="1094736912" sldId="300"/>
        </pc:sldMkLst>
        <pc:picChg chg="add del mod">
          <ac:chgData name="Nakazawa, Allison M" userId="434e347d-bc06-4936-8f1a-589032403e0e" providerId="ADAL" clId="{18439DD4-7DDB-BD40-B1D7-35464AE2EDC6}" dt="2021-03-21T16:37:08.321" v="35"/>
          <ac:picMkLst>
            <pc:docMk/>
            <pc:sldMk cId="1094736912" sldId="300"/>
            <ac:picMk id="9" creationId="{43A574D4-3E90-074C-A7C4-D925B550186D}"/>
          </ac:picMkLst>
        </pc:picChg>
        <pc:picChg chg="add del mod">
          <ac:chgData name="Nakazawa, Allison M" userId="434e347d-bc06-4936-8f1a-589032403e0e" providerId="ADAL" clId="{18439DD4-7DDB-BD40-B1D7-35464AE2EDC6}" dt="2021-03-21T16:37:08.321" v="35"/>
          <ac:picMkLst>
            <pc:docMk/>
            <pc:sldMk cId="1094736912" sldId="300"/>
            <ac:picMk id="10" creationId="{BBAF17A3-BD86-334D-A1DB-EC392E286F5F}"/>
          </ac:picMkLst>
        </pc:picChg>
        <pc:picChg chg="add del mod">
          <ac:chgData name="Nakazawa, Allison M" userId="434e347d-bc06-4936-8f1a-589032403e0e" providerId="ADAL" clId="{18439DD4-7DDB-BD40-B1D7-35464AE2EDC6}" dt="2021-03-21T16:37:08.321" v="35"/>
          <ac:picMkLst>
            <pc:docMk/>
            <pc:sldMk cId="1094736912" sldId="300"/>
            <ac:picMk id="11" creationId="{6072D73A-E146-214D-92E9-FED41DF528DE}"/>
          </ac:picMkLst>
        </pc:picChg>
        <pc:picChg chg="add del mod">
          <ac:chgData name="Nakazawa, Allison M" userId="434e347d-bc06-4936-8f1a-589032403e0e" providerId="ADAL" clId="{18439DD4-7DDB-BD40-B1D7-35464AE2EDC6}" dt="2021-03-21T16:37:08.321" v="35"/>
          <ac:picMkLst>
            <pc:docMk/>
            <pc:sldMk cId="1094736912" sldId="300"/>
            <ac:picMk id="13" creationId="{64254126-6A4E-5841-94D4-7542BAC6BBCE}"/>
          </ac:picMkLst>
        </pc:picChg>
        <pc:picChg chg="del">
          <ac:chgData name="Nakazawa, Allison M" userId="434e347d-bc06-4936-8f1a-589032403e0e" providerId="ADAL" clId="{18439DD4-7DDB-BD40-B1D7-35464AE2EDC6}" dt="2021-03-21T16:37:54.658" v="61" actId="478"/>
          <ac:picMkLst>
            <pc:docMk/>
            <pc:sldMk cId="1094736912" sldId="300"/>
            <ac:picMk id="14" creationId="{14E8096D-3771-4CC7-8B29-C048DDB6FE4D}"/>
          </ac:picMkLst>
        </pc:picChg>
        <pc:picChg chg="add mod">
          <ac:chgData name="Nakazawa, Allison M" userId="434e347d-bc06-4936-8f1a-589032403e0e" providerId="ADAL" clId="{18439DD4-7DDB-BD40-B1D7-35464AE2EDC6}" dt="2021-03-21T16:37:54.991" v="62"/>
          <ac:picMkLst>
            <pc:docMk/>
            <pc:sldMk cId="1094736912" sldId="300"/>
            <ac:picMk id="15" creationId="{075BC969-B2A1-3E47-946C-DB8D278BE668}"/>
          </ac:picMkLst>
        </pc:picChg>
        <pc:picChg chg="del">
          <ac:chgData name="Nakazawa, Allison M" userId="434e347d-bc06-4936-8f1a-589032403e0e" providerId="ADAL" clId="{18439DD4-7DDB-BD40-B1D7-35464AE2EDC6}" dt="2021-03-21T16:37:54.658" v="61" actId="478"/>
          <ac:picMkLst>
            <pc:docMk/>
            <pc:sldMk cId="1094736912" sldId="300"/>
            <ac:picMk id="16" creationId="{5960F3D6-9952-4C48-8B0B-C542FAA3BF10}"/>
          </ac:picMkLst>
        </pc:picChg>
        <pc:picChg chg="add mod">
          <ac:chgData name="Nakazawa, Allison M" userId="434e347d-bc06-4936-8f1a-589032403e0e" providerId="ADAL" clId="{18439DD4-7DDB-BD40-B1D7-35464AE2EDC6}" dt="2021-03-21T16:37:54.991" v="62"/>
          <ac:picMkLst>
            <pc:docMk/>
            <pc:sldMk cId="1094736912" sldId="300"/>
            <ac:picMk id="17" creationId="{EFDDDDCB-6C14-6940-8B7C-BA7092784ECD}"/>
          </ac:picMkLst>
        </pc:picChg>
        <pc:picChg chg="del">
          <ac:chgData name="Nakazawa, Allison M" userId="434e347d-bc06-4936-8f1a-589032403e0e" providerId="ADAL" clId="{18439DD4-7DDB-BD40-B1D7-35464AE2EDC6}" dt="2021-03-21T16:37:54.658" v="61" actId="478"/>
          <ac:picMkLst>
            <pc:docMk/>
            <pc:sldMk cId="1094736912" sldId="300"/>
            <ac:picMk id="18" creationId="{9C12A66C-3928-4CD7-B348-C6F9D7FFD0A8}"/>
          </ac:picMkLst>
        </pc:picChg>
        <pc:picChg chg="add mod">
          <ac:chgData name="Nakazawa, Allison M" userId="434e347d-bc06-4936-8f1a-589032403e0e" providerId="ADAL" clId="{18439DD4-7DDB-BD40-B1D7-35464AE2EDC6}" dt="2021-03-21T16:37:54.991" v="62"/>
          <ac:picMkLst>
            <pc:docMk/>
            <pc:sldMk cId="1094736912" sldId="300"/>
            <ac:picMk id="19" creationId="{0E194B95-BA1D-D242-840D-60FF619E4C2F}"/>
          </ac:picMkLst>
        </pc:picChg>
        <pc:picChg chg="del">
          <ac:chgData name="Nakazawa, Allison M" userId="434e347d-bc06-4936-8f1a-589032403e0e" providerId="ADAL" clId="{18439DD4-7DDB-BD40-B1D7-35464AE2EDC6}" dt="2021-03-21T16:37:54.658" v="61" actId="478"/>
          <ac:picMkLst>
            <pc:docMk/>
            <pc:sldMk cId="1094736912" sldId="300"/>
            <ac:picMk id="20" creationId="{EF4E0555-98C3-4F55-B2C6-C5D2027EA268}"/>
          </ac:picMkLst>
        </pc:picChg>
        <pc:picChg chg="add mod">
          <ac:chgData name="Nakazawa, Allison M" userId="434e347d-bc06-4936-8f1a-589032403e0e" providerId="ADAL" clId="{18439DD4-7DDB-BD40-B1D7-35464AE2EDC6}" dt="2021-03-21T16:37:54.991" v="62"/>
          <ac:picMkLst>
            <pc:docMk/>
            <pc:sldMk cId="1094736912" sldId="300"/>
            <ac:picMk id="21" creationId="{965AD6B5-FCD6-8145-A338-25D7F22A907D}"/>
          </ac:picMkLst>
        </pc:picChg>
      </pc:sldChg>
      <pc:sldChg chg="addSp delSp modSp mod">
        <pc:chgData name="Nakazawa, Allison M" userId="434e347d-bc06-4936-8f1a-589032403e0e" providerId="ADAL" clId="{18439DD4-7DDB-BD40-B1D7-35464AE2EDC6}" dt="2021-03-21T16:37:49.422" v="60"/>
        <pc:sldMkLst>
          <pc:docMk/>
          <pc:sldMk cId="1080055442" sldId="301"/>
        </pc:sldMkLst>
        <pc:picChg chg="add del mod">
          <ac:chgData name="Nakazawa, Allison M" userId="434e347d-bc06-4936-8f1a-589032403e0e" providerId="ADAL" clId="{18439DD4-7DDB-BD40-B1D7-35464AE2EDC6}" dt="2021-03-21T16:37:09.694" v="36"/>
          <ac:picMkLst>
            <pc:docMk/>
            <pc:sldMk cId="1080055442" sldId="301"/>
            <ac:picMk id="9" creationId="{A032A1A9-1C78-F34C-A89C-0F5BF712F135}"/>
          </ac:picMkLst>
        </pc:picChg>
        <pc:picChg chg="add del mod">
          <ac:chgData name="Nakazawa, Allison M" userId="434e347d-bc06-4936-8f1a-589032403e0e" providerId="ADAL" clId="{18439DD4-7DDB-BD40-B1D7-35464AE2EDC6}" dt="2021-03-21T16:37:09.694" v="36"/>
          <ac:picMkLst>
            <pc:docMk/>
            <pc:sldMk cId="1080055442" sldId="301"/>
            <ac:picMk id="10" creationId="{EDCAAC85-EA97-D84B-86E9-A316E2C9157D}"/>
          </ac:picMkLst>
        </pc:picChg>
        <pc:picChg chg="add del mod">
          <ac:chgData name="Nakazawa, Allison M" userId="434e347d-bc06-4936-8f1a-589032403e0e" providerId="ADAL" clId="{18439DD4-7DDB-BD40-B1D7-35464AE2EDC6}" dt="2021-03-21T16:37:09.694" v="36"/>
          <ac:picMkLst>
            <pc:docMk/>
            <pc:sldMk cId="1080055442" sldId="301"/>
            <ac:picMk id="11" creationId="{82CBBA0A-6ADC-8D41-A2C2-793384189970}"/>
          </ac:picMkLst>
        </pc:picChg>
        <pc:picChg chg="add del mod">
          <ac:chgData name="Nakazawa, Allison M" userId="434e347d-bc06-4936-8f1a-589032403e0e" providerId="ADAL" clId="{18439DD4-7DDB-BD40-B1D7-35464AE2EDC6}" dt="2021-03-21T16:37:09.694" v="36"/>
          <ac:picMkLst>
            <pc:docMk/>
            <pc:sldMk cId="1080055442" sldId="301"/>
            <ac:picMk id="13" creationId="{70E10998-30F0-D84D-A886-02B7DC5DEB70}"/>
          </ac:picMkLst>
        </pc:picChg>
        <pc:picChg chg="del">
          <ac:chgData name="Nakazawa, Allison M" userId="434e347d-bc06-4936-8f1a-589032403e0e" providerId="ADAL" clId="{18439DD4-7DDB-BD40-B1D7-35464AE2EDC6}" dt="2021-03-21T16:37:49.086" v="59" actId="478"/>
          <ac:picMkLst>
            <pc:docMk/>
            <pc:sldMk cId="1080055442" sldId="301"/>
            <ac:picMk id="14" creationId="{D03CC091-0463-44E7-AA84-FEF57698BF1A}"/>
          </ac:picMkLst>
        </pc:picChg>
        <pc:picChg chg="add mod">
          <ac:chgData name="Nakazawa, Allison M" userId="434e347d-bc06-4936-8f1a-589032403e0e" providerId="ADAL" clId="{18439DD4-7DDB-BD40-B1D7-35464AE2EDC6}" dt="2021-03-21T16:37:49.422" v="60"/>
          <ac:picMkLst>
            <pc:docMk/>
            <pc:sldMk cId="1080055442" sldId="301"/>
            <ac:picMk id="15" creationId="{EC61F073-8267-E141-AB72-91C917445328}"/>
          </ac:picMkLst>
        </pc:picChg>
        <pc:picChg chg="del">
          <ac:chgData name="Nakazawa, Allison M" userId="434e347d-bc06-4936-8f1a-589032403e0e" providerId="ADAL" clId="{18439DD4-7DDB-BD40-B1D7-35464AE2EDC6}" dt="2021-03-21T16:37:49.086" v="59" actId="478"/>
          <ac:picMkLst>
            <pc:docMk/>
            <pc:sldMk cId="1080055442" sldId="301"/>
            <ac:picMk id="16" creationId="{F84683C8-FB03-4EB8-BC3B-C284691DDEBF}"/>
          </ac:picMkLst>
        </pc:picChg>
        <pc:picChg chg="add mod">
          <ac:chgData name="Nakazawa, Allison M" userId="434e347d-bc06-4936-8f1a-589032403e0e" providerId="ADAL" clId="{18439DD4-7DDB-BD40-B1D7-35464AE2EDC6}" dt="2021-03-21T16:37:49.422" v="60"/>
          <ac:picMkLst>
            <pc:docMk/>
            <pc:sldMk cId="1080055442" sldId="301"/>
            <ac:picMk id="17" creationId="{96CB95D7-8164-D14D-B697-3CA312762477}"/>
          </ac:picMkLst>
        </pc:picChg>
        <pc:picChg chg="del">
          <ac:chgData name="Nakazawa, Allison M" userId="434e347d-bc06-4936-8f1a-589032403e0e" providerId="ADAL" clId="{18439DD4-7DDB-BD40-B1D7-35464AE2EDC6}" dt="2021-03-21T16:37:49.086" v="59" actId="478"/>
          <ac:picMkLst>
            <pc:docMk/>
            <pc:sldMk cId="1080055442" sldId="301"/>
            <ac:picMk id="18" creationId="{E214DB6F-922C-491F-844A-4210175CC8AA}"/>
          </ac:picMkLst>
        </pc:picChg>
        <pc:picChg chg="add mod">
          <ac:chgData name="Nakazawa, Allison M" userId="434e347d-bc06-4936-8f1a-589032403e0e" providerId="ADAL" clId="{18439DD4-7DDB-BD40-B1D7-35464AE2EDC6}" dt="2021-03-21T16:37:49.422" v="60"/>
          <ac:picMkLst>
            <pc:docMk/>
            <pc:sldMk cId="1080055442" sldId="301"/>
            <ac:picMk id="19" creationId="{C2CC7CCE-1789-4A4F-9B68-FEBB62A0375D}"/>
          </ac:picMkLst>
        </pc:picChg>
        <pc:picChg chg="del">
          <ac:chgData name="Nakazawa, Allison M" userId="434e347d-bc06-4936-8f1a-589032403e0e" providerId="ADAL" clId="{18439DD4-7DDB-BD40-B1D7-35464AE2EDC6}" dt="2021-03-21T16:37:49.086" v="59" actId="478"/>
          <ac:picMkLst>
            <pc:docMk/>
            <pc:sldMk cId="1080055442" sldId="301"/>
            <ac:picMk id="20" creationId="{02A030A5-34EF-4BB9-9774-1D6730C6F1C2}"/>
          </ac:picMkLst>
        </pc:picChg>
        <pc:picChg chg="add mod">
          <ac:chgData name="Nakazawa, Allison M" userId="434e347d-bc06-4936-8f1a-589032403e0e" providerId="ADAL" clId="{18439DD4-7DDB-BD40-B1D7-35464AE2EDC6}" dt="2021-03-21T16:37:49.422" v="60"/>
          <ac:picMkLst>
            <pc:docMk/>
            <pc:sldMk cId="1080055442" sldId="301"/>
            <ac:picMk id="21" creationId="{72CF1A4A-FF95-EE43-B444-B55C8599B64F}"/>
          </ac:picMkLst>
        </pc:picChg>
      </pc:sldChg>
      <pc:sldChg chg="addSp delSp modSp mod">
        <pc:chgData name="Nakazawa, Allison M" userId="434e347d-bc06-4936-8f1a-589032403e0e" providerId="ADAL" clId="{18439DD4-7DDB-BD40-B1D7-35464AE2EDC6}" dt="2021-03-21T16:37:45.639" v="58"/>
        <pc:sldMkLst>
          <pc:docMk/>
          <pc:sldMk cId="1746276169" sldId="302"/>
        </pc:sldMkLst>
        <pc:picChg chg="add del mod">
          <ac:chgData name="Nakazawa, Allison M" userId="434e347d-bc06-4936-8f1a-589032403e0e" providerId="ADAL" clId="{18439DD4-7DDB-BD40-B1D7-35464AE2EDC6}" dt="2021-03-21T16:37:09.927" v="37"/>
          <ac:picMkLst>
            <pc:docMk/>
            <pc:sldMk cId="1746276169" sldId="302"/>
            <ac:picMk id="9" creationId="{742FBCB7-D3BF-1843-BBEA-E39291F7C7E1}"/>
          </ac:picMkLst>
        </pc:picChg>
        <pc:picChg chg="add del mod">
          <ac:chgData name="Nakazawa, Allison M" userId="434e347d-bc06-4936-8f1a-589032403e0e" providerId="ADAL" clId="{18439DD4-7DDB-BD40-B1D7-35464AE2EDC6}" dt="2021-03-21T16:37:09.927" v="37"/>
          <ac:picMkLst>
            <pc:docMk/>
            <pc:sldMk cId="1746276169" sldId="302"/>
            <ac:picMk id="10" creationId="{A8753B00-D927-124B-B003-588C47BDA772}"/>
          </ac:picMkLst>
        </pc:picChg>
        <pc:picChg chg="add del mod">
          <ac:chgData name="Nakazawa, Allison M" userId="434e347d-bc06-4936-8f1a-589032403e0e" providerId="ADAL" clId="{18439DD4-7DDB-BD40-B1D7-35464AE2EDC6}" dt="2021-03-21T16:37:09.927" v="37"/>
          <ac:picMkLst>
            <pc:docMk/>
            <pc:sldMk cId="1746276169" sldId="302"/>
            <ac:picMk id="11" creationId="{72833364-7170-1C4F-9A9F-F4E4A5FA5FD6}"/>
          </ac:picMkLst>
        </pc:picChg>
        <pc:picChg chg="add del mod">
          <ac:chgData name="Nakazawa, Allison M" userId="434e347d-bc06-4936-8f1a-589032403e0e" providerId="ADAL" clId="{18439DD4-7DDB-BD40-B1D7-35464AE2EDC6}" dt="2021-03-21T16:37:09.927" v="37"/>
          <ac:picMkLst>
            <pc:docMk/>
            <pc:sldMk cId="1746276169" sldId="302"/>
            <ac:picMk id="13" creationId="{94D61E44-6621-2F42-96DE-AB719859534D}"/>
          </ac:picMkLst>
        </pc:picChg>
        <pc:picChg chg="del">
          <ac:chgData name="Nakazawa, Allison M" userId="434e347d-bc06-4936-8f1a-589032403e0e" providerId="ADAL" clId="{18439DD4-7DDB-BD40-B1D7-35464AE2EDC6}" dt="2021-03-21T16:37:45.345" v="57" actId="478"/>
          <ac:picMkLst>
            <pc:docMk/>
            <pc:sldMk cId="1746276169" sldId="302"/>
            <ac:picMk id="14" creationId="{9C6A723D-3F68-49B5-864C-7517715A7B98}"/>
          </ac:picMkLst>
        </pc:picChg>
        <pc:picChg chg="add mod">
          <ac:chgData name="Nakazawa, Allison M" userId="434e347d-bc06-4936-8f1a-589032403e0e" providerId="ADAL" clId="{18439DD4-7DDB-BD40-B1D7-35464AE2EDC6}" dt="2021-03-21T16:37:45.639" v="58"/>
          <ac:picMkLst>
            <pc:docMk/>
            <pc:sldMk cId="1746276169" sldId="302"/>
            <ac:picMk id="15" creationId="{9C08C16A-60DF-B140-AC23-42AF22D732DF}"/>
          </ac:picMkLst>
        </pc:picChg>
        <pc:picChg chg="del">
          <ac:chgData name="Nakazawa, Allison M" userId="434e347d-bc06-4936-8f1a-589032403e0e" providerId="ADAL" clId="{18439DD4-7DDB-BD40-B1D7-35464AE2EDC6}" dt="2021-03-21T16:37:45.345" v="57" actId="478"/>
          <ac:picMkLst>
            <pc:docMk/>
            <pc:sldMk cId="1746276169" sldId="302"/>
            <ac:picMk id="16" creationId="{DC4D1A7F-E263-487F-B80B-1C70F2FDE86C}"/>
          </ac:picMkLst>
        </pc:picChg>
        <pc:picChg chg="add mod">
          <ac:chgData name="Nakazawa, Allison M" userId="434e347d-bc06-4936-8f1a-589032403e0e" providerId="ADAL" clId="{18439DD4-7DDB-BD40-B1D7-35464AE2EDC6}" dt="2021-03-21T16:37:45.639" v="58"/>
          <ac:picMkLst>
            <pc:docMk/>
            <pc:sldMk cId="1746276169" sldId="302"/>
            <ac:picMk id="17" creationId="{0941FE55-1B72-904B-8683-672D6077A1F9}"/>
          </ac:picMkLst>
        </pc:picChg>
        <pc:picChg chg="del">
          <ac:chgData name="Nakazawa, Allison M" userId="434e347d-bc06-4936-8f1a-589032403e0e" providerId="ADAL" clId="{18439DD4-7DDB-BD40-B1D7-35464AE2EDC6}" dt="2021-03-21T16:37:45.345" v="57" actId="478"/>
          <ac:picMkLst>
            <pc:docMk/>
            <pc:sldMk cId="1746276169" sldId="302"/>
            <ac:picMk id="18" creationId="{21FE2AF6-E18B-4E92-A28D-4C3D0C9C5F51}"/>
          </ac:picMkLst>
        </pc:picChg>
        <pc:picChg chg="add mod">
          <ac:chgData name="Nakazawa, Allison M" userId="434e347d-bc06-4936-8f1a-589032403e0e" providerId="ADAL" clId="{18439DD4-7DDB-BD40-B1D7-35464AE2EDC6}" dt="2021-03-21T16:37:45.639" v="58"/>
          <ac:picMkLst>
            <pc:docMk/>
            <pc:sldMk cId="1746276169" sldId="302"/>
            <ac:picMk id="19" creationId="{F94C4E51-8EC4-B544-A5C8-BE7BE2AC46B1}"/>
          </ac:picMkLst>
        </pc:picChg>
        <pc:picChg chg="del">
          <ac:chgData name="Nakazawa, Allison M" userId="434e347d-bc06-4936-8f1a-589032403e0e" providerId="ADAL" clId="{18439DD4-7DDB-BD40-B1D7-35464AE2EDC6}" dt="2021-03-21T16:37:45.345" v="57" actId="478"/>
          <ac:picMkLst>
            <pc:docMk/>
            <pc:sldMk cId="1746276169" sldId="302"/>
            <ac:picMk id="20" creationId="{2BFB173A-863F-41B1-9000-5990F3844C1A}"/>
          </ac:picMkLst>
        </pc:picChg>
        <pc:picChg chg="add mod">
          <ac:chgData name="Nakazawa, Allison M" userId="434e347d-bc06-4936-8f1a-589032403e0e" providerId="ADAL" clId="{18439DD4-7DDB-BD40-B1D7-35464AE2EDC6}" dt="2021-03-21T16:37:45.639" v="58"/>
          <ac:picMkLst>
            <pc:docMk/>
            <pc:sldMk cId="1746276169" sldId="302"/>
            <ac:picMk id="21" creationId="{6639AF25-52B7-2A47-AEEE-283FDA3AEC22}"/>
          </ac:picMkLst>
        </pc:picChg>
      </pc:sldChg>
      <pc:sldChg chg="addSp delSp modSp mod">
        <pc:chgData name="Nakazawa, Allison M" userId="434e347d-bc06-4936-8f1a-589032403e0e" providerId="ADAL" clId="{18439DD4-7DDB-BD40-B1D7-35464AE2EDC6}" dt="2021-03-21T16:37:42.198" v="56"/>
        <pc:sldMkLst>
          <pc:docMk/>
          <pc:sldMk cId="729692011" sldId="303"/>
        </pc:sldMkLst>
        <pc:picChg chg="add del mod">
          <ac:chgData name="Nakazawa, Allison M" userId="434e347d-bc06-4936-8f1a-589032403e0e" providerId="ADAL" clId="{18439DD4-7DDB-BD40-B1D7-35464AE2EDC6}" dt="2021-03-21T16:37:10.603" v="38"/>
          <ac:picMkLst>
            <pc:docMk/>
            <pc:sldMk cId="729692011" sldId="303"/>
            <ac:picMk id="9" creationId="{1067215F-E9C7-774F-BD83-2BCDA3BCB1F5}"/>
          </ac:picMkLst>
        </pc:picChg>
        <pc:picChg chg="add del mod">
          <ac:chgData name="Nakazawa, Allison M" userId="434e347d-bc06-4936-8f1a-589032403e0e" providerId="ADAL" clId="{18439DD4-7DDB-BD40-B1D7-35464AE2EDC6}" dt="2021-03-21T16:37:10.603" v="38"/>
          <ac:picMkLst>
            <pc:docMk/>
            <pc:sldMk cId="729692011" sldId="303"/>
            <ac:picMk id="10" creationId="{7FA28037-C593-7E46-8415-6913AF45FFB7}"/>
          </ac:picMkLst>
        </pc:picChg>
        <pc:picChg chg="add del mod">
          <ac:chgData name="Nakazawa, Allison M" userId="434e347d-bc06-4936-8f1a-589032403e0e" providerId="ADAL" clId="{18439DD4-7DDB-BD40-B1D7-35464AE2EDC6}" dt="2021-03-21T16:37:10.603" v="38"/>
          <ac:picMkLst>
            <pc:docMk/>
            <pc:sldMk cId="729692011" sldId="303"/>
            <ac:picMk id="11" creationId="{4AD69E9C-E571-0148-A64E-535765E2145E}"/>
          </ac:picMkLst>
        </pc:picChg>
        <pc:picChg chg="add del mod">
          <ac:chgData name="Nakazawa, Allison M" userId="434e347d-bc06-4936-8f1a-589032403e0e" providerId="ADAL" clId="{18439DD4-7DDB-BD40-B1D7-35464AE2EDC6}" dt="2021-03-21T16:37:10.603" v="38"/>
          <ac:picMkLst>
            <pc:docMk/>
            <pc:sldMk cId="729692011" sldId="303"/>
            <ac:picMk id="13" creationId="{983913D2-C17A-9343-9859-00FEFB35B40D}"/>
          </ac:picMkLst>
        </pc:picChg>
        <pc:picChg chg="del">
          <ac:chgData name="Nakazawa, Allison M" userId="434e347d-bc06-4936-8f1a-589032403e0e" providerId="ADAL" clId="{18439DD4-7DDB-BD40-B1D7-35464AE2EDC6}" dt="2021-03-21T16:37:41.798" v="55" actId="478"/>
          <ac:picMkLst>
            <pc:docMk/>
            <pc:sldMk cId="729692011" sldId="303"/>
            <ac:picMk id="14" creationId="{3022BA78-8D8C-4625-9D2F-6118AF80E9B4}"/>
          </ac:picMkLst>
        </pc:picChg>
        <pc:picChg chg="add mod">
          <ac:chgData name="Nakazawa, Allison M" userId="434e347d-bc06-4936-8f1a-589032403e0e" providerId="ADAL" clId="{18439DD4-7DDB-BD40-B1D7-35464AE2EDC6}" dt="2021-03-21T16:37:42.198" v="56"/>
          <ac:picMkLst>
            <pc:docMk/>
            <pc:sldMk cId="729692011" sldId="303"/>
            <ac:picMk id="15" creationId="{36BD9993-346B-FF43-A364-3C186A033596}"/>
          </ac:picMkLst>
        </pc:picChg>
        <pc:picChg chg="del">
          <ac:chgData name="Nakazawa, Allison M" userId="434e347d-bc06-4936-8f1a-589032403e0e" providerId="ADAL" clId="{18439DD4-7DDB-BD40-B1D7-35464AE2EDC6}" dt="2021-03-21T16:37:41.798" v="55" actId="478"/>
          <ac:picMkLst>
            <pc:docMk/>
            <pc:sldMk cId="729692011" sldId="303"/>
            <ac:picMk id="16" creationId="{FF642D79-DD6B-4CC7-A193-01BE8F7FF5AA}"/>
          </ac:picMkLst>
        </pc:picChg>
        <pc:picChg chg="add mod">
          <ac:chgData name="Nakazawa, Allison M" userId="434e347d-bc06-4936-8f1a-589032403e0e" providerId="ADAL" clId="{18439DD4-7DDB-BD40-B1D7-35464AE2EDC6}" dt="2021-03-21T16:37:42.198" v="56"/>
          <ac:picMkLst>
            <pc:docMk/>
            <pc:sldMk cId="729692011" sldId="303"/>
            <ac:picMk id="17" creationId="{A95446FB-7F5D-CA47-B1FC-169DC542F1FA}"/>
          </ac:picMkLst>
        </pc:picChg>
        <pc:picChg chg="del">
          <ac:chgData name="Nakazawa, Allison M" userId="434e347d-bc06-4936-8f1a-589032403e0e" providerId="ADAL" clId="{18439DD4-7DDB-BD40-B1D7-35464AE2EDC6}" dt="2021-03-21T16:37:41.798" v="55" actId="478"/>
          <ac:picMkLst>
            <pc:docMk/>
            <pc:sldMk cId="729692011" sldId="303"/>
            <ac:picMk id="18" creationId="{7B1F0470-344C-4D3C-AB7D-541F8EF6ADAA}"/>
          </ac:picMkLst>
        </pc:picChg>
        <pc:picChg chg="add mod">
          <ac:chgData name="Nakazawa, Allison M" userId="434e347d-bc06-4936-8f1a-589032403e0e" providerId="ADAL" clId="{18439DD4-7DDB-BD40-B1D7-35464AE2EDC6}" dt="2021-03-21T16:37:42.198" v="56"/>
          <ac:picMkLst>
            <pc:docMk/>
            <pc:sldMk cId="729692011" sldId="303"/>
            <ac:picMk id="19" creationId="{866CAAF6-453C-5D41-AC11-0F14BC17D4D7}"/>
          </ac:picMkLst>
        </pc:picChg>
        <pc:picChg chg="del">
          <ac:chgData name="Nakazawa, Allison M" userId="434e347d-bc06-4936-8f1a-589032403e0e" providerId="ADAL" clId="{18439DD4-7DDB-BD40-B1D7-35464AE2EDC6}" dt="2021-03-21T16:37:41.798" v="55" actId="478"/>
          <ac:picMkLst>
            <pc:docMk/>
            <pc:sldMk cId="729692011" sldId="303"/>
            <ac:picMk id="20" creationId="{2C734031-408B-4368-BF73-41F31ECA93CC}"/>
          </ac:picMkLst>
        </pc:picChg>
        <pc:picChg chg="add mod">
          <ac:chgData name="Nakazawa, Allison M" userId="434e347d-bc06-4936-8f1a-589032403e0e" providerId="ADAL" clId="{18439DD4-7DDB-BD40-B1D7-35464AE2EDC6}" dt="2021-03-21T16:37:42.198" v="56"/>
          <ac:picMkLst>
            <pc:docMk/>
            <pc:sldMk cId="729692011" sldId="303"/>
            <ac:picMk id="21" creationId="{C618B717-CBCA-9044-A035-0DD6FBEE763A}"/>
          </ac:picMkLst>
        </pc:picChg>
      </pc:sldChg>
      <pc:sldChg chg="addSp delSp modSp mod">
        <pc:chgData name="Nakazawa, Allison M" userId="434e347d-bc06-4936-8f1a-589032403e0e" providerId="ADAL" clId="{18439DD4-7DDB-BD40-B1D7-35464AE2EDC6}" dt="2021-03-21T16:37:37.973" v="54"/>
        <pc:sldMkLst>
          <pc:docMk/>
          <pc:sldMk cId="933769617" sldId="304"/>
        </pc:sldMkLst>
        <pc:picChg chg="add del mod">
          <ac:chgData name="Nakazawa, Allison M" userId="434e347d-bc06-4936-8f1a-589032403e0e" providerId="ADAL" clId="{18439DD4-7DDB-BD40-B1D7-35464AE2EDC6}" dt="2021-03-21T16:37:10.911" v="39"/>
          <ac:picMkLst>
            <pc:docMk/>
            <pc:sldMk cId="933769617" sldId="304"/>
            <ac:picMk id="9" creationId="{31A8A471-09AE-D64C-A413-2BBEF92D6955}"/>
          </ac:picMkLst>
        </pc:picChg>
        <pc:picChg chg="add del mod">
          <ac:chgData name="Nakazawa, Allison M" userId="434e347d-bc06-4936-8f1a-589032403e0e" providerId="ADAL" clId="{18439DD4-7DDB-BD40-B1D7-35464AE2EDC6}" dt="2021-03-21T16:37:10.911" v="39"/>
          <ac:picMkLst>
            <pc:docMk/>
            <pc:sldMk cId="933769617" sldId="304"/>
            <ac:picMk id="10" creationId="{AEAA85ED-BCFD-4B4E-B802-731C4A0B4388}"/>
          </ac:picMkLst>
        </pc:picChg>
        <pc:picChg chg="add del mod">
          <ac:chgData name="Nakazawa, Allison M" userId="434e347d-bc06-4936-8f1a-589032403e0e" providerId="ADAL" clId="{18439DD4-7DDB-BD40-B1D7-35464AE2EDC6}" dt="2021-03-21T16:37:10.911" v="39"/>
          <ac:picMkLst>
            <pc:docMk/>
            <pc:sldMk cId="933769617" sldId="304"/>
            <ac:picMk id="11" creationId="{C71081B4-763E-9F4B-9AEC-C8C088D22208}"/>
          </ac:picMkLst>
        </pc:picChg>
        <pc:picChg chg="add del mod">
          <ac:chgData name="Nakazawa, Allison M" userId="434e347d-bc06-4936-8f1a-589032403e0e" providerId="ADAL" clId="{18439DD4-7DDB-BD40-B1D7-35464AE2EDC6}" dt="2021-03-21T16:37:10.911" v="39"/>
          <ac:picMkLst>
            <pc:docMk/>
            <pc:sldMk cId="933769617" sldId="304"/>
            <ac:picMk id="13" creationId="{D8699B1A-2D11-B242-8B39-B49399990B53}"/>
          </ac:picMkLst>
        </pc:picChg>
        <pc:picChg chg="del">
          <ac:chgData name="Nakazawa, Allison M" userId="434e347d-bc06-4936-8f1a-589032403e0e" providerId="ADAL" clId="{18439DD4-7DDB-BD40-B1D7-35464AE2EDC6}" dt="2021-03-21T16:37:37.695" v="53" actId="478"/>
          <ac:picMkLst>
            <pc:docMk/>
            <pc:sldMk cId="933769617" sldId="304"/>
            <ac:picMk id="14" creationId="{E5766E56-4154-4075-AA8C-5319EB62A928}"/>
          </ac:picMkLst>
        </pc:picChg>
        <pc:picChg chg="add mod">
          <ac:chgData name="Nakazawa, Allison M" userId="434e347d-bc06-4936-8f1a-589032403e0e" providerId="ADAL" clId="{18439DD4-7DDB-BD40-B1D7-35464AE2EDC6}" dt="2021-03-21T16:37:37.973" v="54"/>
          <ac:picMkLst>
            <pc:docMk/>
            <pc:sldMk cId="933769617" sldId="304"/>
            <ac:picMk id="15" creationId="{C25D1965-DDFB-E843-9392-565039A944C0}"/>
          </ac:picMkLst>
        </pc:picChg>
        <pc:picChg chg="del">
          <ac:chgData name="Nakazawa, Allison M" userId="434e347d-bc06-4936-8f1a-589032403e0e" providerId="ADAL" clId="{18439DD4-7DDB-BD40-B1D7-35464AE2EDC6}" dt="2021-03-21T16:37:37.695" v="53" actId="478"/>
          <ac:picMkLst>
            <pc:docMk/>
            <pc:sldMk cId="933769617" sldId="304"/>
            <ac:picMk id="16" creationId="{4612CE4B-F4D9-4DDC-8D64-1A8BAEB2A515}"/>
          </ac:picMkLst>
        </pc:picChg>
        <pc:picChg chg="add mod">
          <ac:chgData name="Nakazawa, Allison M" userId="434e347d-bc06-4936-8f1a-589032403e0e" providerId="ADAL" clId="{18439DD4-7DDB-BD40-B1D7-35464AE2EDC6}" dt="2021-03-21T16:37:37.973" v="54"/>
          <ac:picMkLst>
            <pc:docMk/>
            <pc:sldMk cId="933769617" sldId="304"/>
            <ac:picMk id="17" creationId="{3E73ED2C-180D-7E46-8421-63147AF99D5B}"/>
          </ac:picMkLst>
        </pc:picChg>
        <pc:picChg chg="del">
          <ac:chgData name="Nakazawa, Allison M" userId="434e347d-bc06-4936-8f1a-589032403e0e" providerId="ADAL" clId="{18439DD4-7DDB-BD40-B1D7-35464AE2EDC6}" dt="2021-03-21T16:37:37.695" v="53" actId="478"/>
          <ac:picMkLst>
            <pc:docMk/>
            <pc:sldMk cId="933769617" sldId="304"/>
            <ac:picMk id="18" creationId="{C61514D6-06B7-49C4-B16D-0D1BD21109CF}"/>
          </ac:picMkLst>
        </pc:picChg>
        <pc:picChg chg="add mod">
          <ac:chgData name="Nakazawa, Allison M" userId="434e347d-bc06-4936-8f1a-589032403e0e" providerId="ADAL" clId="{18439DD4-7DDB-BD40-B1D7-35464AE2EDC6}" dt="2021-03-21T16:37:37.973" v="54"/>
          <ac:picMkLst>
            <pc:docMk/>
            <pc:sldMk cId="933769617" sldId="304"/>
            <ac:picMk id="19" creationId="{5A3F51F3-2DA7-FB47-B8C7-ADEC15B542A3}"/>
          </ac:picMkLst>
        </pc:picChg>
        <pc:picChg chg="del">
          <ac:chgData name="Nakazawa, Allison M" userId="434e347d-bc06-4936-8f1a-589032403e0e" providerId="ADAL" clId="{18439DD4-7DDB-BD40-B1D7-35464AE2EDC6}" dt="2021-03-21T16:37:37.695" v="53" actId="478"/>
          <ac:picMkLst>
            <pc:docMk/>
            <pc:sldMk cId="933769617" sldId="304"/>
            <ac:picMk id="20" creationId="{7F93657F-2170-4705-847D-3B0F3F054C18}"/>
          </ac:picMkLst>
        </pc:picChg>
        <pc:picChg chg="add mod">
          <ac:chgData name="Nakazawa, Allison M" userId="434e347d-bc06-4936-8f1a-589032403e0e" providerId="ADAL" clId="{18439DD4-7DDB-BD40-B1D7-35464AE2EDC6}" dt="2021-03-21T16:37:37.973" v="54"/>
          <ac:picMkLst>
            <pc:docMk/>
            <pc:sldMk cId="933769617" sldId="304"/>
            <ac:picMk id="21" creationId="{5DC74686-2434-3544-9C6C-AE2407E0A627}"/>
          </ac:picMkLst>
        </pc:picChg>
      </pc:sldChg>
      <pc:sldChg chg="addSp delSp modSp mod">
        <pc:chgData name="Nakazawa, Allison M" userId="434e347d-bc06-4936-8f1a-589032403e0e" providerId="ADAL" clId="{18439DD4-7DDB-BD40-B1D7-35464AE2EDC6}" dt="2021-03-21T16:37:33.977" v="52"/>
        <pc:sldMkLst>
          <pc:docMk/>
          <pc:sldMk cId="2412378860" sldId="305"/>
        </pc:sldMkLst>
        <pc:picChg chg="add del mod">
          <ac:chgData name="Nakazawa, Allison M" userId="434e347d-bc06-4936-8f1a-589032403e0e" providerId="ADAL" clId="{18439DD4-7DDB-BD40-B1D7-35464AE2EDC6}" dt="2021-03-21T16:37:11.214" v="40"/>
          <ac:picMkLst>
            <pc:docMk/>
            <pc:sldMk cId="2412378860" sldId="305"/>
            <ac:picMk id="9" creationId="{BCE9C827-524F-ED4D-AF29-B8914FB5606A}"/>
          </ac:picMkLst>
        </pc:picChg>
        <pc:picChg chg="add del mod">
          <ac:chgData name="Nakazawa, Allison M" userId="434e347d-bc06-4936-8f1a-589032403e0e" providerId="ADAL" clId="{18439DD4-7DDB-BD40-B1D7-35464AE2EDC6}" dt="2021-03-21T16:37:11.214" v="40"/>
          <ac:picMkLst>
            <pc:docMk/>
            <pc:sldMk cId="2412378860" sldId="305"/>
            <ac:picMk id="10" creationId="{800F1D31-7926-134D-B255-ACA533736588}"/>
          </ac:picMkLst>
        </pc:picChg>
        <pc:picChg chg="add del mod">
          <ac:chgData name="Nakazawa, Allison M" userId="434e347d-bc06-4936-8f1a-589032403e0e" providerId="ADAL" clId="{18439DD4-7DDB-BD40-B1D7-35464AE2EDC6}" dt="2021-03-21T16:37:11.214" v="40"/>
          <ac:picMkLst>
            <pc:docMk/>
            <pc:sldMk cId="2412378860" sldId="305"/>
            <ac:picMk id="11" creationId="{96AB8F51-B3CE-5C43-9A44-5834E1D94EEA}"/>
          </ac:picMkLst>
        </pc:picChg>
        <pc:picChg chg="add del mod">
          <ac:chgData name="Nakazawa, Allison M" userId="434e347d-bc06-4936-8f1a-589032403e0e" providerId="ADAL" clId="{18439DD4-7DDB-BD40-B1D7-35464AE2EDC6}" dt="2021-03-21T16:37:11.214" v="40"/>
          <ac:picMkLst>
            <pc:docMk/>
            <pc:sldMk cId="2412378860" sldId="305"/>
            <ac:picMk id="13" creationId="{C48CAC0D-EDC1-C24D-831B-303CA01EA929}"/>
          </ac:picMkLst>
        </pc:picChg>
        <pc:picChg chg="del">
          <ac:chgData name="Nakazawa, Allison M" userId="434e347d-bc06-4936-8f1a-589032403e0e" providerId="ADAL" clId="{18439DD4-7DDB-BD40-B1D7-35464AE2EDC6}" dt="2021-03-21T16:37:33.665" v="51" actId="478"/>
          <ac:picMkLst>
            <pc:docMk/>
            <pc:sldMk cId="2412378860" sldId="305"/>
            <ac:picMk id="14" creationId="{F7B8FA57-CCDB-4F94-847F-401B96F62D7D}"/>
          </ac:picMkLst>
        </pc:picChg>
        <pc:picChg chg="add mod">
          <ac:chgData name="Nakazawa, Allison M" userId="434e347d-bc06-4936-8f1a-589032403e0e" providerId="ADAL" clId="{18439DD4-7DDB-BD40-B1D7-35464AE2EDC6}" dt="2021-03-21T16:37:33.977" v="52"/>
          <ac:picMkLst>
            <pc:docMk/>
            <pc:sldMk cId="2412378860" sldId="305"/>
            <ac:picMk id="15" creationId="{8B809C35-1C7F-FB4C-83BC-3E14F3A4474B}"/>
          </ac:picMkLst>
        </pc:picChg>
        <pc:picChg chg="del">
          <ac:chgData name="Nakazawa, Allison M" userId="434e347d-bc06-4936-8f1a-589032403e0e" providerId="ADAL" clId="{18439DD4-7DDB-BD40-B1D7-35464AE2EDC6}" dt="2021-03-21T16:37:33.665" v="51" actId="478"/>
          <ac:picMkLst>
            <pc:docMk/>
            <pc:sldMk cId="2412378860" sldId="305"/>
            <ac:picMk id="16" creationId="{BFD81C28-9737-4047-8DEF-9DA072605F14}"/>
          </ac:picMkLst>
        </pc:picChg>
        <pc:picChg chg="add mod">
          <ac:chgData name="Nakazawa, Allison M" userId="434e347d-bc06-4936-8f1a-589032403e0e" providerId="ADAL" clId="{18439DD4-7DDB-BD40-B1D7-35464AE2EDC6}" dt="2021-03-21T16:37:33.977" v="52"/>
          <ac:picMkLst>
            <pc:docMk/>
            <pc:sldMk cId="2412378860" sldId="305"/>
            <ac:picMk id="17" creationId="{FD23FD4E-A61C-2D4C-994E-DEB129F42913}"/>
          </ac:picMkLst>
        </pc:picChg>
        <pc:picChg chg="del">
          <ac:chgData name="Nakazawa, Allison M" userId="434e347d-bc06-4936-8f1a-589032403e0e" providerId="ADAL" clId="{18439DD4-7DDB-BD40-B1D7-35464AE2EDC6}" dt="2021-03-21T16:37:33.665" v="51" actId="478"/>
          <ac:picMkLst>
            <pc:docMk/>
            <pc:sldMk cId="2412378860" sldId="305"/>
            <ac:picMk id="18" creationId="{4BFD3B26-A9BF-4287-B103-4A5029A7251B}"/>
          </ac:picMkLst>
        </pc:picChg>
        <pc:picChg chg="add mod">
          <ac:chgData name="Nakazawa, Allison M" userId="434e347d-bc06-4936-8f1a-589032403e0e" providerId="ADAL" clId="{18439DD4-7DDB-BD40-B1D7-35464AE2EDC6}" dt="2021-03-21T16:37:33.977" v="52"/>
          <ac:picMkLst>
            <pc:docMk/>
            <pc:sldMk cId="2412378860" sldId="305"/>
            <ac:picMk id="19" creationId="{B45654CA-8695-7E4C-B614-4F91C28C29D0}"/>
          </ac:picMkLst>
        </pc:picChg>
        <pc:picChg chg="del">
          <ac:chgData name="Nakazawa, Allison M" userId="434e347d-bc06-4936-8f1a-589032403e0e" providerId="ADAL" clId="{18439DD4-7DDB-BD40-B1D7-35464AE2EDC6}" dt="2021-03-21T16:37:33.665" v="51" actId="478"/>
          <ac:picMkLst>
            <pc:docMk/>
            <pc:sldMk cId="2412378860" sldId="305"/>
            <ac:picMk id="20" creationId="{4ACEA40A-25AF-463A-99BA-312D62BC417E}"/>
          </ac:picMkLst>
        </pc:picChg>
        <pc:picChg chg="add mod">
          <ac:chgData name="Nakazawa, Allison M" userId="434e347d-bc06-4936-8f1a-589032403e0e" providerId="ADAL" clId="{18439DD4-7DDB-BD40-B1D7-35464AE2EDC6}" dt="2021-03-21T16:37:33.977" v="52"/>
          <ac:picMkLst>
            <pc:docMk/>
            <pc:sldMk cId="2412378860" sldId="305"/>
            <ac:picMk id="21" creationId="{38F7D9BB-54A5-BB48-8021-B435F1655C48}"/>
          </ac:picMkLst>
        </pc:picChg>
      </pc:sldChg>
      <pc:sldChg chg="addSp delSp modSp mod">
        <pc:chgData name="Nakazawa, Allison M" userId="434e347d-bc06-4936-8f1a-589032403e0e" providerId="ADAL" clId="{18439DD4-7DDB-BD40-B1D7-35464AE2EDC6}" dt="2021-03-21T16:37:30.218" v="50"/>
        <pc:sldMkLst>
          <pc:docMk/>
          <pc:sldMk cId="833409187" sldId="306"/>
        </pc:sldMkLst>
        <pc:picChg chg="add del mod">
          <ac:chgData name="Nakazawa, Allison M" userId="434e347d-bc06-4936-8f1a-589032403e0e" providerId="ADAL" clId="{18439DD4-7DDB-BD40-B1D7-35464AE2EDC6}" dt="2021-03-21T16:37:11.503" v="41"/>
          <ac:picMkLst>
            <pc:docMk/>
            <pc:sldMk cId="833409187" sldId="306"/>
            <ac:picMk id="9" creationId="{11591E02-D4EA-8547-B46E-636401A4CDA5}"/>
          </ac:picMkLst>
        </pc:picChg>
        <pc:picChg chg="add del mod">
          <ac:chgData name="Nakazawa, Allison M" userId="434e347d-bc06-4936-8f1a-589032403e0e" providerId="ADAL" clId="{18439DD4-7DDB-BD40-B1D7-35464AE2EDC6}" dt="2021-03-21T16:37:11.503" v="41"/>
          <ac:picMkLst>
            <pc:docMk/>
            <pc:sldMk cId="833409187" sldId="306"/>
            <ac:picMk id="10" creationId="{B9615CAC-4F8E-F545-9F9E-BD9E9F38CB2A}"/>
          </ac:picMkLst>
        </pc:picChg>
        <pc:picChg chg="add del mod">
          <ac:chgData name="Nakazawa, Allison M" userId="434e347d-bc06-4936-8f1a-589032403e0e" providerId="ADAL" clId="{18439DD4-7DDB-BD40-B1D7-35464AE2EDC6}" dt="2021-03-21T16:37:11.503" v="41"/>
          <ac:picMkLst>
            <pc:docMk/>
            <pc:sldMk cId="833409187" sldId="306"/>
            <ac:picMk id="11" creationId="{142512C1-9E57-4543-A82D-7557DB342708}"/>
          </ac:picMkLst>
        </pc:picChg>
        <pc:picChg chg="add del mod">
          <ac:chgData name="Nakazawa, Allison M" userId="434e347d-bc06-4936-8f1a-589032403e0e" providerId="ADAL" clId="{18439DD4-7DDB-BD40-B1D7-35464AE2EDC6}" dt="2021-03-21T16:37:11.503" v="41"/>
          <ac:picMkLst>
            <pc:docMk/>
            <pc:sldMk cId="833409187" sldId="306"/>
            <ac:picMk id="13" creationId="{CC87E3D7-397D-FD49-9192-80B070D0BAFC}"/>
          </ac:picMkLst>
        </pc:picChg>
        <pc:picChg chg="del">
          <ac:chgData name="Nakazawa, Allison M" userId="434e347d-bc06-4936-8f1a-589032403e0e" providerId="ADAL" clId="{18439DD4-7DDB-BD40-B1D7-35464AE2EDC6}" dt="2021-03-21T16:37:29.889" v="49" actId="478"/>
          <ac:picMkLst>
            <pc:docMk/>
            <pc:sldMk cId="833409187" sldId="306"/>
            <ac:picMk id="14" creationId="{88138AA7-D73E-4CC3-9ADB-344778004F35}"/>
          </ac:picMkLst>
        </pc:picChg>
        <pc:picChg chg="add mod">
          <ac:chgData name="Nakazawa, Allison M" userId="434e347d-bc06-4936-8f1a-589032403e0e" providerId="ADAL" clId="{18439DD4-7DDB-BD40-B1D7-35464AE2EDC6}" dt="2021-03-21T16:37:30.218" v="50"/>
          <ac:picMkLst>
            <pc:docMk/>
            <pc:sldMk cId="833409187" sldId="306"/>
            <ac:picMk id="15" creationId="{4E81E28A-F8C3-1947-8A3B-60E22D3781A6}"/>
          </ac:picMkLst>
        </pc:picChg>
        <pc:picChg chg="del">
          <ac:chgData name="Nakazawa, Allison M" userId="434e347d-bc06-4936-8f1a-589032403e0e" providerId="ADAL" clId="{18439DD4-7DDB-BD40-B1D7-35464AE2EDC6}" dt="2021-03-21T16:37:29.889" v="49" actId="478"/>
          <ac:picMkLst>
            <pc:docMk/>
            <pc:sldMk cId="833409187" sldId="306"/>
            <ac:picMk id="16" creationId="{05B3806D-3736-4A52-A8DD-77356ECAC82A}"/>
          </ac:picMkLst>
        </pc:picChg>
        <pc:picChg chg="add mod">
          <ac:chgData name="Nakazawa, Allison M" userId="434e347d-bc06-4936-8f1a-589032403e0e" providerId="ADAL" clId="{18439DD4-7DDB-BD40-B1D7-35464AE2EDC6}" dt="2021-03-21T16:37:30.218" v="50"/>
          <ac:picMkLst>
            <pc:docMk/>
            <pc:sldMk cId="833409187" sldId="306"/>
            <ac:picMk id="17" creationId="{D6B01F9D-C3E1-B344-B888-03BBC237BC44}"/>
          </ac:picMkLst>
        </pc:picChg>
        <pc:picChg chg="del">
          <ac:chgData name="Nakazawa, Allison M" userId="434e347d-bc06-4936-8f1a-589032403e0e" providerId="ADAL" clId="{18439DD4-7DDB-BD40-B1D7-35464AE2EDC6}" dt="2021-03-21T16:37:29.889" v="49" actId="478"/>
          <ac:picMkLst>
            <pc:docMk/>
            <pc:sldMk cId="833409187" sldId="306"/>
            <ac:picMk id="18" creationId="{F4DBD384-1D14-47C3-9D65-DB469E17BE6D}"/>
          </ac:picMkLst>
        </pc:picChg>
        <pc:picChg chg="add mod">
          <ac:chgData name="Nakazawa, Allison M" userId="434e347d-bc06-4936-8f1a-589032403e0e" providerId="ADAL" clId="{18439DD4-7DDB-BD40-B1D7-35464AE2EDC6}" dt="2021-03-21T16:37:30.218" v="50"/>
          <ac:picMkLst>
            <pc:docMk/>
            <pc:sldMk cId="833409187" sldId="306"/>
            <ac:picMk id="19" creationId="{1D6F3536-6799-574B-82D4-E62FC418995A}"/>
          </ac:picMkLst>
        </pc:picChg>
        <pc:picChg chg="del">
          <ac:chgData name="Nakazawa, Allison M" userId="434e347d-bc06-4936-8f1a-589032403e0e" providerId="ADAL" clId="{18439DD4-7DDB-BD40-B1D7-35464AE2EDC6}" dt="2021-03-21T16:37:29.889" v="49" actId="478"/>
          <ac:picMkLst>
            <pc:docMk/>
            <pc:sldMk cId="833409187" sldId="306"/>
            <ac:picMk id="20" creationId="{43F0618B-9B6B-4847-AE5B-6CDF7E82E52B}"/>
          </ac:picMkLst>
        </pc:picChg>
        <pc:picChg chg="add mod">
          <ac:chgData name="Nakazawa, Allison M" userId="434e347d-bc06-4936-8f1a-589032403e0e" providerId="ADAL" clId="{18439DD4-7DDB-BD40-B1D7-35464AE2EDC6}" dt="2021-03-21T16:37:30.218" v="50"/>
          <ac:picMkLst>
            <pc:docMk/>
            <pc:sldMk cId="833409187" sldId="306"/>
            <ac:picMk id="21" creationId="{5178A88B-FEA4-9347-910B-2C1E39413BF2}"/>
          </ac:picMkLst>
        </pc:picChg>
      </pc:sldChg>
      <pc:sldChg chg="addSp delSp modSp mod addCm delCm modCm">
        <pc:chgData name="Nakazawa, Allison M" userId="434e347d-bc06-4936-8f1a-589032403e0e" providerId="ADAL" clId="{18439DD4-7DDB-BD40-B1D7-35464AE2EDC6}" dt="2021-03-21T16:38:33.511" v="65" actId="1592"/>
        <pc:sldMkLst>
          <pc:docMk/>
          <pc:sldMk cId="1361048988" sldId="307"/>
        </pc:sldMkLst>
        <pc:picChg chg="add del mod">
          <ac:chgData name="Nakazawa, Allison M" userId="434e347d-bc06-4936-8f1a-589032403e0e" providerId="ADAL" clId="{18439DD4-7DDB-BD40-B1D7-35464AE2EDC6}" dt="2021-03-21T16:37:12.004" v="42"/>
          <ac:picMkLst>
            <pc:docMk/>
            <pc:sldMk cId="1361048988" sldId="307"/>
            <ac:picMk id="9" creationId="{69168C0F-1425-4240-A258-08A4EE3476CF}"/>
          </ac:picMkLst>
        </pc:picChg>
        <pc:picChg chg="add del mod">
          <ac:chgData name="Nakazawa, Allison M" userId="434e347d-bc06-4936-8f1a-589032403e0e" providerId="ADAL" clId="{18439DD4-7DDB-BD40-B1D7-35464AE2EDC6}" dt="2021-03-21T16:37:12.004" v="42"/>
          <ac:picMkLst>
            <pc:docMk/>
            <pc:sldMk cId="1361048988" sldId="307"/>
            <ac:picMk id="10" creationId="{8F026247-B092-8D47-8448-D58F82BFD9B0}"/>
          </ac:picMkLst>
        </pc:picChg>
        <pc:picChg chg="add del mod">
          <ac:chgData name="Nakazawa, Allison M" userId="434e347d-bc06-4936-8f1a-589032403e0e" providerId="ADAL" clId="{18439DD4-7DDB-BD40-B1D7-35464AE2EDC6}" dt="2021-03-21T16:37:12.004" v="42"/>
          <ac:picMkLst>
            <pc:docMk/>
            <pc:sldMk cId="1361048988" sldId="307"/>
            <ac:picMk id="11" creationId="{EF0AEDD0-A893-8F4E-9241-7F3C7EC5BBD2}"/>
          </ac:picMkLst>
        </pc:picChg>
        <pc:picChg chg="add del mod">
          <ac:chgData name="Nakazawa, Allison M" userId="434e347d-bc06-4936-8f1a-589032403e0e" providerId="ADAL" clId="{18439DD4-7DDB-BD40-B1D7-35464AE2EDC6}" dt="2021-03-21T16:37:12.004" v="42"/>
          <ac:picMkLst>
            <pc:docMk/>
            <pc:sldMk cId="1361048988" sldId="307"/>
            <ac:picMk id="13" creationId="{2E331CA4-EDE0-F449-8613-E0108580D884}"/>
          </ac:picMkLst>
        </pc:picChg>
        <pc:picChg chg="del">
          <ac:chgData name="Nakazawa, Allison M" userId="434e347d-bc06-4936-8f1a-589032403e0e" providerId="ADAL" clId="{18439DD4-7DDB-BD40-B1D7-35464AE2EDC6}" dt="2021-03-21T16:37:24.024" v="47" actId="478"/>
          <ac:picMkLst>
            <pc:docMk/>
            <pc:sldMk cId="1361048988" sldId="307"/>
            <ac:picMk id="14" creationId="{E6C75289-8002-441D-AF29-044F5886D2B5}"/>
          </ac:picMkLst>
        </pc:picChg>
        <pc:picChg chg="add mod">
          <ac:chgData name="Nakazawa, Allison M" userId="434e347d-bc06-4936-8f1a-589032403e0e" providerId="ADAL" clId="{18439DD4-7DDB-BD40-B1D7-35464AE2EDC6}" dt="2021-03-21T16:37:24.510" v="48"/>
          <ac:picMkLst>
            <pc:docMk/>
            <pc:sldMk cId="1361048988" sldId="307"/>
            <ac:picMk id="15" creationId="{A7FF77B2-0D07-F74D-8704-C2622CE82255}"/>
          </ac:picMkLst>
        </pc:picChg>
        <pc:picChg chg="del">
          <ac:chgData name="Nakazawa, Allison M" userId="434e347d-bc06-4936-8f1a-589032403e0e" providerId="ADAL" clId="{18439DD4-7DDB-BD40-B1D7-35464AE2EDC6}" dt="2021-03-21T16:37:24.024" v="47" actId="478"/>
          <ac:picMkLst>
            <pc:docMk/>
            <pc:sldMk cId="1361048988" sldId="307"/>
            <ac:picMk id="16" creationId="{C55E601E-B0A5-4618-BC4A-1779FD006104}"/>
          </ac:picMkLst>
        </pc:picChg>
        <pc:picChg chg="add mod">
          <ac:chgData name="Nakazawa, Allison M" userId="434e347d-bc06-4936-8f1a-589032403e0e" providerId="ADAL" clId="{18439DD4-7DDB-BD40-B1D7-35464AE2EDC6}" dt="2021-03-21T16:37:24.510" v="48"/>
          <ac:picMkLst>
            <pc:docMk/>
            <pc:sldMk cId="1361048988" sldId="307"/>
            <ac:picMk id="17" creationId="{6D514D8F-092F-CD4D-ADA5-B42F53C31754}"/>
          </ac:picMkLst>
        </pc:picChg>
        <pc:picChg chg="del">
          <ac:chgData name="Nakazawa, Allison M" userId="434e347d-bc06-4936-8f1a-589032403e0e" providerId="ADAL" clId="{18439DD4-7DDB-BD40-B1D7-35464AE2EDC6}" dt="2021-03-21T16:37:24.024" v="47" actId="478"/>
          <ac:picMkLst>
            <pc:docMk/>
            <pc:sldMk cId="1361048988" sldId="307"/>
            <ac:picMk id="18" creationId="{4FD05D53-CFAF-488B-A567-B12463C5483C}"/>
          </ac:picMkLst>
        </pc:picChg>
        <pc:picChg chg="add mod">
          <ac:chgData name="Nakazawa, Allison M" userId="434e347d-bc06-4936-8f1a-589032403e0e" providerId="ADAL" clId="{18439DD4-7DDB-BD40-B1D7-35464AE2EDC6}" dt="2021-03-21T16:37:24.510" v="48"/>
          <ac:picMkLst>
            <pc:docMk/>
            <pc:sldMk cId="1361048988" sldId="307"/>
            <ac:picMk id="19" creationId="{FEEA6975-33BD-3F4F-A5A4-E4BB7D44DBCB}"/>
          </ac:picMkLst>
        </pc:picChg>
        <pc:picChg chg="del">
          <ac:chgData name="Nakazawa, Allison M" userId="434e347d-bc06-4936-8f1a-589032403e0e" providerId="ADAL" clId="{18439DD4-7DDB-BD40-B1D7-35464AE2EDC6}" dt="2021-03-21T16:37:24.024" v="47" actId="478"/>
          <ac:picMkLst>
            <pc:docMk/>
            <pc:sldMk cId="1361048988" sldId="307"/>
            <ac:picMk id="20" creationId="{B192AF8C-C1A2-45E5-B794-A42EB390C810}"/>
          </ac:picMkLst>
        </pc:picChg>
        <pc:picChg chg="add mod">
          <ac:chgData name="Nakazawa, Allison M" userId="434e347d-bc06-4936-8f1a-589032403e0e" providerId="ADAL" clId="{18439DD4-7DDB-BD40-B1D7-35464AE2EDC6}" dt="2021-03-21T16:37:24.510" v="48"/>
          <ac:picMkLst>
            <pc:docMk/>
            <pc:sldMk cId="1361048988" sldId="307"/>
            <ac:picMk id="21" creationId="{7299F63A-5B31-C247-8171-D5BC98EB1FD3}"/>
          </ac:picMkLst>
        </pc:picChg>
      </pc:sldChg>
      <pc:sldChg chg="addSp delSp modSp mod">
        <pc:chgData name="Nakazawa, Allison M" userId="434e347d-bc06-4936-8f1a-589032403e0e" providerId="ADAL" clId="{18439DD4-7DDB-BD40-B1D7-35464AE2EDC6}" dt="2021-03-21T16:37:19.839" v="46"/>
        <pc:sldMkLst>
          <pc:docMk/>
          <pc:sldMk cId="1187385543" sldId="308"/>
        </pc:sldMkLst>
        <pc:picChg chg="add del mod">
          <ac:chgData name="Nakazawa, Allison M" userId="434e347d-bc06-4936-8f1a-589032403e0e" providerId="ADAL" clId="{18439DD4-7DDB-BD40-B1D7-35464AE2EDC6}" dt="2021-03-21T16:37:12.782" v="43"/>
          <ac:picMkLst>
            <pc:docMk/>
            <pc:sldMk cId="1187385543" sldId="308"/>
            <ac:picMk id="9" creationId="{9D99DF3C-2C8A-8E45-AE62-5F48D7537304}"/>
          </ac:picMkLst>
        </pc:picChg>
        <pc:picChg chg="add del mod">
          <ac:chgData name="Nakazawa, Allison M" userId="434e347d-bc06-4936-8f1a-589032403e0e" providerId="ADAL" clId="{18439DD4-7DDB-BD40-B1D7-35464AE2EDC6}" dt="2021-03-21T16:37:12.782" v="43"/>
          <ac:picMkLst>
            <pc:docMk/>
            <pc:sldMk cId="1187385543" sldId="308"/>
            <ac:picMk id="10" creationId="{BA8F52E4-02CC-7041-B8D3-47D810F50369}"/>
          </ac:picMkLst>
        </pc:picChg>
        <pc:picChg chg="add del mod">
          <ac:chgData name="Nakazawa, Allison M" userId="434e347d-bc06-4936-8f1a-589032403e0e" providerId="ADAL" clId="{18439DD4-7DDB-BD40-B1D7-35464AE2EDC6}" dt="2021-03-21T16:37:12.782" v="43"/>
          <ac:picMkLst>
            <pc:docMk/>
            <pc:sldMk cId="1187385543" sldId="308"/>
            <ac:picMk id="11" creationId="{64C6987A-E0C2-F548-BDDA-06CDC6038281}"/>
          </ac:picMkLst>
        </pc:picChg>
        <pc:picChg chg="add del mod">
          <ac:chgData name="Nakazawa, Allison M" userId="434e347d-bc06-4936-8f1a-589032403e0e" providerId="ADAL" clId="{18439DD4-7DDB-BD40-B1D7-35464AE2EDC6}" dt="2021-03-21T16:37:12.782" v="43"/>
          <ac:picMkLst>
            <pc:docMk/>
            <pc:sldMk cId="1187385543" sldId="308"/>
            <ac:picMk id="13" creationId="{8C183964-F520-ED41-9A81-18EBF7A42584}"/>
          </ac:picMkLst>
        </pc:picChg>
        <pc:picChg chg="add mod">
          <ac:chgData name="Nakazawa, Allison M" userId="434e347d-bc06-4936-8f1a-589032403e0e" providerId="ADAL" clId="{18439DD4-7DDB-BD40-B1D7-35464AE2EDC6}" dt="2021-03-21T16:37:19.839" v="46"/>
          <ac:picMkLst>
            <pc:docMk/>
            <pc:sldMk cId="1187385543" sldId="308"/>
            <ac:picMk id="14" creationId="{7A291CFD-1CC3-3E49-A7D4-525960BA6E31}"/>
          </ac:picMkLst>
        </pc:picChg>
        <pc:picChg chg="add mod">
          <ac:chgData name="Nakazawa, Allison M" userId="434e347d-bc06-4936-8f1a-589032403e0e" providerId="ADAL" clId="{18439DD4-7DDB-BD40-B1D7-35464AE2EDC6}" dt="2021-03-21T16:37:19.839" v="46"/>
          <ac:picMkLst>
            <pc:docMk/>
            <pc:sldMk cId="1187385543" sldId="308"/>
            <ac:picMk id="15" creationId="{611C3C43-CF01-724B-9151-F55A71576DFF}"/>
          </ac:picMkLst>
        </pc:picChg>
        <pc:picChg chg="add mod">
          <ac:chgData name="Nakazawa, Allison M" userId="434e347d-bc06-4936-8f1a-589032403e0e" providerId="ADAL" clId="{18439DD4-7DDB-BD40-B1D7-35464AE2EDC6}" dt="2021-03-21T16:37:19.839" v="46"/>
          <ac:picMkLst>
            <pc:docMk/>
            <pc:sldMk cId="1187385543" sldId="308"/>
            <ac:picMk id="16" creationId="{B484FD87-21A0-044D-95FD-502CCAA3DF61}"/>
          </ac:picMkLst>
        </pc:picChg>
        <pc:picChg chg="add mod">
          <ac:chgData name="Nakazawa, Allison M" userId="434e347d-bc06-4936-8f1a-589032403e0e" providerId="ADAL" clId="{18439DD4-7DDB-BD40-B1D7-35464AE2EDC6}" dt="2021-03-21T16:37:19.839" v="46"/>
          <ac:picMkLst>
            <pc:docMk/>
            <pc:sldMk cId="1187385543" sldId="308"/>
            <ac:picMk id="17" creationId="{6507BAB4-E092-834F-B048-E18F818BFB70}"/>
          </ac:picMkLst>
        </pc:picChg>
        <pc:picChg chg="del">
          <ac:chgData name="Nakazawa, Allison M" userId="434e347d-bc06-4936-8f1a-589032403e0e" providerId="ADAL" clId="{18439DD4-7DDB-BD40-B1D7-35464AE2EDC6}" dt="2021-03-21T16:37:19.091" v="45" actId="478"/>
          <ac:picMkLst>
            <pc:docMk/>
            <pc:sldMk cId="1187385543" sldId="308"/>
            <ac:picMk id="22" creationId="{82863B01-A11B-4E3A-925D-3C8F70A70729}"/>
          </ac:picMkLst>
        </pc:picChg>
        <pc:picChg chg="del">
          <ac:chgData name="Nakazawa, Allison M" userId="434e347d-bc06-4936-8f1a-589032403e0e" providerId="ADAL" clId="{18439DD4-7DDB-BD40-B1D7-35464AE2EDC6}" dt="2021-03-21T16:37:19.091" v="45" actId="478"/>
          <ac:picMkLst>
            <pc:docMk/>
            <pc:sldMk cId="1187385543" sldId="308"/>
            <ac:picMk id="24" creationId="{710A7BD1-3DBE-40F4-BAA2-5E8E4FF00C08}"/>
          </ac:picMkLst>
        </pc:picChg>
        <pc:picChg chg="del">
          <ac:chgData name="Nakazawa, Allison M" userId="434e347d-bc06-4936-8f1a-589032403e0e" providerId="ADAL" clId="{18439DD4-7DDB-BD40-B1D7-35464AE2EDC6}" dt="2021-03-21T16:37:19.091" v="45" actId="478"/>
          <ac:picMkLst>
            <pc:docMk/>
            <pc:sldMk cId="1187385543" sldId="308"/>
            <ac:picMk id="26" creationId="{3353E1BD-B996-4CE3-886A-0846AE241478}"/>
          </ac:picMkLst>
        </pc:picChg>
        <pc:picChg chg="del">
          <ac:chgData name="Nakazawa, Allison M" userId="434e347d-bc06-4936-8f1a-589032403e0e" providerId="ADAL" clId="{18439DD4-7DDB-BD40-B1D7-35464AE2EDC6}" dt="2021-03-21T16:37:19.091" v="45" actId="478"/>
          <ac:picMkLst>
            <pc:docMk/>
            <pc:sldMk cId="1187385543" sldId="308"/>
            <ac:picMk id="28" creationId="{09518D5C-AFFC-4590-BB52-4755BD6C2F7B}"/>
          </ac:picMkLst>
        </pc:picChg>
      </pc:sldChg>
      <pc:sldChg chg="modSp mod addCm modCm">
        <pc:chgData name="Nakazawa, Allison M" userId="434e347d-bc06-4936-8f1a-589032403e0e" providerId="ADAL" clId="{18439DD4-7DDB-BD40-B1D7-35464AE2EDC6}" dt="2021-03-21T16:43:48.931" v="68" actId="5900"/>
        <pc:sldMkLst>
          <pc:docMk/>
          <pc:sldMk cId="1373348721" sldId="309"/>
        </pc:sldMkLst>
        <pc:picChg chg="mod">
          <ac:chgData name="Nakazawa, Allison M" userId="434e347d-bc06-4936-8f1a-589032403e0e" providerId="ADAL" clId="{18439DD4-7DDB-BD40-B1D7-35464AE2EDC6}" dt="2021-03-21T16:35:24.288" v="20" actId="14100"/>
          <ac:picMkLst>
            <pc:docMk/>
            <pc:sldMk cId="1373348721" sldId="309"/>
            <ac:picMk id="3" creationId="{77900D11-D1C8-4F5E-ABDC-804D96851768}"/>
          </ac:picMkLst>
        </pc:picChg>
        <pc:picChg chg="mod">
          <ac:chgData name="Nakazawa, Allison M" userId="434e347d-bc06-4936-8f1a-589032403e0e" providerId="ADAL" clId="{18439DD4-7DDB-BD40-B1D7-35464AE2EDC6}" dt="2021-03-21T16:35:26.361" v="21" actId="1076"/>
          <ac:picMkLst>
            <pc:docMk/>
            <pc:sldMk cId="1373348721" sldId="309"/>
            <ac:picMk id="4" creationId="{9F107AD9-3625-4ACF-B1DD-51390F63FDA3}"/>
          </ac:picMkLst>
        </pc:picChg>
        <pc:picChg chg="mod">
          <ac:chgData name="Nakazawa, Allison M" userId="434e347d-bc06-4936-8f1a-589032403e0e" providerId="ADAL" clId="{18439DD4-7DDB-BD40-B1D7-35464AE2EDC6}" dt="2021-03-21T16:35:40.684" v="24" actId="1076"/>
          <ac:picMkLst>
            <pc:docMk/>
            <pc:sldMk cId="1373348721" sldId="309"/>
            <ac:picMk id="5" creationId="{C6CFD813-8578-431E-BB54-1BA815E54939}"/>
          </ac:picMkLst>
        </pc:picChg>
        <pc:picChg chg="mod">
          <ac:chgData name="Nakazawa, Allison M" userId="434e347d-bc06-4936-8f1a-589032403e0e" providerId="ADAL" clId="{18439DD4-7DDB-BD40-B1D7-35464AE2EDC6}" dt="2021-03-21T16:37:13.806" v="44" actId="1076"/>
          <ac:picMkLst>
            <pc:docMk/>
            <pc:sldMk cId="1373348721" sldId="309"/>
            <ac:picMk id="6" creationId="{454FAD3B-7F6C-4576-8249-0C5B5A5C9E7C}"/>
          </ac:picMkLst>
        </pc:picChg>
      </pc:sldChg>
      <pc:sldChg chg="modSp mod">
        <pc:chgData name="Nakazawa, Allison M" userId="434e347d-bc06-4936-8f1a-589032403e0e" providerId="ADAL" clId="{18439DD4-7DDB-BD40-B1D7-35464AE2EDC6}" dt="2021-03-21T16:34:31.888" v="15" actId="1076"/>
        <pc:sldMkLst>
          <pc:docMk/>
          <pc:sldMk cId="2403183622" sldId="311"/>
        </pc:sldMkLst>
        <pc:picChg chg="mod">
          <ac:chgData name="Nakazawa, Allison M" userId="434e347d-bc06-4936-8f1a-589032403e0e" providerId="ADAL" clId="{18439DD4-7DDB-BD40-B1D7-35464AE2EDC6}" dt="2021-03-21T16:34:31.888" v="15" actId="1076"/>
          <ac:picMkLst>
            <pc:docMk/>
            <pc:sldMk cId="2403183622" sldId="311"/>
            <ac:picMk id="2" creationId="{27EC2113-10E3-4069-BB9A-4FA9136D3920}"/>
          </ac:picMkLst>
        </pc:picChg>
      </pc:sldChg>
      <pc:sldChg chg="modSp mod">
        <pc:chgData name="Nakazawa, Allison M" userId="434e347d-bc06-4936-8f1a-589032403e0e" providerId="ADAL" clId="{18439DD4-7DDB-BD40-B1D7-35464AE2EDC6}" dt="2021-03-21T16:33:44.391" v="13" actId="20577"/>
        <pc:sldMkLst>
          <pc:docMk/>
          <pc:sldMk cId="3512402387" sldId="314"/>
        </pc:sldMkLst>
        <pc:spChg chg="mod">
          <ac:chgData name="Nakazawa, Allison M" userId="434e347d-bc06-4936-8f1a-589032403e0e" providerId="ADAL" clId="{18439DD4-7DDB-BD40-B1D7-35464AE2EDC6}" dt="2021-03-21T16:33:44.391" v="13" actId="20577"/>
          <ac:spMkLst>
            <pc:docMk/>
            <pc:sldMk cId="3512402387" sldId="314"/>
            <ac:spMk id="5" creationId="{687DAE58-340F-44B8-9CAE-CE655A106DF4}"/>
          </ac:spMkLst>
        </pc:spChg>
      </pc:sldChg>
      <pc:sldChg chg="addCm modCm">
        <pc:chgData name="Nakazawa, Allison M" userId="434e347d-bc06-4936-8f1a-589032403e0e" providerId="ADAL" clId="{18439DD4-7DDB-BD40-B1D7-35464AE2EDC6}" dt="2021-03-21T17:02:56.181" v="73"/>
        <pc:sldMkLst>
          <pc:docMk/>
          <pc:sldMk cId="4130222097" sldId="326"/>
        </pc:sldMkLst>
      </pc:sldChg>
      <pc:sldChg chg="addCm modCm">
        <pc:chgData name="Nakazawa, Allison M" userId="434e347d-bc06-4936-8f1a-589032403e0e" providerId="ADAL" clId="{18439DD4-7DDB-BD40-B1D7-35464AE2EDC6}" dt="2021-03-21T16:53:40.894" v="71" actId="5900"/>
        <pc:sldMkLst>
          <pc:docMk/>
          <pc:sldMk cId="2662951298" sldId="343"/>
        </pc:sldMkLst>
      </pc:sldChg>
    </pc:docChg>
  </pc:docChgLst>
  <pc:docChgLst>
    <pc:chgData name="Patel, Dhruv V" userId="S::dpatel406@gatech.edu::89eebba9-d428-40b5-91eb-13049a1e6473" providerId="AD" clId="Web-{727CC40B-D8A2-4C1C-A87F-6B99D866020E}"/>
    <pc:docChg chg="addSld delSld modSld">
      <pc:chgData name="Patel, Dhruv V" userId="S::dpatel406@gatech.edu::89eebba9-d428-40b5-91eb-13049a1e6473" providerId="AD" clId="Web-{727CC40B-D8A2-4C1C-A87F-6B99D866020E}" dt="2021-10-13T16:04:24.942" v="88" actId="20577"/>
      <pc:docMkLst>
        <pc:docMk/>
      </pc:docMkLst>
      <pc:sldChg chg="modSp">
        <pc:chgData name="Patel, Dhruv V" userId="S::dpatel406@gatech.edu::89eebba9-d428-40b5-91eb-13049a1e6473" providerId="AD" clId="Web-{727CC40B-D8A2-4C1C-A87F-6B99D866020E}" dt="2021-10-13T16:02:56.690" v="32" actId="20577"/>
        <pc:sldMkLst>
          <pc:docMk/>
          <pc:sldMk cId="0" sldId="257"/>
        </pc:sldMkLst>
        <pc:spChg chg="mod">
          <ac:chgData name="Patel, Dhruv V" userId="S::dpatel406@gatech.edu::89eebba9-d428-40b5-91eb-13049a1e6473" providerId="AD" clId="Web-{727CC40B-D8A2-4C1C-A87F-6B99D866020E}" dt="2021-10-13T16:02:56.690" v="32" actId="20577"/>
          <ac:spMkLst>
            <pc:docMk/>
            <pc:sldMk cId="0" sldId="257"/>
            <ac:spMk id="76" creationId="{00000000-0000-0000-0000-000000000000}"/>
          </ac:spMkLst>
        </pc:spChg>
      </pc:sldChg>
      <pc:sldChg chg="del">
        <pc:chgData name="Patel, Dhruv V" userId="S::dpatel406@gatech.edu::89eebba9-d428-40b5-91eb-13049a1e6473" providerId="AD" clId="Web-{727CC40B-D8A2-4C1C-A87F-6B99D866020E}" dt="2021-10-13T16:02:36.549" v="19"/>
        <pc:sldMkLst>
          <pc:docMk/>
          <pc:sldMk cId="2655134929" sldId="298"/>
        </pc:sldMkLst>
      </pc:sldChg>
      <pc:sldChg chg="modSp">
        <pc:chgData name="Patel, Dhruv V" userId="S::dpatel406@gatech.edu::89eebba9-d428-40b5-91eb-13049a1e6473" providerId="AD" clId="Web-{727CC40B-D8A2-4C1C-A87F-6B99D866020E}" dt="2021-10-13T16:02:45.096" v="23" actId="20577"/>
        <pc:sldMkLst>
          <pc:docMk/>
          <pc:sldMk cId="1890957424" sldId="299"/>
        </pc:sldMkLst>
        <pc:spChg chg="mod">
          <ac:chgData name="Patel, Dhruv V" userId="S::dpatel406@gatech.edu::89eebba9-d428-40b5-91eb-13049a1e6473" providerId="AD" clId="Web-{727CC40B-D8A2-4C1C-A87F-6B99D866020E}" dt="2021-10-13T16:02:45.096" v="23" actId="20577"/>
          <ac:spMkLst>
            <pc:docMk/>
            <pc:sldMk cId="1890957424" sldId="299"/>
            <ac:spMk id="75" creationId="{00000000-0000-0000-0000-000000000000}"/>
          </ac:spMkLst>
        </pc:spChg>
        <pc:spChg chg="mod">
          <ac:chgData name="Patel, Dhruv V" userId="S::dpatel406@gatech.edu::89eebba9-d428-40b5-91eb-13049a1e6473" providerId="AD" clId="Web-{727CC40B-D8A2-4C1C-A87F-6B99D866020E}" dt="2021-10-13T16:02:42.862" v="22" actId="20577"/>
          <ac:spMkLst>
            <pc:docMk/>
            <pc:sldMk cId="1890957424" sldId="299"/>
            <ac:spMk id="76" creationId="{00000000-0000-0000-0000-000000000000}"/>
          </ac:spMkLst>
        </pc:spChg>
      </pc:sldChg>
      <pc:sldChg chg="del">
        <pc:chgData name="Patel, Dhruv V" userId="S::dpatel406@gatech.edu::89eebba9-d428-40b5-91eb-13049a1e6473" providerId="AD" clId="Web-{727CC40B-D8A2-4C1C-A87F-6B99D866020E}" dt="2021-10-13T16:03:46.410" v="52"/>
        <pc:sldMkLst>
          <pc:docMk/>
          <pc:sldMk cId="3332383864" sldId="315"/>
        </pc:sldMkLst>
      </pc:sldChg>
      <pc:sldChg chg="del">
        <pc:chgData name="Patel, Dhruv V" userId="S::dpatel406@gatech.edu::89eebba9-d428-40b5-91eb-13049a1e6473" providerId="AD" clId="Web-{727CC40B-D8A2-4C1C-A87F-6B99D866020E}" dt="2021-10-13T16:03:46.410" v="53"/>
        <pc:sldMkLst>
          <pc:docMk/>
          <pc:sldMk cId="1925469537" sldId="316"/>
        </pc:sldMkLst>
      </pc:sldChg>
      <pc:sldChg chg="del">
        <pc:chgData name="Patel, Dhruv V" userId="S::dpatel406@gatech.edu::89eebba9-d428-40b5-91eb-13049a1e6473" providerId="AD" clId="Web-{727CC40B-D8A2-4C1C-A87F-6B99D866020E}" dt="2021-10-13T16:03:46.410" v="54"/>
        <pc:sldMkLst>
          <pc:docMk/>
          <pc:sldMk cId="3029243789" sldId="317"/>
        </pc:sldMkLst>
      </pc:sldChg>
      <pc:sldChg chg="del">
        <pc:chgData name="Patel, Dhruv V" userId="S::dpatel406@gatech.edu::89eebba9-d428-40b5-91eb-13049a1e6473" providerId="AD" clId="Web-{727CC40B-D8A2-4C1C-A87F-6B99D866020E}" dt="2021-10-13T16:03:46.410" v="55"/>
        <pc:sldMkLst>
          <pc:docMk/>
          <pc:sldMk cId="1588883235" sldId="318"/>
        </pc:sldMkLst>
      </pc:sldChg>
      <pc:sldChg chg="del">
        <pc:chgData name="Patel, Dhruv V" userId="S::dpatel406@gatech.edu::89eebba9-d428-40b5-91eb-13049a1e6473" providerId="AD" clId="Web-{727CC40B-D8A2-4C1C-A87F-6B99D866020E}" dt="2021-10-13T16:03:46.410" v="56"/>
        <pc:sldMkLst>
          <pc:docMk/>
          <pc:sldMk cId="2878357819" sldId="319"/>
        </pc:sldMkLst>
      </pc:sldChg>
      <pc:sldChg chg="del">
        <pc:chgData name="Patel, Dhruv V" userId="S::dpatel406@gatech.edu::89eebba9-d428-40b5-91eb-13049a1e6473" providerId="AD" clId="Web-{727CC40B-D8A2-4C1C-A87F-6B99D866020E}" dt="2021-10-13T16:03:46.425" v="57"/>
        <pc:sldMkLst>
          <pc:docMk/>
          <pc:sldMk cId="2537049241" sldId="320"/>
        </pc:sldMkLst>
      </pc:sldChg>
      <pc:sldChg chg="del">
        <pc:chgData name="Patel, Dhruv V" userId="S::dpatel406@gatech.edu::89eebba9-d428-40b5-91eb-13049a1e6473" providerId="AD" clId="Web-{727CC40B-D8A2-4C1C-A87F-6B99D866020E}" dt="2021-10-13T16:03:46.425" v="58"/>
        <pc:sldMkLst>
          <pc:docMk/>
          <pc:sldMk cId="1753824655" sldId="321"/>
        </pc:sldMkLst>
      </pc:sldChg>
      <pc:sldChg chg="del">
        <pc:chgData name="Patel, Dhruv V" userId="S::dpatel406@gatech.edu::89eebba9-d428-40b5-91eb-13049a1e6473" providerId="AD" clId="Web-{727CC40B-D8A2-4C1C-A87F-6B99D866020E}" dt="2021-10-13T16:04:06.223" v="72"/>
        <pc:sldMkLst>
          <pc:docMk/>
          <pc:sldMk cId="684209561" sldId="322"/>
        </pc:sldMkLst>
      </pc:sldChg>
      <pc:sldChg chg="del">
        <pc:chgData name="Patel, Dhruv V" userId="S::dpatel406@gatech.edu::89eebba9-d428-40b5-91eb-13049a1e6473" providerId="AD" clId="Web-{727CC40B-D8A2-4C1C-A87F-6B99D866020E}" dt="2021-10-13T16:04:06.223" v="73"/>
        <pc:sldMkLst>
          <pc:docMk/>
          <pc:sldMk cId="3119457688" sldId="323"/>
        </pc:sldMkLst>
      </pc:sldChg>
      <pc:sldChg chg="del">
        <pc:chgData name="Patel, Dhruv V" userId="S::dpatel406@gatech.edu::89eebba9-d428-40b5-91eb-13049a1e6473" providerId="AD" clId="Web-{727CC40B-D8A2-4C1C-A87F-6B99D866020E}" dt="2021-10-13T16:04:06.223" v="74"/>
        <pc:sldMkLst>
          <pc:docMk/>
          <pc:sldMk cId="3820524621" sldId="324"/>
        </pc:sldMkLst>
      </pc:sldChg>
      <pc:sldChg chg="del">
        <pc:chgData name="Patel, Dhruv V" userId="S::dpatel406@gatech.edu::89eebba9-d428-40b5-91eb-13049a1e6473" providerId="AD" clId="Web-{727CC40B-D8A2-4C1C-A87F-6B99D866020E}" dt="2021-10-13T16:04:04.019" v="66"/>
        <pc:sldMkLst>
          <pc:docMk/>
          <pc:sldMk cId="3644759831" sldId="325"/>
        </pc:sldMkLst>
      </pc:sldChg>
      <pc:sldChg chg="del">
        <pc:chgData name="Patel, Dhruv V" userId="S::dpatel406@gatech.edu::89eebba9-d428-40b5-91eb-13049a1e6473" providerId="AD" clId="Web-{727CC40B-D8A2-4C1C-A87F-6B99D866020E}" dt="2021-10-13T16:04:04.019" v="67"/>
        <pc:sldMkLst>
          <pc:docMk/>
          <pc:sldMk cId="4130222097" sldId="326"/>
        </pc:sldMkLst>
      </pc:sldChg>
      <pc:sldChg chg="del">
        <pc:chgData name="Patel, Dhruv V" userId="S::dpatel406@gatech.edu::89eebba9-d428-40b5-91eb-13049a1e6473" providerId="AD" clId="Web-{727CC40B-D8A2-4C1C-A87F-6B99D866020E}" dt="2021-10-13T16:04:04.019" v="68"/>
        <pc:sldMkLst>
          <pc:docMk/>
          <pc:sldMk cId="1845209369" sldId="327"/>
        </pc:sldMkLst>
      </pc:sldChg>
      <pc:sldChg chg="del">
        <pc:chgData name="Patel, Dhruv V" userId="S::dpatel406@gatech.edu::89eebba9-d428-40b5-91eb-13049a1e6473" providerId="AD" clId="Web-{727CC40B-D8A2-4C1C-A87F-6B99D866020E}" dt="2021-10-13T16:04:04.019" v="69"/>
        <pc:sldMkLst>
          <pc:docMk/>
          <pc:sldMk cId="635188970" sldId="328"/>
        </pc:sldMkLst>
      </pc:sldChg>
      <pc:sldChg chg="del">
        <pc:chgData name="Patel, Dhruv V" userId="S::dpatel406@gatech.edu::89eebba9-d428-40b5-91eb-13049a1e6473" providerId="AD" clId="Web-{727CC40B-D8A2-4C1C-A87F-6B99D866020E}" dt="2021-10-13T16:04:04.019" v="70"/>
        <pc:sldMkLst>
          <pc:docMk/>
          <pc:sldMk cId="3333844100" sldId="329"/>
        </pc:sldMkLst>
      </pc:sldChg>
      <pc:sldChg chg="del">
        <pc:chgData name="Patel, Dhruv V" userId="S::dpatel406@gatech.edu::89eebba9-d428-40b5-91eb-13049a1e6473" providerId="AD" clId="Web-{727CC40B-D8A2-4C1C-A87F-6B99D866020E}" dt="2021-10-13T16:04:04.035" v="71"/>
        <pc:sldMkLst>
          <pc:docMk/>
          <pc:sldMk cId="3373296169" sldId="330"/>
        </pc:sldMkLst>
      </pc:sldChg>
      <pc:sldChg chg="del">
        <pc:chgData name="Patel, Dhruv V" userId="S::dpatel406@gatech.edu::89eebba9-d428-40b5-91eb-13049a1e6473" providerId="AD" clId="Web-{727CC40B-D8A2-4C1C-A87F-6B99D866020E}" dt="2021-10-13T16:03:59.238" v="59"/>
        <pc:sldMkLst>
          <pc:docMk/>
          <pc:sldMk cId="2387878950" sldId="331"/>
        </pc:sldMkLst>
      </pc:sldChg>
      <pc:sldChg chg="del">
        <pc:chgData name="Patel, Dhruv V" userId="S::dpatel406@gatech.edu::89eebba9-d428-40b5-91eb-13049a1e6473" providerId="AD" clId="Web-{727CC40B-D8A2-4C1C-A87F-6B99D866020E}" dt="2021-10-13T16:03:59.238" v="60"/>
        <pc:sldMkLst>
          <pc:docMk/>
          <pc:sldMk cId="2064808368" sldId="332"/>
        </pc:sldMkLst>
      </pc:sldChg>
      <pc:sldChg chg="del">
        <pc:chgData name="Patel, Dhruv V" userId="S::dpatel406@gatech.edu::89eebba9-d428-40b5-91eb-13049a1e6473" providerId="AD" clId="Web-{727CC40B-D8A2-4C1C-A87F-6B99D866020E}" dt="2021-10-13T16:03:59.238" v="61"/>
        <pc:sldMkLst>
          <pc:docMk/>
          <pc:sldMk cId="1406525724" sldId="333"/>
        </pc:sldMkLst>
      </pc:sldChg>
      <pc:sldChg chg="del">
        <pc:chgData name="Patel, Dhruv V" userId="S::dpatel406@gatech.edu::89eebba9-d428-40b5-91eb-13049a1e6473" providerId="AD" clId="Web-{727CC40B-D8A2-4C1C-A87F-6B99D866020E}" dt="2021-10-13T16:03:59.238" v="62"/>
        <pc:sldMkLst>
          <pc:docMk/>
          <pc:sldMk cId="2751196948" sldId="335"/>
        </pc:sldMkLst>
      </pc:sldChg>
      <pc:sldChg chg="del">
        <pc:chgData name="Patel, Dhruv V" userId="S::dpatel406@gatech.edu::89eebba9-d428-40b5-91eb-13049a1e6473" providerId="AD" clId="Web-{727CC40B-D8A2-4C1C-A87F-6B99D866020E}" dt="2021-10-13T16:03:59.238" v="63"/>
        <pc:sldMkLst>
          <pc:docMk/>
          <pc:sldMk cId="3110351826" sldId="336"/>
        </pc:sldMkLst>
      </pc:sldChg>
      <pc:sldChg chg="del">
        <pc:chgData name="Patel, Dhruv V" userId="S::dpatel406@gatech.edu::89eebba9-d428-40b5-91eb-13049a1e6473" providerId="AD" clId="Web-{727CC40B-D8A2-4C1C-A87F-6B99D866020E}" dt="2021-10-13T16:03:59.238" v="64"/>
        <pc:sldMkLst>
          <pc:docMk/>
          <pc:sldMk cId="2959589261" sldId="337"/>
        </pc:sldMkLst>
      </pc:sldChg>
      <pc:sldChg chg="del">
        <pc:chgData name="Patel, Dhruv V" userId="S::dpatel406@gatech.edu::89eebba9-d428-40b5-91eb-13049a1e6473" providerId="AD" clId="Web-{727CC40B-D8A2-4C1C-A87F-6B99D866020E}" dt="2021-10-13T16:03:59.238" v="65"/>
        <pc:sldMkLst>
          <pc:docMk/>
          <pc:sldMk cId="1139867028" sldId="338"/>
        </pc:sldMkLst>
      </pc:sldChg>
      <pc:sldChg chg="del">
        <pc:chgData name="Patel, Dhruv V" userId="S::dpatel406@gatech.edu::89eebba9-d428-40b5-91eb-13049a1e6473" providerId="AD" clId="Web-{727CC40B-D8A2-4C1C-A87F-6B99D866020E}" dt="2021-10-13T16:03:46.410" v="46"/>
        <pc:sldMkLst>
          <pc:docMk/>
          <pc:sldMk cId="1490014901" sldId="339"/>
        </pc:sldMkLst>
      </pc:sldChg>
      <pc:sldChg chg="del">
        <pc:chgData name="Patel, Dhruv V" userId="S::dpatel406@gatech.edu::89eebba9-d428-40b5-91eb-13049a1e6473" providerId="AD" clId="Web-{727CC40B-D8A2-4C1C-A87F-6B99D866020E}" dt="2021-10-13T16:03:46.410" v="47"/>
        <pc:sldMkLst>
          <pc:docMk/>
          <pc:sldMk cId="1744875671" sldId="340"/>
        </pc:sldMkLst>
      </pc:sldChg>
      <pc:sldChg chg="del">
        <pc:chgData name="Patel, Dhruv V" userId="S::dpatel406@gatech.edu::89eebba9-d428-40b5-91eb-13049a1e6473" providerId="AD" clId="Web-{727CC40B-D8A2-4C1C-A87F-6B99D866020E}" dt="2021-10-13T16:03:46.410" v="48"/>
        <pc:sldMkLst>
          <pc:docMk/>
          <pc:sldMk cId="4278640065" sldId="341"/>
        </pc:sldMkLst>
      </pc:sldChg>
      <pc:sldChg chg="del">
        <pc:chgData name="Patel, Dhruv V" userId="S::dpatel406@gatech.edu::89eebba9-d428-40b5-91eb-13049a1e6473" providerId="AD" clId="Web-{727CC40B-D8A2-4C1C-A87F-6B99D866020E}" dt="2021-10-13T16:03:46.410" v="49"/>
        <pc:sldMkLst>
          <pc:docMk/>
          <pc:sldMk cId="348695296" sldId="342"/>
        </pc:sldMkLst>
      </pc:sldChg>
      <pc:sldChg chg="del">
        <pc:chgData name="Patel, Dhruv V" userId="S::dpatel406@gatech.edu::89eebba9-d428-40b5-91eb-13049a1e6473" providerId="AD" clId="Web-{727CC40B-D8A2-4C1C-A87F-6B99D866020E}" dt="2021-10-13T16:03:46.410" v="50"/>
        <pc:sldMkLst>
          <pc:docMk/>
          <pc:sldMk cId="2662951298" sldId="343"/>
        </pc:sldMkLst>
      </pc:sldChg>
      <pc:sldChg chg="del">
        <pc:chgData name="Patel, Dhruv V" userId="S::dpatel406@gatech.edu::89eebba9-d428-40b5-91eb-13049a1e6473" providerId="AD" clId="Web-{727CC40B-D8A2-4C1C-A87F-6B99D866020E}" dt="2021-10-13T16:03:46.410" v="51"/>
        <pc:sldMkLst>
          <pc:docMk/>
          <pc:sldMk cId="2214019570" sldId="344"/>
        </pc:sldMkLst>
      </pc:sldChg>
      <pc:sldChg chg="modSp">
        <pc:chgData name="Patel, Dhruv V" userId="S::dpatel406@gatech.edu::89eebba9-d428-40b5-91eb-13049a1e6473" providerId="AD" clId="Web-{727CC40B-D8A2-4C1C-A87F-6B99D866020E}" dt="2021-10-13T16:04:24.942" v="88" actId="20577"/>
        <pc:sldMkLst>
          <pc:docMk/>
          <pc:sldMk cId="732095245" sldId="345"/>
        </pc:sldMkLst>
        <pc:spChg chg="mod">
          <ac:chgData name="Patel, Dhruv V" userId="S::dpatel406@gatech.edu::89eebba9-d428-40b5-91eb-13049a1e6473" providerId="AD" clId="Web-{727CC40B-D8A2-4C1C-A87F-6B99D866020E}" dt="2021-10-13T16:04:24.942" v="88" actId="20577"/>
          <ac:spMkLst>
            <pc:docMk/>
            <pc:sldMk cId="732095245" sldId="345"/>
            <ac:spMk id="76" creationId="{00000000-0000-0000-0000-000000000000}"/>
          </ac:spMkLst>
        </pc:spChg>
      </pc:sldChg>
      <pc:sldChg chg="modSp add replId">
        <pc:chgData name="Patel, Dhruv V" userId="S::dpatel406@gatech.edu::89eebba9-d428-40b5-91eb-13049a1e6473" providerId="AD" clId="Web-{727CC40B-D8A2-4C1C-A87F-6B99D866020E}" dt="2021-10-13T16:03:37.066" v="45" actId="20577"/>
        <pc:sldMkLst>
          <pc:docMk/>
          <pc:sldMk cId="3753112976" sldId="347"/>
        </pc:sldMkLst>
        <pc:spChg chg="mod">
          <ac:chgData name="Patel, Dhruv V" userId="S::dpatel406@gatech.edu::89eebba9-d428-40b5-91eb-13049a1e6473" providerId="AD" clId="Web-{727CC40B-D8A2-4C1C-A87F-6B99D866020E}" dt="2021-10-13T16:03:37.066" v="45" actId="20577"/>
          <ac:spMkLst>
            <pc:docMk/>
            <pc:sldMk cId="3753112976" sldId="347"/>
            <ac:spMk id="76" creationId="{00000000-0000-0000-0000-000000000000}"/>
          </ac:spMkLst>
        </pc:spChg>
      </pc:sldChg>
      <pc:sldChg chg="add replId">
        <pc:chgData name="Patel, Dhruv V" userId="S::dpatel406@gatech.edu::89eebba9-d428-40b5-91eb-13049a1e6473" providerId="AD" clId="Web-{727CC40B-D8A2-4C1C-A87F-6B99D866020E}" dt="2021-10-13T16:02:46.815" v="24"/>
        <pc:sldMkLst>
          <pc:docMk/>
          <pc:sldMk cId="2442551335" sldId="348"/>
        </pc:sldMkLst>
      </pc:sldChg>
    </pc:docChg>
  </pc:docChgLst>
  <pc:docChgLst>
    <pc:chgData name="Zhu, Julia" userId="S::jzhu407@gatech.edu::c5219387-84a1-486f-80c9-502bb1d94971" providerId="AD" clId="Web-{F67C5A6F-A371-4EE7-AD3B-A75F086D3C3A}"/>
    <pc:docChg chg="modSld">
      <pc:chgData name="Zhu, Julia" userId="S::jzhu407@gatech.edu::c5219387-84a1-486f-80c9-502bb1d94971" providerId="AD" clId="Web-{F67C5A6F-A371-4EE7-AD3B-A75F086D3C3A}" dt="2020-10-08T21:38:40.932" v="86" actId="20577"/>
      <pc:docMkLst>
        <pc:docMk/>
      </pc:docMkLst>
      <pc:sldChg chg="modSp">
        <pc:chgData name="Zhu, Julia" userId="S::jzhu407@gatech.edu::c5219387-84a1-486f-80c9-502bb1d94971" providerId="AD" clId="Web-{F67C5A6F-A371-4EE7-AD3B-A75F086D3C3A}" dt="2020-10-08T21:38:40.932" v="86" actId="20577"/>
        <pc:sldMkLst>
          <pc:docMk/>
          <pc:sldMk cId="2003725653" sldId="263"/>
        </pc:sldMkLst>
        <pc:spChg chg="mod">
          <ac:chgData name="Zhu, Julia" userId="S::jzhu407@gatech.edu::c5219387-84a1-486f-80c9-502bb1d94971" providerId="AD" clId="Web-{F67C5A6F-A371-4EE7-AD3B-A75F086D3C3A}" dt="2020-10-08T21:38:40.932" v="86" actId="20577"/>
          <ac:spMkLst>
            <pc:docMk/>
            <pc:sldMk cId="2003725653" sldId="263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1D869363-7EAA-4545-9DE8-85CE052CC338}"/>
    <pc:docChg chg="modSld">
      <pc:chgData name="Patel, Dhruv V" userId="S::dpatel406@gatech.edu::89eebba9-d428-40b5-91eb-13049a1e6473" providerId="AD" clId="Web-{1D869363-7EAA-4545-9DE8-85CE052CC338}" dt="2021-03-21T17:42:09.217" v="7"/>
      <pc:docMkLst>
        <pc:docMk/>
      </pc:docMkLst>
      <pc:sldChg chg="modSp delCm">
        <pc:chgData name="Patel, Dhruv V" userId="S::dpatel406@gatech.edu::89eebba9-d428-40b5-91eb-13049a1e6473" providerId="AD" clId="Web-{1D869363-7EAA-4545-9DE8-85CE052CC338}" dt="2021-03-21T17:41:14.528" v="6" actId="20577"/>
        <pc:sldMkLst>
          <pc:docMk/>
          <pc:sldMk cId="0" sldId="257"/>
        </pc:sldMkLst>
        <pc:spChg chg="mod">
          <ac:chgData name="Patel, Dhruv V" userId="S::dpatel406@gatech.edu::89eebba9-d428-40b5-91eb-13049a1e6473" providerId="AD" clId="Web-{1D869363-7EAA-4545-9DE8-85CE052CC338}" dt="2021-03-21T17:41:14.528" v="6" actId="20577"/>
          <ac:spMkLst>
            <pc:docMk/>
            <pc:sldMk cId="0" sldId="257"/>
            <ac:spMk id="76" creationId="{00000000-0000-0000-0000-000000000000}"/>
          </ac:spMkLst>
        </pc:spChg>
      </pc:sldChg>
      <pc:sldChg chg="delCm">
        <pc:chgData name="Patel, Dhruv V" userId="S::dpatel406@gatech.edu::89eebba9-d428-40b5-91eb-13049a1e6473" providerId="AD" clId="Web-{1D869363-7EAA-4545-9DE8-85CE052CC338}" dt="2021-03-21T17:42:09.217" v="7"/>
        <pc:sldMkLst>
          <pc:docMk/>
          <pc:sldMk cId="1373348721" sldId="309"/>
        </pc:sldMkLst>
      </pc:sldChg>
    </pc:docChg>
  </pc:docChgLst>
  <pc:docChgLst>
    <pc:chgData name="Zhu, Julia" userId="S::jzhu407@gatech.edu::c5219387-84a1-486f-80c9-502bb1d94971" providerId="AD" clId="Web-{4A082D14-7D5A-42A8-B51B-C4EADE2E130F}"/>
    <pc:docChg chg="addSld modSld">
      <pc:chgData name="Zhu, Julia" userId="S::jzhu407@gatech.edu::c5219387-84a1-486f-80c9-502bb1d94971" providerId="AD" clId="Web-{4A082D14-7D5A-42A8-B51B-C4EADE2E130F}" dt="2020-10-08T22:06:00.381" v="249" actId="20577"/>
      <pc:docMkLst>
        <pc:docMk/>
      </pc:docMkLst>
      <pc:sldChg chg="modSp">
        <pc:chgData name="Zhu, Julia" userId="S::jzhu407@gatech.edu::c5219387-84a1-486f-80c9-502bb1d94971" providerId="AD" clId="Web-{4A082D14-7D5A-42A8-B51B-C4EADE2E130F}" dt="2020-10-08T22:03:22.095" v="184" actId="20577"/>
        <pc:sldMkLst>
          <pc:docMk/>
          <pc:sldMk cId="314886983" sldId="259"/>
        </pc:sldMkLst>
        <pc:spChg chg="mod">
          <ac:chgData name="Zhu, Julia" userId="S::jzhu407@gatech.edu::c5219387-84a1-486f-80c9-502bb1d94971" providerId="AD" clId="Web-{4A082D14-7D5A-42A8-B51B-C4EADE2E130F}" dt="2020-10-08T22:03:22.095" v="184" actId="20577"/>
          <ac:spMkLst>
            <pc:docMk/>
            <pc:sldMk cId="314886983" sldId="259"/>
            <ac:spMk id="76" creationId="{00000000-0000-0000-0000-000000000000}"/>
          </ac:spMkLst>
        </pc:spChg>
      </pc:sldChg>
      <pc:sldChg chg="delSp modSp add replId">
        <pc:chgData name="Zhu, Julia" userId="S::jzhu407@gatech.edu::c5219387-84a1-486f-80c9-502bb1d94971" providerId="AD" clId="Web-{4A082D14-7D5A-42A8-B51B-C4EADE2E130F}" dt="2020-10-08T22:06:00.381" v="249" actId="20577"/>
        <pc:sldMkLst>
          <pc:docMk/>
          <pc:sldMk cId="1713221507" sldId="285"/>
        </pc:sldMkLst>
        <pc:spChg chg="mod">
          <ac:chgData name="Zhu, Julia" userId="S::jzhu407@gatech.edu::c5219387-84a1-486f-80c9-502bb1d94971" providerId="AD" clId="Web-{4A082D14-7D5A-42A8-B51B-C4EADE2E130F}" dt="2020-10-08T22:06:00.381" v="249" actId="20577"/>
          <ac:spMkLst>
            <pc:docMk/>
            <pc:sldMk cId="1713221507" sldId="285"/>
            <ac:spMk id="76" creationId="{00000000-0000-0000-0000-000000000000}"/>
          </ac:spMkLst>
        </pc:spChg>
        <pc:picChg chg="del">
          <ac:chgData name="Zhu, Julia" userId="S::jzhu407@gatech.edu::c5219387-84a1-486f-80c9-502bb1d94971" providerId="AD" clId="Web-{4A082D14-7D5A-42A8-B51B-C4EADE2E130F}" dt="2020-10-08T22:01:18.810" v="30"/>
          <ac:picMkLst>
            <pc:docMk/>
            <pc:sldMk cId="1713221507" sldId="285"/>
            <ac:picMk id="2" creationId="{1E000372-E21A-4C97-A4F3-24138EF3AC07}"/>
          </ac:picMkLst>
        </pc:picChg>
      </pc:sldChg>
    </pc:docChg>
  </pc:docChgLst>
  <pc:docChgLst>
    <pc:chgData name="Zhu, Julia" userId="S::jzhu407@gatech.edu::c5219387-84a1-486f-80c9-502bb1d94971" providerId="AD" clId="Web-{CB8B2121-512B-4EF0-8794-5738A0CF24A2}"/>
    <pc:docChg chg="modSld">
      <pc:chgData name="Zhu, Julia" userId="S::jzhu407@gatech.edu::c5219387-84a1-486f-80c9-502bb1d94971" providerId="AD" clId="Web-{CB8B2121-512B-4EF0-8794-5738A0CF24A2}" dt="2020-10-10T03:24:50.776" v="66" actId="20577"/>
      <pc:docMkLst>
        <pc:docMk/>
      </pc:docMkLst>
      <pc:sldChg chg="modSp">
        <pc:chgData name="Zhu, Julia" userId="S::jzhu407@gatech.edu::c5219387-84a1-486f-80c9-502bb1d94971" providerId="AD" clId="Web-{CB8B2121-512B-4EF0-8794-5738A0CF24A2}" dt="2020-10-10T03:24:50.776" v="66" actId="20577"/>
        <pc:sldMkLst>
          <pc:docMk/>
          <pc:sldMk cId="2426668019" sldId="277"/>
        </pc:sldMkLst>
        <pc:spChg chg="mod">
          <ac:chgData name="Zhu, Julia" userId="S::jzhu407@gatech.edu::c5219387-84a1-486f-80c9-502bb1d94971" providerId="AD" clId="Web-{CB8B2121-512B-4EF0-8794-5738A0CF24A2}" dt="2020-10-10T03:23:19.868" v="2" actId="20577"/>
          <ac:spMkLst>
            <pc:docMk/>
            <pc:sldMk cId="2426668019" sldId="277"/>
            <ac:spMk id="75" creationId="{00000000-0000-0000-0000-000000000000}"/>
          </ac:spMkLst>
        </pc:spChg>
        <pc:spChg chg="mod">
          <ac:chgData name="Zhu, Julia" userId="S::jzhu407@gatech.edu::c5219387-84a1-486f-80c9-502bb1d94971" providerId="AD" clId="Web-{CB8B2121-512B-4EF0-8794-5738A0CF24A2}" dt="2020-10-10T03:24:50.776" v="66" actId="20577"/>
          <ac:spMkLst>
            <pc:docMk/>
            <pc:sldMk cId="2426668019" sldId="277"/>
            <ac:spMk id="76" creationId="{00000000-0000-0000-0000-000000000000}"/>
          </ac:spMkLst>
        </pc:spChg>
      </pc:sldChg>
    </pc:docChg>
  </pc:docChgLst>
  <pc:docChgLst>
    <pc:chgData name="Yadlapalli, Sreya" userId="S::syadlapalli6@gatech.edu::3cba27f9-0375-4ab3-a632-91cab53530cf" providerId="AD" clId="Web-{988893E8-E158-47D3-AEF8-C26D7B69E3A0}"/>
    <pc:docChg chg="modSld">
      <pc:chgData name="Yadlapalli, Sreya" userId="S::syadlapalli6@gatech.edu::3cba27f9-0375-4ab3-a632-91cab53530cf" providerId="AD" clId="Web-{988893E8-E158-47D3-AEF8-C26D7B69E3A0}" dt="2021-10-18T18:35:56.583" v="137" actId="1076"/>
      <pc:docMkLst>
        <pc:docMk/>
      </pc:docMkLst>
      <pc:sldChg chg="modSp">
        <pc:chgData name="Yadlapalli, Sreya" userId="S::syadlapalli6@gatech.edu::3cba27f9-0375-4ab3-a632-91cab53530cf" providerId="AD" clId="Web-{988893E8-E158-47D3-AEF8-C26D7B69E3A0}" dt="2021-10-18T18:33:51.435" v="69" actId="20577"/>
        <pc:sldMkLst>
          <pc:docMk/>
          <pc:sldMk cId="1890957424" sldId="299"/>
        </pc:sldMkLst>
        <pc:spChg chg="mod">
          <ac:chgData name="Yadlapalli, Sreya" userId="S::syadlapalli6@gatech.edu::3cba27f9-0375-4ab3-a632-91cab53530cf" providerId="AD" clId="Web-{988893E8-E158-47D3-AEF8-C26D7B69E3A0}" dt="2021-10-18T18:33:51.435" v="69" actId="20577"/>
          <ac:spMkLst>
            <pc:docMk/>
            <pc:sldMk cId="1890957424" sldId="299"/>
            <ac:spMk id="76" creationId="{00000000-0000-0000-0000-000000000000}"/>
          </ac:spMkLst>
        </pc:spChg>
      </pc:sldChg>
      <pc:sldChg chg="addSp delSp modSp addAnim delAnim">
        <pc:chgData name="Yadlapalli, Sreya" userId="S::syadlapalli6@gatech.edu::3cba27f9-0375-4ab3-a632-91cab53530cf" providerId="AD" clId="Web-{988893E8-E158-47D3-AEF8-C26D7B69E3A0}" dt="2021-10-18T18:35:56.583" v="137" actId="1076"/>
        <pc:sldMkLst>
          <pc:docMk/>
          <pc:sldMk cId="4175748989" sldId="353"/>
        </pc:sldMkLst>
        <pc:spChg chg="add mod">
          <ac:chgData name="Yadlapalli, Sreya" userId="S::syadlapalli6@gatech.edu::3cba27f9-0375-4ab3-a632-91cab53530cf" providerId="AD" clId="Web-{988893E8-E158-47D3-AEF8-C26D7B69E3A0}" dt="2021-10-18T18:34:53.704" v="107" actId="1076"/>
          <ac:spMkLst>
            <pc:docMk/>
            <pc:sldMk cId="4175748989" sldId="353"/>
            <ac:spMk id="6" creationId="{076FA8A3-2004-4C7C-805A-9A6554CEBDD6}"/>
          </ac:spMkLst>
        </pc:spChg>
        <pc:spChg chg="add mod">
          <ac:chgData name="Yadlapalli, Sreya" userId="S::syadlapalli6@gatech.edu::3cba27f9-0375-4ab3-a632-91cab53530cf" providerId="AD" clId="Web-{988893E8-E158-47D3-AEF8-C26D7B69E3A0}" dt="2021-10-18T18:35:19.580" v="123" actId="20577"/>
          <ac:spMkLst>
            <pc:docMk/>
            <pc:sldMk cId="4175748989" sldId="353"/>
            <ac:spMk id="7" creationId="{D1348BA7-164A-4AF2-8651-B2A68701AC8F}"/>
          </ac:spMkLst>
        </pc:spChg>
        <pc:spChg chg="add del">
          <ac:chgData name="Yadlapalli, Sreya" userId="S::syadlapalli6@gatech.edu::3cba27f9-0375-4ab3-a632-91cab53530cf" providerId="AD" clId="Web-{988893E8-E158-47D3-AEF8-C26D7B69E3A0}" dt="2021-10-18T18:35:14.096" v="117"/>
          <ac:spMkLst>
            <pc:docMk/>
            <pc:sldMk cId="4175748989" sldId="353"/>
            <ac:spMk id="8" creationId="{7B0D1E48-E1D5-4E28-B95F-3C14E628EC7D}"/>
          </ac:spMkLst>
        </pc:spChg>
        <pc:spChg chg="mod">
          <ac:chgData name="Yadlapalli, Sreya" userId="S::syadlapalli6@gatech.edu::3cba27f9-0375-4ab3-a632-91cab53530cf" providerId="AD" clId="Web-{988893E8-E158-47D3-AEF8-C26D7B69E3A0}" dt="2021-10-18T18:34:04.732" v="81" actId="1076"/>
          <ac:spMkLst>
            <pc:docMk/>
            <pc:sldMk cId="4175748989" sldId="353"/>
            <ac:spMk id="9" creationId="{D6F40886-7ECD-4B7E-A57F-1132D6CCD404}"/>
          </ac:spMkLst>
        </pc:spChg>
        <pc:spChg chg="mod">
          <ac:chgData name="Yadlapalli, Sreya" userId="S::syadlapalli6@gatech.edu::3cba27f9-0375-4ab3-a632-91cab53530cf" providerId="AD" clId="Web-{988893E8-E158-47D3-AEF8-C26D7B69E3A0}" dt="2021-10-18T18:35:52.317" v="135" actId="1076"/>
          <ac:spMkLst>
            <pc:docMk/>
            <pc:sldMk cId="4175748989" sldId="353"/>
            <ac:spMk id="10" creationId="{1D2BE5DD-0D6B-4540-AEA4-E6E9110B2DD3}"/>
          </ac:spMkLst>
        </pc:spChg>
        <pc:spChg chg="mod">
          <ac:chgData name="Yadlapalli, Sreya" userId="S::syadlapalli6@gatech.edu::3cba27f9-0375-4ab3-a632-91cab53530cf" providerId="AD" clId="Web-{988893E8-E158-47D3-AEF8-C26D7B69E3A0}" dt="2021-10-18T18:35:45.551" v="133" actId="20577"/>
          <ac:spMkLst>
            <pc:docMk/>
            <pc:sldMk cId="4175748989" sldId="353"/>
            <ac:spMk id="76" creationId="{00000000-0000-0000-0000-000000000000}"/>
          </ac:spMkLst>
        </pc:spChg>
        <pc:picChg chg="mod">
          <ac:chgData name="Yadlapalli, Sreya" userId="S::syadlapalli6@gatech.edu::3cba27f9-0375-4ab3-a632-91cab53530cf" providerId="AD" clId="Web-{988893E8-E158-47D3-AEF8-C26D7B69E3A0}" dt="2021-10-18T18:34:07.373" v="82" actId="1076"/>
          <ac:picMkLst>
            <pc:docMk/>
            <pc:sldMk cId="4175748989" sldId="353"/>
            <ac:picMk id="3" creationId="{DAC2ADF1-036B-46E4-9CC0-5D31E09FF1BD}"/>
          </ac:picMkLst>
        </pc:picChg>
        <pc:picChg chg="mod">
          <ac:chgData name="Yadlapalli, Sreya" userId="S::syadlapalli6@gatech.edu::3cba27f9-0375-4ab3-a632-91cab53530cf" providerId="AD" clId="Web-{988893E8-E158-47D3-AEF8-C26D7B69E3A0}" dt="2021-10-18T18:35:56.583" v="137" actId="1076"/>
          <ac:picMkLst>
            <pc:docMk/>
            <pc:sldMk cId="4175748989" sldId="353"/>
            <ac:picMk id="4" creationId="{5AD56551-3BFE-4FA7-B711-598F4B4D6A5F}"/>
          </ac:picMkLst>
        </pc:picChg>
      </pc:sldChg>
    </pc:docChg>
  </pc:docChgLst>
  <pc:docChgLst>
    <pc:chgData name="Patel, Dhruv V" userId="S::dpatel406@gatech.edu::89eebba9-d428-40b5-91eb-13049a1e6473" providerId="AD" clId="Web-{FA2B6A1B-B676-469E-9CEF-32702EAC572B}"/>
    <pc:docChg chg="modSld">
      <pc:chgData name="Patel, Dhruv V" userId="S::dpatel406@gatech.edu::89eebba9-d428-40b5-91eb-13049a1e6473" providerId="AD" clId="Web-{FA2B6A1B-B676-469E-9CEF-32702EAC572B}" dt="2021-03-21T17:28:26.441" v="0" actId="20577"/>
      <pc:docMkLst>
        <pc:docMk/>
      </pc:docMkLst>
      <pc:sldChg chg="modSp">
        <pc:chgData name="Patel, Dhruv V" userId="S::dpatel406@gatech.edu::89eebba9-d428-40b5-91eb-13049a1e6473" providerId="AD" clId="Web-{FA2B6A1B-B676-469E-9CEF-32702EAC572B}" dt="2021-03-21T17:28:26.441" v="0" actId="20577"/>
        <pc:sldMkLst>
          <pc:docMk/>
          <pc:sldMk cId="2655134929" sldId="298"/>
        </pc:sldMkLst>
        <pc:spChg chg="mod">
          <ac:chgData name="Patel, Dhruv V" userId="S::dpatel406@gatech.edu::89eebba9-d428-40b5-91eb-13049a1e6473" providerId="AD" clId="Web-{FA2B6A1B-B676-469E-9CEF-32702EAC572B}" dt="2021-03-21T17:28:26.441" v="0" actId="20577"/>
          <ac:spMkLst>
            <pc:docMk/>
            <pc:sldMk cId="2655134929" sldId="298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F0BDD7B1-A240-4177-8C5F-1CFB7AD731B4}"/>
    <pc:docChg chg="addSld">
      <pc:chgData name="Patel, Dhruv V" userId="S::dpatel406@gatech.edu::89eebba9-d428-40b5-91eb-13049a1e6473" providerId="AD" clId="Web-{F0BDD7B1-A240-4177-8C5F-1CFB7AD731B4}" dt="2021-03-22T02:12:26.158" v="0"/>
      <pc:docMkLst>
        <pc:docMk/>
      </pc:docMkLst>
      <pc:sldChg chg="add">
        <pc:chgData name="Patel, Dhruv V" userId="S::dpatel406@gatech.edu::89eebba9-d428-40b5-91eb-13049a1e6473" providerId="AD" clId="Web-{F0BDD7B1-A240-4177-8C5F-1CFB7AD731B4}" dt="2021-03-22T02:12:26.158" v="0"/>
        <pc:sldMkLst>
          <pc:docMk/>
          <pc:sldMk cId="2575745184" sldId="346"/>
        </pc:sldMkLst>
      </pc:sldChg>
    </pc:docChg>
  </pc:docChgLst>
  <pc:docChgLst>
    <pc:chgData name="Zhu, Julia" userId="S::jzhu407@gatech.edu::c5219387-84a1-486f-80c9-502bb1d94971" providerId="AD" clId="Web-{0ED35158-B8E4-47DD-8075-2AC3855DE8D0}"/>
    <pc:docChg chg="addSld delSld modSld sldOrd">
      <pc:chgData name="Zhu, Julia" userId="S::jzhu407@gatech.edu::c5219387-84a1-486f-80c9-502bb1d94971" providerId="AD" clId="Web-{0ED35158-B8E4-47DD-8075-2AC3855DE8D0}" dt="2020-10-12T17:32:40.758" v="109" actId="20577"/>
      <pc:docMkLst>
        <pc:docMk/>
      </pc:docMkLst>
      <pc:sldChg chg="ord">
        <pc:chgData name="Zhu, Julia" userId="S::jzhu407@gatech.edu::c5219387-84a1-486f-80c9-502bb1d94971" providerId="AD" clId="Web-{0ED35158-B8E4-47DD-8075-2AC3855DE8D0}" dt="2020-10-12T17:29:01.664" v="4"/>
        <pc:sldMkLst>
          <pc:docMk/>
          <pc:sldMk cId="3462561818" sldId="266"/>
        </pc:sldMkLst>
      </pc:sldChg>
      <pc:sldChg chg="add del">
        <pc:chgData name="Zhu, Julia" userId="S::jzhu407@gatech.edu::c5219387-84a1-486f-80c9-502bb1d94971" providerId="AD" clId="Web-{0ED35158-B8E4-47DD-8075-2AC3855DE8D0}" dt="2020-10-12T17:32:20.477" v="97"/>
        <pc:sldMkLst>
          <pc:docMk/>
          <pc:sldMk cId="3674444017" sldId="294"/>
        </pc:sldMkLst>
      </pc:sldChg>
      <pc:sldChg chg="modSp add">
        <pc:chgData name="Zhu, Julia" userId="S::jzhu407@gatech.edu::c5219387-84a1-486f-80c9-502bb1d94971" providerId="AD" clId="Web-{0ED35158-B8E4-47DD-8075-2AC3855DE8D0}" dt="2020-10-12T17:32:38.945" v="107" actId="20577"/>
        <pc:sldMkLst>
          <pc:docMk/>
          <pc:sldMk cId="3761342172" sldId="295"/>
        </pc:sldMkLst>
        <pc:spChg chg="mod">
          <ac:chgData name="Zhu, Julia" userId="S::jzhu407@gatech.edu::c5219387-84a1-486f-80c9-502bb1d94971" providerId="AD" clId="Web-{0ED35158-B8E4-47DD-8075-2AC3855DE8D0}" dt="2020-10-12T17:32:35.789" v="105" actId="20577"/>
          <ac:spMkLst>
            <pc:docMk/>
            <pc:sldMk cId="3761342172" sldId="295"/>
            <ac:spMk id="16" creationId="{AA924C51-5D5B-46E8-BD23-909C5B5DC684}"/>
          </ac:spMkLst>
        </pc:spChg>
        <pc:spChg chg="mod">
          <ac:chgData name="Zhu, Julia" userId="S::jzhu407@gatech.edu::c5219387-84a1-486f-80c9-502bb1d94971" providerId="AD" clId="Web-{0ED35158-B8E4-47DD-8075-2AC3855DE8D0}" dt="2020-10-12T17:32:34.836" v="101" actId="20577"/>
          <ac:spMkLst>
            <pc:docMk/>
            <pc:sldMk cId="3761342172" sldId="295"/>
            <ac:spMk id="21" creationId="{AE04C2A9-922B-4A4F-A73B-919A006B80EE}"/>
          </ac:spMkLst>
        </pc:spChg>
        <pc:spChg chg="mod">
          <ac:chgData name="Zhu, Julia" userId="S::jzhu407@gatech.edu::c5219387-84a1-486f-80c9-502bb1d94971" providerId="AD" clId="Web-{0ED35158-B8E4-47DD-8075-2AC3855DE8D0}" dt="2020-10-12T17:32:38.945" v="107" actId="20577"/>
          <ac:spMkLst>
            <pc:docMk/>
            <pc:sldMk cId="3761342172" sldId="295"/>
            <ac:spMk id="23" creationId="{56DD92D5-04E9-472F-821A-8B6CC729CDDF}"/>
          </ac:spMkLst>
        </pc:spChg>
        <pc:spChg chg="mod">
          <ac:chgData name="Zhu, Julia" userId="S::jzhu407@gatech.edu::c5219387-84a1-486f-80c9-502bb1d94971" providerId="AD" clId="Web-{0ED35158-B8E4-47DD-8075-2AC3855DE8D0}" dt="2020-10-12T17:30:47.258" v="64" actId="20577"/>
          <ac:spMkLst>
            <pc:docMk/>
            <pc:sldMk cId="3761342172" sldId="295"/>
            <ac:spMk id="75" creationId="{00000000-0000-0000-0000-000000000000}"/>
          </ac:spMkLst>
        </pc:spChg>
        <pc:spChg chg="mod">
          <ac:chgData name="Zhu, Julia" userId="S::jzhu407@gatech.edu::c5219387-84a1-486f-80c9-502bb1d94971" providerId="AD" clId="Web-{0ED35158-B8E4-47DD-8075-2AC3855DE8D0}" dt="2020-10-12T17:32:17.117" v="96" actId="20577"/>
          <ac:spMkLst>
            <pc:docMk/>
            <pc:sldMk cId="3761342172" sldId="295"/>
            <ac:spMk id="76" creationId="{00000000-0000-0000-0000-000000000000}"/>
          </ac:spMkLst>
        </pc:spChg>
        <pc:grpChg chg="mod">
          <ac:chgData name="Zhu, Julia" userId="S::jzhu407@gatech.edu::c5219387-84a1-486f-80c9-502bb1d94971" providerId="AD" clId="Web-{0ED35158-B8E4-47DD-8075-2AC3855DE8D0}" dt="2020-10-12T17:31:24.383" v="70" actId="1076"/>
          <ac:grpSpMkLst>
            <pc:docMk/>
            <pc:sldMk cId="3761342172" sldId="295"/>
            <ac:grpSpMk id="4" creationId="{1181FBB8-CF25-4AAD-A360-6AC10C36758C}"/>
          </ac:grpSpMkLst>
        </pc:grpChg>
      </pc:sldChg>
      <pc:sldChg chg="add del">
        <pc:chgData name="Zhu, Julia" userId="S::jzhu407@gatech.edu::c5219387-84a1-486f-80c9-502bb1d94971" providerId="AD" clId="Web-{0ED35158-B8E4-47DD-8075-2AC3855DE8D0}" dt="2020-10-12T17:29:48.024" v="27"/>
        <pc:sldMkLst>
          <pc:docMk/>
          <pc:sldMk cId="1839848143" sldId="296"/>
        </pc:sldMkLst>
      </pc:sldChg>
      <pc:sldChg chg="modSp add">
        <pc:chgData name="Zhu, Julia" userId="S::jzhu407@gatech.edu::c5219387-84a1-486f-80c9-502bb1d94971" providerId="AD" clId="Web-{0ED35158-B8E4-47DD-8075-2AC3855DE8D0}" dt="2020-10-12T17:30:35.117" v="63" actId="20577"/>
        <pc:sldMkLst>
          <pc:docMk/>
          <pc:sldMk cId="762036353" sldId="297"/>
        </pc:sldMkLst>
        <pc:spChg chg="mod">
          <ac:chgData name="Zhu, Julia" userId="S::jzhu407@gatech.edu::c5219387-84a1-486f-80c9-502bb1d94971" providerId="AD" clId="Web-{0ED35158-B8E4-47DD-8075-2AC3855DE8D0}" dt="2020-10-12T17:30:35.117" v="63" actId="20577"/>
          <ac:spMkLst>
            <pc:docMk/>
            <pc:sldMk cId="762036353" sldId="297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7B15FA8E-8009-45BA-AAFA-DBC49A3AAD45}"/>
    <pc:docChg chg="delSld">
      <pc:chgData name="Patel, Dhruv V" userId="S::dpatel406@gatech.edu::89eebba9-d428-40b5-91eb-13049a1e6473" providerId="AD" clId="Web-{7B15FA8E-8009-45BA-AAFA-DBC49A3AAD45}" dt="2021-10-19T15:02:10.252" v="0"/>
      <pc:docMkLst>
        <pc:docMk/>
      </pc:docMkLst>
      <pc:sldChg chg="del">
        <pc:chgData name="Patel, Dhruv V" userId="S::dpatel406@gatech.edu::89eebba9-d428-40b5-91eb-13049a1e6473" providerId="AD" clId="Web-{7B15FA8E-8009-45BA-AAFA-DBC49A3AAD45}" dt="2021-10-19T15:02:10.252" v="0"/>
        <pc:sldMkLst>
          <pc:docMk/>
          <pc:sldMk cId="732095245" sldId="345"/>
        </pc:sldMkLst>
      </pc:sldChg>
    </pc:docChg>
  </pc:docChgLst>
  <pc:docChgLst>
    <pc:chgData name="Nakazawa, Allison M" userId="434e347d-bc06-4936-8f1a-589032403e0e" providerId="ADAL" clId="{DFC9F851-5F66-2445-90CF-2F77ABD31649}"/>
    <pc:docChg chg="undo custSel addSld modSld">
      <pc:chgData name="Nakazawa, Allison M" userId="434e347d-bc06-4936-8f1a-589032403e0e" providerId="ADAL" clId="{DFC9F851-5F66-2445-90CF-2F77ABD31649}" dt="2020-10-13T22:22:15.788" v="1058" actId="20577"/>
      <pc:docMkLst>
        <pc:docMk/>
      </pc:docMkLst>
      <pc:sldChg chg="modSp mod">
        <pc:chgData name="Nakazawa, Allison M" userId="434e347d-bc06-4936-8f1a-589032403e0e" providerId="ADAL" clId="{DFC9F851-5F66-2445-90CF-2F77ABD31649}" dt="2020-10-11T17:47:53.483" v="313" actId="20577"/>
        <pc:sldMkLst>
          <pc:docMk/>
          <pc:sldMk cId="0" sldId="257"/>
        </pc:sldMkLst>
        <pc:spChg chg="mod">
          <ac:chgData name="Nakazawa, Allison M" userId="434e347d-bc06-4936-8f1a-589032403e0e" providerId="ADAL" clId="{DFC9F851-5F66-2445-90CF-2F77ABD31649}" dt="2020-10-05T14:41:36.136" v="21" actId="20577"/>
          <ac:spMkLst>
            <pc:docMk/>
            <pc:sldMk cId="0" sldId="257"/>
            <ac:spMk id="75" creationId="{00000000-0000-0000-0000-000000000000}"/>
          </ac:spMkLst>
        </pc:spChg>
        <pc:spChg chg="mod">
          <ac:chgData name="Nakazawa, Allison M" userId="434e347d-bc06-4936-8f1a-589032403e0e" providerId="ADAL" clId="{DFC9F851-5F66-2445-90CF-2F77ABD31649}" dt="2020-10-11T17:47:53.483" v="313" actId="20577"/>
          <ac:spMkLst>
            <pc:docMk/>
            <pc:sldMk cId="0" sldId="257"/>
            <ac:spMk id="76" creationId="{00000000-0000-0000-0000-000000000000}"/>
          </ac:spMkLst>
        </pc:spChg>
      </pc:sldChg>
      <pc:sldChg chg="add">
        <pc:chgData name="Nakazawa, Allison M" userId="434e347d-bc06-4936-8f1a-589032403e0e" providerId="ADAL" clId="{DFC9F851-5F66-2445-90CF-2F77ABD31649}" dt="2020-10-05T14:41:30.275" v="2"/>
        <pc:sldMkLst>
          <pc:docMk/>
          <pc:sldMk cId="2960803827" sldId="258"/>
        </pc:sldMkLst>
      </pc:sldChg>
      <pc:sldChg chg="modSp mod">
        <pc:chgData name="Nakazawa, Allison M" userId="434e347d-bc06-4936-8f1a-589032403e0e" providerId="ADAL" clId="{DFC9F851-5F66-2445-90CF-2F77ABD31649}" dt="2020-10-11T17:48:41.238" v="316" actId="1076"/>
        <pc:sldMkLst>
          <pc:docMk/>
          <pc:sldMk cId="314886983" sldId="259"/>
        </pc:sldMkLst>
        <pc:picChg chg="mod">
          <ac:chgData name="Nakazawa, Allison M" userId="434e347d-bc06-4936-8f1a-589032403e0e" providerId="ADAL" clId="{DFC9F851-5F66-2445-90CF-2F77ABD31649}" dt="2020-10-11T17:48:41.238" v="316" actId="1076"/>
          <ac:picMkLst>
            <pc:docMk/>
            <pc:sldMk cId="314886983" sldId="259"/>
            <ac:picMk id="2" creationId="{1E000372-E21A-4C97-A4F3-24138EF3AC07}"/>
          </ac:picMkLst>
        </pc:picChg>
      </pc:sldChg>
      <pc:sldChg chg="modSp mod addCm modCm">
        <pc:chgData name="Nakazawa, Allison M" userId="434e347d-bc06-4936-8f1a-589032403e0e" providerId="ADAL" clId="{DFC9F851-5F66-2445-90CF-2F77ABD31649}" dt="2020-10-11T17:56:05.253" v="344"/>
        <pc:sldMkLst>
          <pc:docMk/>
          <pc:sldMk cId="2425716309" sldId="260"/>
        </pc:sldMkLst>
        <pc:picChg chg="mod">
          <ac:chgData name="Nakazawa, Allison M" userId="434e347d-bc06-4936-8f1a-589032403e0e" providerId="ADAL" clId="{DFC9F851-5F66-2445-90CF-2F77ABD31649}" dt="2020-10-11T17:55:25.722" v="341" actId="14100"/>
          <ac:picMkLst>
            <pc:docMk/>
            <pc:sldMk cId="2425716309" sldId="260"/>
            <ac:picMk id="2" creationId="{7207C204-FDB3-4532-B38D-C850E70D4144}"/>
          </ac:picMkLst>
        </pc:picChg>
      </pc:sldChg>
      <pc:sldChg chg="addSp delSp modSp mod addCm modCm">
        <pc:chgData name="Nakazawa, Allison M" userId="434e347d-bc06-4936-8f1a-589032403e0e" providerId="ADAL" clId="{DFC9F851-5F66-2445-90CF-2F77ABD31649}" dt="2020-10-11T18:14:28.752" v="615"/>
        <pc:sldMkLst>
          <pc:docMk/>
          <pc:sldMk cId="117573929" sldId="261"/>
        </pc:sldMkLst>
        <pc:spChg chg="add del mod">
          <ac:chgData name="Nakazawa, Allison M" userId="434e347d-bc06-4936-8f1a-589032403e0e" providerId="ADAL" clId="{DFC9F851-5F66-2445-90CF-2F77ABD31649}" dt="2020-10-11T18:11:43.623" v="480"/>
          <ac:spMkLst>
            <pc:docMk/>
            <pc:sldMk cId="117573929" sldId="261"/>
            <ac:spMk id="2" creationId="{278861E4-17AF-C24A-96B2-964870EF55EB}"/>
          </ac:spMkLst>
        </pc:spChg>
        <pc:spChg chg="add del mod">
          <ac:chgData name="Nakazawa, Allison M" userId="434e347d-bc06-4936-8f1a-589032403e0e" providerId="ADAL" clId="{DFC9F851-5F66-2445-90CF-2F77ABD31649}" dt="2020-10-11T18:13:46.713" v="606" actId="478"/>
          <ac:spMkLst>
            <pc:docMk/>
            <pc:sldMk cId="117573929" sldId="261"/>
            <ac:spMk id="3" creationId="{6D4EEF58-4BC0-2840-B50C-319E0793297E}"/>
          </ac:spMkLst>
        </pc:spChg>
        <pc:spChg chg="add mod">
          <ac:chgData name="Nakazawa, Allison M" userId="434e347d-bc06-4936-8f1a-589032403e0e" providerId="ADAL" clId="{DFC9F851-5F66-2445-90CF-2F77ABD31649}" dt="2020-10-11T18:14:09.346" v="611" actId="2710"/>
          <ac:spMkLst>
            <pc:docMk/>
            <pc:sldMk cId="117573929" sldId="261"/>
            <ac:spMk id="7" creationId="{407A79C6-3A40-8A4C-9F13-3ECBBC46E3D9}"/>
          </ac:spMkLst>
        </pc:spChg>
        <pc:spChg chg="mod">
          <ac:chgData name="Nakazawa, Allison M" userId="434e347d-bc06-4936-8f1a-589032403e0e" providerId="ADAL" clId="{DFC9F851-5F66-2445-90CF-2F77ABD31649}" dt="2020-10-11T18:14:12.830" v="612" actId="2710"/>
          <ac:spMkLst>
            <pc:docMk/>
            <pc:sldMk cId="117573929" sldId="261"/>
            <ac:spMk id="76" creationId="{00000000-0000-0000-0000-000000000000}"/>
          </ac:spMkLst>
        </pc:spChg>
      </pc:sldChg>
      <pc:sldChg chg="addCm modCm">
        <pc:chgData name="Nakazawa, Allison M" userId="434e347d-bc06-4936-8f1a-589032403e0e" providerId="ADAL" clId="{DFC9F851-5F66-2445-90CF-2F77ABD31649}" dt="2020-10-11T18:02:48.156" v="369"/>
        <pc:sldMkLst>
          <pc:docMk/>
          <pc:sldMk cId="765734142" sldId="264"/>
        </pc:sldMkLst>
      </pc:sldChg>
      <pc:sldChg chg="modSp mod">
        <pc:chgData name="Nakazawa, Allison M" userId="434e347d-bc06-4936-8f1a-589032403e0e" providerId="ADAL" clId="{DFC9F851-5F66-2445-90CF-2F77ABD31649}" dt="2020-10-11T18:06:51.054" v="411" actId="20577"/>
        <pc:sldMkLst>
          <pc:docMk/>
          <pc:sldMk cId="278728825" sldId="265"/>
        </pc:sldMkLst>
        <pc:spChg chg="mod">
          <ac:chgData name="Nakazawa, Allison M" userId="434e347d-bc06-4936-8f1a-589032403e0e" providerId="ADAL" clId="{DFC9F851-5F66-2445-90CF-2F77ABD31649}" dt="2020-10-11T18:06:51.054" v="411" actId="20577"/>
          <ac:spMkLst>
            <pc:docMk/>
            <pc:sldMk cId="278728825" sldId="265"/>
            <ac:spMk id="76" creationId="{00000000-0000-0000-0000-000000000000}"/>
          </ac:spMkLst>
        </pc:spChg>
      </pc:sldChg>
      <pc:sldChg chg="modSp mod">
        <pc:chgData name="Nakazawa, Allison M" userId="434e347d-bc06-4936-8f1a-589032403e0e" providerId="ADAL" clId="{DFC9F851-5F66-2445-90CF-2F77ABD31649}" dt="2020-10-11T18:09:44.444" v="437" actId="20577"/>
        <pc:sldMkLst>
          <pc:docMk/>
          <pc:sldMk cId="3024251259" sldId="268"/>
        </pc:sldMkLst>
        <pc:spChg chg="mod">
          <ac:chgData name="Nakazawa, Allison M" userId="434e347d-bc06-4936-8f1a-589032403e0e" providerId="ADAL" clId="{DFC9F851-5F66-2445-90CF-2F77ABD31649}" dt="2020-10-11T18:09:44.444" v="437" actId="20577"/>
          <ac:spMkLst>
            <pc:docMk/>
            <pc:sldMk cId="3024251259" sldId="268"/>
            <ac:spMk id="76" creationId="{00000000-0000-0000-0000-000000000000}"/>
          </ac:spMkLst>
        </pc:spChg>
      </pc:sldChg>
      <pc:sldChg chg="modSp mod addCm modCm">
        <pc:chgData name="Nakazawa, Allison M" userId="434e347d-bc06-4936-8f1a-589032403e0e" providerId="ADAL" clId="{DFC9F851-5F66-2445-90CF-2F77ABD31649}" dt="2020-10-11T18:16:07.829" v="623"/>
        <pc:sldMkLst>
          <pc:docMk/>
          <pc:sldMk cId="1829677000" sldId="269"/>
        </pc:sldMkLst>
        <pc:spChg chg="mod">
          <ac:chgData name="Nakazawa, Allison M" userId="434e347d-bc06-4936-8f1a-589032403e0e" providerId="ADAL" clId="{DFC9F851-5F66-2445-90CF-2F77ABD31649}" dt="2020-10-11T18:15:00.664" v="617" actId="2711"/>
          <ac:spMkLst>
            <pc:docMk/>
            <pc:sldMk cId="1829677000" sldId="269"/>
            <ac:spMk id="76" creationId="{00000000-0000-0000-0000-000000000000}"/>
          </ac:spMkLst>
        </pc:spChg>
      </pc:sldChg>
      <pc:sldChg chg="modSp mod">
        <pc:chgData name="Nakazawa, Allison M" userId="434e347d-bc06-4936-8f1a-589032403e0e" providerId="ADAL" clId="{DFC9F851-5F66-2445-90CF-2F77ABD31649}" dt="2020-10-11T18:10:32.852" v="464" actId="1036"/>
        <pc:sldMkLst>
          <pc:docMk/>
          <pc:sldMk cId="3940944229" sldId="272"/>
        </pc:sldMkLst>
        <pc:spChg chg="mod">
          <ac:chgData name="Nakazawa, Allison M" userId="434e347d-bc06-4936-8f1a-589032403e0e" providerId="ADAL" clId="{DFC9F851-5F66-2445-90CF-2F77ABD31649}" dt="2020-10-11T18:10:16.423" v="442" actId="14100"/>
          <ac:spMkLst>
            <pc:docMk/>
            <pc:sldMk cId="3940944229" sldId="272"/>
            <ac:spMk id="76" creationId="{00000000-0000-0000-0000-000000000000}"/>
          </ac:spMkLst>
        </pc:spChg>
        <pc:picChg chg="mod">
          <ac:chgData name="Nakazawa, Allison M" userId="434e347d-bc06-4936-8f1a-589032403e0e" providerId="ADAL" clId="{DFC9F851-5F66-2445-90CF-2F77ABD31649}" dt="2020-10-11T18:10:32.852" v="464" actId="1036"/>
          <ac:picMkLst>
            <pc:docMk/>
            <pc:sldMk cId="3940944229" sldId="272"/>
            <ac:picMk id="3" creationId="{A38C8F0D-8AF5-4470-8AC7-BD64C7BC3417}"/>
          </ac:picMkLst>
        </pc:picChg>
      </pc:sldChg>
      <pc:sldChg chg="addCm modCm">
        <pc:chgData name="Nakazawa, Allison M" userId="434e347d-bc06-4936-8f1a-589032403e0e" providerId="ADAL" clId="{DFC9F851-5F66-2445-90CF-2F77ABD31649}" dt="2020-10-11T18:15:40.066" v="621" actId="5900"/>
        <pc:sldMkLst>
          <pc:docMk/>
          <pc:sldMk cId="71959508" sldId="273"/>
        </pc:sldMkLst>
      </pc:sldChg>
      <pc:sldChg chg="addCm modCm">
        <pc:chgData name="Nakazawa, Allison M" userId="434e347d-bc06-4936-8f1a-589032403e0e" providerId="ADAL" clId="{DFC9F851-5F66-2445-90CF-2F77ABD31649}" dt="2020-10-11T18:09:33.397" v="436" actId="5900"/>
        <pc:sldMkLst>
          <pc:docMk/>
          <pc:sldMk cId="139381214" sldId="275"/>
        </pc:sldMkLst>
      </pc:sldChg>
      <pc:sldChg chg="modSp mod addCm delCm modCm">
        <pc:chgData name="Nakazawa, Allison M" userId="434e347d-bc06-4936-8f1a-589032403e0e" providerId="ADAL" clId="{DFC9F851-5F66-2445-90CF-2F77ABD31649}" dt="2020-10-13T15:22:34.265" v="944" actId="20577"/>
        <pc:sldMkLst>
          <pc:docMk/>
          <pc:sldMk cId="2426668019" sldId="277"/>
        </pc:sldMkLst>
        <pc:spChg chg="mod">
          <ac:chgData name="Nakazawa, Allison M" userId="434e347d-bc06-4936-8f1a-589032403e0e" providerId="ADAL" clId="{DFC9F851-5F66-2445-90CF-2F77ABD31649}" dt="2020-10-13T15:22:34.265" v="944" actId="20577"/>
          <ac:spMkLst>
            <pc:docMk/>
            <pc:sldMk cId="2426668019" sldId="277"/>
            <ac:spMk id="76" creationId="{00000000-0000-0000-0000-000000000000}"/>
          </ac:spMkLst>
        </pc:spChg>
      </pc:sldChg>
      <pc:sldChg chg="modSp mod addCm delCm">
        <pc:chgData name="Nakazawa, Allison M" userId="434e347d-bc06-4936-8f1a-589032403e0e" providerId="ADAL" clId="{DFC9F851-5F66-2445-90CF-2F77ABD31649}" dt="2020-10-13T14:00:49.203" v="707" actId="1592"/>
        <pc:sldMkLst>
          <pc:docMk/>
          <pc:sldMk cId="594392936" sldId="278"/>
        </pc:sldMkLst>
        <pc:graphicFrameChg chg="modGraphic">
          <ac:chgData name="Nakazawa, Allison M" userId="434e347d-bc06-4936-8f1a-589032403e0e" providerId="ADAL" clId="{DFC9F851-5F66-2445-90CF-2F77ABD31649}" dt="2020-10-11T18:07:47.438" v="431" actId="20577"/>
          <ac:graphicFrameMkLst>
            <pc:docMk/>
            <pc:sldMk cId="594392936" sldId="278"/>
            <ac:graphicFrameMk id="3" creationId="{5E5F501C-BD76-4947-8449-E2C371CA69A3}"/>
          </ac:graphicFrameMkLst>
        </pc:graphicFrameChg>
      </pc:sldChg>
      <pc:sldChg chg="modSp mod addCm delCm modCm">
        <pc:chgData name="Nakazawa, Allison M" userId="434e347d-bc06-4936-8f1a-589032403e0e" providerId="ADAL" clId="{DFC9F851-5F66-2445-90CF-2F77ABD31649}" dt="2020-10-13T22:22:15.788" v="1058" actId="20577"/>
        <pc:sldMkLst>
          <pc:docMk/>
          <pc:sldMk cId="467265054" sldId="279"/>
        </pc:sldMkLst>
        <pc:spChg chg="mod">
          <ac:chgData name="Nakazawa, Allison M" userId="434e347d-bc06-4936-8f1a-589032403e0e" providerId="ADAL" clId="{DFC9F851-5F66-2445-90CF-2F77ABD31649}" dt="2020-10-13T16:52:50.170" v="964" actId="20577"/>
          <ac:spMkLst>
            <pc:docMk/>
            <pc:sldMk cId="467265054" sldId="279"/>
            <ac:spMk id="6" creationId="{49020A92-4768-41B9-989C-CF5AE05B6616}"/>
          </ac:spMkLst>
        </pc:spChg>
        <pc:spChg chg="mod">
          <ac:chgData name="Nakazawa, Allison M" userId="434e347d-bc06-4936-8f1a-589032403e0e" providerId="ADAL" clId="{DFC9F851-5F66-2445-90CF-2F77ABD31649}" dt="2020-10-13T14:07:07.489" v="806" actId="1076"/>
          <ac:spMkLst>
            <pc:docMk/>
            <pc:sldMk cId="467265054" sldId="279"/>
            <ac:spMk id="20" creationId="{B390E63B-C898-46B1-AC14-E6DED01D33B8}"/>
          </ac:spMkLst>
        </pc:spChg>
        <pc:spChg chg="mod">
          <ac:chgData name="Nakazawa, Allison M" userId="434e347d-bc06-4936-8f1a-589032403e0e" providerId="ADAL" clId="{DFC9F851-5F66-2445-90CF-2F77ABD31649}" dt="2020-10-13T14:08:17.841" v="891" actId="1076"/>
          <ac:spMkLst>
            <pc:docMk/>
            <pc:sldMk cId="467265054" sldId="279"/>
            <ac:spMk id="21" creationId="{F2CCB3DE-1D70-41B5-8A5D-9538291FF286}"/>
          </ac:spMkLst>
        </pc:spChg>
        <pc:spChg chg="mod">
          <ac:chgData name="Nakazawa, Allison M" userId="434e347d-bc06-4936-8f1a-589032403e0e" providerId="ADAL" clId="{DFC9F851-5F66-2445-90CF-2F77ABD31649}" dt="2020-10-13T14:08:37.056" v="896" actId="1076"/>
          <ac:spMkLst>
            <pc:docMk/>
            <pc:sldMk cId="467265054" sldId="279"/>
            <ac:spMk id="26" creationId="{17FBB733-D103-49CB-BDCB-F567FE0A0903}"/>
          </ac:spMkLst>
        </pc:spChg>
        <pc:spChg chg="mod">
          <ac:chgData name="Nakazawa, Allison M" userId="434e347d-bc06-4936-8f1a-589032403e0e" providerId="ADAL" clId="{DFC9F851-5F66-2445-90CF-2F77ABD31649}" dt="2020-10-13T22:22:15.788" v="1058" actId="20577"/>
          <ac:spMkLst>
            <pc:docMk/>
            <pc:sldMk cId="467265054" sldId="279"/>
            <ac:spMk id="29" creationId="{AA000361-1CE4-48D5-B950-3B25213ED47F}"/>
          </ac:spMkLst>
        </pc:spChg>
        <pc:picChg chg="mod">
          <ac:chgData name="Nakazawa, Allison M" userId="434e347d-bc06-4936-8f1a-589032403e0e" providerId="ADAL" clId="{DFC9F851-5F66-2445-90CF-2F77ABD31649}" dt="2020-10-13T14:08:21.575" v="893" actId="1076"/>
          <ac:picMkLst>
            <pc:docMk/>
            <pc:sldMk cId="467265054" sldId="279"/>
            <ac:picMk id="11" creationId="{952A7F9B-CBC4-4961-91EF-FD3A02330051}"/>
          </ac:picMkLst>
        </pc:picChg>
        <pc:picChg chg="mod">
          <ac:chgData name="Nakazawa, Allison M" userId="434e347d-bc06-4936-8f1a-589032403e0e" providerId="ADAL" clId="{DFC9F851-5F66-2445-90CF-2F77ABD31649}" dt="2020-10-13T14:07:11.223" v="807" actId="1076"/>
          <ac:picMkLst>
            <pc:docMk/>
            <pc:sldMk cId="467265054" sldId="279"/>
            <ac:picMk id="14" creationId="{C41AB20F-6E51-4C7C-BD20-817832B1C6B2}"/>
          </ac:picMkLst>
        </pc:picChg>
        <pc:picChg chg="mod">
          <ac:chgData name="Nakazawa, Allison M" userId="434e347d-bc06-4936-8f1a-589032403e0e" providerId="ADAL" clId="{DFC9F851-5F66-2445-90CF-2F77ABD31649}" dt="2020-10-13T14:08:43.057" v="898" actId="1076"/>
          <ac:picMkLst>
            <pc:docMk/>
            <pc:sldMk cId="467265054" sldId="279"/>
            <ac:picMk id="23" creationId="{6AB0A88D-8070-40DD-9D42-374D62BB68A3}"/>
          </ac:picMkLst>
        </pc:picChg>
        <pc:picChg chg="mod">
          <ac:chgData name="Nakazawa, Allison M" userId="434e347d-bc06-4936-8f1a-589032403e0e" providerId="ADAL" clId="{DFC9F851-5F66-2445-90CF-2F77ABD31649}" dt="2020-10-13T14:09:29.103" v="935" actId="1076"/>
          <ac:picMkLst>
            <pc:docMk/>
            <pc:sldMk cId="467265054" sldId="279"/>
            <ac:picMk id="25" creationId="{2BE69658-8778-4FCF-BC7C-00668D9F4913}"/>
          </ac:picMkLst>
        </pc:picChg>
      </pc:sldChg>
      <pc:sldChg chg="addCm delCm modCm">
        <pc:chgData name="Nakazawa, Allison M" userId="434e347d-bc06-4936-8f1a-589032403e0e" providerId="ADAL" clId="{DFC9F851-5F66-2445-90CF-2F77ABD31649}" dt="2020-10-13T14:00:28.642" v="706" actId="1592"/>
        <pc:sldMkLst>
          <pc:docMk/>
          <pc:sldMk cId="46772924" sldId="280"/>
        </pc:sldMkLst>
      </pc:sldChg>
      <pc:sldChg chg="modSp mod">
        <pc:chgData name="Nakazawa, Allison M" userId="434e347d-bc06-4936-8f1a-589032403e0e" providerId="ADAL" clId="{DFC9F851-5F66-2445-90CF-2F77ABD31649}" dt="2020-10-11T18:16:45.058" v="640" actId="1038"/>
        <pc:sldMkLst>
          <pc:docMk/>
          <pc:sldMk cId="3388270444" sldId="284"/>
        </pc:sldMkLst>
        <pc:picChg chg="mod">
          <ac:chgData name="Nakazawa, Allison M" userId="434e347d-bc06-4936-8f1a-589032403e0e" providerId="ADAL" clId="{DFC9F851-5F66-2445-90CF-2F77ABD31649}" dt="2020-10-11T18:16:45.058" v="640" actId="1038"/>
          <ac:picMkLst>
            <pc:docMk/>
            <pc:sldMk cId="3388270444" sldId="284"/>
            <ac:picMk id="2" creationId="{76522760-DBE5-49EF-B6DD-09E55BE88395}"/>
          </ac:picMkLst>
        </pc:picChg>
      </pc:sldChg>
      <pc:sldChg chg="modSp mod addCm modCm">
        <pc:chgData name="Nakazawa, Allison M" userId="434e347d-bc06-4936-8f1a-589032403e0e" providerId="ADAL" clId="{DFC9F851-5F66-2445-90CF-2F77ABD31649}" dt="2020-10-11T17:54:38.737" v="340"/>
        <pc:sldMkLst>
          <pc:docMk/>
          <pc:sldMk cId="1713221507" sldId="285"/>
        </pc:sldMkLst>
        <pc:spChg chg="mod">
          <ac:chgData name="Nakazawa, Allison M" userId="434e347d-bc06-4936-8f1a-589032403e0e" providerId="ADAL" clId="{DFC9F851-5F66-2445-90CF-2F77ABD31649}" dt="2020-10-11T17:49:16.231" v="324" actId="255"/>
          <ac:spMkLst>
            <pc:docMk/>
            <pc:sldMk cId="1713221507" sldId="285"/>
            <ac:spMk id="76" creationId="{00000000-0000-0000-0000-000000000000}"/>
          </ac:spMkLst>
        </pc:spChg>
      </pc:sldChg>
      <pc:sldChg chg="modSp mod addCm delCm modCm">
        <pc:chgData name="Nakazawa, Allison M" userId="434e347d-bc06-4936-8f1a-589032403e0e" providerId="ADAL" clId="{DFC9F851-5F66-2445-90CF-2F77ABD31649}" dt="2020-10-13T13:59:47.895" v="705" actId="1592"/>
        <pc:sldMkLst>
          <pc:docMk/>
          <pc:sldMk cId="264358648" sldId="286"/>
        </pc:sldMkLst>
        <pc:spChg chg="mod">
          <ac:chgData name="Nakazawa, Allison M" userId="434e347d-bc06-4936-8f1a-589032403e0e" providerId="ADAL" clId="{DFC9F851-5F66-2445-90CF-2F77ABD31649}" dt="2020-10-11T17:49:33.828" v="332" actId="1037"/>
          <ac:spMkLst>
            <pc:docMk/>
            <pc:sldMk cId="264358648" sldId="286"/>
            <ac:spMk id="4" creationId="{51535E9D-3714-4DD6-899F-8359B215F7AA}"/>
          </ac:spMkLst>
        </pc:spChg>
        <pc:spChg chg="mod">
          <ac:chgData name="Nakazawa, Allison M" userId="434e347d-bc06-4936-8f1a-589032403e0e" providerId="ADAL" clId="{DFC9F851-5F66-2445-90CF-2F77ABD31649}" dt="2020-10-11T17:49:42.599" v="333" actId="14100"/>
          <ac:spMkLst>
            <pc:docMk/>
            <pc:sldMk cId="264358648" sldId="286"/>
            <ac:spMk id="5" creationId="{8A9D15F9-7A94-44B1-B9E4-5FE0823D8DD8}"/>
          </ac:spMkLst>
        </pc:spChg>
      </pc:sldChg>
      <pc:sldChg chg="addCm modCm">
        <pc:chgData name="Nakazawa, Allison M" userId="434e347d-bc06-4936-8f1a-589032403e0e" providerId="ADAL" clId="{DFC9F851-5F66-2445-90CF-2F77ABD31649}" dt="2020-10-11T17:57:24.431" v="346"/>
        <pc:sldMkLst>
          <pc:docMk/>
          <pc:sldMk cId="4179073333" sldId="289"/>
        </pc:sldMkLst>
      </pc:sldChg>
      <pc:sldChg chg="modSp mod">
        <pc:chgData name="Nakazawa, Allison M" userId="434e347d-bc06-4936-8f1a-589032403e0e" providerId="ADAL" clId="{DFC9F851-5F66-2445-90CF-2F77ABD31649}" dt="2020-10-13T20:52:10.798" v="975" actId="20577"/>
        <pc:sldMkLst>
          <pc:docMk/>
          <pc:sldMk cId="4189827506" sldId="292"/>
        </pc:sldMkLst>
        <pc:spChg chg="mod">
          <ac:chgData name="Nakazawa, Allison M" userId="434e347d-bc06-4936-8f1a-589032403e0e" providerId="ADAL" clId="{DFC9F851-5F66-2445-90CF-2F77ABD31649}" dt="2020-10-13T20:52:10.798" v="975" actId="20577"/>
          <ac:spMkLst>
            <pc:docMk/>
            <pc:sldMk cId="4189827506" sldId="292"/>
            <ac:spMk id="76" creationId="{00000000-0000-0000-0000-000000000000}"/>
          </ac:spMkLst>
        </pc:spChg>
      </pc:sldChg>
      <pc:sldChg chg="modSp mod">
        <pc:chgData name="Nakazawa, Allison M" userId="434e347d-bc06-4936-8f1a-589032403e0e" providerId="ADAL" clId="{DFC9F851-5F66-2445-90CF-2F77ABD31649}" dt="2020-10-13T14:01:22.829" v="709" actId="1076"/>
        <pc:sldMkLst>
          <pc:docMk/>
          <pc:sldMk cId="3093680278" sldId="293"/>
        </pc:sldMkLst>
        <pc:picChg chg="mod">
          <ac:chgData name="Nakazawa, Allison M" userId="434e347d-bc06-4936-8f1a-589032403e0e" providerId="ADAL" clId="{DFC9F851-5F66-2445-90CF-2F77ABD31649}" dt="2020-10-13T14:01:22.829" v="709" actId="1076"/>
          <ac:picMkLst>
            <pc:docMk/>
            <pc:sldMk cId="3093680278" sldId="293"/>
            <ac:picMk id="3" creationId="{EF9A10DF-A30E-4DED-83C5-06F67FF886AE}"/>
          </ac:picMkLst>
        </pc:picChg>
      </pc:sldChg>
    </pc:docChg>
  </pc:docChgLst>
  <pc:docChgLst>
    <pc:chgData name="Zhu, Julia" userId="S::jzhu407@gatech.edu::c5219387-84a1-486f-80c9-502bb1d94971" providerId="AD" clId="Web-{D02D10DD-894F-4C3A-8C55-57146B9E3388}"/>
    <pc:docChg chg="modSld">
      <pc:chgData name="Zhu, Julia" userId="S::jzhu407@gatech.edu::c5219387-84a1-486f-80c9-502bb1d94971" providerId="AD" clId="Web-{D02D10DD-894F-4C3A-8C55-57146B9E3388}" dt="2020-10-08T20:59:47.667" v="362" actId="20577"/>
      <pc:docMkLst>
        <pc:docMk/>
      </pc:docMkLst>
      <pc:sldChg chg="modSp">
        <pc:chgData name="Zhu, Julia" userId="S::jzhu407@gatech.edu::c5219387-84a1-486f-80c9-502bb1d94971" providerId="AD" clId="Web-{D02D10DD-894F-4C3A-8C55-57146B9E3388}" dt="2020-10-08T20:52:31.786" v="16" actId="20577"/>
        <pc:sldMkLst>
          <pc:docMk/>
          <pc:sldMk cId="0" sldId="257"/>
        </pc:sldMkLst>
        <pc:spChg chg="mod">
          <ac:chgData name="Zhu, Julia" userId="S::jzhu407@gatech.edu::c5219387-84a1-486f-80c9-502bb1d94971" providerId="AD" clId="Web-{D02D10DD-894F-4C3A-8C55-57146B9E3388}" dt="2020-10-08T20:52:31.786" v="16" actId="20577"/>
          <ac:spMkLst>
            <pc:docMk/>
            <pc:sldMk cId="0" sldId="257"/>
            <ac:spMk id="76" creationId="{00000000-0000-0000-0000-000000000000}"/>
          </ac:spMkLst>
        </pc:spChg>
      </pc:sldChg>
      <pc:sldChg chg="addSp delSp modSp">
        <pc:chgData name="Zhu, Julia" userId="S::jzhu407@gatech.edu::c5219387-84a1-486f-80c9-502bb1d94971" providerId="AD" clId="Web-{D02D10DD-894F-4C3A-8C55-57146B9E3388}" dt="2020-10-08T20:57:00.602" v="235"/>
        <pc:sldMkLst>
          <pc:docMk/>
          <pc:sldMk cId="3462561818" sldId="266"/>
        </pc:sldMkLst>
        <pc:spChg chg="add del">
          <ac:chgData name="Zhu, Julia" userId="S::jzhu407@gatech.edu::c5219387-84a1-486f-80c9-502bb1d94971" providerId="AD" clId="Web-{D02D10DD-894F-4C3A-8C55-57146B9E3388}" dt="2020-10-08T20:57:00.602" v="235"/>
          <ac:spMkLst>
            <pc:docMk/>
            <pc:sldMk cId="3462561818" sldId="266"/>
            <ac:spMk id="8" creationId="{7EEE3BE4-3A1C-41CA-95F0-5BF5D3B58FBD}"/>
          </ac:spMkLst>
        </pc:spChg>
        <pc:spChg chg="mod">
          <ac:chgData name="Zhu, Julia" userId="S::jzhu407@gatech.edu::c5219387-84a1-486f-80c9-502bb1d94971" providerId="AD" clId="Web-{D02D10DD-894F-4C3A-8C55-57146B9E3388}" dt="2020-10-08T20:55:20.711" v="110" actId="14100"/>
          <ac:spMkLst>
            <pc:docMk/>
            <pc:sldMk cId="3462561818" sldId="266"/>
            <ac:spMk id="76" creationId="{00000000-0000-0000-0000-000000000000}"/>
          </ac:spMkLst>
        </pc:spChg>
        <pc:graphicFrameChg chg="add del mod">
          <ac:chgData name="Zhu, Julia" userId="S::jzhu407@gatech.edu::c5219387-84a1-486f-80c9-502bb1d94971" providerId="AD" clId="Web-{D02D10DD-894F-4C3A-8C55-57146B9E3388}" dt="2020-10-08T20:54:42.381" v="104"/>
          <ac:graphicFrameMkLst>
            <pc:docMk/>
            <pc:sldMk cId="3462561818" sldId="266"/>
            <ac:graphicFrameMk id="3" creationId="{35A25C81-A6E3-4B8C-AC22-0C074ADE64C3}"/>
          </ac:graphicFrameMkLst>
        </pc:graphicFrameChg>
        <pc:graphicFrameChg chg="add del mod">
          <ac:chgData name="Zhu, Julia" userId="S::jzhu407@gatech.edu::c5219387-84a1-486f-80c9-502bb1d94971" providerId="AD" clId="Web-{D02D10DD-894F-4C3A-8C55-57146B9E3388}" dt="2020-10-08T20:54:53.819" v="106"/>
          <ac:graphicFrameMkLst>
            <pc:docMk/>
            <pc:sldMk cId="3462561818" sldId="266"/>
            <ac:graphicFrameMk id="5" creationId="{3C92C28E-010F-4EDB-8528-DEAA1642B0BF}"/>
          </ac:graphicFrameMkLst>
        </pc:graphicFrameChg>
        <pc:graphicFrameChg chg="add mod modGraphic">
          <ac:chgData name="Zhu, Julia" userId="S::jzhu407@gatech.edu::c5219387-84a1-486f-80c9-502bb1d94971" providerId="AD" clId="Web-{D02D10DD-894F-4C3A-8C55-57146B9E3388}" dt="2020-10-08T20:56:56.649" v="234"/>
          <ac:graphicFrameMkLst>
            <pc:docMk/>
            <pc:sldMk cId="3462561818" sldId="266"/>
            <ac:graphicFrameMk id="7" creationId="{2AE6A119-F799-48C5-BC9A-BA4B2226C380}"/>
          </ac:graphicFrameMkLst>
        </pc:graphicFrameChg>
      </pc:sldChg>
      <pc:sldChg chg="modSp">
        <pc:chgData name="Zhu, Julia" userId="S::jzhu407@gatech.edu::c5219387-84a1-486f-80c9-502bb1d94971" providerId="AD" clId="Web-{D02D10DD-894F-4C3A-8C55-57146B9E3388}" dt="2020-10-08T20:59:47.667" v="362" actId="20577"/>
        <pc:sldMkLst>
          <pc:docMk/>
          <pc:sldMk cId="203755959" sldId="267"/>
        </pc:sldMkLst>
        <pc:spChg chg="mod">
          <ac:chgData name="Zhu, Julia" userId="S::jzhu407@gatech.edu::c5219387-84a1-486f-80c9-502bb1d94971" providerId="AD" clId="Web-{D02D10DD-894F-4C3A-8C55-57146B9E3388}" dt="2020-10-08T20:59:47.667" v="362" actId="20577"/>
          <ac:spMkLst>
            <pc:docMk/>
            <pc:sldMk cId="203755959" sldId="267"/>
            <ac:spMk id="76" creationId="{00000000-0000-0000-0000-000000000000}"/>
          </ac:spMkLst>
        </pc:spChg>
      </pc:sldChg>
    </pc:docChg>
  </pc:docChgLst>
  <pc:docChgLst>
    <pc:chgData name="Zhu, Julia" userId="S::jzhu407@gatech.edu::c5219387-84a1-486f-80c9-502bb1d94971" providerId="AD" clId="Web-{8F9674C9-9A7A-468D-A178-EDC87A8C8ACB}"/>
    <pc:docChg chg="addSld modSld">
      <pc:chgData name="Zhu, Julia" userId="S::jzhu407@gatech.edu::c5219387-84a1-486f-80c9-502bb1d94971" providerId="AD" clId="Web-{8F9674C9-9A7A-468D-A178-EDC87A8C8ACB}" dt="2020-10-12T16:37:22.429" v="46"/>
      <pc:docMkLst>
        <pc:docMk/>
      </pc:docMkLst>
      <pc:sldChg chg="delSp modSp delCm">
        <pc:chgData name="Zhu, Julia" userId="S::jzhu407@gatech.edu::c5219387-84a1-486f-80c9-502bb1d94971" providerId="AD" clId="Web-{8F9674C9-9A7A-468D-A178-EDC87A8C8ACB}" dt="2020-10-12T16:37:20.476" v="41" actId="20577"/>
        <pc:sldMkLst>
          <pc:docMk/>
          <pc:sldMk cId="2425716309" sldId="260"/>
        </pc:sldMkLst>
        <pc:spChg chg="mod">
          <ac:chgData name="Zhu, Julia" userId="S::jzhu407@gatech.edu::c5219387-84a1-486f-80c9-502bb1d94971" providerId="AD" clId="Web-{8F9674C9-9A7A-468D-A178-EDC87A8C8ACB}" dt="2020-10-12T16:37:20.476" v="41" actId="20577"/>
          <ac:spMkLst>
            <pc:docMk/>
            <pc:sldMk cId="2425716309" sldId="260"/>
            <ac:spMk id="76" creationId="{00000000-0000-0000-0000-000000000000}"/>
          </ac:spMkLst>
        </pc:spChg>
        <pc:picChg chg="del">
          <ac:chgData name="Zhu, Julia" userId="S::jzhu407@gatech.edu::c5219387-84a1-486f-80c9-502bb1d94971" providerId="AD" clId="Web-{8F9674C9-9A7A-468D-A178-EDC87A8C8ACB}" dt="2020-10-12T16:37:20.101" v="39"/>
          <ac:picMkLst>
            <pc:docMk/>
            <pc:sldMk cId="2425716309" sldId="260"/>
            <ac:picMk id="2" creationId="{7207C204-FDB3-4532-B38D-C850E70D4144}"/>
          </ac:picMkLst>
        </pc:picChg>
      </pc:sldChg>
      <pc:sldChg chg="delCm">
        <pc:chgData name="Zhu, Julia" userId="S::jzhu407@gatech.edu::c5219387-84a1-486f-80c9-502bb1d94971" providerId="AD" clId="Web-{8F9674C9-9A7A-468D-A178-EDC87A8C8ACB}" dt="2020-10-12T16:37:21.179" v="43"/>
        <pc:sldMkLst>
          <pc:docMk/>
          <pc:sldMk cId="117573929" sldId="261"/>
        </pc:sldMkLst>
      </pc:sldChg>
      <pc:sldChg chg="modSp delCm">
        <pc:chgData name="Zhu, Julia" userId="S::jzhu407@gatech.edu::c5219387-84a1-486f-80c9-502bb1d94971" providerId="AD" clId="Web-{8F9674C9-9A7A-468D-A178-EDC87A8C8ACB}" dt="2020-10-12T16:37:22.429" v="46"/>
        <pc:sldMkLst>
          <pc:docMk/>
          <pc:sldMk cId="88811226" sldId="262"/>
        </pc:sldMkLst>
        <pc:spChg chg="mod">
          <ac:chgData name="Zhu, Julia" userId="S::jzhu407@gatech.edu::c5219387-84a1-486f-80c9-502bb1d94971" providerId="AD" clId="Web-{8F9674C9-9A7A-468D-A178-EDC87A8C8ACB}" dt="2020-10-12T16:37:22.382" v="45" actId="20577"/>
          <ac:spMkLst>
            <pc:docMk/>
            <pc:sldMk cId="88811226" sldId="262"/>
            <ac:spMk id="75" creationId="{00000000-0000-0000-0000-000000000000}"/>
          </ac:spMkLst>
        </pc:spChg>
      </pc:sldChg>
      <pc:sldChg chg="modSp delCm">
        <pc:chgData name="Zhu, Julia" userId="S::jzhu407@gatech.edu::c5219387-84a1-486f-80c9-502bb1d94971" providerId="AD" clId="Web-{8F9674C9-9A7A-468D-A178-EDC87A8C8ACB}" dt="2020-10-12T16:36:02.881" v="17" actId="20577"/>
        <pc:sldMkLst>
          <pc:docMk/>
          <pc:sldMk cId="4179073333" sldId="289"/>
        </pc:sldMkLst>
        <pc:spChg chg="mod">
          <ac:chgData name="Zhu, Julia" userId="S::jzhu407@gatech.edu::c5219387-84a1-486f-80c9-502bb1d94971" providerId="AD" clId="Web-{8F9674C9-9A7A-468D-A178-EDC87A8C8ACB}" dt="2020-10-12T16:36:02.881" v="17" actId="20577"/>
          <ac:spMkLst>
            <pc:docMk/>
            <pc:sldMk cId="4179073333" sldId="289"/>
            <ac:spMk id="76" creationId="{00000000-0000-0000-0000-000000000000}"/>
          </ac:spMkLst>
        </pc:spChg>
      </pc:sldChg>
      <pc:sldChg chg="add replId">
        <pc:chgData name="Zhu, Julia" userId="S::jzhu407@gatech.edu::c5219387-84a1-486f-80c9-502bb1d94971" providerId="AD" clId="Web-{8F9674C9-9A7A-468D-A178-EDC87A8C8ACB}" dt="2020-10-12T16:37:21.679" v="44"/>
        <pc:sldMkLst>
          <pc:docMk/>
          <pc:sldMk cId="2622942282" sldId="291"/>
        </pc:sldMkLst>
      </pc:sldChg>
    </pc:docChg>
  </pc:docChgLst>
  <pc:docChgLst>
    <pc:chgData name="Patel, Dhruv V" userId="S::dpatel406@gatech.edu::89eebba9-d428-40b5-91eb-13049a1e6473" providerId="AD" clId="Web-{3277024A-9210-4E87-BA22-93677F37EE3F}"/>
    <pc:docChg chg="addSld modSld">
      <pc:chgData name="Patel, Dhruv V" userId="S::dpatel406@gatech.edu::89eebba9-d428-40b5-91eb-13049a1e6473" providerId="AD" clId="Web-{3277024A-9210-4E87-BA22-93677F37EE3F}" dt="2021-10-13T16:05:54.853" v="78" actId="20577"/>
      <pc:docMkLst>
        <pc:docMk/>
      </pc:docMkLst>
      <pc:sldChg chg="modSp">
        <pc:chgData name="Patel, Dhruv V" userId="S::dpatel406@gatech.edu::89eebba9-d428-40b5-91eb-13049a1e6473" providerId="AD" clId="Web-{3277024A-9210-4E87-BA22-93677F37EE3F}" dt="2021-10-13T16:05:54.853" v="78" actId="20577"/>
        <pc:sldMkLst>
          <pc:docMk/>
          <pc:sldMk cId="3753112976" sldId="347"/>
        </pc:sldMkLst>
        <pc:spChg chg="mod">
          <ac:chgData name="Patel, Dhruv V" userId="S::dpatel406@gatech.edu::89eebba9-d428-40b5-91eb-13049a1e6473" providerId="AD" clId="Web-{3277024A-9210-4E87-BA22-93677F37EE3F}" dt="2021-10-13T16:05:54.853" v="78" actId="20577"/>
          <ac:spMkLst>
            <pc:docMk/>
            <pc:sldMk cId="3753112976" sldId="347"/>
            <ac:spMk id="76" creationId="{00000000-0000-0000-0000-000000000000}"/>
          </ac:spMkLst>
        </pc:spChg>
      </pc:sldChg>
      <pc:sldChg chg="add">
        <pc:chgData name="Patel, Dhruv V" userId="S::dpatel406@gatech.edu::89eebba9-d428-40b5-91eb-13049a1e6473" providerId="AD" clId="Web-{3277024A-9210-4E87-BA22-93677F37EE3F}" dt="2021-10-13T16:05:03.257" v="0"/>
        <pc:sldMkLst>
          <pc:docMk/>
          <pc:sldMk cId="2666338636" sldId="349"/>
        </pc:sldMkLst>
      </pc:sldChg>
      <pc:sldChg chg="add">
        <pc:chgData name="Patel, Dhruv V" userId="S::dpatel406@gatech.edu::89eebba9-d428-40b5-91eb-13049a1e6473" providerId="AD" clId="Web-{3277024A-9210-4E87-BA22-93677F37EE3F}" dt="2021-10-13T16:05:03.367" v="1"/>
        <pc:sldMkLst>
          <pc:docMk/>
          <pc:sldMk cId="2322606306" sldId="350"/>
        </pc:sldMkLst>
      </pc:sldChg>
      <pc:sldChg chg="add">
        <pc:chgData name="Patel, Dhruv V" userId="S::dpatel406@gatech.edu::89eebba9-d428-40b5-91eb-13049a1e6473" providerId="AD" clId="Web-{3277024A-9210-4E87-BA22-93677F37EE3F}" dt="2021-10-13T16:05:03.445" v="2"/>
        <pc:sldMkLst>
          <pc:docMk/>
          <pc:sldMk cId="1786067276" sldId="351"/>
        </pc:sldMkLst>
      </pc:sldChg>
      <pc:sldChg chg="add">
        <pc:chgData name="Patel, Dhruv V" userId="S::dpatel406@gatech.edu::89eebba9-d428-40b5-91eb-13049a1e6473" providerId="AD" clId="Web-{3277024A-9210-4E87-BA22-93677F37EE3F}" dt="2021-10-13T16:05:03.539" v="3"/>
        <pc:sldMkLst>
          <pc:docMk/>
          <pc:sldMk cId="2043062229" sldId="352"/>
        </pc:sldMkLst>
      </pc:sldChg>
    </pc:docChg>
  </pc:docChgLst>
  <pc:docChgLst>
    <pc:chgData name="Zhu, Julia" userId="S::jzhu407@gatech.edu::c5219387-84a1-486f-80c9-502bb1d94971" providerId="AD" clId="Web-{8DB96C73-386C-49BB-A64A-3ED0FEE86A5B}"/>
    <pc:docChg chg="addSld modSld">
      <pc:chgData name="Zhu, Julia" userId="S::jzhu407@gatech.edu::c5219387-84a1-486f-80c9-502bb1d94971" providerId="AD" clId="Web-{8DB96C73-386C-49BB-A64A-3ED0FEE86A5B}" dt="2020-10-12T17:14:29.635" v="51"/>
      <pc:docMkLst>
        <pc:docMk/>
      </pc:docMkLst>
      <pc:sldChg chg="delCm">
        <pc:chgData name="Zhu, Julia" userId="S::jzhu407@gatech.edu::c5219387-84a1-486f-80c9-502bb1d94971" providerId="AD" clId="Web-{8DB96C73-386C-49BB-A64A-3ED0FEE86A5B}" dt="2020-10-12T17:14:29.635" v="51"/>
        <pc:sldMkLst>
          <pc:docMk/>
          <pc:sldMk cId="139381214" sldId="275"/>
        </pc:sldMkLst>
      </pc:sldChg>
      <pc:sldChg chg="addSp modSp add replId">
        <pc:chgData name="Zhu, Julia" userId="S::jzhu407@gatech.edu::c5219387-84a1-486f-80c9-502bb1d94971" providerId="AD" clId="Web-{8DB96C73-386C-49BB-A64A-3ED0FEE86A5B}" dt="2020-10-12T17:14:05.697" v="50" actId="1076"/>
        <pc:sldMkLst>
          <pc:docMk/>
          <pc:sldMk cId="3093680278" sldId="293"/>
        </pc:sldMkLst>
        <pc:spChg chg="mod">
          <ac:chgData name="Zhu, Julia" userId="S::jzhu407@gatech.edu::c5219387-84a1-486f-80c9-502bb1d94971" providerId="AD" clId="Web-{8DB96C73-386C-49BB-A64A-3ED0FEE86A5B}" dt="2020-10-12T17:10:30.770" v="31" actId="20577"/>
          <ac:spMkLst>
            <pc:docMk/>
            <pc:sldMk cId="3093680278" sldId="293"/>
            <ac:spMk id="76" creationId="{00000000-0000-0000-0000-000000000000}"/>
          </ac:spMkLst>
        </pc:spChg>
        <pc:picChg chg="add mod">
          <ac:chgData name="Zhu, Julia" userId="S::jzhu407@gatech.edu::c5219387-84a1-486f-80c9-502bb1d94971" providerId="AD" clId="Web-{8DB96C73-386C-49BB-A64A-3ED0FEE86A5B}" dt="2020-10-12T17:14:00.900" v="47" actId="1076"/>
          <ac:picMkLst>
            <pc:docMk/>
            <pc:sldMk cId="3093680278" sldId="293"/>
            <ac:picMk id="2" creationId="{94BA2B96-6603-4A5E-95D9-695C5785D24F}"/>
          </ac:picMkLst>
        </pc:picChg>
        <pc:picChg chg="add mod">
          <ac:chgData name="Zhu, Julia" userId="S::jzhu407@gatech.edu::c5219387-84a1-486f-80c9-502bb1d94971" providerId="AD" clId="Web-{8DB96C73-386C-49BB-A64A-3ED0FEE86A5B}" dt="2020-10-12T17:13:56.853" v="45" actId="1076"/>
          <ac:picMkLst>
            <pc:docMk/>
            <pc:sldMk cId="3093680278" sldId="293"/>
            <ac:picMk id="3" creationId="{EF9A10DF-A30E-4DED-83C5-06F67FF886AE}"/>
          </ac:picMkLst>
        </pc:picChg>
        <pc:picChg chg="add mod">
          <ac:chgData name="Zhu, Julia" userId="S::jzhu407@gatech.edu::c5219387-84a1-486f-80c9-502bb1d94971" providerId="AD" clId="Web-{8DB96C73-386C-49BB-A64A-3ED0FEE86A5B}" dt="2020-10-12T17:14:05.697" v="50" actId="1076"/>
          <ac:picMkLst>
            <pc:docMk/>
            <pc:sldMk cId="3093680278" sldId="293"/>
            <ac:picMk id="4" creationId="{40A44A04-2B90-44DE-B741-F0576196C675}"/>
          </ac:picMkLst>
        </pc:picChg>
      </pc:sldChg>
    </pc:docChg>
  </pc:docChgLst>
  <pc:docChgLst>
    <pc:chgData name="Zhu, Julia" userId="S::jzhu407@gatech.edu::c5219387-84a1-486f-80c9-502bb1d94971" providerId="AD" clId="Web-{41A62C33-6F73-4E49-BC63-148E0CD8F0C0}"/>
    <pc:docChg chg="addSld modSld">
      <pc:chgData name="Zhu, Julia" userId="S::jzhu407@gatech.edu::c5219387-84a1-486f-80c9-502bb1d94971" providerId="AD" clId="Web-{41A62C33-6F73-4E49-BC63-148E0CD8F0C0}" dt="2020-10-10T02:51:53.641" v="281" actId="1076"/>
      <pc:docMkLst>
        <pc:docMk/>
      </pc:docMkLst>
      <pc:sldChg chg="modSp delCm">
        <pc:chgData name="Zhu, Julia" userId="S::jzhu407@gatech.edu::c5219387-84a1-486f-80c9-502bb1d94971" providerId="AD" clId="Web-{41A62C33-6F73-4E49-BC63-148E0CD8F0C0}" dt="2020-10-10T02:31:25.235" v="3" actId="20577"/>
        <pc:sldMkLst>
          <pc:docMk/>
          <pc:sldMk cId="0" sldId="257"/>
        </pc:sldMkLst>
        <pc:spChg chg="mod">
          <ac:chgData name="Zhu, Julia" userId="S::jzhu407@gatech.edu::c5219387-84a1-486f-80c9-502bb1d94971" providerId="AD" clId="Web-{41A62C33-6F73-4E49-BC63-148E0CD8F0C0}" dt="2020-10-10T02:31:25.235" v="3" actId="20577"/>
          <ac:spMkLst>
            <pc:docMk/>
            <pc:sldMk cId="0" sldId="257"/>
            <ac:spMk id="76" creationId="{00000000-0000-0000-0000-000000000000}"/>
          </ac:spMkLst>
        </pc:spChg>
      </pc:sldChg>
      <pc:sldChg chg="modSp">
        <pc:chgData name="Zhu, Julia" userId="S::jzhu407@gatech.edu::c5219387-84a1-486f-80c9-502bb1d94971" providerId="AD" clId="Web-{41A62C33-6F73-4E49-BC63-148E0CD8F0C0}" dt="2020-10-10T02:32:00.392" v="13" actId="20577"/>
        <pc:sldMkLst>
          <pc:docMk/>
          <pc:sldMk cId="314886983" sldId="259"/>
        </pc:sldMkLst>
        <pc:spChg chg="mod">
          <ac:chgData name="Zhu, Julia" userId="S::jzhu407@gatech.edu::c5219387-84a1-486f-80c9-502bb1d94971" providerId="AD" clId="Web-{41A62C33-6F73-4E49-BC63-148E0CD8F0C0}" dt="2020-10-10T02:32:00.392" v="13" actId="20577"/>
          <ac:spMkLst>
            <pc:docMk/>
            <pc:sldMk cId="314886983" sldId="259"/>
            <ac:spMk id="76" creationId="{00000000-0000-0000-0000-000000000000}"/>
          </ac:spMkLst>
        </pc:spChg>
      </pc:sldChg>
      <pc:sldChg chg="modSp addCm">
        <pc:chgData name="Zhu, Julia" userId="S::jzhu407@gatech.edu::c5219387-84a1-486f-80c9-502bb1d94971" providerId="AD" clId="Web-{41A62C33-6F73-4E49-BC63-148E0CD8F0C0}" dt="2020-10-10T02:40:53.937" v="101" actId="20577"/>
        <pc:sldMkLst>
          <pc:docMk/>
          <pc:sldMk cId="88811226" sldId="262"/>
        </pc:sldMkLst>
        <pc:spChg chg="mod">
          <ac:chgData name="Zhu, Julia" userId="S::jzhu407@gatech.edu::c5219387-84a1-486f-80c9-502bb1d94971" providerId="AD" clId="Web-{41A62C33-6F73-4E49-BC63-148E0CD8F0C0}" dt="2020-10-10T02:40:53.937" v="101" actId="20577"/>
          <ac:spMkLst>
            <pc:docMk/>
            <pc:sldMk cId="88811226" sldId="262"/>
            <ac:spMk id="76" creationId="{00000000-0000-0000-0000-000000000000}"/>
          </ac:spMkLst>
        </pc:spChg>
      </pc:sldChg>
      <pc:sldChg chg="modSp">
        <pc:chgData name="Zhu, Julia" userId="S::jzhu407@gatech.edu::c5219387-84a1-486f-80c9-502bb1d94971" providerId="AD" clId="Web-{41A62C33-6F73-4E49-BC63-148E0CD8F0C0}" dt="2020-10-10T02:41:58.688" v="114" actId="20577"/>
        <pc:sldMkLst>
          <pc:docMk/>
          <pc:sldMk cId="765734142" sldId="264"/>
        </pc:sldMkLst>
        <pc:spChg chg="mod">
          <ac:chgData name="Zhu, Julia" userId="S::jzhu407@gatech.edu::c5219387-84a1-486f-80c9-502bb1d94971" providerId="AD" clId="Web-{41A62C33-6F73-4E49-BC63-148E0CD8F0C0}" dt="2020-10-10T02:41:58.688" v="114" actId="20577"/>
          <ac:spMkLst>
            <pc:docMk/>
            <pc:sldMk cId="765734142" sldId="264"/>
            <ac:spMk id="76" creationId="{00000000-0000-0000-0000-000000000000}"/>
          </ac:spMkLst>
        </pc:spChg>
      </pc:sldChg>
      <pc:sldChg chg="modSp">
        <pc:chgData name="Zhu, Julia" userId="S::jzhu407@gatech.edu::c5219387-84a1-486f-80c9-502bb1d94971" providerId="AD" clId="Web-{41A62C33-6F73-4E49-BC63-148E0CD8F0C0}" dt="2020-10-10T02:43:33.878" v="153" actId="20577"/>
        <pc:sldMkLst>
          <pc:docMk/>
          <pc:sldMk cId="3024251259" sldId="268"/>
        </pc:sldMkLst>
        <pc:spChg chg="mod">
          <ac:chgData name="Zhu, Julia" userId="S::jzhu407@gatech.edu::c5219387-84a1-486f-80c9-502bb1d94971" providerId="AD" clId="Web-{41A62C33-6F73-4E49-BC63-148E0CD8F0C0}" dt="2020-10-10T02:43:33.878" v="153" actId="20577"/>
          <ac:spMkLst>
            <pc:docMk/>
            <pc:sldMk cId="3024251259" sldId="268"/>
            <ac:spMk id="76" creationId="{00000000-0000-0000-0000-000000000000}"/>
          </ac:spMkLst>
        </pc:spChg>
      </pc:sldChg>
      <pc:sldChg chg="modSp">
        <pc:chgData name="Zhu, Julia" userId="S::jzhu407@gatech.edu::c5219387-84a1-486f-80c9-502bb1d94971" providerId="AD" clId="Web-{41A62C33-6F73-4E49-BC63-148E0CD8F0C0}" dt="2020-10-10T02:44:01.817" v="164" actId="20577"/>
        <pc:sldMkLst>
          <pc:docMk/>
          <pc:sldMk cId="1829677000" sldId="269"/>
        </pc:sldMkLst>
        <pc:spChg chg="mod">
          <ac:chgData name="Zhu, Julia" userId="S::jzhu407@gatech.edu::c5219387-84a1-486f-80c9-502bb1d94971" providerId="AD" clId="Web-{41A62C33-6F73-4E49-BC63-148E0CD8F0C0}" dt="2020-10-10T02:44:01.817" v="164" actId="20577"/>
          <ac:spMkLst>
            <pc:docMk/>
            <pc:sldMk cId="1829677000" sldId="269"/>
            <ac:spMk id="76" creationId="{00000000-0000-0000-0000-000000000000}"/>
          </ac:spMkLst>
        </pc:spChg>
      </pc:sldChg>
      <pc:sldChg chg="modSp delCm">
        <pc:chgData name="Zhu, Julia" userId="S::jzhu407@gatech.edu::c5219387-84a1-486f-80c9-502bb1d94971" providerId="AD" clId="Web-{41A62C33-6F73-4E49-BC63-148E0CD8F0C0}" dt="2020-10-10T02:46:02.195" v="200" actId="20577"/>
        <pc:sldMkLst>
          <pc:docMk/>
          <pc:sldMk cId="4148622160" sldId="271"/>
        </pc:sldMkLst>
        <pc:spChg chg="mod">
          <ac:chgData name="Zhu, Julia" userId="S::jzhu407@gatech.edu::c5219387-84a1-486f-80c9-502bb1d94971" providerId="AD" clId="Web-{41A62C33-6F73-4E49-BC63-148E0CD8F0C0}" dt="2020-10-10T02:46:02.195" v="200" actId="20577"/>
          <ac:spMkLst>
            <pc:docMk/>
            <pc:sldMk cId="4148622160" sldId="271"/>
            <ac:spMk id="75" creationId="{00000000-0000-0000-0000-000000000000}"/>
          </ac:spMkLst>
        </pc:spChg>
        <pc:spChg chg="mod">
          <ac:chgData name="Zhu, Julia" userId="S::jzhu407@gatech.edu::c5219387-84a1-486f-80c9-502bb1d94971" providerId="AD" clId="Web-{41A62C33-6F73-4E49-BC63-148E0CD8F0C0}" dt="2020-10-10T02:45:58.991" v="199" actId="20577"/>
          <ac:spMkLst>
            <pc:docMk/>
            <pc:sldMk cId="4148622160" sldId="271"/>
            <ac:spMk id="76" creationId="{00000000-0000-0000-0000-000000000000}"/>
          </ac:spMkLst>
        </pc:spChg>
      </pc:sldChg>
      <pc:sldChg chg="modSp">
        <pc:chgData name="Zhu, Julia" userId="S::jzhu407@gatech.edu::c5219387-84a1-486f-80c9-502bb1d94971" providerId="AD" clId="Web-{41A62C33-6F73-4E49-BC63-148E0CD8F0C0}" dt="2020-10-10T02:43:49.722" v="158" actId="14100"/>
        <pc:sldMkLst>
          <pc:docMk/>
          <pc:sldMk cId="3940944229" sldId="272"/>
        </pc:sldMkLst>
        <pc:spChg chg="mod">
          <ac:chgData name="Zhu, Julia" userId="S::jzhu407@gatech.edu::c5219387-84a1-486f-80c9-502bb1d94971" providerId="AD" clId="Web-{41A62C33-6F73-4E49-BC63-148E0CD8F0C0}" dt="2020-10-10T02:43:42.722" v="155" actId="20577"/>
          <ac:spMkLst>
            <pc:docMk/>
            <pc:sldMk cId="3940944229" sldId="272"/>
            <ac:spMk id="76" creationId="{00000000-0000-0000-0000-000000000000}"/>
          </ac:spMkLst>
        </pc:spChg>
        <pc:picChg chg="mod">
          <ac:chgData name="Zhu, Julia" userId="S::jzhu407@gatech.edu::c5219387-84a1-486f-80c9-502bb1d94971" providerId="AD" clId="Web-{41A62C33-6F73-4E49-BC63-148E0CD8F0C0}" dt="2020-10-10T02:43:49.722" v="158" actId="14100"/>
          <ac:picMkLst>
            <pc:docMk/>
            <pc:sldMk cId="3940944229" sldId="272"/>
            <ac:picMk id="3" creationId="{A38C8F0D-8AF5-4470-8AC7-BD64C7BC3417}"/>
          </ac:picMkLst>
        </pc:picChg>
      </pc:sldChg>
      <pc:sldChg chg="modSp">
        <pc:chgData name="Zhu, Julia" userId="S::jzhu407@gatech.edu::c5219387-84a1-486f-80c9-502bb1d94971" providerId="AD" clId="Web-{41A62C33-6F73-4E49-BC63-148E0CD8F0C0}" dt="2020-10-10T02:44:42.708" v="178" actId="20577"/>
        <pc:sldMkLst>
          <pc:docMk/>
          <pc:sldMk cId="1035027166" sldId="274"/>
        </pc:sldMkLst>
        <pc:spChg chg="mod">
          <ac:chgData name="Zhu, Julia" userId="S::jzhu407@gatech.edu::c5219387-84a1-486f-80c9-502bb1d94971" providerId="AD" clId="Web-{41A62C33-6F73-4E49-BC63-148E0CD8F0C0}" dt="2020-10-10T02:44:36.380" v="174" actId="20577"/>
          <ac:spMkLst>
            <pc:docMk/>
            <pc:sldMk cId="1035027166" sldId="274"/>
            <ac:spMk id="4" creationId="{77B2CA3F-E1D4-46DD-8FB6-276399B47D51}"/>
          </ac:spMkLst>
        </pc:spChg>
        <pc:spChg chg="mod">
          <ac:chgData name="Zhu, Julia" userId="S::jzhu407@gatech.edu::c5219387-84a1-486f-80c9-502bb1d94971" providerId="AD" clId="Web-{41A62C33-6F73-4E49-BC63-148E0CD8F0C0}" dt="2020-10-10T02:44:42.708" v="178" actId="20577"/>
          <ac:spMkLst>
            <pc:docMk/>
            <pc:sldMk cId="1035027166" sldId="274"/>
            <ac:spMk id="9" creationId="{08AB0A3D-C43C-46D0-AB56-9580803EE19D}"/>
          </ac:spMkLst>
        </pc:spChg>
      </pc:sldChg>
      <pc:sldChg chg="modSp delCm">
        <pc:chgData name="Zhu, Julia" userId="S::jzhu407@gatech.edu::c5219387-84a1-486f-80c9-502bb1d94971" providerId="AD" clId="Web-{41A62C33-6F73-4E49-BC63-148E0CD8F0C0}" dt="2020-10-10T02:43:30.066" v="151" actId="20577"/>
        <pc:sldMkLst>
          <pc:docMk/>
          <pc:sldMk cId="139381214" sldId="275"/>
        </pc:sldMkLst>
        <pc:spChg chg="mod">
          <ac:chgData name="Zhu, Julia" userId="S::jzhu407@gatech.edu::c5219387-84a1-486f-80c9-502bb1d94971" providerId="AD" clId="Web-{41A62C33-6F73-4E49-BC63-148E0CD8F0C0}" dt="2020-10-10T02:43:30.066" v="151" actId="20577"/>
          <ac:spMkLst>
            <pc:docMk/>
            <pc:sldMk cId="139381214" sldId="275"/>
            <ac:spMk id="76" creationId="{00000000-0000-0000-0000-000000000000}"/>
          </ac:spMkLst>
        </pc:spChg>
      </pc:sldChg>
      <pc:sldChg chg="modSp">
        <pc:chgData name="Zhu, Julia" userId="S::jzhu407@gatech.edu::c5219387-84a1-486f-80c9-502bb1d94971" providerId="AD" clId="Web-{41A62C33-6F73-4E49-BC63-148E0CD8F0C0}" dt="2020-10-10T02:44:54.287" v="183" actId="20577"/>
        <pc:sldMkLst>
          <pc:docMk/>
          <pc:sldMk cId="396567302" sldId="276"/>
        </pc:sldMkLst>
        <pc:spChg chg="mod">
          <ac:chgData name="Zhu, Julia" userId="S::jzhu407@gatech.edu::c5219387-84a1-486f-80c9-502bb1d94971" providerId="AD" clId="Web-{41A62C33-6F73-4E49-BC63-148E0CD8F0C0}" dt="2020-10-10T02:44:54.287" v="183" actId="20577"/>
          <ac:spMkLst>
            <pc:docMk/>
            <pc:sldMk cId="396567302" sldId="276"/>
            <ac:spMk id="76" creationId="{00000000-0000-0000-0000-000000000000}"/>
          </ac:spMkLst>
        </pc:spChg>
      </pc:sldChg>
      <pc:sldChg chg="modSp">
        <pc:chgData name="Zhu, Julia" userId="S::jzhu407@gatech.edu::c5219387-84a1-486f-80c9-502bb1d94971" providerId="AD" clId="Web-{41A62C33-6F73-4E49-BC63-148E0CD8F0C0}" dt="2020-10-10T02:41:46.469" v="111" actId="20577"/>
        <pc:sldMkLst>
          <pc:docMk/>
          <pc:sldMk cId="2599857442" sldId="282"/>
        </pc:sldMkLst>
        <pc:spChg chg="mod">
          <ac:chgData name="Zhu, Julia" userId="S::jzhu407@gatech.edu::c5219387-84a1-486f-80c9-502bb1d94971" providerId="AD" clId="Web-{41A62C33-6F73-4E49-BC63-148E0CD8F0C0}" dt="2020-10-10T02:41:46.469" v="111" actId="20577"/>
          <ac:spMkLst>
            <pc:docMk/>
            <pc:sldMk cId="2599857442" sldId="282"/>
            <ac:spMk id="5" creationId="{02B6703E-D387-4D72-B860-FE160C345CEA}"/>
          </ac:spMkLst>
        </pc:spChg>
      </pc:sldChg>
      <pc:sldChg chg="modSp">
        <pc:chgData name="Zhu, Julia" userId="S::jzhu407@gatech.edu::c5219387-84a1-486f-80c9-502bb1d94971" providerId="AD" clId="Web-{41A62C33-6F73-4E49-BC63-148E0CD8F0C0}" dt="2020-10-10T02:44:20.661" v="167" actId="20577"/>
        <pc:sldMkLst>
          <pc:docMk/>
          <pc:sldMk cId="3388270444" sldId="284"/>
        </pc:sldMkLst>
        <pc:spChg chg="mod">
          <ac:chgData name="Zhu, Julia" userId="S::jzhu407@gatech.edu::c5219387-84a1-486f-80c9-502bb1d94971" providerId="AD" clId="Web-{41A62C33-6F73-4E49-BC63-148E0CD8F0C0}" dt="2020-10-10T02:44:20.661" v="167" actId="20577"/>
          <ac:spMkLst>
            <pc:docMk/>
            <pc:sldMk cId="3388270444" sldId="284"/>
            <ac:spMk id="76" creationId="{00000000-0000-0000-0000-000000000000}"/>
          </ac:spMkLst>
        </pc:spChg>
      </pc:sldChg>
      <pc:sldChg chg="modSp delCm">
        <pc:chgData name="Zhu, Julia" userId="S::jzhu407@gatech.edu::c5219387-84a1-486f-80c9-502bb1d94971" providerId="AD" clId="Web-{41A62C33-6F73-4E49-BC63-148E0CD8F0C0}" dt="2020-10-10T02:33:35.504" v="61"/>
        <pc:sldMkLst>
          <pc:docMk/>
          <pc:sldMk cId="1713221507" sldId="285"/>
        </pc:sldMkLst>
        <pc:spChg chg="mod">
          <ac:chgData name="Zhu, Julia" userId="S::jzhu407@gatech.edu::c5219387-84a1-486f-80c9-502bb1d94971" providerId="AD" clId="Web-{41A62C33-6F73-4E49-BC63-148E0CD8F0C0}" dt="2020-10-10T02:33:31.332" v="60" actId="20577"/>
          <ac:spMkLst>
            <pc:docMk/>
            <pc:sldMk cId="1713221507" sldId="285"/>
            <ac:spMk id="76" creationId="{00000000-0000-0000-0000-000000000000}"/>
          </ac:spMkLst>
        </pc:spChg>
      </pc:sldChg>
      <pc:sldChg chg="addSp modSp delCm">
        <pc:chgData name="Zhu, Julia" userId="S::jzhu407@gatech.edu::c5219387-84a1-486f-80c9-502bb1d94971" providerId="AD" clId="Web-{41A62C33-6F73-4E49-BC63-148E0CD8F0C0}" dt="2020-10-10T02:35:35.991" v="98" actId="1076"/>
        <pc:sldMkLst>
          <pc:docMk/>
          <pc:sldMk cId="264358648" sldId="286"/>
        </pc:sldMkLst>
        <pc:spChg chg="mod">
          <ac:chgData name="Zhu, Julia" userId="S::jzhu407@gatech.edu::c5219387-84a1-486f-80c9-502bb1d94971" providerId="AD" clId="Web-{41A62C33-6F73-4E49-BC63-148E0CD8F0C0}" dt="2020-10-10T02:34:40.584" v="70" actId="1076"/>
          <ac:spMkLst>
            <pc:docMk/>
            <pc:sldMk cId="264358648" sldId="286"/>
            <ac:spMk id="4" creationId="{51535E9D-3714-4DD6-899F-8359B215F7AA}"/>
          </ac:spMkLst>
        </pc:spChg>
        <pc:spChg chg="add mod">
          <ac:chgData name="Zhu, Julia" userId="S::jzhu407@gatech.edu::c5219387-84a1-486f-80c9-502bb1d94971" providerId="AD" clId="Web-{41A62C33-6F73-4E49-BC63-148E0CD8F0C0}" dt="2020-10-10T02:35:35.991" v="98" actId="1076"/>
          <ac:spMkLst>
            <pc:docMk/>
            <pc:sldMk cId="264358648" sldId="286"/>
            <ac:spMk id="5" creationId="{8A9D15F9-7A94-44B1-B9E4-5FE0823D8DD8}"/>
          </ac:spMkLst>
        </pc:spChg>
        <pc:picChg chg="mod">
          <ac:chgData name="Zhu, Julia" userId="S::jzhu407@gatech.edu::c5219387-84a1-486f-80c9-502bb1d94971" providerId="AD" clId="Web-{41A62C33-6F73-4E49-BC63-148E0CD8F0C0}" dt="2020-10-10T02:33:49.379" v="62" actId="1076"/>
          <ac:picMkLst>
            <pc:docMk/>
            <pc:sldMk cId="264358648" sldId="286"/>
            <ac:picMk id="2" creationId="{3385E6C8-3A35-4407-A9DC-CDDF09EC7ACC}"/>
          </ac:picMkLst>
        </pc:picChg>
        <pc:picChg chg="mod">
          <ac:chgData name="Zhu, Julia" userId="S::jzhu407@gatech.edu::c5219387-84a1-486f-80c9-502bb1d94971" providerId="AD" clId="Web-{41A62C33-6F73-4E49-BC63-148E0CD8F0C0}" dt="2020-10-10T02:35:24.116" v="94" actId="1076"/>
          <ac:picMkLst>
            <pc:docMk/>
            <pc:sldMk cId="264358648" sldId="286"/>
            <ac:picMk id="3" creationId="{37093A89-0C43-4C14-B09A-2D6C5613838C}"/>
          </ac:picMkLst>
        </pc:picChg>
      </pc:sldChg>
      <pc:sldChg chg="modSp">
        <pc:chgData name="Zhu, Julia" userId="S::jzhu407@gatech.edu::c5219387-84a1-486f-80c9-502bb1d94971" providerId="AD" clId="Web-{41A62C33-6F73-4E49-BC63-148E0CD8F0C0}" dt="2020-10-10T02:41:20.953" v="104" actId="20577"/>
        <pc:sldMkLst>
          <pc:docMk/>
          <pc:sldMk cId="4179073333" sldId="289"/>
        </pc:sldMkLst>
        <pc:spChg chg="mod">
          <ac:chgData name="Zhu, Julia" userId="S::jzhu407@gatech.edu::c5219387-84a1-486f-80c9-502bb1d94971" providerId="AD" clId="Web-{41A62C33-6F73-4E49-BC63-148E0CD8F0C0}" dt="2020-10-10T02:41:20.953" v="104" actId="20577"/>
          <ac:spMkLst>
            <pc:docMk/>
            <pc:sldMk cId="4179073333" sldId="289"/>
            <ac:spMk id="76" creationId="{00000000-0000-0000-0000-000000000000}"/>
          </ac:spMkLst>
        </pc:spChg>
      </pc:sldChg>
      <pc:sldChg chg="addSp modSp add replId">
        <pc:chgData name="Zhu, Julia" userId="S::jzhu407@gatech.edu::c5219387-84a1-486f-80c9-502bb1d94971" providerId="AD" clId="Web-{41A62C33-6F73-4E49-BC63-148E0CD8F0C0}" dt="2020-10-10T02:51:53.641" v="281" actId="1076"/>
        <pc:sldMkLst>
          <pc:docMk/>
          <pc:sldMk cId="608285397" sldId="290"/>
        </pc:sldMkLst>
        <pc:spChg chg="mod">
          <ac:chgData name="Zhu, Julia" userId="S::jzhu407@gatech.edu::c5219387-84a1-486f-80c9-502bb1d94971" providerId="AD" clId="Web-{41A62C33-6F73-4E49-BC63-148E0CD8F0C0}" dt="2020-10-10T02:45:46.741" v="195" actId="20577"/>
          <ac:spMkLst>
            <pc:docMk/>
            <pc:sldMk cId="608285397" sldId="290"/>
            <ac:spMk id="75" creationId="{00000000-0000-0000-0000-000000000000}"/>
          </ac:spMkLst>
        </pc:spChg>
        <pc:spChg chg="mod">
          <ac:chgData name="Zhu, Julia" userId="S::jzhu407@gatech.edu::c5219387-84a1-486f-80c9-502bb1d94971" providerId="AD" clId="Web-{41A62C33-6F73-4E49-BC63-148E0CD8F0C0}" dt="2020-10-10T02:50:57.264" v="278" actId="20577"/>
          <ac:spMkLst>
            <pc:docMk/>
            <pc:sldMk cId="608285397" sldId="290"/>
            <ac:spMk id="76" creationId="{00000000-0000-0000-0000-000000000000}"/>
          </ac:spMkLst>
        </pc:spChg>
        <pc:picChg chg="add mod">
          <ac:chgData name="Zhu, Julia" userId="S::jzhu407@gatech.edu::c5219387-84a1-486f-80c9-502bb1d94971" providerId="AD" clId="Web-{41A62C33-6F73-4E49-BC63-148E0CD8F0C0}" dt="2020-10-10T02:51:53.641" v="281" actId="1076"/>
          <ac:picMkLst>
            <pc:docMk/>
            <pc:sldMk cId="608285397" sldId="290"/>
            <ac:picMk id="2" creationId="{4ED0A60C-B2EB-42CD-A01D-330DA12776CC}"/>
          </ac:picMkLst>
        </pc:picChg>
      </pc:sldChg>
    </pc:docChg>
  </pc:docChgLst>
  <pc:docChgLst>
    <pc:chgData name="Yadlapalli, Sreya" userId="S::syadlapalli6@gatech.edu::3cba27f9-0375-4ab3-a632-91cab53530cf" providerId="AD" clId="Web-{0B81A327-3F64-4838-BF42-4ABF9E9B99E5}"/>
    <pc:docChg chg="modSld">
      <pc:chgData name="Yadlapalli, Sreya" userId="S::syadlapalli6@gatech.edu::3cba27f9-0375-4ab3-a632-91cab53530cf" providerId="AD" clId="Web-{0B81A327-3F64-4838-BF42-4ABF9E9B99E5}" dt="2021-10-18T18:28:14.806" v="96" actId="20577"/>
      <pc:docMkLst>
        <pc:docMk/>
      </pc:docMkLst>
      <pc:sldChg chg="modSp">
        <pc:chgData name="Yadlapalli, Sreya" userId="S::syadlapalli6@gatech.edu::3cba27f9-0375-4ab3-a632-91cab53530cf" providerId="AD" clId="Web-{0B81A327-3F64-4838-BF42-4ABF9E9B99E5}" dt="2021-10-18T18:28:14.806" v="96" actId="20577"/>
        <pc:sldMkLst>
          <pc:docMk/>
          <pc:sldMk cId="1890957424" sldId="299"/>
        </pc:sldMkLst>
        <pc:spChg chg="mod">
          <ac:chgData name="Yadlapalli, Sreya" userId="S::syadlapalli6@gatech.edu::3cba27f9-0375-4ab3-a632-91cab53530cf" providerId="AD" clId="Web-{0B81A327-3F64-4838-BF42-4ABF9E9B99E5}" dt="2021-10-18T18:28:14.806" v="96" actId="20577"/>
          <ac:spMkLst>
            <pc:docMk/>
            <pc:sldMk cId="1890957424" sldId="299"/>
            <ac:spMk id="76" creationId="{00000000-0000-0000-0000-000000000000}"/>
          </ac:spMkLst>
        </pc:spChg>
        <pc:picChg chg="mod">
          <ac:chgData name="Yadlapalli, Sreya" userId="S::syadlapalli6@gatech.edu::3cba27f9-0375-4ab3-a632-91cab53530cf" providerId="AD" clId="Web-{0B81A327-3F64-4838-BF42-4ABF9E9B99E5}" dt="2021-10-18T18:26:57.664" v="52" actId="1076"/>
          <ac:picMkLst>
            <pc:docMk/>
            <pc:sldMk cId="1890957424" sldId="299"/>
            <ac:picMk id="3" creationId="{DAC2ADF1-036B-46E4-9CC0-5D31E09FF1BD}"/>
          </ac:picMkLst>
        </pc:picChg>
        <pc:picChg chg="mod">
          <ac:chgData name="Yadlapalli, Sreya" userId="S::syadlapalli6@gatech.edu::3cba27f9-0375-4ab3-a632-91cab53530cf" providerId="AD" clId="Web-{0B81A327-3F64-4838-BF42-4ABF9E9B99E5}" dt="2021-10-18T18:27:13.930" v="60" actId="1076"/>
          <ac:picMkLst>
            <pc:docMk/>
            <pc:sldMk cId="1890957424" sldId="299"/>
            <ac:picMk id="4" creationId="{5AD56551-3BFE-4FA7-B711-598F4B4D6A5F}"/>
          </ac:picMkLst>
        </pc:picChg>
      </pc:sldChg>
    </pc:docChg>
  </pc:docChgLst>
  <pc:docChgLst>
    <pc:chgData name="Patel, Dhruv V" userId="S::dpatel406@gatech.edu::89eebba9-d428-40b5-91eb-13049a1e6473" providerId="AD" clId="Web-{A49D2132-A8AF-4B87-88A1-3E5617D5D75C}"/>
    <pc:docChg chg="modSld">
      <pc:chgData name="Patel, Dhruv V" userId="S::dpatel406@gatech.edu::89eebba9-d428-40b5-91eb-13049a1e6473" providerId="AD" clId="Web-{A49D2132-A8AF-4B87-88A1-3E5617D5D75C}" dt="2021-10-18T16:58:55.838" v="5"/>
      <pc:docMkLst>
        <pc:docMk/>
      </pc:docMkLst>
      <pc:sldChg chg="addAnim modAnim">
        <pc:chgData name="Patel, Dhruv V" userId="S::dpatel406@gatech.edu::89eebba9-d428-40b5-91eb-13049a1e6473" providerId="AD" clId="Web-{A49D2132-A8AF-4B87-88A1-3E5617D5D75C}" dt="2021-10-18T16:58:55.838" v="5"/>
        <pc:sldMkLst>
          <pc:docMk/>
          <pc:sldMk cId="4175748989" sldId="353"/>
        </pc:sldMkLst>
      </pc:sldChg>
    </pc:docChg>
  </pc:docChgLst>
  <pc:docChgLst>
    <pc:chgData name="Patel, Dhruv V" userId="S::dpatel406@gatech.edu::89eebba9-d428-40b5-91eb-13049a1e6473" providerId="AD" clId="Web-{5B6F2958-CB52-450B-96EF-6718EA09C899}"/>
    <pc:docChg chg="delSld modSld">
      <pc:chgData name="Patel, Dhruv V" userId="S::dpatel406@gatech.edu::89eebba9-d428-40b5-91eb-13049a1e6473" providerId="AD" clId="Web-{5B6F2958-CB52-450B-96EF-6718EA09C899}" dt="2021-03-23T15:14:40.545" v="8" actId="20577"/>
      <pc:docMkLst>
        <pc:docMk/>
      </pc:docMkLst>
      <pc:sldChg chg="modSp">
        <pc:chgData name="Patel, Dhruv V" userId="S::dpatel406@gatech.edu::89eebba9-d428-40b5-91eb-13049a1e6473" providerId="AD" clId="Web-{5B6F2958-CB52-450B-96EF-6718EA09C899}" dt="2021-03-23T15:14:33.264" v="7" actId="20577"/>
        <pc:sldMkLst>
          <pc:docMk/>
          <pc:sldMk cId="1890957424" sldId="299"/>
        </pc:sldMkLst>
        <pc:spChg chg="mod">
          <ac:chgData name="Patel, Dhruv V" userId="S::dpatel406@gatech.edu::89eebba9-d428-40b5-91eb-13049a1e6473" providerId="AD" clId="Web-{5B6F2958-CB52-450B-96EF-6718EA09C899}" dt="2021-03-23T15:14:33.264" v="7" actId="20577"/>
          <ac:spMkLst>
            <pc:docMk/>
            <pc:sldMk cId="1890957424" sldId="299"/>
            <ac:spMk id="76" creationId="{00000000-0000-0000-0000-000000000000}"/>
          </ac:spMkLst>
        </pc:spChg>
      </pc:sldChg>
      <pc:sldChg chg="modSp">
        <pc:chgData name="Patel, Dhruv V" userId="S::dpatel406@gatech.edu::89eebba9-d428-40b5-91eb-13049a1e6473" providerId="AD" clId="Web-{5B6F2958-CB52-450B-96EF-6718EA09C899}" dt="2021-03-23T15:14:40.545" v="8" actId="20577"/>
        <pc:sldMkLst>
          <pc:docMk/>
          <pc:sldMk cId="1406525724" sldId="333"/>
        </pc:sldMkLst>
        <pc:spChg chg="mod">
          <ac:chgData name="Patel, Dhruv V" userId="S::dpatel406@gatech.edu::89eebba9-d428-40b5-91eb-13049a1e6473" providerId="AD" clId="Web-{5B6F2958-CB52-450B-96EF-6718EA09C899}" dt="2021-03-23T15:14:40.545" v="8" actId="20577"/>
          <ac:spMkLst>
            <pc:docMk/>
            <pc:sldMk cId="1406525724" sldId="333"/>
            <ac:spMk id="75" creationId="{00000000-0000-0000-0000-000000000000}"/>
          </ac:spMkLst>
        </pc:spChg>
      </pc:sldChg>
      <pc:sldChg chg="del">
        <pc:chgData name="Patel, Dhruv V" userId="S::dpatel406@gatech.edu::89eebba9-d428-40b5-91eb-13049a1e6473" providerId="AD" clId="Web-{5B6F2958-CB52-450B-96EF-6718EA09C899}" dt="2021-03-23T15:14:16.779" v="0"/>
        <pc:sldMkLst>
          <pc:docMk/>
          <pc:sldMk cId="3094714435" sldId="334"/>
        </pc:sldMkLst>
      </pc:sldChg>
    </pc:docChg>
  </pc:docChgLst>
  <pc:docChgLst>
    <pc:chgData name="Ramirez Julio, Juan Nicolas" userId="S::jjulio6@gatech.edu::97a48f35-1bc0-4e79-ab11-c77fe1b63a3f" providerId="AD" clId="Web-{3D58FA21-D4DF-4533-9A32-DA8EE9E1848A}"/>
    <pc:docChg chg="modSld">
      <pc:chgData name="Ramirez Julio, Juan Nicolas" userId="S::jjulio6@gatech.edu::97a48f35-1bc0-4e79-ab11-c77fe1b63a3f" providerId="AD" clId="Web-{3D58FA21-D4DF-4533-9A32-DA8EE9E1848A}" dt="2021-03-20T16:20:57.606" v="121" actId="20577"/>
      <pc:docMkLst>
        <pc:docMk/>
      </pc:docMkLst>
      <pc:sldChg chg="modSp">
        <pc:chgData name="Ramirez Julio, Juan Nicolas" userId="S::jjulio6@gatech.edu::97a48f35-1bc0-4e79-ab11-c77fe1b63a3f" providerId="AD" clId="Web-{3D58FA21-D4DF-4533-9A32-DA8EE9E1848A}" dt="2021-03-20T16:20:57.606" v="121" actId="20577"/>
        <pc:sldMkLst>
          <pc:docMk/>
          <pc:sldMk cId="2655134929" sldId="298"/>
        </pc:sldMkLst>
        <pc:spChg chg="mod">
          <ac:chgData name="Ramirez Julio, Juan Nicolas" userId="S::jjulio6@gatech.edu::97a48f35-1bc0-4e79-ab11-c77fe1b63a3f" providerId="AD" clId="Web-{3D58FA21-D4DF-4533-9A32-DA8EE9E1848A}" dt="2021-03-20T16:20:57.606" v="121" actId="20577"/>
          <ac:spMkLst>
            <pc:docMk/>
            <pc:sldMk cId="2655134929" sldId="298"/>
            <ac:spMk id="76" creationId="{00000000-0000-0000-0000-000000000000}"/>
          </ac:spMkLst>
        </pc:spChg>
      </pc:sldChg>
    </pc:docChg>
  </pc:docChgLst>
  <pc:docChgLst>
    <pc:chgData name="Zhu, Julia" userId="S::jzhu407@gatech.edu::c5219387-84a1-486f-80c9-502bb1d94971" providerId="AD" clId="Web-{BFDF7311-B9A7-495D-9A09-D392429E1D86}"/>
    <pc:docChg chg="addSld modSld">
      <pc:chgData name="Zhu, Julia" userId="S::jzhu407@gatech.edu::c5219387-84a1-486f-80c9-502bb1d94971" providerId="AD" clId="Web-{BFDF7311-B9A7-495D-9A09-D392429E1D86}" dt="2020-10-08T22:35:54.227" v="14" actId="20577"/>
      <pc:docMkLst>
        <pc:docMk/>
      </pc:docMkLst>
      <pc:sldChg chg="modSp">
        <pc:chgData name="Zhu, Julia" userId="S::jzhu407@gatech.edu::c5219387-84a1-486f-80c9-502bb1d94971" providerId="AD" clId="Web-{BFDF7311-B9A7-495D-9A09-D392429E1D86}" dt="2020-10-08T22:35:54.227" v="14" actId="20577"/>
        <pc:sldMkLst>
          <pc:docMk/>
          <pc:sldMk cId="2425716309" sldId="260"/>
        </pc:sldMkLst>
        <pc:spChg chg="mod">
          <ac:chgData name="Zhu, Julia" userId="S::jzhu407@gatech.edu::c5219387-84a1-486f-80c9-502bb1d94971" providerId="AD" clId="Web-{BFDF7311-B9A7-495D-9A09-D392429E1D86}" dt="2020-10-08T22:35:54.227" v="14" actId="20577"/>
          <ac:spMkLst>
            <pc:docMk/>
            <pc:sldMk cId="2425716309" sldId="260"/>
            <ac:spMk id="76" creationId="{00000000-0000-0000-0000-000000000000}"/>
          </ac:spMkLst>
        </pc:spChg>
      </pc:sldChg>
      <pc:sldChg chg="addSp delSp modSp add replId">
        <pc:chgData name="Zhu, Julia" userId="S::jzhu407@gatech.edu::c5219387-84a1-486f-80c9-502bb1d94971" providerId="AD" clId="Web-{BFDF7311-B9A7-495D-9A09-D392429E1D86}" dt="2020-10-08T22:12:36.735" v="2"/>
        <pc:sldMkLst>
          <pc:docMk/>
          <pc:sldMk cId="264358648" sldId="286"/>
        </pc:sldMkLst>
        <pc:spChg chg="add del mod">
          <ac:chgData name="Zhu, Julia" userId="S::jzhu407@gatech.edu::c5219387-84a1-486f-80c9-502bb1d94971" providerId="AD" clId="Web-{BFDF7311-B9A7-495D-9A09-D392429E1D86}" dt="2020-10-08T22:12:36.735" v="2"/>
          <ac:spMkLst>
            <pc:docMk/>
            <pc:sldMk cId="264358648" sldId="286"/>
            <ac:spMk id="3" creationId="{CE95A1CF-6D5E-4E40-953C-D90871DE9593}"/>
          </ac:spMkLst>
        </pc:spChg>
        <pc:spChg chg="del">
          <ac:chgData name="Zhu, Julia" userId="S::jzhu407@gatech.edu::c5219387-84a1-486f-80c9-502bb1d94971" providerId="AD" clId="Web-{BFDF7311-B9A7-495D-9A09-D392429E1D86}" dt="2020-10-08T22:12:34.094" v="1"/>
          <ac:spMkLst>
            <pc:docMk/>
            <pc:sldMk cId="264358648" sldId="286"/>
            <ac:spMk id="76" creationId="{00000000-0000-0000-0000-000000000000}"/>
          </ac:spMkLst>
        </pc:spChg>
      </pc:sldChg>
    </pc:docChg>
  </pc:docChgLst>
  <pc:docChgLst>
    <pc:chgData name="Zhu, Julia" userId="S::jzhu407@gatech.edu::c5219387-84a1-486f-80c9-502bb1d94971" providerId="AD" clId="Web-{23D65727-5F01-467C-ACD3-C3FC24E712C4}"/>
    <pc:docChg chg="addSld modSld sldOrd">
      <pc:chgData name="Zhu, Julia" userId="S::jzhu407@gatech.edu::c5219387-84a1-486f-80c9-502bb1d94971" providerId="AD" clId="Web-{23D65727-5F01-467C-ACD3-C3FC24E712C4}" dt="2020-10-12T16:42:35.612" v="185"/>
      <pc:docMkLst>
        <pc:docMk/>
      </pc:docMkLst>
      <pc:sldChg chg="modSp delCm">
        <pc:chgData name="Zhu, Julia" userId="S::jzhu407@gatech.edu::c5219387-84a1-486f-80c9-502bb1d94971" providerId="AD" clId="Web-{23D65727-5F01-467C-ACD3-C3FC24E712C4}" dt="2020-10-12T16:41:45.314" v="181" actId="20577"/>
        <pc:sldMkLst>
          <pc:docMk/>
          <pc:sldMk cId="1713221507" sldId="285"/>
        </pc:sldMkLst>
        <pc:spChg chg="mod">
          <ac:chgData name="Zhu, Julia" userId="S::jzhu407@gatech.edu::c5219387-84a1-486f-80c9-502bb1d94971" providerId="AD" clId="Web-{23D65727-5F01-467C-ACD3-C3FC24E712C4}" dt="2020-10-12T16:41:45.314" v="181" actId="20577"/>
          <ac:spMkLst>
            <pc:docMk/>
            <pc:sldMk cId="1713221507" sldId="285"/>
            <ac:spMk id="76" creationId="{00000000-0000-0000-0000-000000000000}"/>
          </ac:spMkLst>
        </pc:spChg>
      </pc:sldChg>
      <pc:sldChg chg="ord">
        <pc:chgData name="Zhu, Julia" userId="S::jzhu407@gatech.edu::c5219387-84a1-486f-80c9-502bb1d94971" providerId="AD" clId="Web-{23D65727-5F01-467C-ACD3-C3FC24E712C4}" dt="2020-10-12T16:42:35.612" v="185"/>
        <pc:sldMkLst>
          <pc:docMk/>
          <pc:sldMk cId="264358648" sldId="286"/>
        </pc:sldMkLst>
      </pc:sldChg>
      <pc:sldChg chg="modSp add replId">
        <pc:chgData name="Zhu, Julia" userId="S::jzhu407@gatech.edu::c5219387-84a1-486f-80c9-502bb1d94971" providerId="AD" clId="Web-{23D65727-5F01-467C-ACD3-C3FC24E712C4}" dt="2020-10-12T16:41:59.315" v="184" actId="20577"/>
        <pc:sldMkLst>
          <pc:docMk/>
          <pc:sldMk cId="4189827506" sldId="292"/>
        </pc:sldMkLst>
        <pc:spChg chg="mod">
          <ac:chgData name="Zhu, Julia" userId="S::jzhu407@gatech.edu::c5219387-84a1-486f-80c9-502bb1d94971" providerId="AD" clId="Web-{23D65727-5F01-467C-ACD3-C3FC24E712C4}" dt="2020-10-12T16:41:59.315" v="184" actId="20577"/>
          <ac:spMkLst>
            <pc:docMk/>
            <pc:sldMk cId="4189827506" sldId="292"/>
            <ac:spMk id="76" creationId="{00000000-0000-0000-0000-000000000000}"/>
          </ac:spMkLst>
        </pc:spChg>
      </pc:sldChg>
    </pc:docChg>
  </pc:docChgLst>
  <pc:docChgLst>
    <pc:chgData name="Zhu, Julia" userId="S::jzhu407@gatech.edu::c5219387-84a1-486f-80c9-502bb1d94971" providerId="AD" clId="Web-{D1732BA6-28FC-4A14-9563-CEC1CA863C6D}"/>
    <pc:docChg chg="modSld">
      <pc:chgData name="Zhu, Julia" userId="S::jzhu407@gatech.edu::c5219387-84a1-486f-80c9-502bb1d94971" providerId="AD" clId="Web-{D1732BA6-28FC-4A14-9563-CEC1CA863C6D}" dt="2020-10-13T17:27:23.960" v="1" actId="20577"/>
      <pc:docMkLst>
        <pc:docMk/>
      </pc:docMkLst>
      <pc:sldChg chg="modSp">
        <pc:chgData name="Zhu, Julia" userId="S::jzhu407@gatech.edu::c5219387-84a1-486f-80c9-502bb1d94971" providerId="AD" clId="Web-{D1732BA6-28FC-4A14-9563-CEC1CA863C6D}" dt="2020-10-13T17:27:23.960" v="1" actId="20577"/>
        <pc:sldMkLst>
          <pc:docMk/>
          <pc:sldMk cId="1713221507" sldId="285"/>
        </pc:sldMkLst>
        <pc:spChg chg="mod">
          <ac:chgData name="Zhu, Julia" userId="S::jzhu407@gatech.edu::c5219387-84a1-486f-80c9-502bb1d94971" providerId="AD" clId="Web-{D1732BA6-28FC-4A14-9563-CEC1CA863C6D}" dt="2020-10-13T17:27:23.960" v="1" actId="20577"/>
          <ac:spMkLst>
            <pc:docMk/>
            <pc:sldMk cId="1713221507" sldId="285"/>
            <ac:spMk id="76" creationId="{00000000-0000-0000-0000-000000000000}"/>
          </ac:spMkLst>
        </pc:spChg>
      </pc:sldChg>
    </pc:docChg>
  </pc:docChgLst>
  <pc:docChgLst>
    <pc:chgData name="Zhu, Julia" userId="S::jzhu407@gatech.edu::c5219387-84a1-486f-80c9-502bb1d94971" providerId="AD" clId="Web-{9B72BD20-3C4D-4FC6-8732-55680E73F860}"/>
    <pc:docChg chg="addSld modSld">
      <pc:chgData name="Zhu, Julia" userId="S::jzhu407@gatech.edu::c5219387-84a1-486f-80c9-502bb1d94971" providerId="AD" clId="Web-{9B72BD20-3C4D-4FC6-8732-55680E73F860}" dt="2020-10-08T21:23:41.899" v="404" actId="1076"/>
      <pc:docMkLst>
        <pc:docMk/>
      </pc:docMkLst>
      <pc:sldChg chg="modSp">
        <pc:chgData name="Zhu, Julia" userId="S::jzhu407@gatech.edu::c5219387-84a1-486f-80c9-502bb1d94971" providerId="AD" clId="Web-{9B72BD20-3C4D-4FC6-8732-55680E73F860}" dt="2020-10-08T21:21:54.054" v="370" actId="20577"/>
        <pc:sldMkLst>
          <pc:docMk/>
          <pc:sldMk cId="2003725653" sldId="263"/>
        </pc:sldMkLst>
        <pc:spChg chg="mod">
          <ac:chgData name="Zhu, Julia" userId="S::jzhu407@gatech.edu::c5219387-84a1-486f-80c9-502bb1d94971" providerId="AD" clId="Web-{9B72BD20-3C4D-4FC6-8732-55680E73F860}" dt="2020-10-08T21:21:54.054" v="370" actId="20577"/>
          <ac:spMkLst>
            <pc:docMk/>
            <pc:sldMk cId="2003725653" sldId="263"/>
            <ac:spMk id="76" creationId="{00000000-0000-0000-0000-000000000000}"/>
          </ac:spMkLst>
        </pc:spChg>
      </pc:sldChg>
      <pc:sldChg chg="modSp">
        <pc:chgData name="Zhu, Julia" userId="S::jzhu407@gatech.edu::c5219387-84a1-486f-80c9-502bb1d94971" providerId="AD" clId="Web-{9B72BD20-3C4D-4FC6-8732-55680E73F860}" dt="2020-10-08T21:21:31.320" v="358" actId="20577"/>
        <pc:sldMkLst>
          <pc:docMk/>
          <pc:sldMk cId="278728825" sldId="265"/>
        </pc:sldMkLst>
        <pc:spChg chg="mod">
          <ac:chgData name="Zhu, Julia" userId="S::jzhu407@gatech.edu::c5219387-84a1-486f-80c9-502bb1d94971" providerId="AD" clId="Web-{9B72BD20-3C4D-4FC6-8732-55680E73F860}" dt="2020-10-08T21:21:31.320" v="358" actId="20577"/>
          <ac:spMkLst>
            <pc:docMk/>
            <pc:sldMk cId="278728825" sldId="265"/>
            <ac:spMk id="76" creationId="{00000000-0000-0000-0000-000000000000}"/>
          </ac:spMkLst>
        </pc:spChg>
      </pc:sldChg>
      <pc:sldChg chg="addSp delSp modSp add replId">
        <pc:chgData name="Zhu, Julia" userId="S::jzhu407@gatech.edu::c5219387-84a1-486f-80c9-502bb1d94971" providerId="AD" clId="Web-{9B72BD20-3C4D-4FC6-8732-55680E73F860}" dt="2020-10-08T21:20:13.366" v="237"/>
        <pc:sldMkLst>
          <pc:docMk/>
          <pc:sldMk cId="594392936" sldId="278"/>
        </pc:sldMkLst>
        <pc:spChg chg="del mod">
          <ac:chgData name="Zhu, Julia" userId="S::jzhu407@gatech.edu::c5219387-84a1-486f-80c9-502bb1d94971" providerId="AD" clId="Web-{9B72BD20-3C4D-4FC6-8732-55680E73F860}" dt="2020-10-08T21:16:15.552" v="2"/>
          <ac:spMkLst>
            <pc:docMk/>
            <pc:sldMk cId="594392936" sldId="278"/>
            <ac:spMk id="76" creationId="{00000000-0000-0000-0000-000000000000}"/>
          </ac:spMkLst>
        </pc:spChg>
        <pc:graphicFrameChg chg="add mod modGraphic">
          <ac:chgData name="Zhu, Julia" userId="S::jzhu407@gatech.edu::c5219387-84a1-486f-80c9-502bb1d94971" providerId="AD" clId="Web-{9B72BD20-3C4D-4FC6-8732-55680E73F860}" dt="2020-10-08T21:20:13.366" v="237"/>
          <ac:graphicFrameMkLst>
            <pc:docMk/>
            <pc:sldMk cId="594392936" sldId="278"/>
            <ac:graphicFrameMk id="3" creationId="{5E5F501C-BD76-4947-8449-E2C371CA69A3}"/>
          </ac:graphicFrameMkLst>
        </pc:graphicFrameChg>
      </pc:sldChg>
      <pc:sldChg chg="addSp delSp modSp add replId">
        <pc:chgData name="Zhu, Julia" userId="S::jzhu407@gatech.edu::c5219387-84a1-486f-80c9-502bb1d94971" providerId="AD" clId="Web-{9B72BD20-3C4D-4FC6-8732-55680E73F860}" dt="2020-10-08T21:23:41.899" v="404" actId="1076"/>
        <pc:sldMkLst>
          <pc:docMk/>
          <pc:sldMk cId="46772924" sldId="280"/>
        </pc:sldMkLst>
        <pc:spChg chg="add del mod">
          <ac:chgData name="Zhu, Julia" userId="S::jzhu407@gatech.edu::c5219387-84a1-486f-80c9-502bb1d94971" providerId="AD" clId="Web-{9B72BD20-3C4D-4FC6-8732-55680E73F860}" dt="2020-10-08T21:23:32.445" v="401"/>
          <ac:spMkLst>
            <pc:docMk/>
            <pc:sldMk cId="46772924" sldId="280"/>
            <ac:spMk id="3" creationId="{A25F5C46-F156-46CD-98B7-3D42CC65DFD0}"/>
          </ac:spMkLst>
        </pc:spChg>
        <pc:spChg chg="mod">
          <ac:chgData name="Zhu, Julia" userId="S::jzhu407@gatech.edu::c5219387-84a1-486f-80c9-502bb1d94971" providerId="AD" clId="Web-{9B72BD20-3C4D-4FC6-8732-55680E73F860}" dt="2020-10-08T21:23:18.367" v="398" actId="20577"/>
          <ac:spMkLst>
            <pc:docMk/>
            <pc:sldMk cId="46772924" sldId="280"/>
            <ac:spMk id="75" creationId="{00000000-0000-0000-0000-000000000000}"/>
          </ac:spMkLst>
        </pc:spChg>
        <pc:spChg chg="del">
          <ac:chgData name="Zhu, Julia" userId="S::jzhu407@gatech.edu::c5219387-84a1-486f-80c9-502bb1d94971" providerId="AD" clId="Web-{9B72BD20-3C4D-4FC6-8732-55680E73F860}" dt="2020-10-08T21:23:21.102" v="399"/>
          <ac:spMkLst>
            <pc:docMk/>
            <pc:sldMk cId="46772924" sldId="280"/>
            <ac:spMk id="76" creationId="{00000000-0000-0000-0000-000000000000}"/>
          </ac:spMkLst>
        </pc:spChg>
        <pc:picChg chg="add mod">
          <ac:chgData name="Zhu, Julia" userId="S::jzhu407@gatech.edu::c5219387-84a1-486f-80c9-502bb1d94971" providerId="AD" clId="Web-{9B72BD20-3C4D-4FC6-8732-55680E73F860}" dt="2020-10-08T21:23:41.899" v="404" actId="1076"/>
          <ac:picMkLst>
            <pc:docMk/>
            <pc:sldMk cId="46772924" sldId="280"/>
            <ac:picMk id="4" creationId="{6E67C80A-78CB-4723-A64A-583B595BA7F0}"/>
          </ac:picMkLst>
        </pc:picChg>
      </pc:sldChg>
    </pc:docChg>
  </pc:docChgLst>
  <pc:docChgLst>
    <pc:chgData name="Martinez Abramovitz, Ariel" userId="S::amartinez98@gatech.edu::35d9bc75-8f37-46c3-80b8-1ecdfa5e2ce6" providerId="AD" clId="Web-{722B6BC4-0759-409F-8E36-4DD125B942C6}"/>
    <pc:docChg chg="addSld delSld modSld">
      <pc:chgData name="Martinez Abramovitz, Ariel" userId="S::amartinez98@gatech.edu::35d9bc75-8f37-46c3-80b8-1ecdfa5e2ce6" providerId="AD" clId="Web-{722B6BC4-0759-409F-8E36-4DD125B942C6}" dt="2021-10-18T03:43:54.275" v="88" actId="20577"/>
      <pc:docMkLst>
        <pc:docMk/>
      </pc:docMkLst>
      <pc:sldChg chg="addSp modSp">
        <pc:chgData name="Martinez Abramovitz, Ariel" userId="S::amartinez98@gatech.edu::35d9bc75-8f37-46c3-80b8-1ecdfa5e2ce6" providerId="AD" clId="Web-{722B6BC4-0759-409F-8E36-4DD125B942C6}" dt="2021-10-18T03:41:13.972" v="34" actId="1076"/>
        <pc:sldMkLst>
          <pc:docMk/>
          <pc:sldMk cId="1890957424" sldId="299"/>
        </pc:sldMkLst>
        <pc:spChg chg="mod">
          <ac:chgData name="Martinez Abramovitz, Ariel" userId="S::amartinez98@gatech.edu::35d9bc75-8f37-46c3-80b8-1ecdfa5e2ce6" providerId="AD" clId="Web-{722B6BC4-0759-409F-8E36-4DD125B942C6}" dt="2021-10-18T03:41:05.206" v="31" actId="20577"/>
          <ac:spMkLst>
            <pc:docMk/>
            <pc:sldMk cId="1890957424" sldId="299"/>
            <ac:spMk id="76" creationId="{00000000-0000-0000-0000-000000000000}"/>
          </ac:spMkLst>
        </pc:spChg>
        <pc:picChg chg="add mod">
          <ac:chgData name="Martinez Abramovitz, Ariel" userId="S::amartinez98@gatech.edu::35d9bc75-8f37-46c3-80b8-1ecdfa5e2ce6" providerId="AD" clId="Web-{722B6BC4-0759-409F-8E36-4DD125B942C6}" dt="2021-10-18T03:40:41.518" v="23" actId="1076"/>
          <ac:picMkLst>
            <pc:docMk/>
            <pc:sldMk cId="1890957424" sldId="299"/>
            <ac:picMk id="2" creationId="{20782B17-A080-4298-B30A-FF5236A2B462}"/>
          </ac:picMkLst>
        </pc:picChg>
        <pc:picChg chg="add mod">
          <ac:chgData name="Martinez Abramovitz, Ariel" userId="S::amartinez98@gatech.edu::35d9bc75-8f37-46c3-80b8-1ecdfa5e2ce6" providerId="AD" clId="Web-{722B6BC4-0759-409F-8E36-4DD125B942C6}" dt="2021-10-18T03:41:06.315" v="32" actId="1076"/>
          <ac:picMkLst>
            <pc:docMk/>
            <pc:sldMk cId="1890957424" sldId="299"/>
            <ac:picMk id="3" creationId="{DAC2ADF1-036B-46E4-9CC0-5D31E09FF1BD}"/>
          </ac:picMkLst>
        </pc:picChg>
        <pc:picChg chg="add mod">
          <ac:chgData name="Martinez Abramovitz, Ariel" userId="S::amartinez98@gatech.edu::35d9bc75-8f37-46c3-80b8-1ecdfa5e2ce6" providerId="AD" clId="Web-{722B6BC4-0759-409F-8E36-4DD125B942C6}" dt="2021-10-18T03:41:13.972" v="34" actId="1076"/>
          <ac:picMkLst>
            <pc:docMk/>
            <pc:sldMk cId="1890957424" sldId="299"/>
            <ac:picMk id="4" creationId="{5AD56551-3BFE-4FA7-B711-598F4B4D6A5F}"/>
          </ac:picMkLst>
        </pc:picChg>
      </pc:sldChg>
      <pc:sldChg chg="del">
        <pc:chgData name="Martinez Abramovitz, Ariel" userId="S::amartinez98@gatech.edu::35d9bc75-8f37-46c3-80b8-1ecdfa5e2ce6" providerId="AD" clId="Web-{722B6BC4-0759-409F-8E36-4DD125B942C6}" dt="2021-10-18T03:41:26.409" v="36"/>
        <pc:sldMkLst>
          <pc:docMk/>
          <pc:sldMk cId="2442551335" sldId="348"/>
        </pc:sldMkLst>
      </pc:sldChg>
      <pc:sldChg chg="addSp modSp add replId">
        <pc:chgData name="Martinez Abramovitz, Ariel" userId="S::amartinez98@gatech.edu::35d9bc75-8f37-46c3-80b8-1ecdfa5e2ce6" providerId="AD" clId="Web-{722B6BC4-0759-409F-8E36-4DD125B942C6}" dt="2021-10-18T03:43:54.275" v="88" actId="20577"/>
        <pc:sldMkLst>
          <pc:docMk/>
          <pc:sldMk cId="4175748989" sldId="353"/>
        </pc:sldMkLst>
        <pc:spChg chg="add mod">
          <ac:chgData name="Martinez Abramovitz, Ariel" userId="S::amartinez98@gatech.edu::35d9bc75-8f37-46c3-80b8-1ecdfa5e2ce6" providerId="AD" clId="Web-{722B6BC4-0759-409F-8E36-4DD125B942C6}" dt="2021-10-18T03:42:03.707" v="49" actId="20577"/>
          <ac:spMkLst>
            <pc:docMk/>
            <pc:sldMk cId="4175748989" sldId="353"/>
            <ac:spMk id="5" creationId="{922B6DE2-BCC1-4F34-A1D1-FF60ACBB21A6}"/>
          </ac:spMkLst>
        </pc:spChg>
        <pc:spChg chg="add mod">
          <ac:chgData name="Martinez Abramovitz, Ariel" userId="S::amartinez98@gatech.edu::35d9bc75-8f37-46c3-80b8-1ecdfa5e2ce6" providerId="AD" clId="Web-{722B6BC4-0759-409F-8E36-4DD125B942C6}" dt="2021-10-18T03:42:35.926" v="71" actId="20577"/>
          <ac:spMkLst>
            <pc:docMk/>
            <pc:sldMk cId="4175748989" sldId="353"/>
            <ac:spMk id="9" creationId="{D6F40886-7ECD-4B7E-A57F-1132D6CCD404}"/>
          </ac:spMkLst>
        </pc:spChg>
        <pc:spChg chg="add mod">
          <ac:chgData name="Martinez Abramovitz, Ariel" userId="S::amartinez98@gatech.edu::35d9bc75-8f37-46c3-80b8-1ecdfa5e2ce6" providerId="AD" clId="Web-{722B6BC4-0759-409F-8E36-4DD125B942C6}" dt="2021-10-18T03:43:54.275" v="88" actId="20577"/>
          <ac:spMkLst>
            <pc:docMk/>
            <pc:sldMk cId="4175748989" sldId="353"/>
            <ac:spMk id="10" creationId="{1D2BE5DD-0D6B-4540-AEA4-E6E9110B2DD3}"/>
          </ac:spMkLst>
        </pc:spChg>
      </pc:sldChg>
    </pc:docChg>
  </pc:docChgLst>
  <pc:docChgLst>
    <pc:chgData name="Nakazawa, Allison M" userId="S::anakazawa7@gatech.edu::434e347d-bc06-4936-8f1a-589032403e0e" providerId="AD" clId="Web-{60349402-3938-4D57-AB74-E42052F88332}"/>
    <pc:docChg chg="modSld">
      <pc:chgData name="Nakazawa, Allison M" userId="S::anakazawa7@gatech.edu::434e347d-bc06-4936-8f1a-589032403e0e" providerId="AD" clId="Web-{60349402-3938-4D57-AB74-E42052F88332}" dt="2020-10-12T16:00:15.214" v="31" actId="20577"/>
      <pc:docMkLst>
        <pc:docMk/>
      </pc:docMkLst>
      <pc:sldChg chg="modSp">
        <pc:chgData name="Nakazawa, Allison M" userId="S::anakazawa7@gatech.edu::434e347d-bc06-4936-8f1a-589032403e0e" providerId="AD" clId="Web-{60349402-3938-4D57-AB74-E42052F88332}" dt="2020-10-12T16:00:15.214" v="31" actId="20577"/>
        <pc:sldMkLst>
          <pc:docMk/>
          <pc:sldMk cId="2426668019" sldId="277"/>
        </pc:sldMkLst>
        <pc:spChg chg="mod">
          <ac:chgData name="Nakazawa, Allison M" userId="S::anakazawa7@gatech.edu::434e347d-bc06-4936-8f1a-589032403e0e" providerId="AD" clId="Web-{60349402-3938-4D57-AB74-E42052F88332}" dt="2020-10-12T16:00:15.214" v="31" actId="20577"/>
          <ac:spMkLst>
            <pc:docMk/>
            <pc:sldMk cId="2426668019" sldId="277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3E96D496-D726-4705-8BE3-568E75EB1655}"/>
    <pc:docChg chg="modSld">
      <pc:chgData name="Patel, Dhruv V" userId="S::dpatel406@gatech.edu::89eebba9-d428-40b5-91eb-13049a1e6473" providerId="AD" clId="Web-{3E96D496-D726-4705-8BE3-568E75EB1655}" dt="2021-10-18T22:31:14.451" v="84" actId="20577"/>
      <pc:docMkLst>
        <pc:docMk/>
      </pc:docMkLst>
      <pc:sldChg chg="delSp modSp">
        <pc:chgData name="Patel, Dhruv V" userId="S::dpatel406@gatech.edu::89eebba9-d428-40b5-91eb-13049a1e6473" providerId="AD" clId="Web-{3E96D496-D726-4705-8BE3-568E75EB1655}" dt="2021-10-18T22:31:11.888" v="82" actId="20577"/>
        <pc:sldMkLst>
          <pc:docMk/>
          <pc:sldMk cId="1890957424" sldId="299"/>
        </pc:sldMkLst>
        <pc:spChg chg="mod">
          <ac:chgData name="Patel, Dhruv V" userId="S::dpatel406@gatech.edu::89eebba9-d428-40b5-91eb-13049a1e6473" providerId="AD" clId="Web-{3E96D496-D726-4705-8BE3-568E75EB1655}" dt="2021-10-18T22:31:11.888" v="82" actId="20577"/>
          <ac:spMkLst>
            <pc:docMk/>
            <pc:sldMk cId="1890957424" sldId="299"/>
            <ac:spMk id="76" creationId="{00000000-0000-0000-0000-000000000000}"/>
          </ac:spMkLst>
        </pc:spChg>
        <pc:picChg chg="del">
          <ac:chgData name="Patel, Dhruv V" userId="S::dpatel406@gatech.edu::89eebba9-d428-40b5-91eb-13049a1e6473" providerId="AD" clId="Web-{3E96D496-D726-4705-8BE3-568E75EB1655}" dt="2021-10-18T22:26:47.553" v="36"/>
          <ac:picMkLst>
            <pc:docMk/>
            <pc:sldMk cId="1890957424" sldId="299"/>
            <ac:picMk id="3" creationId="{DAC2ADF1-036B-46E4-9CC0-5D31E09FF1BD}"/>
          </ac:picMkLst>
        </pc:picChg>
        <pc:picChg chg="mod">
          <ac:chgData name="Patel, Dhruv V" userId="S::dpatel406@gatech.edu::89eebba9-d428-40b5-91eb-13049a1e6473" providerId="AD" clId="Web-{3E96D496-D726-4705-8BE3-568E75EB1655}" dt="2021-10-18T22:26:59.709" v="46" actId="1076"/>
          <ac:picMkLst>
            <pc:docMk/>
            <pc:sldMk cId="1890957424" sldId="299"/>
            <ac:picMk id="4" creationId="{5AD56551-3BFE-4FA7-B711-598F4B4D6A5F}"/>
          </ac:picMkLst>
        </pc:picChg>
      </pc:sldChg>
      <pc:sldChg chg="delSp modSp delAnim">
        <pc:chgData name="Patel, Dhruv V" userId="S::dpatel406@gatech.edu::89eebba9-d428-40b5-91eb-13049a1e6473" providerId="AD" clId="Web-{3E96D496-D726-4705-8BE3-568E75EB1655}" dt="2021-10-18T22:31:14.451" v="84" actId="20577"/>
        <pc:sldMkLst>
          <pc:docMk/>
          <pc:sldMk cId="4175748989" sldId="353"/>
        </pc:sldMkLst>
        <pc:spChg chg="mod">
          <ac:chgData name="Patel, Dhruv V" userId="S::dpatel406@gatech.edu::89eebba9-d428-40b5-91eb-13049a1e6473" providerId="AD" clId="Web-{3E96D496-D726-4705-8BE3-568E75EB1655}" dt="2021-10-18T22:27:29.992" v="47" actId="1076"/>
          <ac:spMkLst>
            <pc:docMk/>
            <pc:sldMk cId="4175748989" sldId="353"/>
            <ac:spMk id="6" creationId="{076FA8A3-2004-4C7C-805A-9A6554CEBDD6}"/>
          </ac:spMkLst>
        </pc:spChg>
        <pc:spChg chg="mod">
          <ac:chgData name="Patel, Dhruv V" userId="S::dpatel406@gatech.edu::89eebba9-d428-40b5-91eb-13049a1e6473" providerId="AD" clId="Web-{3E96D496-D726-4705-8BE3-568E75EB1655}" dt="2021-10-18T22:30:09.980" v="73" actId="1076"/>
          <ac:spMkLst>
            <pc:docMk/>
            <pc:sldMk cId="4175748989" sldId="353"/>
            <ac:spMk id="7" creationId="{D1348BA7-164A-4AF2-8651-B2A68701AC8F}"/>
          </ac:spMkLst>
        </pc:spChg>
        <pc:spChg chg="mod">
          <ac:chgData name="Patel, Dhruv V" userId="S::dpatel406@gatech.edu::89eebba9-d428-40b5-91eb-13049a1e6473" providerId="AD" clId="Web-{3E96D496-D726-4705-8BE3-568E75EB1655}" dt="2021-10-18T22:26:06.177" v="24" actId="1076"/>
          <ac:spMkLst>
            <pc:docMk/>
            <pc:sldMk cId="4175748989" sldId="353"/>
            <ac:spMk id="8" creationId="{7E1D5A57-D78A-4EF5-9F79-9D5CC6558375}"/>
          </ac:spMkLst>
        </pc:spChg>
        <pc:spChg chg="del">
          <ac:chgData name="Patel, Dhruv V" userId="S::dpatel406@gatech.edu::89eebba9-d428-40b5-91eb-13049a1e6473" providerId="AD" clId="Web-{3E96D496-D726-4705-8BE3-568E75EB1655}" dt="2021-10-18T22:25:34.348" v="11"/>
          <ac:spMkLst>
            <pc:docMk/>
            <pc:sldMk cId="4175748989" sldId="353"/>
            <ac:spMk id="9" creationId="{D6F40886-7ECD-4B7E-A57F-1132D6CCD404}"/>
          </ac:spMkLst>
        </pc:spChg>
        <pc:spChg chg="mod">
          <ac:chgData name="Patel, Dhruv V" userId="S::dpatel406@gatech.edu::89eebba9-d428-40b5-91eb-13049a1e6473" providerId="AD" clId="Web-{3E96D496-D726-4705-8BE3-568E75EB1655}" dt="2021-10-18T22:25:59.833" v="22" actId="1076"/>
          <ac:spMkLst>
            <pc:docMk/>
            <pc:sldMk cId="4175748989" sldId="353"/>
            <ac:spMk id="10" creationId="{1D2BE5DD-0D6B-4540-AEA4-E6E9110B2DD3}"/>
          </ac:spMkLst>
        </pc:spChg>
        <pc:spChg chg="mod">
          <ac:chgData name="Patel, Dhruv V" userId="S::dpatel406@gatech.edu::89eebba9-d428-40b5-91eb-13049a1e6473" providerId="AD" clId="Web-{3E96D496-D726-4705-8BE3-568E75EB1655}" dt="2021-10-18T22:31:14.451" v="84" actId="20577"/>
          <ac:spMkLst>
            <pc:docMk/>
            <pc:sldMk cId="4175748989" sldId="353"/>
            <ac:spMk id="76" creationId="{00000000-0000-0000-0000-000000000000}"/>
          </ac:spMkLst>
        </pc:spChg>
        <pc:picChg chg="del">
          <ac:chgData name="Patel, Dhruv V" userId="S::dpatel406@gatech.edu::89eebba9-d428-40b5-91eb-13049a1e6473" providerId="AD" clId="Web-{3E96D496-D726-4705-8BE3-568E75EB1655}" dt="2021-10-18T22:25:31.566" v="10"/>
          <ac:picMkLst>
            <pc:docMk/>
            <pc:sldMk cId="4175748989" sldId="353"/>
            <ac:picMk id="3" creationId="{DAC2ADF1-036B-46E4-9CC0-5D31E09FF1BD}"/>
          </ac:picMkLst>
        </pc:picChg>
        <pc:picChg chg="mod">
          <ac:chgData name="Patel, Dhruv V" userId="S::dpatel406@gatech.edu::89eebba9-d428-40b5-91eb-13049a1e6473" providerId="AD" clId="Web-{3E96D496-D726-4705-8BE3-568E75EB1655}" dt="2021-10-18T22:26:09.771" v="25" actId="1076"/>
          <ac:picMkLst>
            <pc:docMk/>
            <pc:sldMk cId="4175748989" sldId="353"/>
            <ac:picMk id="4" creationId="{5AD56551-3BFE-4FA7-B711-598F4B4D6A5F}"/>
          </ac:picMkLst>
        </pc:picChg>
      </pc:sldChg>
    </pc:docChg>
  </pc:docChgLst>
  <pc:docChgLst>
    <pc:chgData name="Nakazawa, Allison M" userId="S::anakazawa7@gatech.edu::434e347d-bc06-4936-8f1a-589032403e0e" providerId="AD" clId="Web-{1EBF7D17-6DDC-4BF7-8823-BD63D968A613}"/>
    <pc:docChg chg="modSld">
      <pc:chgData name="Nakazawa, Allison M" userId="S::anakazawa7@gatech.edu::434e347d-bc06-4936-8f1a-589032403e0e" providerId="AD" clId="Web-{1EBF7D17-6DDC-4BF7-8823-BD63D968A613}" dt="2020-10-05T14:40:50.787" v="0" actId="20577"/>
      <pc:docMkLst>
        <pc:docMk/>
      </pc:docMkLst>
      <pc:sldChg chg="modSp">
        <pc:chgData name="Nakazawa, Allison M" userId="S::anakazawa7@gatech.edu::434e347d-bc06-4936-8f1a-589032403e0e" providerId="AD" clId="Web-{1EBF7D17-6DDC-4BF7-8823-BD63D968A613}" dt="2020-10-05T14:40:50.787" v="0" actId="20577"/>
        <pc:sldMkLst>
          <pc:docMk/>
          <pc:sldMk cId="0" sldId="256"/>
        </pc:sldMkLst>
        <pc:spChg chg="mod">
          <ac:chgData name="Nakazawa, Allison M" userId="S::anakazawa7@gatech.edu::434e347d-bc06-4936-8f1a-589032403e0e" providerId="AD" clId="Web-{1EBF7D17-6DDC-4BF7-8823-BD63D968A613}" dt="2020-10-05T14:40:50.787" v="0" actId="20577"/>
          <ac:spMkLst>
            <pc:docMk/>
            <pc:sldMk cId="0" sldId="256"/>
            <ac:spMk id="66" creationId="{00000000-0000-0000-0000-000000000000}"/>
          </ac:spMkLst>
        </pc:spChg>
      </pc:sldChg>
    </pc:docChg>
  </pc:docChgLst>
  <pc:docChgLst>
    <pc:chgData name="Zhu, Julia" userId="S::jzhu407@gatech.edu::c5219387-84a1-486f-80c9-502bb1d94971" providerId="AD" clId="Web-{5C1ABE19-2EA9-4AA0-8C3B-6B8BCD160059}"/>
    <pc:docChg chg="">
      <pc:chgData name="Zhu, Julia" userId="S::jzhu407@gatech.edu::c5219387-84a1-486f-80c9-502bb1d94971" providerId="AD" clId="Web-{5C1ABE19-2EA9-4AA0-8C3B-6B8BCD160059}" dt="2020-10-13T16:34:42.611" v="0"/>
      <pc:docMkLst>
        <pc:docMk/>
      </pc:docMkLst>
      <pc:sldChg chg="addCm">
        <pc:chgData name="Zhu, Julia" userId="S::jzhu407@gatech.edu::c5219387-84a1-486f-80c9-502bb1d94971" providerId="AD" clId="Web-{5C1ABE19-2EA9-4AA0-8C3B-6B8BCD160059}" dt="2020-10-13T16:34:42.611" v="0"/>
        <pc:sldMkLst>
          <pc:docMk/>
          <pc:sldMk cId="467265054" sldId="279"/>
        </pc:sldMkLst>
      </pc:sldChg>
    </pc:docChg>
  </pc:docChgLst>
  <pc:docChgLst>
    <pc:chgData name="Bush, Brittney J" userId="S::bbush9@gatech.edu::b4fe8df5-5712-459f-a984-fe67de4aa889" providerId="AD" clId="Web-{C9894803-31FE-70EE-E21B-96C1CE49E25C}"/>
    <pc:docChg chg="modSld">
      <pc:chgData name="Bush, Brittney J" userId="S::bbush9@gatech.edu::b4fe8df5-5712-459f-a984-fe67de4aa889" providerId="AD" clId="Web-{C9894803-31FE-70EE-E21B-96C1CE49E25C}" dt="2020-10-11T18:22:38.704" v="30"/>
      <pc:docMkLst>
        <pc:docMk/>
      </pc:docMkLst>
      <pc:sldChg chg="addCm modNotes">
        <pc:chgData name="Bush, Brittney J" userId="S::bbush9@gatech.edu::b4fe8df5-5712-459f-a984-fe67de4aa889" providerId="AD" clId="Web-{C9894803-31FE-70EE-E21B-96C1CE49E25C}" dt="2020-10-11T18:22:38.704" v="30"/>
        <pc:sldMkLst>
          <pc:docMk/>
          <pc:sldMk cId="467265054" sldId="279"/>
        </pc:sldMkLst>
      </pc:sldChg>
    </pc:docChg>
  </pc:docChgLst>
  <pc:docChgLst>
    <pc:chgData name="Zhu, Julia" userId="S::jzhu407@gatech.edu::c5219387-84a1-486f-80c9-502bb1d94971" providerId="AD" clId="Web-{06033171-3EB2-4EE5-9FA7-80CB67C66733}"/>
    <pc:docChg chg="addSld delSld modSld">
      <pc:chgData name="Zhu, Julia" userId="S::jzhu407@gatech.edu::c5219387-84a1-486f-80c9-502bb1d94971" providerId="AD" clId="Web-{06033171-3EB2-4EE5-9FA7-80CB67C66733}" dt="2020-10-12T17:24:15.849" v="21" actId="20577"/>
      <pc:docMkLst>
        <pc:docMk/>
      </pc:docMkLst>
      <pc:sldChg chg="modSp">
        <pc:chgData name="Zhu, Julia" userId="S::jzhu407@gatech.edu::c5219387-84a1-486f-80c9-502bb1d94971" providerId="AD" clId="Web-{06033171-3EB2-4EE5-9FA7-80CB67C66733}" dt="2020-10-12T17:24:15.849" v="21" actId="20577"/>
        <pc:sldMkLst>
          <pc:docMk/>
          <pc:sldMk cId="88811226" sldId="262"/>
        </pc:sldMkLst>
        <pc:spChg chg="mod">
          <ac:chgData name="Zhu, Julia" userId="S::jzhu407@gatech.edu::c5219387-84a1-486f-80c9-502bb1d94971" providerId="AD" clId="Web-{06033171-3EB2-4EE5-9FA7-80CB67C66733}" dt="2020-10-12T17:24:15.849" v="21" actId="20577"/>
          <ac:spMkLst>
            <pc:docMk/>
            <pc:sldMk cId="88811226" sldId="262"/>
            <ac:spMk id="76" creationId="{00000000-0000-0000-0000-000000000000}"/>
          </ac:spMkLst>
        </pc:spChg>
      </pc:sldChg>
      <pc:sldChg chg="add del">
        <pc:chgData name="Zhu, Julia" userId="S::jzhu407@gatech.edu::c5219387-84a1-486f-80c9-502bb1d94971" providerId="AD" clId="Web-{06033171-3EB2-4EE5-9FA7-80CB67C66733}" dt="2020-10-12T17:23:07.208" v="3"/>
        <pc:sldMkLst>
          <pc:docMk/>
          <pc:sldMk cId="2315454808" sldId="294"/>
        </pc:sldMkLst>
      </pc:sldChg>
    </pc:docChg>
  </pc:docChgLst>
  <pc:docChgLst>
    <pc:chgData name="Zhu, Julia" userId="S::jzhu407@gatech.edu::c5219387-84a1-486f-80c9-502bb1d94971" providerId="AD" clId="Web-{31E8BC2A-4949-44C7-9BCB-4491B83CF87A}"/>
    <pc:docChg chg="addSld delSld modSld">
      <pc:chgData name="Zhu, Julia" userId="S::jzhu407@gatech.edu::c5219387-84a1-486f-80c9-502bb1d94971" providerId="AD" clId="Web-{31E8BC2A-4949-44C7-9BCB-4491B83CF87A}" dt="2020-10-08T21:44:48.752" v="271" actId="20577"/>
      <pc:docMkLst>
        <pc:docMk/>
      </pc:docMkLst>
      <pc:sldChg chg="modSp">
        <pc:chgData name="Zhu, Julia" userId="S::jzhu407@gatech.edu::c5219387-84a1-486f-80c9-502bb1d94971" providerId="AD" clId="Web-{31E8BC2A-4949-44C7-9BCB-4491B83CF87A}" dt="2020-10-08T21:44:48.752" v="271" actId="20577"/>
        <pc:sldMkLst>
          <pc:docMk/>
          <pc:sldMk cId="88811226" sldId="262"/>
        </pc:sldMkLst>
        <pc:spChg chg="mod">
          <ac:chgData name="Zhu, Julia" userId="S::jzhu407@gatech.edu::c5219387-84a1-486f-80c9-502bb1d94971" providerId="AD" clId="Web-{31E8BC2A-4949-44C7-9BCB-4491B83CF87A}" dt="2020-10-08T21:44:48.752" v="271" actId="20577"/>
          <ac:spMkLst>
            <pc:docMk/>
            <pc:sldMk cId="88811226" sldId="262"/>
            <ac:spMk id="76" creationId="{00000000-0000-0000-0000-000000000000}"/>
          </ac:spMkLst>
        </pc:spChg>
      </pc:sldChg>
      <pc:sldChg chg="addSp modSp">
        <pc:chgData name="Zhu, Julia" userId="S::jzhu407@gatech.edu::c5219387-84a1-486f-80c9-502bb1d94971" providerId="AD" clId="Web-{31E8BC2A-4949-44C7-9BCB-4491B83CF87A}" dt="2020-10-08T21:39:50.947" v="14" actId="1076"/>
        <pc:sldMkLst>
          <pc:docMk/>
          <pc:sldMk cId="2003725653" sldId="263"/>
        </pc:sldMkLst>
        <pc:picChg chg="add mod">
          <ac:chgData name="Zhu, Julia" userId="S::jzhu407@gatech.edu::c5219387-84a1-486f-80c9-502bb1d94971" providerId="AD" clId="Web-{31E8BC2A-4949-44C7-9BCB-4491B83CF87A}" dt="2020-10-08T21:39:37.775" v="9" actId="14100"/>
          <ac:picMkLst>
            <pc:docMk/>
            <pc:sldMk cId="2003725653" sldId="263"/>
            <ac:picMk id="2" creationId="{486122C8-583A-4CFC-A483-A4E82154BBDA}"/>
          </ac:picMkLst>
        </pc:picChg>
        <pc:picChg chg="add mod">
          <ac:chgData name="Zhu, Julia" userId="S::jzhu407@gatech.edu::c5219387-84a1-486f-80c9-502bb1d94971" providerId="AD" clId="Web-{31E8BC2A-4949-44C7-9BCB-4491B83CF87A}" dt="2020-10-08T21:39:50.947" v="14" actId="1076"/>
          <ac:picMkLst>
            <pc:docMk/>
            <pc:sldMk cId="2003725653" sldId="263"/>
            <ac:picMk id="3" creationId="{9EA8EFBD-D7BC-4EEA-8591-D57D48E63843}"/>
          </ac:picMkLst>
        </pc:picChg>
      </pc:sldChg>
      <pc:sldChg chg="add del">
        <pc:chgData name="Zhu, Julia" userId="S::jzhu407@gatech.edu::c5219387-84a1-486f-80c9-502bb1d94971" providerId="AD" clId="Web-{31E8BC2A-4949-44C7-9BCB-4491B83CF87A}" dt="2020-10-08T21:39:43.869" v="12"/>
        <pc:sldMkLst>
          <pc:docMk/>
          <pc:sldMk cId="4287609616" sldId="281"/>
        </pc:sldMkLst>
      </pc:sldChg>
      <pc:sldChg chg="modSp add">
        <pc:chgData name="Zhu, Julia" userId="S::jzhu407@gatech.edu::c5219387-84a1-486f-80c9-502bb1d94971" providerId="AD" clId="Web-{31E8BC2A-4949-44C7-9BCB-4491B83CF87A}" dt="2020-10-08T21:39:30.478" v="6" actId="20577"/>
        <pc:sldMkLst>
          <pc:docMk/>
          <pc:sldMk cId="2599857442" sldId="282"/>
        </pc:sldMkLst>
        <pc:spChg chg="mod">
          <ac:chgData name="Zhu, Julia" userId="S::jzhu407@gatech.edu::c5219387-84a1-486f-80c9-502bb1d94971" providerId="AD" clId="Web-{31E8BC2A-4949-44C7-9BCB-4491B83CF87A}" dt="2020-10-08T21:39:30.478" v="6" actId="20577"/>
          <ac:spMkLst>
            <pc:docMk/>
            <pc:sldMk cId="2599857442" sldId="282"/>
            <ac:spMk id="5" creationId="{02B6703E-D387-4D72-B860-FE160C345CEA}"/>
          </ac:spMkLst>
        </pc:spChg>
      </pc:sldChg>
    </pc:docChg>
  </pc:docChgLst>
  <pc:docChgLst>
    <pc:chgData name="Martinez Abramovitz, Ariel" userId="S::amartinez98@gatech.edu::35d9bc75-8f37-46c3-80b8-1ecdfa5e2ce6" providerId="AD" clId="Web-{1CED9ABD-2CA8-4145-8DFC-1A1AE7204EE7}"/>
    <pc:docChg chg="modSld">
      <pc:chgData name="Martinez Abramovitz, Ariel" userId="S::amartinez98@gatech.edu::35d9bc75-8f37-46c3-80b8-1ecdfa5e2ce6" providerId="AD" clId="Web-{1CED9ABD-2CA8-4145-8DFC-1A1AE7204EE7}" dt="2021-03-21T05:42:23.505" v="38" actId="20577"/>
      <pc:docMkLst>
        <pc:docMk/>
      </pc:docMkLst>
      <pc:sldChg chg="modSp">
        <pc:chgData name="Martinez Abramovitz, Ariel" userId="S::amartinez98@gatech.edu::35d9bc75-8f37-46c3-80b8-1ecdfa5e2ce6" providerId="AD" clId="Web-{1CED9ABD-2CA8-4145-8DFC-1A1AE7204EE7}" dt="2021-03-21T05:42:23.505" v="38" actId="20577"/>
        <pc:sldMkLst>
          <pc:docMk/>
          <pc:sldMk cId="2655134929" sldId="298"/>
        </pc:sldMkLst>
        <pc:spChg chg="mod">
          <ac:chgData name="Martinez Abramovitz, Ariel" userId="S::amartinez98@gatech.edu::35d9bc75-8f37-46c3-80b8-1ecdfa5e2ce6" providerId="AD" clId="Web-{1CED9ABD-2CA8-4145-8DFC-1A1AE7204EE7}" dt="2021-03-21T05:42:23.505" v="38" actId="20577"/>
          <ac:spMkLst>
            <pc:docMk/>
            <pc:sldMk cId="2655134929" sldId="298"/>
            <ac:spMk id="76" creationId="{00000000-0000-0000-0000-000000000000}"/>
          </ac:spMkLst>
        </pc:spChg>
      </pc:sldChg>
    </pc:docChg>
  </pc:docChgLst>
  <pc:docChgLst>
    <pc:chgData name="Bush, Brittney J" userId="S::bbush9@gatech.edu::b4fe8df5-5712-459f-a984-fe67de4aa889" providerId="AD" clId="Web-{5E75BE32-7135-4E5E-A451-737569EEFDD9}"/>
    <pc:docChg chg="modSld">
      <pc:chgData name="Bush, Brittney J" userId="S::bbush9@gatech.edu::b4fe8df5-5712-459f-a984-fe67de4aa889" providerId="AD" clId="Web-{5E75BE32-7135-4E5E-A451-737569EEFDD9}" dt="2020-10-12T19:10:50.146" v="109"/>
      <pc:docMkLst>
        <pc:docMk/>
      </pc:docMkLst>
      <pc:sldChg chg="modSp addCm modCm modNotes">
        <pc:chgData name="Bush, Brittney J" userId="S::bbush9@gatech.edu::b4fe8df5-5712-459f-a984-fe67de4aa889" providerId="AD" clId="Web-{5E75BE32-7135-4E5E-A451-737569EEFDD9}" dt="2020-10-12T19:10:50.146" v="109"/>
        <pc:sldMkLst>
          <pc:docMk/>
          <pc:sldMk cId="467265054" sldId="279"/>
        </pc:sldMkLst>
        <pc:spChg chg="mod">
          <ac:chgData name="Bush, Brittney J" userId="S::bbush9@gatech.edu::b4fe8df5-5712-459f-a984-fe67de4aa889" providerId="AD" clId="Web-{5E75BE32-7135-4E5E-A451-737569EEFDD9}" dt="2020-10-12T19:10:45.161" v="108" actId="14100"/>
          <ac:spMkLst>
            <pc:docMk/>
            <pc:sldMk cId="467265054" sldId="279"/>
            <ac:spMk id="21" creationId="{F2CCB3DE-1D70-41B5-8A5D-9538291FF286}"/>
          </ac:spMkLst>
        </pc:spChg>
      </pc:sldChg>
    </pc:docChg>
  </pc:docChgLst>
  <pc:docChgLst>
    <pc:chgData name="Zhu, Julia" userId="S::jzhu407@gatech.edu::c5219387-84a1-486f-80c9-502bb1d94971" providerId="AD" clId="Web-{59886651-3123-4E92-9BAB-D7F33E4D0851}"/>
    <pc:docChg chg="modSld">
      <pc:chgData name="Zhu, Julia" userId="S::jzhu407@gatech.edu::c5219387-84a1-486f-80c9-502bb1d94971" providerId="AD" clId="Web-{59886651-3123-4E92-9BAB-D7F33E4D0851}" dt="2020-10-14T03:42:12.905" v="6" actId="1076"/>
      <pc:docMkLst>
        <pc:docMk/>
      </pc:docMkLst>
      <pc:sldChg chg="addSp delSp modSp">
        <pc:chgData name="Zhu, Julia" userId="S::jzhu407@gatech.edu::c5219387-84a1-486f-80c9-502bb1d94971" providerId="AD" clId="Web-{59886651-3123-4E92-9BAB-D7F33E4D0851}" dt="2020-10-14T03:42:12.905" v="6" actId="1076"/>
        <pc:sldMkLst>
          <pc:docMk/>
          <pc:sldMk cId="3093680278" sldId="293"/>
        </pc:sldMkLst>
        <pc:picChg chg="del">
          <ac:chgData name="Zhu, Julia" userId="S::jzhu407@gatech.edu::c5219387-84a1-486f-80c9-502bb1d94971" providerId="AD" clId="Web-{59886651-3123-4E92-9BAB-D7F33E4D0851}" dt="2020-10-14T03:42:04.513" v="1"/>
          <ac:picMkLst>
            <pc:docMk/>
            <pc:sldMk cId="3093680278" sldId="293"/>
            <ac:picMk id="2" creationId="{94BA2B96-6603-4A5E-95D9-695C5785D24F}"/>
          </ac:picMkLst>
        </pc:picChg>
        <pc:picChg chg="add mod">
          <ac:chgData name="Zhu, Julia" userId="S::jzhu407@gatech.edu::c5219387-84a1-486f-80c9-502bb1d94971" providerId="AD" clId="Web-{59886651-3123-4E92-9BAB-D7F33E4D0851}" dt="2020-10-14T03:42:12.905" v="6" actId="1076"/>
          <ac:picMkLst>
            <pc:docMk/>
            <pc:sldMk cId="3093680278" sldId="293"/>
            <ac:picMk id="5" creationId="{D4F13FA4-5EEB-43DC-8A71-5EAD2C335B4B}"/>
          </ac:picMkLst>
        </pc:picChg>
      </pc:sldChg>
    </pc:docChg>
  </pc:docChgLst>
  <pc:docChgLst>
    <pc:chgData name="Bush, Brittney J" userId="S::bbush9@gatech.edu::b4fe8df5-5712-459f-a984-fe67de4aa889" providerId="AD" clId="Web-{D13F47D8-D192-46EF-9FF7-BD2F0C960F95}"/>
    <pc:docChg chg="modSld">
      <pc:chgData name="Bush, Brittney J" userId="S::bbush9@gatech.edu::b4fe8df5-5712-459f-a984-fe67de4aa889" providerId="AD" clId="Web-{D13F47D8-D192-46EF-9FF7-BD2F0C960F95}" dt="2020-10-12T16:36:41.655" v="2"/>
      <pc:docMkLst>
        <pc:docMk/>
      </pc:docMkLst>
      <pc:sldChg chg="addSp delSp addCm">
        <pc:chgData name="Bush, Brittney J" userId="S::bbush9@gatech.edu::b4fe8df5-5712-459f-a984-fe67de4aa889" providerId="AD" clId="Web-{D13F47D8-D192-46EF-9FF7-BD2F0C960F95}" dt="2020-10-12T16:36:41.655" v="2"/>
        <pc:sldMkLst>
          <pc:docMk/>
          <pc:sldMk cId="71959508" sldId="273"/>
        </pc:sldMkLst>
        <pc:picChg chg="add">
          <ac:chgData name="Bush, Brittney J" userId="S::bbush9@gatech.edu::b4fe8df5-5712-459f-a984-fe67de4aa889" providerId="AD" clId="Web-{D13F47D8-D192-46EF-9FF7-BD2F0C960F95}" dt="2020-10-12T16:36:25.451" v="1"/>
          <ac:picMkLst>
            <pc:docMk/>
            <pc:sldMk cId="71959508" sldId="273"/>
            <ac:picMk id="2" creationId="{9CB7E0E4-22A2-439A-B15C-1C76CB1DB42E}"/>
          </ac:picMkLst>
        </pc:picChg>
        <pc:picChg chg="del">
          <ac:chgData name="Bush, Brittney J" userId="S::bbush9@gatech.edu::b4fe8df5-5712-459f-a984-fe67de4aa889" providerId="AD" clId="Web-{D13F47D8-D192-46EF-9FF7-BD2F0C960F95}" dt="2020-10-12T16:36:24.451" v="0"/>
          <ac:picMkLst>
            <pc:docMk/>
            <pc:sldMk cId="71959508" sldId="273"/>
            <ac:picMk id="5" creationId="{7F3A1FE2-4B89-4831-8010-AFAA3BDA3B24}"/>
          </ac:picMkLst>
        </pc:picChg>
      </pc:sldChg>
    </pc:docChg>
  </pc:docChgLst>
  <pc:docChgLst>
    <pc:chgData name="Patel, Dhruv V" userId="S::dpatel406@gatech.edu::89eebba9-d428-40b5-91eb-13049a1e6473" providerId="AD" clId="Web-{59D8AA7A-8DDE-4BAB-8C76-A6EA2D5EBE8C}"/>
    <pc:docChg chg="modSld">
      <pc:chgData name="Patel, Dhruv V" userId="S::dpatel406@gatech.edu::89eebba9-d428-40b5-91eb-13049a1e6473" providerId="AD" clId="Web-{59D8AA7A-8DDE-4BAB-8C76-A6EA2D5EBE8C}" dt="2021-03-23T15:16:18.733" v="2" actId="20577"/>
      <pc:docMkLst>
        <pc:docMk/>
      </pc:docMkLst>
      <pc:sldChg chg="modSp">
        <pc:chgData name="Patel, Dhruv V" userId="S::dpatel406@gatech.edu::89eebba9-d428-40b5-91eb-13049a1e6473" providerId="AD" clId="Web-{59D8AA7A-8DDE-4BAB-8C76-A6EA2D5EBE8C}" dt="2021-03-23T15:16:18.733" v="2" actId="20577"/>
        <pc:sldMkLst>
          <pc:docMk/>
          <pc:sldMk cId="1890957424" sldId="299"/>
        </pc:sldMkLst>
        <pc:spChg chg="mod">
          <ac:chgData name="Patel, Dhruv V" userId="S::dpatel406@gatech.edu::89eebba9-d428-40b5-91eb-13049a1e6473" providerId="AD" clId="Web-{59D8AA7A-8DDE-4BAB-8C76-A6EA2D5EBE8C}" dt="2021-03-23T15:16:18.733" v="2" actId="20577"/>
          <ac:spMkLst>
            <pc:docMk/>
            <pc:sldMk cId="1890957424" sldId="299"/>
            <ac:spMk id="76" creationId="{00000000-0000-0000-0000-000000000000}"/>
          </ac:spMkLst>
        </pc:spChg>
      </pc:sldChg>
    </pc:docChg>
  </pc:docChgLst>
  <pc:docChgLst>
    <pc:chgData name="Zhu, Julia" userId="S::jzhu407@gatech.edu::c5219387-84a1-486f-80c9-502bb1d94971" providerId="AD" clId="Web-{85653861-581A-44B2-B25E-70E71731BA11}"/>
    <pc:docChg chg="addSld modSld">
      <pc:chgData name="Zhu, Julia" userId="S::jzhu407@gatech.edu::c5219387-84a1-486f-80c9-502bb1d94971" providerId="AD" clId="Web-{85653861-581A-44B2-B25E-70E71731BA11}" dt="2020-10-09T17:12:15.646" v="146" actId="20577"/>
      <pc:docMkLst>
        <pc:docMk/>
      </pc:docMkLst>
      <pc:sldChg chg="addSp modSp">
        <pc:chgData name="Zhu, Julia" userId="S::jzhu407@gatech.edu::c5219387-84a1-486f-80c9-502bb1d94971" providerId="AD" clId="Web-{85653861-581A-44B2-B25E-70E71731BA11}" dt="2020-10-09T17:11:35.333" v="139" actId="1076"/>
        <pc:sldMkLst>
          <pc:docMk/>
          <pc:sldMk cId="2425716309" sldId="260"/>
        </pc:sldMkLst>
        <pc:spChg chg="mod">
          <ac:chgData name="Zhu, Julia" userId="S::jzhu407@gatech.edu::c5219387-84a1-486f-80c9-502bb1d94971" providerId="AD" clId="Web-{85653861-581A-44B2-B25E-70E71731BA11}" dt="2020-10-09T17:10:54.567" v="133" actId="20577"/>
          <ac:spMkLst>
            <pc:docMk/>
            <pc:sldMk cId="2425716309" sldId="260"/>
            <ac:spMk id="76" creationId="{00000000-0000-0000-0000-000000000000}"/>
          </ac:spMkLst>
        </pc:spChg>
        <pc:picChg chg="add mod modCrop">
          <ac:chgData name="Zhu, Julia" userId="S::jzhu407@gatech.edu::c5219387-84a1-486f-80c9-502bb1d94971" providerId="AD" clId="Web-{85653861-581A-44B2-B25E-70E71731BA11}" dt="2020-10-09T17:11:35.333" v="139" actId="1076"/>
          <ac:picMkLst>
            <pc:docMk/>
            <pc:sldMk cId="2425716309" sldId="260"/>
            <ac:picMk id="2" creationId="{7207C204-FDB3-4532-B38D-C850E70D4144}"/>
          </ac:picMkLst>
        </pc:picChg>
      </pc:sldChg>
      <pc:sldChg chg="modSp add replId">
        <pc:chgData name="Zhu, Julia" userId="S::jzhu407@gatech.edu::c5219387-84a1-486f-80c9-502bb1d94971" providerId="AD" clId="Web-{85653861-581A-44B2-B25E-70E71731BA11}" dt="2020-10-09T17:12:15.646" v="146" actId="20577"/>
        <pc:sldMkLst>
          <pc:docMk/>
          <pc:sldMk cId="4179073333" sldId="289"/>
        </pc:sldMkLst>
        <pc:spChg chg="mod">
          <ac:chgData name="Zhu, Julia" userId="S::jzhu407@gatech.edu::c5219387-84a1-486f-80c9-502bb1d94971" providerId="AD" clId="Web-{85653861-581A-44B2-B25E-70E71731BA11}" dt="2020-10-09T17:12:15.646" v="146" actId="20577"/>
          <ac:spMkLst>
            <pc:docMk/>
            <pc:sldMk cId="4179073333" sldId="289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0317BBE4-FEFD-4061-9E83-AAC46BAD5A36}"/>
    <pc:docChg chg="modSld sldOrd">
      <pc:chgData name="Patel, Dhruv V" userId="S::dpatel406@gatech.edu::89eebba9-d428-40b5-91eb-13049a1e6473" providerId="AD" clId="Web-{0317BBE4-FEFD-4061-9E83-AAC46BAD5A36}" dt="2021-03-23T14:24:59.376" v="22"/>
      <pc:docMkLst>
        <pc:docMk/>
      </pc:docMkLst>
      <pc:sldChg chg="modSp">
        <pc:chgData name="Patel, Dhruv V" userId="S::dpatel406@gatech.edu::89eebba9-d428-40b5-91eb-13049a1e6473" providerId="AD" clId="Web-{0317BBE4-FEFD-4061-9E83-AAC46BAD5A36}" dt="2021-03-23T14:19:56.718" v="2" actId="20577"/>
        <pc:sldMkLst>
          <pc:docMk/>
          <pc:sldMk cId="0" sldId="257"/>
        </pc:sldMkLst>
        <pc:spChg chg="mod">
          <ac:chgData name="Patel, Dhruv V" userId="S::dpatel406@gatech.edu::89eebba9-d428-40b5-91eb-13049a1e6473" providerId="AD" clId="Web-{0317BBE4-FEFD-4061-9E83-AAC46BAD5A36}" dt="2021-03-23T14:19:56.718" v="2" actId="20577"/>
          <ac:spMkLst>
            <pc:docMk/>
            <pc:sldMk cId="0" sldId="257"/>
            <ac:spMk id="76" creationId="{00000000-0000-0000-0000-000000000000}"/>
          </ac:spMkLst>
        </pc:spChg>
      </pc:sldChg>
      <pc:sldChg chg="ord">
        <pc:chgData name="Patel, Dhruv V" userId="S::dpatel406@gatech.edu::89eebba9-d428-40b5-91eb-13049a1e6473" providerId="AD" clId="Web-{0317BBE4-FEFD-4061-9E83-AAC46BAD5A36}" dt="2021-03-23T14:23:57.326" v="12"/>
        <pc:sldMkLst>
          <pc:docMk/>
          <pc:sldMk cId="3119457688" sldId="323"/>
        </pc:sldMkLst>
      </pc:sldChg>
      <pc:sldChg chg="addSp delSp modSp delCm">
        <pc:chgData name="Patel, Dhruv V" userId="S::dpatel406@gatech.edu::89eebba9-d428-40b5-91eb-13049a1e6473" providerId="AD" clId="Web-{0317BBE4-FEFD-4061-9E83-AAC46BAD5A36}" dt="2021-03-23T14:23:20.043" v="10" actId="1076"/>
        <pc:sldMkLst>
          <pc:docMk/>
          <pc:sldMk cId="4130222097" sldId="326"/>
        </pc:sldMkLst>
        <pc:picChg chg="add mod">
          <ac:chgData name="Patel, Dhruv V" userId="S::dpatel406@gatech.edu::89eebba9-d428-40b5-91eb-13049a1e6473" providerId="AD" clId="Web-{0317BBE4-FEFD-4061-9E83-AAC46BAD5A36}" dt="2021-03-23T14:23:20.043" v="10" actId="1076"/>
          <ac:picMkLst>
            <pc:docMk/>
            <pc:sldMk cId="4130222097" sldId="326"/>
            <ac:picMk id="2" creationId="{9AB6BBC3-C594-4F6E-8C6D-5142A2BB353C}"/>
          </ac:picMkLst>
        </pc:picChg>
        <pc:picChg chg="del">
          <ac:chgData name="Patel, Dhruv V" userId="S::dpatel406@gatech.edu::89eebba9-d428-40b5-91eb-13049a1e6473" providerId="AD" clId="Web-{0317BBE4-FEFD-4061-9E83-AAC46BAD5A36}" dt="2021-03-23T14:22:31.274" v="4"/>
          <ac:picMkLst>
            <pc:docMk/>
            <pc:sldMk cId="4130222097" sldId="326"/>
            <ac:picMk id="3074" creationId="{310A7777-CC80-4A32-AF05-C7F38C5E42D5}"/>
          </ac:picMkLst>
        </pc:picChg>
      </pc:sldChg>
      <pc:sldChg chg="modSp delCm">
        <pc:chgData name="Patel, Dhruv V" userId="S::dpatel406@gatech.edu::89eebba9-d428-40b5-91eb-13049a1e6473" providerId="AD" clId="Web-{0317BBE4-FEFD-4061-9E83-AAC46BAD5A36}" dt="2021-03-23T14:24:59.376" v="22"/>
        <pc:sldMkLst>
          <pc:docMk/>
          <pc:sldMk cId="2662951298" sldId="343"/>
        </pc:sldMkLst>
        <pc:spChg chg="mod">
          <ac:chgData name="Patel, Dhruv V" userId="S::dpatel406@gatech.edu::89eebba9-d428-40b5-91eb-13049a1e6473" providerId="AD" clId="Web-{0317BBE4-FEFD-4061-9E83-AAC46BAD5A36}" dt="2021-03-23T14:24:57.501" v="21" actId="20577"/>
          <ac:spMkLst>
            <pc:docMk/>
            <pc:sldMk cId="2662951298" sldId="343"/>
            <ac:spMk id="76" creationId="{00000000-0000-0000-0000-000000000000}"/>
          </ac:spMkLst>
        </pc:spChg>
      </pc:sldChg>
    </pc:docChg>
  </pc:docChgLst>
  <pc:docChgLst>
    <pc:chgData name="Zhu, Julia" userId="S::jzhu407@gatech.edu::c5219387-84a1-486f-80c9-502bb1d94971" providerId="AD" clId="Web-{68206941-4F13-46E5-B70B-86F9250F669E}"/>
    <pc:docChg chg="addSld modSld">
      <pc:chgData name="Zhu, Julia" userId="S::jzhu407@gatech.edu::c5219387-84a1-486f-80c9-502bb1d94971" providerId="AD" clId="Web-{68206941-4F13-46E5-B70B-86F9250F669E}" dt="2020-10-08T21:59:21.485" v="234" actId="20577"/>
      <pc:docMkLst>
        <pc:docMk/>
      </pc:docMkLst>
      <pc:sldChg chg="addSp delSp modSp add replId">
        <pc:chgData name="Zhu, Julia" userId="S::jzhu407@gatech.edu::c5219387-84a1-486f-80c9-502bb1d94971" providerId="AD" clId="Web-{68206941-4F13-46E5-B70B-86F9250F669E}" dt="2020-10-08T21:59:21.485" v="234" actId="20577"/>
        <pc:sldMkLst>
          <pc:docMk/>
          <pc:sldMk cId="3388270444" sldId="284"/>
        </pc:sldMkLst>
        <pc:spChg chg="add del mod">
          <ac:chgData name="Zhu, Julia" userId="S::jzhu407@gatech.edu::c5219387-84a1-486f-80c9-502bb1d94971" providerId="AD" clId="Web-{68206941-4F13-46E5-B70B-86F9250F669E}" dt="2020-10-08T21:58:22.481" v="190" actId="1076"/>
          <ac:spMkLst>
            <pc:docMk/>
            <pc:sldMk cId="3388270444" sldId="284"/>
            <ac:spMk id="3" creationId="{B3F19A59-80D5-4E58-B525-4703DE390B80}"/>
          </ac:spMkLst>
        </pc:spChg>
        <pc:spChg chg="add del mod">
          <ac:chgData name="Zhu, Julia" userId="S::jzhu407@gatech.edu::c5219387-84a1-486f-80c9-502bb1d94971" providerId="AD" clId="Web-{68206941-4F13-46E5-B70B-86F9250F669E}" dt="2020-10-08T21:58:22.497" v="191" actId="1076"/>
          <ac:spMkLst>
            <pc:docMk/>
            <pc:sldMk cId="3388270444" sldId="284"/>
            <ac:spMk id="4" creationId="{5D21447E-7BDE-4928-A844-236DE707012C}"/>
          </ac:spMkLst>
        </pc:spChg>
        <pc:spChg chg="add del mod">
          <ac:chgData name="Zhu, Julia" userId="S::jzhu407@gatech.edu::c5219387-84a1-486f-80c9-502bb1d94971" providerId="AD" clId="Web-{68206941-4F13-46E5-B70B-86F9250F669E}" dt="2020-10-08T21:58:00.433" v="183" actId="14100"/>
          <ac:spMkLst>
            <pc:docMk/>
            <pc:sldMk cId="3388270444" sldId="284"/>
            <ac:spMk id="6" creationId="{0493A4C1-3A9B-4450-AA92-F55691DCA307}"/>
          </ac:spMkLst>
        </pc:spChg>
        <pc:spChg chg="add del mod">
          <ac:chgData name="Zhu, Julia" userId="S::jzhu407@gatech.edu::c5219387-84a1-486f-80c9-502bb1d94971" providerId="AD" clId="Web-{68206941-4F13-46E5-B70B-86F9250F669E}" dt="2020-10-08T21:58:26.450" v="192" actId="1076"/>
          <ac:spMkLst>
            <pc:docMk/>
            <pc:sldMk cId="3388270444" sldId="284"/>
            <ac:spMk id="12" creationId="{439F4314-A7F9-41DD-9B31-A13A4EE46ED7}"/>
          </ac:spMkLst>
        </pc:spChg>
        <pc:spChg chg="add del mod">
          <ac:chgData name="Zhu, Julia" userId="S::jzhu407@gatech.edu::c5219387-84a1-486f-80c9-502bb1d94971" providerId="AD" clId="Web-{68206941-4F13-46E5-B70B-86F9250F669E}" dt="2020-10-08T21:57:45.260" v="166"/>
          <ac:spMkLst>
            <pc:docMk/>
            <pc:sldMk cId="3388270444" sldId="284"/>
            <ac:spMk id="21" creationId="{14FF2A0E-D69F-466F-99F1-7C98BB326F87}"/>
          </ac:spMkLst>
        </pc:spChg>
        <pc:spChg chg="add del mod">
          <ac:chgData name="Zhu, Julia" userId="S::jzhu407@gatech.edu::c5219387-84a1-486f-80c9-502bb1d94971" providerId="AD" clId="Web-{68206941-4F13-46E5-B70B-86F9250F669E}" dt="2020-10-08T21:57:45.260" v="166"/>
          <ac:spMkLst>
            <pc:docMk/>
            <pc:sldMk cId="3388270444" sldId="284"/>
            <ac:spMk id="22" creationId="{2631987A-CB51-402C-B2F4-D74262D521D7}"/>
          </ac:spMkLst>
        </pc:spChg>
        <pc:spChg chg="add del mod">
          <ac:chgData name="Zhu, Julia" userId="S::jzhu407@gatech.edu::c5219387-84a1-486f-80c9-502bb1d94971" providerId="AD" clId="Web-{68206941-4F13-46E5-B70B-86F9250F669E}" dt="2020-10-08T21:57:45.260" v="166"/>
          <ac:spMkLst>
            <pc:docMk/>
            <pc:sldMk cId="3388270444" sldId="284"/>
            <ac:spMk id="23" creationId="{2593D4A2-8018-47E5-9EDB-18F2CF5C3371}"/>
          </ac:spMkLst>
        </pc:spChg>
        <pc:spChg chg="add del mod">
          <ac:chgData name="Zhu, Julia" userId="S::jzhu407@gatech.edu::c5219387-84a1-486f-80c9-502bb1d94971" providerId="AD" clId="Web-{68206941-4F13-46E5-B70B-86F9250F669E}" dt="2020-10-08T21:57:45.260" v="166"/>
          <ac:spMkLst>
            <pc:docMk/>
            <pc:sldMk cId="3388270444" sldId="284"/>
            <ac:spMk id="26" creationId="{44493ABC-438D-49D0-BFAE-2006B99CB0E3}"/>
          </ac:spMkLst>
        </pc:spChg>
        <pc:spChg chg="mod">
          <ac:chgData name="Zhu, Julia" userId="S::jzhu407@gatech.edu::c5219387-84a1-486f-80c9-502bb1d94971" providerId="AD" clId="Web-{68206941-4F13-46E5-B70B-86F9250F669E}" dt="2020-10-08T21:56:40.693" v="38" actId="20577"/>
          <ac:spMkLst>
            <pc:docMk/>
            <pc:sldMk cId="3388270444" sldId="284"/>
            <ac:spMk id="75" creationId="{00000000-0000-0000-0000-000000000000}"/>
          </ac:spMkLst>
        </pc:spChg>
        <pc:spChg chg="mod">
          <ac:chgData name="Zhu, Julia" userId="S::jzhu407@gatech.edu::c5219387-84a1-486f-80c9-502bb1d94971" providerId="AD" clId="Web-{68206941-4F13-46E5-B70B-86F9250F669E}" dt="2020-10-08T21:59:21.485" v="234" actId="20577"/>
          <ac:spMkLst>
            <pc:docMk/>
            <pc:sldMk cId="3388270444" sldId="284"/>
            <ac:spMk id="76" creationId="{00000000-0000-0000-0000-000000000000}"/>
          </ac:spMkLst>
        </pc:spChg>
        <pc:picChg chg="add mod modCrop">
          <ac:chgData name="Zhu, Julia" userId="S::jzhu407@gatech.edu::c5219387-84a1-486f-80c9-502bb1d94971" providerId="AD" clId="Web-{68206941-4F13-46E5-B70B-86F9250F669E}" dt="2020-10-08T21:56:01.769" v="11" actId="1076"/>
          <ac:picMkLst>
            <pc:docMk/>
            <pc:sldMk cId="3388270444" sldId="284"/>
            <ac:picMk id="2" creationId="{76522760-DBE5-49EF-B6DD-09E55BE88395}"/>
          </ac:picMkLst>
        </pc:picChg>
        <pc:cxnChg chg="add del mod">
          <ac:chgData name="Zhu, Julia" userId="S::jzhu407@gatech.edu::c5219387-84a1-486f-80c9-502bb1d94971" providerId="AD" clId="Web-{68206941-4F13-46E5-B70B-86F9250F669E}" dt="2020-10-08T21:58:22.466" v="187" actId="1076"/>
          <ac:cxnSpMkLst>
            <pc:docMk/>
            <pc:sldMk cId="3388270444" sldId="284"/>
            <ac:cxnSpMk id="8" creationId="{9DAB0728-C5AD-4452-B8EA-F8FA3259D018}"/>
          </ac:cxnSpMkLst>
        </pc:cxnChg>
        <pc:cxnChg chg="add del mod">
          <ac:chgData name="Zhu, Julia" userId="S::jzhu407@gatech.edu::c5219387-84a1-486f-80c9-502bb1d94971" providerId="AD" clId="Web-{68206941-4F13-46E5-B70B-86F9250F669E}" dt="2020-10-08T21:58:22.466" v="188" actId="1076"/>
          <ac:cxnSpMkLst>
            <pc:docMk/>
            <pc:sldMk cId="3388270444" sldId="284"/>
            <ac:cxnSpMk id="10" creationId="{6D5B27B0-DA91-4831-A82A-15F192527A2F}"/>
          </ac:cxnSpMkLst>
        </pc:cxnChg>
        <pc:cxnChg chg="add del mod">
          <ac:chgData name="Zhu, Julia" userId="S::jzhu407@gatech.edu::c5219387-84a1-486f-80c9-502bb1d94971" providerId="AD" clId="Web-{68206941-4F13-46E5-B70B-86F9250F669E}" dt="2020-10-08T21:58:22.481" v="189" actId="1076"/>
          <ac:cxnSpMkLst>
            <pc:docMk/>
            <pc:sldMk cId="3388270444" sldId="284"/>
            <ac:cxnSpMk id="14" creationId="{1F1F3295-F063-41AC-9F49-8DA416AB4857}"/>
          </ac:cxnSpMkLst>
        </pc:cxnChg>
        <pc:cxnChg chg="add del mod">
          <ac:chgData name="Zhu, Julia" userId="S::jzhu407@gatech.edu::c5219387-84a1-486f-80c9-502bb1d94971" providerId="AD" clId="Web-{68206941-4F13-46E5-B70B-86F9250F669E}" dt="2020-10-08T21:57:45.260" v="166"/>
          <ac:cxnSpMkLst>
            <pc:docMk/>
            <pc:sldMk cId="3388270444" sldId="284"/>
            <ac:cxnSpMk id="24" creationId="{2221B958-8F14-462C-9E8E-75039FC7456F}"/>
          </ac:cxnSpMkLst>
        </pc:cxnChg>
        <pc:cxnChg chg="add del mod">
          <ac:chgData name="Zhu, Julia" userId="S::jzhu407@gatech.edu::c5219387-84a1-486f-80c9-502bb1d94971" providerId="AD" clId="Web-{68206941-4F13-46E5-B70B-86F9250F669E}" dt="2020-10-08T21:57:45.260" v="166"/>
          <ac:cxnSpMkLst>
            <pc:docMk/>
            <pc:sldMk cId="3388270444" sldId="284"/>
            <ac:cxnSpMk id="25" creationId="{FAB53395-1964-4618-BAFC-FE800FC73E2A}"/>
          </ac:cxnSpMkLst>
        </pc:cxnChg>
        <pc:cxnChg chg="add del mod">
          <ac:chgData name="Zhu, Julia" userId="S::jzhu407@gatech.edu::c5219387-84a1-486f-80c9-502bb1d94971" providerId="AD" clId="Web-{68206941-4F13-46E5-B70B-86F9250F669E}" dt="2020-10-08T21:57:45.260" v="166"/>
          <ac:cxnSpMkLst>
            <pc:docMk/>
            <pc:sldMk cId="3388270444" sldId="284"/>
            <ac:cxnSpMk id="27" creationId="{72043C60-6DD0-4719-AA97-AC72AE28338C}"/>
          </ac:cxnSpMkLst>
        </pc:cxnChg>
      </pc:sldChg>
    </pc:docChg>
  </pc:docChgLst>
  <pc:docChgLst>
    <pc:chgData name="Patel, Dhruv V" userId="S::dpatel406@gatech.edu::89eebba9-d428-40b5-91eb-13049a1e6473" providerId="AD" clId="Web-{76C578B3-65DC-47D7-A351-58E980989306}"/>
    <pc:docChg chg="modSld">
      <pc:chgData name="Patel, Dhruv V" userId="S::dpatel406@gatech.edu::89eebba9-d428-40b5-91eb-13049a1e6473" providerId="AD" clId="Web-{76C578B3-65DC-47D7-A351-58E980989306}" dt="2021-03-22T15:03:02.764" v="126"/>
      <pc:docMkLst>
        <pc:docMk/>
      </pc:docMkLst>
      <pc:sldChg chg="addSp modSp addAnim modAnim delCm">
        <pc:chgData name="Patel, Dhruv V" userId="S::dpatel406@gatech.edu::89eebba9-d428-40b5-91eb-13049a1e6473" providerId="AD" clId="Web-{76C578B3-65DC-47D7-A351-58E980989306}" dt="2021-03-22T15:03:02.764" v="126"/>
        <pc:sldMkLst>
          <pc:docMk/>
          <pc:sldMk cId="2655134929" sldId="298"/>
        </pc:sldMkLst>
        <pc:spChg chg="add mod">
          <ac:chgData name="Patel, Dhruv V" userId="S::dpatel406@gatech.edu::89eebba9-d428-40b5-91eb-13049a1e6473" providerId="AD" clId="Web-{76C578B3-65DC-47D7-A351-58E980989306}" dt="2021-03-22T14:58:26.984" v="52" actId="1076"/>
          <ac:spMkLst>
            <pc:docMk/>
            <pc:sldMk cId="2655134929" sldId="298"/>
            <ac:spMk id="2" creationId="{576311BB-C542-4D6E-95CE-B12C1E2EB751}"/>
          </ac:spMkLst>
        </pc:spChg>
        <pc:spChg chg="add mod">
          <ac:chgData name="Patel, Dhruv V" userId="S::dpatel406@gatech.edu::89eebba9-d428-40b5-91eb-13049a1e6473" providerId="AD" clId="Web-{76C578B3-65DC-47D7-A351-58E980989306}" dt="2021-03-22T14:58:29.219" v="53" actId="1076"/>
          <ac:spMkLst>
            <pc:docMk/>
            <pc:sldMk cId="2655134929" sldId="298"/>
            <ac:spMk id="6" creationId="{236FF837-FBFE-42B1-A38A-0F5984170E02}"/>
          </ac:spMkLst>
        </pc:spChg>
        <pc:spChg chg="add mod">
          <ac:chgData name="Patel, Dhruv V" userId="S::dpatel406@gatech.edu::89eebba9-d428-40b5-91eb-13049a1e6473" providerId="AD" clId="Web-{76C578B3-65DC-47D7-A351-58E980989306}" dt="2021-03-22T14:58:31.078" v="54" actId="1076"/>
          <ac:spMkLst>
            <pc:docMk/>
            <pc:sldMk cId="2655134929" sldId="298"/>
            <ac:spMk id="7" creationId="{F33FBF0B-3FAF-450C-A1A3-19CD2B677F81}"/>
          </ac:spMkLst>
        </pc:spChg>
        <pc:spChg chg="add mod">
          <ac:chgData name="Patel, Dhruv V" userId="S::dpatel406@gatech.edu::89eebba9-d428-40b5-91eb-13049a1e6473" providerId="AD" clId="Web-{76C578B3-65DC-47D7-A351-58E980989306}" dt="2021-03-22T14:58:05.999" v="50" actId="1076"/>
          <ac:spMkLst>
            <pc:docMk/>
            <pc:sldMk cId="2655134929" sldId="298"/>
            <ac:spMk id="8" creationId="{918E3781-613F-4000-9E74-C551F6727455}"/>
          </ac:spMkLst>
        </pc:spChg>
        <pc:spChg chg="add mod">
          <ac:chgData name="Patel, Dhruv V" userId="S::dpatel406@gatech.edu::89eebba9-d428-40b5-91eb-13049a1e6473" providerId="AD" clId="Web-{76C578B3-65DC-47D7-A351-58E980989306}" dt="2021-03-22T14:58:50.907" v="106" actId="14100"/>
          <ac:spMkLst>
            <pc:docMk/>
            <pc:sldMk cId="2655134929" sldId="298"/>
            <ac:spMk id="9" creationId="{AB070338-0E89-4AC7-913F-4F7EFEAECB07}"/>
          </ac:spMkLst>
        </pc:spChg>
        <pc:spChg chg="add mod">
          <ac:chgData name="Patel, Dhruv V" userId="S::dpatel406@gatech.edu::89eebba9-d428-40b5-91eb-13049a1e6473" providerId="AD" clId="Web-{76C578B3-65DC-47D7-A351-58E980989306}" dt="2021-03-22T15:02:29.325" v="114" actId="1076"/>
          <ac:spMkLst>
            <pc:docMk/>
            <pc:sldMk cId="2655134929" sldId="298"/>
            <ac:spMk id="10" creationId="{ED08AA29-F2D7-4A2F-B814-074F5B9D7C8B}"/>
          </ac:spMkLst>
        </pc:spChg>
        <pc:spChg chg="mod">
          <ac:chgData name="Patel, Dhruv V" userId="S::dpatel406@gatech.edu::89eebba9-d428-40b5-91eb-13049a1e6473" providerId="AD" clId="Web-{76C578B3-65DC-47D7-A351-58E980989306}" dt="2021-03-22T15:01:33.228" v="109" actId="20577"/>
          <ac:spMkLst>
            <pc:docMk/>
            <pc:sldMk cId="2655134929" sldId="298"/>
            <ac:spMk id="76" creationId="{00000000-0000-0000-0000-000000000000}"/>
          </ac:spMkLst>
        </pc:spChg>
      </pc:sldChg>
    </pc:docChg>
  </pc:docChgLst>
  <pc:docChgLst>
    <pc:chgData name="Cho, Hyungyeon" userId="93fa68c5-6624-43b0-9912-f3eba7cd48e6" providerId="ADAL" clId="{7E524DB7-E0C9-D442-ADDC-A0B202182326}"/>
    <pc:docChg chg="modSld">
      <pc:chgData name="Cho, Hyungyeon" userId="93fa68c5-6624-43b0-9912-f3eba7cd48e6" providerId="ADAL" clId="{7E524DB7-E0C9-D442-ADDC-A0B202182326}" dt="2020-10-13T22:16:21.973" v="0" actId="20578"/>
      <pc:docMkLst>
        <pc:docMk/>
      </pc:docMkLst>
      <pc:sldChg chg="modSp">
        <pc:chgData name="Cho, Hyungyeon" userId="93fa68c5-6624-43b0-9912-f3eba7cd48e6" providerId="ADAL" clId="{7E524DB7-E0C9-D442-ADDC-A0B202182326}" dt="2020-10-13T22:16:21.973" v="0" actId="20578"/>
        <pc:sldMkLst>
          <pc:docMk/>
          <pc:sldMk cId="2425716309" sldId="260"/>
        </pc:sldMkLst>
        <pc:spChg chg="mod">
          <ac:chgData name="Cho, Hyungyeon" userId="93fa68c5-6624-43b0-9912-f3eba7cd48e6" providerId="ADAL" clId="{7E524DB7-E0C9-D442-ADDC-A0B202182326}" dt="2020-10-13T22:16:21.973" v="0" actId="20578"/>
          <ac:spMkLst>
            <pc:docMk/>
            <pc:sldMk cId="2425716309" sldId="260"/>
            <ac:spMk id="76" creationId="{00000000-0000-0000-0000-000000000000}"/>
          </ac:spMkLst>
        </pc:spChg>
      </pc:sldChg>
    </pc:docChg>
  </pc:docChgLst>
  <pc:docChgLst>
    <pc:chgData name="Zhu, Julia" userId="S::jzhu407@gatech.edu::c5219387-84a1-486f-80c9-502bb1d94971" providerId="AD" clId="Web-{477E36B8-FC8E-477D-AFA2-234941A8F214}"/>
    <pc:docChg chg="modSld">
      <pc:chgData name="Zhu, Julia" userId="S::jzhu407@gatech.edu::c5219387-84a1-486f-80c9-502bb1d94971" providerId="AD" clId="Web-{477E36B8-FC8E-477D-AFA2-234941A8F214}" dt="2020-10-12T17:04:00.540" v="303"/>
      <pc:docMkLst>
        <pc:docMk/>
      </pc:docMkLst>
      <pc:sldChg chg="modSp delCm">
        <pc:chgData name="Zhu, Julia" userId="S::jzhu407@gatech.edu::c5219387-84a1-486f-80c9-502bb1d94971" providerId="AD" clId="Web-{477E36B8-FC8E-477D-AFA2-234941A8F214}" dt="2020-10-12T17:04:00.540" v="303"/>
        <pc:sldMkLst>
          <pc:docMk/>
          <pc:sldMk cId="765734142" sldId="264"/>
        </pc:sldMkLst>
        <pc:spChg chg="mod">
          <ac:chgData name="Zhu, Julia" userId="S::jzhu407@gatech.edu::c5219387-84a1-486f-80c9-502bb1d94971" providerId="AD" clId="Web-{477E36B8-FC8E-477D-AFA2-234941A8F214}" dt="2020-10-12T17:02:53.506" v="232" actId="20577"/>
          <ac:spMkLst>
            <pc:docMk/>
            <pc:sldMk cId="765734142" sldId="264"/>
            <ac:spMk id="75" creationId="{00000000-0000-0000-0000-000000000000}"/>
          </ac:spMkLst>
        </pc:spChg>
        <pc:spChg chg="mod">
          <ac:chgData name="Zhu, Julia" userId="S::jzhu407@gatech.edu::c5219387-84a1-486f-80c9-502bb1d94971" providerId="AD" clId="Web-{477E36B8-FC8E-477D-AFA2-234941A8F214}" dt="2020-10-12T17:03:56.008" v="302" actId="20577"/>
          <ac:spMkLst>
            <pc:docMk/>
            <pc:sldMk cId="765734142" sldId="264"/>
            <ac:spMk id="76" creationId="{00000000-0000-0000-0000-000000000000}"/>
          </ac:spMkLst>
        </pc:spChg>
      </pc:sldChg>
      <pc:sldChg chg="modSp delCm">
        <pc:chgData name="Zhu, Julia" userId="S::jzhu407@gatech.edu::c5219387-84a1-486f-80c9-502bb1d94971" providerId="AD" clId="Web-{477E36B8-FC8E-477D-AFA2-234941A8F214}" dt="2020-10-12T17:02:21.318" v="221" actId="20577"/>
        <pc:sldMkLst>
          <pc:docMk/>
          <pc:sldMk cId="1829677000" sldId="269"/>
        </pc:sldMkLst>
        <pc:spChg chg="mod">
          <ac:chgData name="Zhu, Julia" userId="S::jzhu407@gatech.edu::c5219387-84a1-486f-80c9-502bb1d94971" providerId="AD" clId="Web-{477E36B8-FC8E-477D-AFA2-234941A8F214}" dt="2020-10-12T17:02:21.318" v="221" actId="20577"/>
          <ac:spMkLst>
            <pc:docMk/>
            <pc:sldMk cId="1829677000" sldId="269"/>
            <ac:spMk id="76" creationId="{00000000-0000-0000-0000-000000000000}"/>
          </ac:spMkLst>
        </pc:spChg>
      </pc:sldChg>
      <pc:sldChg chg="delCm">
        <pc:chgData name="Zhu, Julia" userId="S::jzhu407@gatech.edu::c5219387-84a1-486f-80c9-502bb1d94971" providerId="AD" clId="Web-{477E36B8-FC8E-477D-AFA2-234941A8F214}" dt="2020-10-12T17:02:27.834" v="222"/>
        <pc:sldMkLst>
          <pc:docMk/>
          <pc:sldMk cId="71959508" sldId="273"/>
        </pc:sldMkLst>
      </pc:sldChg>
      <pc:sldChg chg="addCm">
        <pc:chgData name="Zhu, Julia" userId="S::jzhu407@gatech.edu::c5219387-84a1-486f-80c9-502bb1d94971" providerId="AD" clId="Web-{477E36B8-FC8E-477D-AFA2-234941A8F214}" dt="2020-10-12T17:01:21.582" v="167"/>
        <pc:sldMkLst>
          <pc:docMk/>
          <pc:sldMk cId="46772924" sldId="280"/>
        </pc:sldMkLst>
      </pc:sldChg>
      <pc:sldChg chg="addSp modSp">
        <pc:chgData name="Zhu, Julia" userId="S::jzhu407@gatech.edu::c5219387-84a1-486f-80c9-502bb1d94971" providerId="AD" clId="Web-{477E36B8-FC8E-477D-AFA2-234941A8F214}" dt="2020-10-12T17:00:51.190" v="164" actId="20577"/>
        <pc:sldMkLst>
          <pc:docMk/>
          <pc:sldMk cId="4189827506" sldId="292"/>
        </pc:sldMkLst>
        <pc:spChg chg="add mod">
          <ac:chgData name="Zhu, Julia" userId="S::jzhu407@gatech.edu::c5219387-84a1-486f-80c9-502bb1d94971" providerId="AD" clId="Web-{477E36B8-FC8E-477D-AFA2-234941A8F214}" dt="2020-10-12T17:00:51.190" v="164" actId="20577"/>
          <ac:spMkLst>
            <pc:docMk/>
            <pc:sldMk cId="4189827506" sldId="292"/>
            <ac:spMk id="4" creationId="{21B901F5-90F3-4680-B54E-7A4378196AA9}"/>
          </ac:spMkLst>
        </pc:spChg>
        <pc:spChg chg="mod">
          <ac:chgData name="Zhu, Julia" userId="S::jzhu407@gatech.edu::c5219387-84a1-486f-80c9-502bb1d94971" providerId="AD" clId="Web-{477E36B8-FC8E-477D-AFA2-234941A8F214}" dt="2020-10-12T16:59:01.359" v="10" actId="14100"/>
          <ac:spMkLst>
            <pc:docMk/>
            <pc:sldMk cId="4189827506" sldId="292"/>
            <ac:spMk id="76" creationId="{00000000-0000-0000-0000-000000000000}"/>
          </ac:spMkLst>
        </pc:spChg>
        <pc:picChg chg="add mod">
          <ac:chgData name="Zhu, Julia" userId="S::jzhu407@gatech.edu::c5219387-84a1-486f-80c9-502bb1d94971" providerId="AD" clId="Web-{477E36B8-FC8E-477D-AFA2-234941A8F214}" dt="2020-10-12T16:57:58.248" v="6" actId="1076"/>
          <ac:picMkLst>
            <pc:docMk/>
            <pc:sldMk cId="4189827506" sldId="292"/>
            <ac:picMk id="2" creationId="{62DD78C3-2F84-49D8-BA02-6C1BD4DDC4B5}"/>
          </ac:picMkLst>
        </pc:picChg>
        <pc:picChg chg="add mod">
          <ac:chgData name="Zhu, Julia" userId="S::jzhu407@gatech.edu::c5219387-84a1-486f-80c9-502bb1d94971" providerId="AD" clId="Web-{477E36B8-FC8E-477D-AFA2-234941A8F214}" dt="2020-10-12T16:58:48.780" v="9" actId="1076"/>
          <ac:picMkLst>
            <pc:docMk/>
            <pc:sldMk cId="4189827506" sldId="292"/>
            <ac:picMk id="3" creationId="{365F7D8E-91B0-4ED3-BA7D-5E02853A7860}"/>
          </ac:picMkLst>
        </pc:picChg>
      </pc:sldChg>
    </pc:docChg>
  </pc:docChgLst>
  <pc:docChgLst>
    <pc:chgData name="Bush, Brittney J" userId="S::bbush9@gatech.edu::b4fe8df5-5712-459f-a984-fe67de4aa889" providerId="AD" clId="Web-{9B3DA05B-C93B-AB7D-99E7-EFE2C0BD8692}"/>
    <pc:docChg chg="addSld delSld modSld sldOrd">
      <pc:chgData name="Bush, Brittney J" userId="S::bbush9@gatech.edu::b4fe8df5-5712-459f-a984-fe67de4aa889" providerId="AD" clId="Web-{9B3DA05B-C93B-AB7D-99E7-EFE2C0BD8692}" dt="2020-10-08T23:24:26.974" v="3593"/>
      <pc:docMkLst>
        <pc:docMk/>
      </pc:docMkLst>
      <pc:sldChg chg="del">
        <pc:chgData name="Bush, Brittney J" userId="S::bbush9@gatech.edu::b4fe8df5-5712-459f-a984-fe67de4aa889" providerId="AD" clId="Web-{9B3DA05B-C93B-AB7D-99E7-EFE2C0BD8692}" dt="2020-10-08T23:24:26.974" v="3593"/>
        <pc:sldMkLst>
          <pc:docMk/>
          <pc:sldMk cId="2960803827" sldId="258"/>
        </pc:sldMkLst>
      </pc:sldChg>
      <pc:sldChg chg="addSp modSp">
        <pc:chgData name="Bush, Brittney J" userId="S::bbush9@gatech.edu::b4fe8df5-5712-459f-a984-fe67de4aa889" providerId="AD" clId="Web-{9B3DA05B-C93B-AB7D-99E7-EFE2C0BD8692}" dt="2020-10-08T21:41:39.087" v="3366" actId="1076"/>
        <pc:sldMkLst>
          <pc:docMk/>
          <pc:sldMk cId="314886983" sldId="259"/>
        </pc:sldMkLst>
        <pc:spChg chg="mod">
          <ac:chgData name="Bush, Brittney J" userId="S::bbush9@gatech.edu::b4fe8df5-5712-459f-a984-fe67de4aa889" providerId="AD" clId="Web-{9B3DA05B-C93B-AB7D-99E7-EFE2C0BD8692}" dt="2020-10-08T21:40:24.228" v="3363" actId="20577"/>
          <ac:spMkLst>
            <pc:docMk/>
            <pc:sldMk cId="314886983" sldId="259"/>
            <ac:spMk id="76" creationId="{00000000-0000-0000-0000-000000000000}"/>
          </ac:spMkLst>
        </pc:spChg>
        <pc:picChg chg="add mod">
          <ac:chgData name="Bush, Brittney J" userId="S::bbush9@gatech.edu::b4fe8df5-5712-459f-a984-fe67de4aa889" providerId="AD" clId="Web-{9B3DA05B-C93B-AB7D-99E7-EFE2C0BD8692}" dt="2020-10-08T21:41:39.087" v="3366" actId="1076"/>
          <ac:picMkLst>
            <pc:docMk/>
            <pc:sldMk cId="314886983" sldId="259"/>
            <ac:picMk id="2" creationId="{1E000372-E21A-4C97-A4F3-24138EF3AC07}"/>
          </ac:picMkLst>
        </pc:picChg>
      </pc:sldChg>
      <pc:sldChg chg="modSp">
        <pc:chgData name="Bush, Brittney J" userId="S::bbush9@gatech.edu::b4fe8df5-5712-459f-a984-fe67de4aa889" providerId="AD" clId="Web-{9B3DA05B-C93B-AB7D-99E7-EFE2C0BD8692}" dt="2020-10-08T21:35:14.121" v="2571" actId="20577"/>
        <pc:sldMkLst>
          <pc:docMk/>
          <pc:sldMk cId="2425716309" sldId="260"/>
        </pc:sldMkLst>
        <pc:spChg chg="mod">
          <ac:chgData name="Bush, Brittney J" userId="S::bbush9@gatech.edu::b4fe8df5-5712-459f-a984-fe67de4aa889" providerId="AD" clId="Web-{9B3DA05B-C93B-AB7D-99E7-EFE2C0BD8692}" dt="2020-10-08T21:35:14.121" v="2571" actId="20577"/>
          <ac:spMkLst>
            <pc:docMk/>
            <pc:sldMk cId="2425716309" sldId="260"/>
            <ac:spMk id="76" creationId="{00000000-0000-0000-0000-000000000000}"/>
          </ac:spMkLst>
        </pc:spChg>
      </pc:sldChg>
      <pc:sldChg chg="modSp add replId">
        <pc:chgData name="Bush, Brittney J" userId="S::bbush9@gatech.edu::b4fe8df5-5712-459f-a984-fe67de4aa889" providerId="AD" clId="Web-{9B3DA05B-C93B-AB7D-99E7-EFE2C0BD8692}" dt="2020-10-08T19:49:23.495" v="196" actId="20577"/>
        <pc:sldMkLst>
          <pc:docMk/>
          <pc:sldMk cId="117573929" sldId="261"/>
        </pc:sldMkLst>
        <pc:spChg chg="mod">
          <ac:chgData name="Bush, Brittney J" userId="S::bbush9@gatech.edu::b4fe8df5-5712-459f-a984-fe67de4aa889" providerId="AD" clId="Web-{9B3DA05B-C93B-AB7D-99E7-EFE2C0BD8692}" dt="2020-10-08T19:45:37.809" v="1" actId="20577"/>
          <ac:spMkLst>
            <pc:docMk/>
            <pc:sldMk cId="117573929" sldId="261"/>
            <ac:spMk id="75" creationId="{00000000-0000-0000-0000-000000000000}"/>
          </ac:spMkLst>
        </pc:spChg>
        <pc:spChg chg="mod">
          <ac:chgData name="Bush, Brittney J" userId="S::bbush9@gatech.edu::b4fe8df5-5712-459f-a984-fe67de4aa889" providerId="AD" clId="Web-{9B3DA05B-C93B-AB7D-99E7-EFE2C0BD8692}" dt="2020-10-08T19:49:23.495" v="196" actId="20577"/>
          <ac:spMkLst>
            <pc:docMk/>
            <pc:sldMk cId="117573929" sldId="261"/>
            <ac:spMk id="76" creationId="{00000000-0000-0000-0000-000000000000}"/>
          </ac:spMkLst>
        </pc:spChg>
      </pc:sldChg>
      <pc:sldChg chg="modSp add ord replId">
        <pc:chgData name="Bush, Brittney J" userId="S::bbush9@gatech.edu::b4fe8df5-5712-459f-a984-fe67de4aa889" providerId="AD" clId="Web-{9B3DA05B-C93B-AB7D-99E7-EFE2C0BD8692}" dt="2020-10-08T19:49:14.729" v="193" actId="20577"/>
        <pc:sldMkLst>
          <pc:docMk/>
          <pc:sldMk cId="88811226" sldId="262"/>
        </pc:sldMkLst>
        <pc:spChg chg="mod">
          <ac:chgData name="Bush, Brittney J" userId="S::bbush9@gatech.edu::b4fe8df5-5712-459f-a984-fe67de4aa889" providerId="AD" clId="Web-{9B3DA05B-C93B-AB7D-99E7-EFE2C0BD8692}" dt="2020-10-08T19:49:14.729" v="193" actId="20577"/>
          <ac:spMkLst>
            <pc:docMk/>
            <pc:sldMk cId="88811226" sldId="262"/>
            <ac:spMk id="75" creationId="{00000000-0000-0000-0000-000000000000}"/>
          </ac:spMkLst>
        </pc:spChg>
      </pc:sldChg>
      <pc:sldChg chg="modSp add replId">
        <pc:chgData name="Bush, Brittney J" userId="S::bbush9@gatech.edu::b4fe8df5-5712-459f-a984-fe67de4aa889" providerId="AD" clId="Web-{9B3DA05B-C93B-AB7D-99E7-EFE2C0BD8692}" dt="2020-10-08T19:49:32.198" v="202" actId="20577"/>
        <pc:sldMkLst>
          <pc:docMk/>
          <pc:sldMk cId="2003725653" sldId="263"/>
        </pc:sldMkLst>
        <pc:spChg chg="mod">
          <ac:chgData name="Bush, Brittney J" userId="S::bbush9@gatech.edu::b4fe8df5-5712-459f-a984-fe67de4aa889" providerId="AD" clId="Web-{9B3DA05B-C93B-AB7D-99E7-EFE2C0BD8692}" dt="2020-10-08T19:49:32.198" v="202" actId="20577"/>
          <ac:spMkLst>
            <pc:docMk/>
            <pc:sldMk cId="2003725653" sldId="263"/>
            <ac:spMk id="75" creationId="{00000000-0000-0000-0000-000000000000}"/>
          </ac:spMkLst>
        </pc:spChg>
      </pc:sldChg>
      <pc:sldChg chg="modSp add replId">
        <pc:chgData name="Bush, Brittney J" userId="S::bbush9@gatech.edu::b4fe8df5-5712-459f-a984-fe67de4aa889" providerId="AD" clId="Web-{9B3DA05B-C93B-AB7D-99E7-EFE2C0BD8692}" dt="2020-10-08T19:49:54.151" v="220" actId="20577"/>
        <pc:sldMkLst>
          <pc:docMk/>
          <pc:sldMk cId="765734142" sldId="264"/>
        </pc:sldMkLst>
        <pc:spChg chg="mod">
          <ac:chgData name="Bush, Brittney J" userId="S::bbush9@gatech.edu::b4fe8df5-5712-459f-a984-fe67de4aa889" providerId="AD" clId="Web-{9B3DA05B-C93B-AB7D-99E7-EFE2C0BD8692}" dt="2020-10-08T19:49:54.151" v="220" actId="20577"/>
          <ac:spMkLst>
            <pc:docMk/>
            <pc:sldMk cId="765734142" sldId="264"/>
            <ac:spMk id="75" creationId="{00000000-0000-0000-0000-000000000000}"/>
          </ac:spMkLst>
        </pc:spChg>
      </pc:sldChg>
      <pc:sldChg chg="modSp add replId">
        <pc:chgData name="Bush, Brittney J" userId="S::bbush9@gatech.edu::b4fe8df5-5712-459f-a984-fe67de4aa889" providerId="AD" clId="Web-{9B3DA05B-C93B-AB7D-99E7-EFE2C0BD8692}" dt="2020-10-08T19:50:10.979" v="238" actId="20577"/>
        <pc:sldMkLst>
          <pc:docMk/>
          <pc:sldMk cId="278728825" sldId="265"/>
        </pc:sldMkLst>
        <pc:spChg chg="mod">
          <ac:chgData name="Bush, Brittney J" userId="S::bbush9@gatech.edu::b4fe8df5-5712-459f-a984-fe67de4aa889" providerId="AD" clId="Web-{9B3DA05B-C93B-AB7D-99E7-EFE2C0BD8692}" dt="2020-10-08T19:50:10.979" v="238" actId="20577"/>
          <ac:spMkLst>
            <pc:docMk/>
            <pc:sldMk cId="278728825" sldId="265"/>
            <ac:spMk id="75" creationId="{00000000-0000-0000-0000-000000000000}"/>
          </ac:spMkLst>
        </pc:spChg>
      </pc:sldChg>
      <pc:sldChg chg="modSp add replId">
        <pc:chgData name="Bush, Brittney J" userId="S::bbush9@gatech.edu::b4fe8df5-5712-459f-a984-fe67de4aa889" providerId="AD" clId="Web-{9B3DA05B-C93B-AB7D-99E7-EFE2C0BD8692}" dt="2020-10-08T19:50:20.525" v="247" actId="20577"/>
        <pc:sldMkLst>
          <pc:docMk/>
          <pc:sldMk cId="3462561818" sldId="266"/>
        </pc:sldMkLst>
        <pc:spChg chg="mod">
          <ac:chgData name="Bush, Brittney J" userId="S::bbush9@gatech.edu::b4fe8df5-5712-459f-a984-fe67de4aa889" providerId="AD" clId="Web-{9B3DA05B-C93B-AB7D-99E7-EFE2C0BD8692}" dt="2020-10-08T19:50:20.525" v="247" actId="20577"/>
          <ac:spMkLst>
            <pc:docMk/>
            <pc:sldMk cId="3462561818" sldId="266"/>
            <ac:spMk id="75" creationId="{00000000-0000-0000-0000-000000000000}"/>
          </ac:spMkLst>
        </pc:spChg>
      </pc:sldChg>
      <pc:sldChg chg="modSp add replId">
        <pc:chgData name="Bush, Brittney J" userId="S::bbush9@gatech.edu::b4fe8df5-5712-459f-a984-fe67de4aa889" providerId="AD" clId="Web-{9B3DA05B-C93B-AB7D-99E7-EFE2C0BD8692}" dt="2020-10-08T19:50:30.806" v="249" actId="20577"/>
        <pc:sldMkLst>
          <pc:docMk/>
          <pc:sldMk cId="203755959" sldId="267"/>
        </pc:sldMkLst>
        <pc:spChg chg="mod">
          <ac:chgData name="Bush, Brittney J" userId="S::bbush9@gatech.edu::b4fe8df5-5712-459f-a984-fe67de4aa889" providerId="AD" clId="Web-{9B3DA05B-C93B-AB7D-99E7-EFE2C0BD8692}" dt="2020-10-08T19:50:30.806" v="249" actId="20577"/>
          <ac:spMkLst>
            <pc:docMk/>
            <pc:sldMk cId="203755959" sldId="267"/>
            <ac:spMk id="75" creationId="{00000000-0000-0000-0000-000000000000}"/>
          </ac:spMkLst>
        </pc:spChg>
      </pc:sldChg>
      <pc:sldChg chg="modSp add replId">
        <pc:chgData name="Bush, Brittney J" userId="S::bbush9@gatech.edu::b4fe8df5-5712-459f-a984-fe67de4aa889" providerId="AD" clId="Web-{9B3DA05B-C93B-AB7D-99E7-EFE2C0BD8692}" dt="2020-10-08T20:19:28.888" v="687" actId="20577"/>
        <pc:sldMkLst>
          <pc:docMk/>
          <pc:sldMk cId="3024251259" sldId="268"/>
        </pc:sldMkLst>
        <pc:spChg chg="mod">
          <ac:chgData name="Bush, Brittney J" userId="S::bbush9@gatech.edu::b4fe8df5-5712-459f-a984-fe67de4aa889" providerId="AD" clId="Web-{9B3DA05B-C93B-AB7D-99E7-EFE2C0BD8692}" dt="2020-10-08T19:50:40.947" v="262" actId="20577"/>
          <ac:spMkLst>
            <pc:docMk/>
            <pc:sldMk cId="3024251259" sldId="268"/>
            <ac:spMk id="75" creationId="{00000000-0000-0000-0000-000000000000}"/>
          </ac:spMkLst>
        </pc:spChg>
        <pc:spChg chg="mod">
          <ac:chgData name="Bush, Brittney J" userId="S::bbush9@gatech.edu::b4fe8df5-5712-459f-a984-fe67de4aa889" providerId="AD" clId="Web-{9B3DA05B-C93B-AB7D-99E7-EFE2C0BD8692}" dt="2020-10-08T20:19:28.888" v="687" actId="20577"/>
          <ac:spMkLst>
            <pc:docMk/>
            <pc:sldMk cId="3024251259" sldId="268"/>
            <ac:spMk id="76" creationId="{00000000-0000-0000-0000-000000000000}"/>
          </ac:spMkLst>
        </pc:spChg>
      </pc:sldChg>
      <pc:sldChg chg="addSp delSp modSp add replId">
        <pc:chgData name="Bush, Brittney J" userId="S::bbush9@gatech.edu::b4fe8df5-5712-459f-a984-fe67de4aa889" providerId="AD" clId="Web-{9B3DA05B-C93B-AB7D-99E7-EFE2C0BD8692}" dt="2020-10-08T20:47:12.782" v="1022"/>
        <pc:sldMkLst>
          <pc:docMk/>
          <pc:sldMk cId="1829677000" sldId="269"/>
        </pc:sldMkLst>
        <pc:spChg chg="add del">
          <ac:chgData name="Bush, Brittney J" userId="S::bbush9@gatech.edu::b4fe8df5-5712-459f-a984-fe67de4aa889" providerId="AD" clId="Web-{9B3DA05B-C93B-AB7D-99E7-EFE2C0BD8692}" dt="2020-10-08T20:47:12.782" v="1022"/>
          <ac:spMkLst>
            <pc:docMk/>
            <pc:sldMk cId="1829677000" sldId="269"/>
            <ac:spMk id="2" creationId="{2451C6BC-763E-4CD5-8DA2-CE2D4526A23C}"/>
          </ac:spMkLst>
        </pc:spChg>
        <pc:spChg chg="mod">
          <ac:chgData name="Bush, Brittney J" userId="S::bbush9@gatech.edu::b4fe8df5-5712-459f-a984-fe67de4aa889" providerId="AD" clId="Web-{9B3DA05B-C93B-AB7D-99E7-EFE2C0BD8692}" dt="2020-10-08T19:50:51.150" v="272" actId="20577"/>
          <ac:spMkLst>
            <pc:docMk/>
            <pc:sldMk cId="1829677000" sldId="269"/>
            <ac:spMk id="75" creationId="{00000000-0000-0000-0000-000000000000}"/>
          </ac:spMkLst>
        </pc:spChg>
        <pc:spChg chg="mod">
          <ac:chgData name="Bush, Brittney J" userId="S::bbush9@gatech.edu::b4fe8df5-5712-459f-a984-fe67de4aa889" providerId="AD" clId="Web-{9B3DA05B-C93B-AB7D-99E7-EFE2C0BD8692}" dt="2020-10-08T20:32:42.257" v="926" actId="20577"/>
          <ac:spMkLst>
            <pc:docMk/>
            <pc:sldMk cId="1829677000" sldId="269"/>
            <ac:spMk id="76" creationId="{00000000-0000-0000-0000-000000000000}"/>
          </ac:spMkLst>
        </pc:spChg>
      </pc:sldChg>
      <pc:sldChg chg="modSp add replId">
        <pc:chgData name="Bush, Brittney J" userId="S::bbush9@gatech.edu::b4fe8df5-5712-459f-a984-fe67de4aa889" providerId="AD" clId="Web-{9B3DA05B-C93B-AB7D-99E7-EFE2C0BD8692}" dt="2020-10-08T21:00:19.308" v="1479" actId="20577"/>
        <pc:sldMkLst>
          <pc:docMk/>
          <pc:sldMk cId="1792573000" sldId="270"/>
        </pc:sldMkLst>
        <pc:spChg chg="mod">
          <ac:chgData name="Bush, Brittney J" userId="S::bbush9@gatech.edu::b4fe8df5-5712-459f-a984-fe67de4aa889" providerId="AD" clId="Web-{9B3DA05B-C93B-AB7D-99E7-EFE2C0BD8692}" dt="2020-10-08T19:50:58.369" v="282" actId="20577"/>
          <ac:spMkLst>
            <pc:docMk/>
            <pc:sldMk cId="1792573000" sldId="270"/>
            <ac:spMk id="75" creationId="{00000000-0000-0000-0000-000000000000}"/>
          </ac:spMkLst>
        </pc:spChg>
        <pc:spChg chg="mod">
          <ac:chgData name="Bush, Brittney J" userId="S::bbush9@gatech.edu::b4fe8df5-5712-459f-a984-fe67de4aa889" providerId="AD" clId="Web-{9B3DA05B-C93B-AB7D-99E7-EFE2C0BD8692}" dt="2020-10-08T21:00:19.308" v="1479" actId="20577"/>
          <ac:spMkLst>
            <pc:docMk/>
            <pc:sldMk cId="1792573000" sldId="270"/>
            <ac:spMk id="76" creationId="{00000000-0000-0000-0000-000000000000}"/>
          </ac:spMkLst>
        </pc:spChg>
      </pc:sldChg>
      <pc:sldChg chg="modSp add replId">
        <pc:chgData name="Bush, Brittney J" userId="S::bbush9@gatech.edu::b4fe8df5-5712-459f-a984-fe67de4aa889" providerId="AD" clId="Web-{9B3DA05B-C93B-AB7D-99E7-EFE2C0BD8692}" dt="2020-10-08T21:44:57.242" v="3592" actId="20577"/>
        <pc:sldMkLst>
          <pc:docMk/>
          <pc:sldMk cId="4148622160" sldId="271"/>
        </pc:sldMkLst>
        <pc:spChg chg="mod">
          <ac:chgData name="Bush, Brittney J" userId="S::bbush9@gatech.edu::b4fe8df5-5712-459f-a984-fe67de4aa889" providerId="AD" clId="Web-{9B3DA05B-C93B-AB7D-99E7-EFE2C0BD8692}" dt="2020-10-08T19:51:34.853" v="303" actId="20577"/>
          <ac:spMkLst>
            <pc:docMk/>
            <pc:sldMk cId="4148622160" sldId="271"/>
            <ac:spMk id="75" creationId="{00000000-0000-0000-0000-000000000000}"/>
          </ac:spMkLst>
        </pc:spChg>
        <pc:spChg chg="mod">
          <ac:chgData name="Bush, Brittney J" userId="S::bbush9@gatech.edu::b4fe8df5-5712-459f-a984-fe67de4aa889" providerId="AD" clId="Web-{9B3DA05B-C93B-AB7D-99E7-EFE2C0BD8692}" dt="2020-10-08T21:44:57.242" v="3592" actId="20577"/>
          <ac:spMkLst>
            <pc:docMk/>
            <pc:sldMk cId="4148622160" sldId="271"/>
            <ac:spMk id="76" creationId="{00000000-0000-0000-0000-000000000000}"/>
          </ac:spMkLst>
        </pc:spChg>
      </pc:sldChg>
      <pc:sldChg chg="addSp delSp modSp add replId">
        <pc:chgData name="Bush, Brittney J" userId="S::bbush9@gatech.edu::b4fe8df5-5712-459f-a984-fe67de4aa889" providerId="AD" clId="Web-{9B3DA05B-C93B-AB7D-99E7-EFE2C0BD8692}" dt="2020-10-08T20:34:29.303" v="950" actId="14100"/>
        <pc:sldMkLst>
          <pc:docMk/>
          <pc:sldMk cId="3940944229" sldId="272"/>
        </pc:sldMkLst>
        <pc:spChg chg="mod">
          <ac:chgData name="Bush, Brittney J" userId="S::bbush9@gatech.edu::b4fe8df5-5712-459f-a984-fe67de4aa889" providerId="AD" clId="Web-{9B3DA05B-C93B-AB7D-99E7-EFE2C0BD8692}" dt="2020-10-08T20:16:32.655" v="506" actId="20577"/>
          <ac:spMkLst>
            <pc:docMk/>
            <pc:sldMk cId="3940944229" sldId="272"/>
            <ac:spMk id="75" creationId="{00000000-0000-0000-0000-000000000000}"/>
          </ac:spMkLst>
        </pc:spChg>
        <pc:spChg chg="mod">
          <ac:chgData name="Bush, Brittney J" userId="S::bbush9@gatech.edu::b4fe8df5-5712-459f-a984-fe67de4aa889" providerId="AD" clId="Web-{9B3DA05B-C93B-AB7D-99E7-EFE2C0BD8692}" dt="2020-10-08T20:20:15.591" v="702" actId="20577"/>
          <ac:spMkLst>
            <pc:docMk/>
            <pc:sldMk cId="3940944229" sldId="272"/>
            <ac:spMk id="76" creationId="{00000000-0000-0000-0000-000000000000}"/>
          </ac:spMkLst>
        </pc:spChg>
        <pc:picChg chg="add del mod">
          <ac:chgData name="Bush, Brittney J" userId="S::bbush9@gatech.edu::b4fe8df5-5712-459f-a984-fe67de4aa889" providerId="AD" clId="Web-{9B3DA05B-C93B-AB7D-99E7-EFE2C0BD8692}" dt="2020-10-08T20:34:17.350" v="945"/>
          <ac:picMkLst>
            <pc:docMk/>
            <pc:sldMk cId="3940944229" sldId="272"/>
            <ac:picMk id="2" creationId="{18C56B9D-CFCB-410C-AE4D-7ACFF7241274}"/>
          </ac:picMkLst>
        </pc:picChg>
        <pc:picChg chg="add mod">
          <ac:chgData name="Bush, Brittney J" userId="S::bbush9@gatech.edu::b4fe8df5-5712-459f-a984-fe67de4aa889" providerId="AD" clId="Web-{9B3DA05B-C93B-AB7D-99E7-EFE2C0BD8692}" dt="2020-10-08T20:34:29.303" v="950" actId="14100"/>
          <ac:picMkLst>
            <pc:docMk/>
            <pc:sldMk cId="3940944229" sldId="272"/>
            <ac:picMk id="3" creationId="{A38C8F0D-8AF5-4470-8AC7-BD64C7BC3417}"/>
          </ac:picMkLst>
        </pc:picChg>
      </pc:sldChg>
      <pc:sldChg chg="addSp delSp modSp add ord replId">
        <pc:chgData name="Bush, Brittney J" userId="S::bbush9@gatech.edu::b4fe8df5-5712-459f-a984-fe67de4aa889" providerId="AD" clId="Web-{9B3DA05B-C93B-AB7D-99E7-EFE2C0BD8692}" dt="2020-10-08T20:52:43.280" v="1113" actId="1076"/>
        <pc:sldMkLst>
          <pc:docMk/>
          <pc:sldMk cId="71959508" sldId="273"/>
        </pc:sldMkLst>
        <pc:spChg chg="add del mod">
          <ac:chgData name="Bush, Brittney J" userId="S::bbush9@gatech.edu::b4fe8df5-5712-459f-a984-fe67de4aa889" providerId="AD" clId="Web-{9B3DA05B-C93B-AB7D-99E7-EFE2C0BD8692}" dt="2020-10-08T20:42:54.565" v="960"/>
          <ac:spMkLst>
            <pc:docMk/>
            <pc:sldMk cId="71959508" sldId="273"/>
            <ac:spMk id="7" creationId="{90337EAC-2AD7-4243-848A-CB5A4E2247A7}"/>
          </ac:spMkLst>
        </pc:spChg>
        <pc:spChg chg="add mod">
          <ac:chgData name="Bush, Brittney J" userId="S::bbush9@gatech.edu::b4fe8df5-5712-459f-a984-fe67de4aa889" providerId="AD" clId="Web-{9B3DA05B-C93B-AB7D-99E7-EFE2C0BD8692}" dt="2020-10-08T20:50:08.672" v="1097"/>
          <ac:spMkLst>
            <pc:docMk/>
            <pc:sldMk cId="71959508" sldId="273"/>
            <ac:spMk id="8" creationId="{5E5D2B94-8897-4AF8-B485-114BADD1C0CD}"/>
          </ac:spMkLst>
        </pc:spChg>
        <pc:spChg chg="add mod">
          <ac:chgData name="Bush, Brittney J" userId="S::bbush9@gatech.edu::b4fe8df5-5712-459f-a984-fe67de4aa889" providerId="AD" clId="Web-{9B3DA05B-C93B-AB7D-99E7-EFE2C0BD8692}" dt="2020-10-08T20:48:03.266" v="1083" actId="1076"/>
          <ac:spMkLst>
            <pc:docMk/>
            <pc:sldMk cId="71959508" sldId="273"/>
            <ac:spMk id="10" creationId="{8372AFDE-93D6-47E2-BE61-257A5E91212D}"/>
          </ac:spMkLst>
        </pc:spChg>
        <pc:spChg chg="add mod">
          <ac:chgData name="Bush, Brittney J" userId="S::bbush9@gatech.edu::b4fe8df5-5712-459f-a984-fe67de4aa889" providerId="AD" clId="Web-{9B3DA05B-C93B-AB7D-99E7-EFE2C0BD8692}" dt="2020-10-08T20:48:10.063" v="1085" actId="1076"/>
          <ac:spMkLst>
            <pc:docMk/>
            <pc:sldMk cId="71959508" sldId="273"/>
            <ac:spMk id="12" creationId="{DF2EAE23-7D07-4765-9BA0-0DE225EBCEF8}"/>
          </ac:spMkLst>
        </pc:spChg>
        <pc:spChg chg="add mod">
          <ac:chgData name="Bush, Brittney J" userId="S::bbush9@gatech.edu::b4fe8df5-5712-459f-a984-fe67de4aa889" providerId="AD" clId="Web-{9B3DA05B-C93B-AB7D-99E7-EFE2C0BD8692}" dt="2020-10-08T20:48:10.063" v="1086" actId="1076"/>
          <ac:spMkLst>
            <pc:docMk/>
            <pc:sldMk cId="71959508" sldId="273"/>
            <ac:spMk id="13" creationId="{A41D1B44-75FC-443C-B082-DDA5DECCEA8F}"/>
          </ac:spMkLst>
        </pc:spChg>
        <pc:spChg chg="add mod">
          <ac:chgData name="Bush, Brittney J" userId="S::bbush9@gatech.edu::b4fe8df5-5712-459f-a984-fe67de4aa889" providerId="AD" clId="Web-{9B3DA05B-C93B-AB7D-99E7-EFE2C0BD8692}" dt="2020-10-08T20:50:55.937" v="1098"/>
          <ac:spMkLst>
            <pc:docMk/>
            <pc:sldMk cId="71959508" sldId="273"/>
            <ac:spMk id="18" creationId="{3499445A-66CF-4A18-AD5C-542C02DDD181}"/>
          </ac:spMkLst>
        </pc:spChg>
        <pc:spChg chg="mod">
          <ac:chgData name="Bush, Brittney J" userId="S::bbush9@gatech.edu::b4fe8df5-5712-459f-a984-fe67de4aa889" providerId="AD" clId="Web-{9B3DA05B-C93B-AB7D-99E7-EFE2C0BD8692}" dt="2020-10-08T20:33:23.116" v="938" actId="1076"/>
          <ac:spMkLst>
            <pc:docMk/>
            <pc:sldMk cId="71959508" sldId="273"/>
            <ac:spMk id="75" creationId="{00000000-0000-0000-0000-000000000000}"/>
          </ac:spMkLst>
        </pc:spChg>
        <pc:spChg chg="del mod">
          <ac:chgData name="Bush, Brittney J" userId="S::bbush9@gatech.edu::b4fe8df5-5712-459f-a984-fe67de4aa889" providerId="AD" clId="Web-{9B3DA05B-C93B-AB7D-99E7-EFE2C0BD8692}" dt="2020-10-08T20:42:44.675" v="959"/>
          <ac:spMkLst>
            <pc:docMk/>
            <pc:sldMk cId="71959508" sldId="273"/>
            <ac:spMk id="76" creationId="{00000000-0000-0000-0000-000000000000}"/>
          </ac:spMkLst>
        </pc:spChg>
        <pc:picChg chg="del mod">
          <ac:chgData name="Bush, Brittney J" userId="S::bbush9@gatech.edu::b4fe8df5-5712-459f-a984-fe67de4aa889" providerId="AD" clId="Web-{9B3DA05B-C93B-AB7D-99E7-EFE2C0BD8692}" dt="2020-10-08T20:34:07.741" v="941"/>
          <ac:picMkLst>
            <pc:docMk/>
            <pc:sldMk cId="71959508" sldId="273"/>
            <ac:picMk id="2" creationId="{18C56B9D-CFCB-410C-AE4D-7ACFF7241274}"/>
          </ac:picMkLst>
        </pc:picChg>
        <pc:picChg chg="add mod">
          <ac:chgData name="Bush, Brittney J" userId="S::bbush9@gatech.edu::b4fe8df5-5712-459f-a984-fe67de4aa889" providerId="AD" clId="Web-{9B3DA05B-C93B-AB7D-99E7-EFE2C0BD8692}" dt="2020-10-08T20:52:43.280" v="1113" actId="1076"/>
          <ac:picMkLst>
            <pc:docMk/>
            <pc:sldMk cId="71959508" sldId="273"/>
            <ac:picMk id="3" creationId="{860032A6-DAC3-4336-BBA4-155CB1AF2BBD}"/>
          </ac:picMkLst>
        </pc:picChg>
        <pc:picChg chg="add mod">
          <ac:chgData name="Bush, Brittney J" userId="S::bbush9@gatech.edu::b4fe8df5-5712-459f-a984-fe67de4aa889" providerId="AD" clId="Web-{9B3DA05B-C93B-AB7D-99E7-EFE2C0BD8692}" dt="2020-10-08T20:42:33.050" v="957" actId="1076"/>
          <ac:picMkLst>
            <pc:docMk/>
            <pc:sldMk cId="71959508" sldId="273"/>
            <ac:picMk id="4" creationId="{97B2C657-7665-45B5-9B7C-6AB0108C83C7}"/>
          </ac:picMkLst>
        </pc:picChg>
        <pc:picChg chg="add mod">
          <ac:chgData name="Bush, Brittney J" userId="S::bbush9@gatech.edu::b4fe8df5-5712-459f-a984-fe67de4aa889" providerId="AD" clId="Web-{9B3DA05B-C93B-AB7D-99E7-EFE2C0BD8692}" dt="2020-10-08T20:52:39.795" v="1111" actId="1076"/>
          <ac:picMkLst>
            <pc:docMk/>
            <pc:sldMk cId="71959508" sldId="273"/>
            <ac:picMk id="5" creationId="{7F3A1FE2-4B89-4831-8010-AFAA3BDA3B24}"/>
          </ac:picMkLst>
        </pc:picChg>
        <pc:cxnChg chg="add mod">
          <ac:chgData name="Bush, Brittney J" userId="S::bbush9@gatech.edu::b4fe8df5-5712-459f-a984-fe67de4aa889" providerId="AD" clId="Web-{9B3DA05B-C93B-AB7D-99E7-EFE2C0BD8692}" dt="2020-10-08T20:48:10.079" v="1087" actId="1076"/>
          <ac:cxnSpMkLst>
            <pc:docMk/>
            <pc:sldMk cId="71959508" sldId="273"/>
            <ac:cxnSpMk id="9" creationId="{02F04D59-8B16-4B81-9102-9B517DA064DB}"/>
          </ac:cxnSpMkLst>
        </pc:cxnChg>
        <pc:cxnChg chg="add mod">
          <ac:chgData name="Bush, Brittney J" userId="S::bbush9@gatech.edu::b4fe8df5-5712-459f-a984-fe67de4aa889" providerId="AD" clId="Web-{9B3DA05B-C93B-AB7D-99E7-EFE2C0BD8692}" dt="2020-10-08T20:48:10.079" v="1088" actId="1076"/>
          <ac:cxnSpMkLst>
            <pc:docMk/>
            <pc:sldMk cId="71959508" sldId="273"/>
            <ac:cxnSpMk id="15" creationId="{FD1FFD6F-A1BB-4D25-A744-E794095957BC}"/>
          </ac:cxnSpMkLst>
        </pc:cxnChg>
        <pc:cxnChg chg="add mod">
          <ac:chgData name="Bush, Brittney J" userId="S::bbush9@gatech.edu::b4fe8df5-5712-459f-a984-fe67de4aa889" providerId="AD" clId="Web-{9B3DA05B-C93B-AB7D-99E7-EFE2C0BD8692}" dt="2020-10-08T20:51:13.874" v="1101" actId="14100"/>
          <ac:cxnSpMkLst>
            <pc:docMk/>
            <pc:sldMk cId="71959508" sldId="273"/>
            <ac:cxnSpMk id="19" creationId="{CBF085E8-240F-46D8-A759-5F290DCCA18D}"/>
          </ac:cxnSpMkLst>
        </pc:cxnChg>
      </pc:sldChg>
      <pc:sldChg chg="addSp delSp modSp add replId addAnim modAnim">
        <pc:chgData name="Bush, Brittney J" userId="S::bbush9@gatech.edu::b4fe8df5-5712-459f-a984-fe67de4aa889" providerId="AD" clId="Web-{9B3DA05B-C93B-AB7D-99E7-EFE2C0BD8692}" dt="2020-10-08T21:11:13.819" v="1909"/>
        <pc:sldMkLst>
          <pc:docMk/>
          <pc:sldMk cId="1035027166" sldId="274"/>
        </pc:sldMkLst>
        <pc:spChg chg="add mod">
          <ac:chgData name="Bush, Brittney J" userId="S::bbush9@gatech.edu::b4fe8df5-5712-459f-a984-fe67de4aa889" providerId="AD" clId="Web-{9B3DA05B-C93B-AB7D-99E7-EFE2C0BD8692}" dt="2020-10-08T21:10:44.428" v="1889" actId="20577"/>
          <ac:spMkLst>
            <pc:docMk/>
            <pc:sldMk cId="1035027166" sldId="274"/>
            <ac:spMk id="4" creationId="{77B2CA3F-E1D4-46DD-8FB6-276399B47D51}"/>
          </ac:spMkLst>
        </pc:spChg>
        <pc:spChg chg="add mod">
          <ac:chgData name="Bush, Brittney J" userId="S::bbush9@gatech.edu::b4fe8df5-5712-459f-a984-fe67de4aa889" providerId="AD" clId="Web-{9B3DA05B-C93B-AB7D-99E7-EFE2C0BD8692}" dt="2020-10-08T21:11:04.835" v="1904" actId="20577"/>
          <ac:spMkLst>
            <pc:docMk/>
            <pc:sldMk cId="1035027166" sldId="274"/>
            <ac:spMk id="9" creationId="{08AB0A3D-C43C-46D0-AB56-9580803EE19D}"/>
          </ac:spMkLst>
        </pc:spChg>
        <pc:spChg chg="mod">
          <ac:chgData name="Bush, Brittney J" userId="S::bbush9@gatech.edu::b4fe8df5-5712-459f-a984-fe67de4aa889" providerId="AD" clId="Web-{9B3DA05B-C93B-AB7D-99E7-EFE2C0BD8692}" dt="2020-10-08T21:00:37.714" v="1491" actId="20577"/>
          <ac:spMkLst>
            <pc:docMk/>
            <pc:sldMk cId="1035027166" sldId="274"/>
            <ac:spMk id="75" creationId="{00000000-0000-0000-0000-000000000000}"/>
          </ac:spMkLst>
        </pc:spChg>
        <pc:spChg chg="mod">
          <ac:chgData name="Bush, Brittney J" userId="S::bbush9@gatech.edu::b4fe8df5-5712-459f-a984-fe67de4aa889" providerId="AD" clId="Web-{9B3DA05B-C93B-AB7D-99E7-EFE2C0BD8692}" dt="2020-10-08T21:10:21.085" v="1884" actId="20577"/>
          <ac:spMkLst>
            <pc:docMk/>
            <pc:sldMk cId="1035027166" sldId="274"/>
            <ac:spMk id="76" creationId="{00000000-0000-0000-0000-000000000000}"/>
          </ac:spMkLst>
        </pc:spChg>
        <pc:picChg chg="add mod">
          <ac:chgData name="Bush, Brittney J" userId="S::bbush9@gatech.edu::b4fe8df5-5712-459f-a984-fe67de4aa889" providerId="AD" clId="Web-{9B3DA05B-C93B-AB7D-99E7-EFE2C0BD8692}" dt="2020-10-08T21:10:23.241" v="1885" actId="1076"/>
          <ac:picMkLst>
            <pc:docMk/>
            <pc:sldMk cId="1035027166" sldId="274"/>
            <ac:picMk id="2" creationId="{ADBADDE0-51E1-4FF1-89F1-9B0F2BF3A07B}"/>
          </ac:picMkLst>
        </pc:picChg>
        <pc:picChg chg="add mod">
          <ac:chgData name="Bush, Brittney J" userId="S::bbush9@gatech.edu::b4fe8df5-5712-459f-a984-fe67de4aa889" providerId="AD" clId="Web-{9B3DA05B-C93B-AB7D-99E7-EFE2C0BD8692}" dt="2020-10-08T21:10:26.194" v="1886" actId="1076"/>
          <ac:picMkLst>
            <pc:docMk/>
            <pc:sldMk cId="1035027166" sldId="274"/>
            <ac:picMk id="3" creationId="{D1A764E7-D6D5-4276-B5DC-C2A5FB85D5CD}"/>
          </ac:picMkLst>
        </pc:picChg>
        <pc:picChg chg="add del mod">
          <ac:chgData name="Bush, Brittney J" userId="S::bbush9@gatech.edu::b4fe8df5-5712-459f-a984-fe67de4aa889" providerId="AD" clId="Web-{9B3DA05B-C93B-AB7D-99E7-EFE2C0BD8692}" dt="2020-10-08T21:10:47.210" v="1893"/>
          <ac:picMkLst>
            <pc:docMk/>
            <pc:sldMk cId="1035027166" sldId="274"/>
            <ac:picMk id="5" creationId="{1748FF8F-7CB8-49A2-809F-734F1477ACA9}"/>
          </ac:picMkLst>
        </pc:picChg>
      </pc:sldChg>
      <pc:sldChg chg="modSp add ord replId">
        <pc:chgData name="Bush, Brittney J" userId="S::bbush9@gatech.edu::b4fe8df5-5712-459f-a984-fe67de4aa889" providerId="AD" clId="Web-{9B3DA05B-C93B-AB7D-99E7-EFE2C0BD8692}" dt="2020-10-08T21:16:30.785" v="2091" actId="20577"/>
        <pc:sldMkLst>
          <pc:docMk/>
          <pc:sldMk cId="396567302" sldId="276"/>
        </pc:sldMkLst>
        <pc:spChg chg="mod">
          <ac:chgData name="Bush, Brittney J" userId="S::bbush9@gatech.edu::b4fe8df5-5712-459f-a984-fe67de4aa889" providerId="AD" clId="Web-{9B3DA05B-C93B-AB7D-99E7-EFE2C0BD8692}" dt="2020-10-08T21:11:59.662" v="1919" actId="20577"/>
          <ac:spMkLst>
            <pc:docMk/>
            <pc:sldMk cId="396567302" sldId="276"/>
            <ac:spMk id="75" creationId="{00000000-0000-0000-0000-000000000000}"/>
          </ac:spMkLst>
        </pc:spChg>
        <pc:spChg chg="mod">
          <ac:chgData name="Bush, Brittney J" userId="S::bbush9@gatech.edu::b4fe8df5-5712-459f-a984-fe67de4aa889" providerId="AD" clId="Web-{9B3DA05B-C93B-AB7D-99E7-EFE2C0BD8692}" dt="2020-10-08T21:16:30.785" v="2091" actId="20577"/>
          <ac:spMkLst>
            <pc:docMk/>
            <pc:sldMk cId="396567302" sldId="276"/>
            <ac:spMk id="76" creationId="{00000000-0000-0000-0000-000000000000}"/>
          </ac:spMkLst>
        </pc:spChg>
      </pc:sldChg>
      <pc:sldChg chg="addSp delSp modSp add replId addAnim delAnim modAnim">
        <pc:chgData name="Bush, Brittney J" userId="S::bbush9@gatech.edu::b4fe8df5-5712-459f-a984-fe67de4aa889" providerId="AD" clId="Web-{9B3DA05B-C93B-AB7D-99E7-EFE2C0BD8692}" dt="2020-10-08T21:28:35.108" v="2230"/>
        <pc:sldMkLst>
          <pc:docMk/>
          <pc:sldMk cId="467265054" sldId="279"/>
        </pc:sldMkLst>
        <pc:spChg chg="add mod">
          <ac:chgData name="Bush, Brittney J" userId="S::bbush9@gatech.edu::b4fe8df5-5712-459f-a984-fe67de4aa889" providerId="AD" clId="Web-{9B3DA05B-C93B-AB7D-99E7-EFE2C0BD8692}" dt="2020-10-08T21:19:13.706" v="2132" actId="1076"/>
          <ac:spMkLst>
            <pc:docMk/>
            <pc:sldMk cId="467265054" sldId="279"/>
            <ac:spMk id="6" creationId="{49020A92-4768-41B9-989C-CF5AE05B6616}"/>
          </ac:spMkLst>
        </pc:spChg>
        <pc:spChg chg="del">
          <ac:chgData name="Bush, Brittney J" userId="S::bbush9@gatech.edu::b4fe8df5-5712-459f-a984-fe67de4aa889" providerId="AD" clId="Web-{9B3DA05B-C93B-AB7D-99E7-EFE2C0BD8692}" dt="2020-10-08T21:17:01.504" v="2099"/>
          <ac:spMkLst>
            <pc:docMk/>
            <pc:sldMk cId="467265054" sldId="279"/>
            <ac:spMk id="8" creationId="{5E5D2B94-8897-4AF8-B485-114BADD1C0CD}"/>
          </ac:spMkLst>
        </pc:spChg>
        <pc:spChg chg="del">
          <ac:chgData name="Bush, Brittney J" userId="S::bbush9@gatech.edu::b4fe8df5-5712-459f-a984-fe67de4aa889" providerId="AD" clId="Web-{9B3DA05B-C93B-AB7D-99E7-EFE2C0BD8692}" dt="2020-10-08T21:22:40.939" v="2162"/>
          <ac:spMkLst>
            <pc:docMk/>
            <pc:sldMk cId="467265054" sldId="279"/>
            <ac:spMk id="10" creationId="{8372AFDE-93D6-47E2-BE61-257A5E91212D}"/>
          </ac:spMkLst>
        </pc:spChg>
        <pc:spChg chg="del">
          <ac:chgData name="Bush, Brittney J" userId="S::bbush9@gatech.edu::b4fe8df5-5712-459f-a984-fe67de4aa889" providerId="AD" clId="Web-{9B3DA05B-C93B-AB7D-99E7-EFE2C0BD8692}" dt="2020-10-08T21:17:01.504" v="2098"/>
          <ac:spMkLst>
            <pc:docMk/>
            <pc:sldMk cId="467265054" sldId="279"/>
            <ac:spMk id="12" creationId="{DF2EAE23-7D07-4765-9BA0-0DE225EBCEF8}"/>
          </ac:spMkLst>
        </pc:spChg>
        <pc:spChg chg="del">
          <ac:chgData name="Bush, Brittney J" userId="S::bbush9@gatech.edu::b4fe8df5-5712-459f-a984-fe67de4aa889" providerId="AD" clId="Web-{9B3DA05B-C93B-AB7D-99E7-EFE2C0BD8692}" dt="2020-10-08T21:17:01.504" v="2097"/>
          <ac:spMkLst>
            <pc:docMk/>
            <pc:sldMk cId="467265054" sldId="279"/>
            <ac:spMk id="13" creationId="{A41D1B44-75FC-443C-B082-DDA5DECCEA8F}"/>
          </ac:spMkLst>
        </pc:spChg>
        <pc:spChg chg="del">
          <ac:chgData name="Bush, Brittney J" userId="S::bbush9@gatech.edu::b4fe8df5-5712-459f-a984-fe67de4aa889" providerId="AD" clId="Web-{9B3DA05B-C93B-AB7D-99E7-EFE2C0BD8692}" dt="2020-10-08T21:17:01.488" v="2094"/>
          <ac:spMkLst>
            <pc:docMk/>
            <pc:sldMk cId="467265054" sldId="279"/>
            <ac:spMk id="18" creationId="{3499445A-66CF-4A18-AD5C-542C02DDD181}"/>
          </ac:spMkLst>
        </pc:spChg>
        <pc:spChg chg="add mod">
          <ac:chgData name="Bush, Brittney J" userId="S::bbush9@gatech.edu::b4fe8df5-5712-459f-a984-fe67de4aa889" providerId="AD" clId="Web-{9B3DA05B-C93B-AB7D-99E7-EFE2C0BD8692}" dt="2020-10-08T21:20:34.877" v="2138" actId="1076"/>
          <ac:spMkLst>
            <pc:docMk/>
            <pc:sldMk cId="467265054" sldId="279"/>
            <ac:spMk id="20" creationId="{B390E63B-C898-46B1-AC14-E6DED01D33B8}"/>
          </ac:spMkLst>
        </pc:spChg>
        <pc:spChg chg="add mod">
          <ac:chgData name="Bush, Brittney J" userId="S::bbush9@gatech.edu::b4fe8df5-5712-459f-a984-fe67de4aa889" providerId="AD" clId="Web-{9B3DA05B-C93B-AB7D-99E7-EFE2C0BD8692}" dt="2020-10-08T21:22:09.392" v="2157" actId="1076"/>
          <ac:spMkLst>
            <pc:docMk/>
            <pc:sldMk cId="467265054" sldId="279"/>
            <ac:spMk id="21" creationId="{F2CCB3DE-1D70-41B5-8A5D-9538291FF286}"/>
          </ac:spMkLst>
        </pc:spChg>
        <pc:spChg chg="add del mod">
          <ac:chgData name="Bush, Brittney J" userId="S::bbush9@gatech.edu::b4fe8df5-5712-459f-a984-fe67de4aa889" providerId="AD" clId="Web-{9B3DA05B-C93B-AB7D-99E7-EFE2C0BD8692}" dt="2020-10-08T21:22:49.142" v="2163"/>
          <ac:spMkLst>
            <pc:docMk/>
            <pc:sldMk cId="467265054" sldId="279"/>
            <ac:spMk id="22" creationId="{ED195028-809E-4FF1-989B-7D77375039DB}"/>
          </ac:spMkLst>
        </pc:spChg>
        <pc:spChg chg="add mod">
          <ac:chgData name="Bush, Brittney J" userId="S::bbush9@gatech.edu::b4fe8df5-5712-459f-a984-fe67de4aa889" providerId="AD" clId="Web-{9B3DA05B-C93B-AB7D-99E7-EFE2C0BD8692}" dt="2020-10-08T21:24:31.422" v="2198" actId="1076"/>
          <ac:spMkLst>
            <pc:docMk/>
            <pc:sldMk cId="467265054" sldId="279"/>
            <ac:spMk id="26" creationId="{17FBB733-D103-49CB-BDCB-F567FE0A0903}"/>
          </ac:spMkLst>
        </pc:spChg>
        <pc:spChg chg="add mod">
          <ac:chgData name="Bush, Brittney J" userId="S::bbush9@gatech.edu::b4fe8df5-5712-459f-a984-fe67de4aa889" providerId="AD" clId="Web-{9B3DA05B-C93B-AB7D-99E7-EFE2C0BD8692}" dt="2020-10-08T21:28:08.077" v="2209" actId="1076"/>
          <ac:spMkLst>
            <pc:docMk/>
            <pc:sldMk cId="467265054" sldId="279"/>
            <ac:spMk id="29" creationId="{AA000361-1CE4-48D5-B950-3B25213ED47F}"/>
          </ac:spMkLst>
        </pc:spChg>
        <pc:spChg chg="mod">
          <ac:chgData name="Bush, Brittney J" userId="S::bbush9@gatech.edu::b4fe8df5-5712-459f-a984-fe67de4aa889" providerId="AD" clId="Web-{9B3DA05B-C93B-AB7D-99E7-EFE2C0BD8692}" dt="2020-10-08T21:17:12.551" v="2112" actId="20577"/>
          <ac:spMkLst>
            <pc:docMk/>
            <pc:sldMk cId="467265054" sldId="279"/>
            <ac:spMk id="75" creationId="{00000000-0000-0000-0000-000000000000}"/>
          </ac:spMkLst>
        </pc:spChg>
        <pc:picChg chg="add mod">
          <ac:chgData name="Bush, Brittney J" userId="S::bbush9@gatech.edu::b4fe8df5-5712-459f-a984-fe67de4aa889" providerId="AD" clId="Web-{9B3DA05B-C93B-AB7D-99E7-EFE2C0BD8692}" dt="2020-10-08T21:18:46.706" v="2115" actId="1076"/>
          <ac:picMkLst>
            <pc:docMk/>
            <pc:sldMk cId="467265054" sldId="279"/>
            <ac:picMk id="2" creationId="{C1A4629B-AA54-40F0-9E86-37F61A0BB779}"/>
          </ac:picMkLst>
        </pc:picChg>
        <pc:picChg chg="del">
          <ac:chgData name="Bush, Brittney J" userId="S::bbush9@gatech.edu::b4fe8df5-5712-459f-a984-fe67de4aa889" providerId="AD" clId="Web-{9B3DA05B-C93B-AB7D-99E7-EFE2C0BD8692}" dt="2020-10-08T21:25:21.407" v="2199"/>
          <ac:picMkLst>
            <pc:docMk/>
            <pc:sldMk cId="467265054" sldId="279"/>
            <ac:picMk id="5" creationId="{7F3A1FE2-4B89-4831-8010-AFAA3BDA3B24}"/>
          </ac:picMkLst>
        </pc:picChg>
        <pc:picChg chg="add del mod">
          <ac:chgData name="Bush, Brittney J" userId="S::bbush9@gatech.edu::b4fe8df5-5712-459f-a984-fe67de4aa889" providerId="AD" clId="Web-{9B3DA05B-C93B-AB7D-99E7-EFE2C0BD8692}" dt="2020-10-08T21:22:12.705" v="2158"/>
          <ac:picMkLst>
            <pc:docMk/>
            <pc:sldMk cId="467265054" sldId="279"/>
            <ac:picMk id="7" creationId="{A63B0655-00C1-49AB-B8BA-E74F0F553EEB}"/>
          </ac:picMkLst>
        </pc:picChg>
        <pc:picChg chg="add mod">
          <ac:chgData name="Bush, Brittney J" userId="S::bbush9@gatech.edu::b4fe8df5-5712-459f-a984-fe67de4aa889" providerId="AD" clId="Web-{9B3DA05B-C93B-AB7D-99E7-EFE2C0BD8692}" dt="2020-10-08T21:21:50.720" v="2143" actId="1076"/>
          <ac:picMkLst>
            <pc:docMk/>
            <pc:sldMk cId="467265054" sldId="279"/>
            <ac:picMk id="11" creationId="{952A7F9B-CBC4-4961-91EF-FD3A02330051}"/>
          </ac:picMkLst>
        </pc:picChg>
        <pc:picChg chg="add mod">
          <ac:chgData name="Bush, Brittney J" userId="S::bbush9@gatech.edu::b4fe8df5-5712-459f-a984-fe67de4aa889" providerId="AD" clId="Web-{9B3DA05B-C93B-AB7D-99E7-EFE2C0BD8692}" dt="2020-10-08T21:22:35.892" v="2161" actId="1076"/>
          <ac:picMkLst>
            <pc:docMk/>
            <pc:sldMk cId="467265054" sldId="279"/>
            <ac:picMk id="14" creationId="{C41AB20F-6E51-4C7C-BD20-817832B1C6B2}"/>
          </ac:picMkLst>
        </pc:picChg>
        <pc:picChg chg="add mod">
          <ac:chgData name="Bush, Brittney J" userId="S::bbush9@gatech.edu::b4fe8df5-5712-459f-a984-fe67de4aa889" providerId="AD" clId="Web-{9B3DA05B-C93B-AB7D-99E7-EFE2C0BD8692}" dt="2020-10-08T21:23:38.923" v="2166" actId="14100"/>
          <ac:picMkLst>
            <pc:docMk/>
            <pc:sldMk cId="467265054" sldId="279"/>
            <ac:picMk id="23" creationId="{6AB0A88D-8070-40DD-9D42-374D62BB68A3}"/>
          </ac:picMkLst>
        </pc:picChg>
        <pc:picChg chg="add mod">
          <ac:chgData name="Bush, Brittney J" userId="S::bbush9@gatech.edu::b4fe8df5-5712-459f-a984-fe67de4aa889" providerId="AD" clId="Web-{9B3DA05B-C93B-AB7D-99E7-EFE2C0BD8692}" dt="2020-10-08T21:25:55.141" v="2203" actId="14100"/>
          <ac:picMkLst>
            <pc:docMk/>
            <pc:sldMk cId="467265054" sldId="279"/>
            <ac:picMk id="24" creationId="{7ADC4B6A-4DE0-493D-AAFC-0C4779909A12}"/>
          </ac:picMkLst>
        </pc:picChg>
        <pc:picChg chg="add mod">
          <ac:chgData name="Bush, Brittney J" userId="S::bbush9@gatech.edu::b4fe8df5-5712-459f-a984-fe67de4aa889" providerId="AD" clId="Web-{9B3DA05B-C93B-AB7D-99E7-EFE2C0BD8692}" dt="2020-10-08T21:28:00.843" v="2207" actId="14100"/>
          <ac:picMkLst>
            <pc:docMk/>
            <pc:sldMk cId="467265054" sldId="279"/>
            <ac:picMk id="25" creationId="{2BE69658-8778-4FCF-BC7C-00668D9F4913}"/>
          </ac:picMkLst>
        </pc:picChg>
        <pc:cxnChg chg="del">
          <ac:chgData name="Bush, Brittney J" userId="S::bbush9@gatech.edu::b4fe8df5-5712-459f-a984-fe67de4aa889" providerId="AD" clId="Web-{9B3DA05B-C93B-AB7D-99E7-EFE2C0BD8692}" dt="2020-10-08T21:17:01.504" v="2096"/>
          <ac:cxnSpMkLst>
            <pc:docMk/>
            <pc:sldMk cId="467265054" sldId="279"/>
            <ac:cxnSpMk id="9" creationId="{02F04D59-8B16-4B81-9102-9B517DA064DB}"/>
          </ac:cxnSpMkLst>
        </pc:cxnChg>
        <pc:cxnChg chg="del">
          <ac:chgData name="Bush, Brittney J" userId="S::bbush9@gatech.edu::b4fe8df5-5712-459f-a984-fe67de4aa889" providerId="AD" clId="Web-{9B3DA05B-C93B-AB7D-99E7-EFE2C0BD8692}" dt="2020-10-08T21:17:01.488" v="2095"/>
          <ac:cxnSpMkLst>
            <pc:docMk/>
            <pc:sldMk cId="467265054" sldId="279"/>
            <ac:cxnSpMk id="15" creationId="{FD1FFD6F-A1BB-4D25-A744-E794095957BC}"/>
          </ac:cxnSpMkLst>
        </pc:cxnChg>
        <pc:cxnChg chg="del">
          <ac:chgData name="Bush, Brittney J" userId="S::bbush9@gatech.edu::b4fe8df5-5712-459f-a984-fe67de4aa889" providerId="AD" clId="Web-{9B3DA05B-C93B-AB7D-99E7-EFE2C0BD8692}" dt="2020-10-08T21:17:01.488" v="2093"/>
          <ac:cxnSpMkLst>
            <pc:docMk/>
            <pc:sldMk cId="467265054" sldId="279"/>
            <ac:cxnSpMk id="19" creationId="{CBF085E8-240F-46D8-A759-5F290DCCA18D}"/>
          </ac:cxnSpMkLst>
        </pc:cxnChg>
      </pc:sldChg>
    </pc:docChg>
  </pc:docChgLst>
  <pc:docChgLst>
    <pc:chgData name="Patel, Dhruv V" userId="S::dpatel406@gatech.edu::89eebba9-d428-40b5-91eb-13049a1e6473" providerId="AD" clId="Web-{2B78E94C-FE23-49CC-B96A-4F6CAFBA15BD}"/>
    <pc:docChg chg="addSld modSld">
      <pc:chgData name="Patel, Dhruv V" userId="S::dpatel406@gatech.edu::89eebba9-d428-40b5-91eb-13049a1e6473" providerId="AD" clId="Web-{2B78E94C-FE23-49CC-B96A-4F6CAFBA15BD}" dt="2021-03-18T15:59:49.128" v="54" actId="14100"/>
      <pc:docMkLst>
        <pc:docMk/>
      </pc:docMkLst>
      <pc:sldChg chg="delSp modSp add replId">
        <pc:chgData name="Patel, Dhruv V" userId="S::dpatel406@gatech.edu::89eebba9-d428-40b5-91eb-13049a1e6473" providerId="AD" clId="Web-{2B78E94C-FE23-49CC-B96A-4F6CAFBA15BD}" dt="2021-03-18T15:59:49.128" v="54" actId="14100"/>
        <pc:sldMkLst>
          <pc:docMk/>
          <pc:sldMk cId="732095245" sldId="345"/>
        </pc:sldMkLst>
        <pc:spChg chg="mod">
          <ac:chgData name="Patel, Dhruv V" userId="S::dpatel406@gatech.edu::89eebba9-d428-40b5-91eb-13049a1e6473" providerId="AD" clId="Web-{2B78E94C-FE23-49CC-B96A-4F6CAFBA15BD}" dt="2021-03-18T15:59:27.116" v="1" actId="20577"/>
          <ac:spMkLst>
            <pc:docMk/>
            <pc:sldMk cId="732095245" sldId="345"/>
            <ac:spMk id="75" creationId="{00000000-0000-0000-0000-000000000000}"/>
          </ac:spMkLst>
        </pc:spChg>
        <pc:spChg chg="mod">
          <ac:chgData name="Patel, Dhruv V" userId="S::dpatel406@gatech.edu::89eebba9-d428-40b5-91eb-13049a1e6473" providerId="AD" clId="Web-{2B78E94C-FE23-49CC-B96A-4F6CAFBA15BD}" dt="2021-03-18T15:59:49.128" v="54" actId="14100"/>
          <ac:spMkLst>
            <pc:docMk/>
            <pc:sldMk cId="732095245" sldId="345"/>
            <ac:spMk id="76" creationId="{00000000-0000-0000-0000-000000000000}"/>
          </ac:spMkLst>
        </pc:spChg>
        <pc:picChg chg="del">
          <ac:chgData name="Patel, Dhruv V" userId="S::dpatel406@gatech.edu::89eebba9-d428-40b5-91eb-13049a1e6473" providerId="AD" clId="Web-{2B78E94C-FE23-49CC-B96A-4F6CAFBA15BD}" dt="2021-03-18T15:59:29.441" v="2"/>
          <ac:picMkLst>
            <pc:docMk/>
            <pc:sldMk cId="732095245" sldId="345"/>
            <ac:picMk id="2" creationId="{B58D2D49-2A7E-4759-8B2D-928C3D83D802}"/>
          </ac:picMkLst>
        </pc:picChg>
      </pc:sldChg>
    </pc:docChg>
  </pc:docChgLst>
  <pc:docChgLst>
    <pc:chgData name="Zhu, Julia" userId="S::jzhu407@gatech.edu::c5219387-84a1-486f-80c9-502bb1d94971" providerId="AD" clId="Web-{BAEB5065-C221-45D6-80FA-C9670D852076}"/>
    <pc:docChg chg="addSld modSld sldOrd">
      <pc:chgData name="Zhu, Julia" userId="S::jzhu407@gatech.edu::c5219387-84a1-486f-80c9-502bb1d94971" providerId="AD" clId="Web-{BAEB5065-C221-45D6-80FA-C9670D852076}" dt="2020-10-08T22:48:33.342" v="165" actId="20577"/>
      <pc:docMkLst>
        <pc:docMk/>
      </pc:docMkLst>
      <pc:sldChg chg="modSp">
        <pc:chgData name="Zhu, Julia" userId="S::jzhu407@gatech.edu::c5219387-84a1-486f-80c9-502bb1d94971" providerId="AD" clId="Web-{BAEB5065-C221-45D6-80FA-C9670D852076}" dt="2020-10-08T22:45:12.433" v="134" actId="20577"/>
        <pc:sldMkLst>
          <pc:docMk/>
          <pc:sldMk cId="2425716309" sldId="260"/>
        </pc:sldMkLst>
        <pc:spChg chg="mod">
          <ac:chgData name="Zhu, Julia" userId="S::jzhu407@gatech.edu::c5219387-84a1-486f-80c9-502bb1d94971" providerId="AD" clId="Web-{BAEB5065-C221-45D6-80FA-C9670D852076}" dt="2020-10-08T22:45:12.433" v="134" actId="20577"/>
          <ac:spMkLst>
            <pc:docMk/>
            <pc:sldMk cId="2425716309" sldId="260"/>
            <ac:spMk id="76" creationId="{00000000-0000-0000-0000-000000000000}"/>
          </ac:spMkLst>
        </pc:spChg>
      </pc:sldChg>
      <pc:sldChg chg="addSp modSp">
        <pc:chgData name="Zhu, Julia" userId="S::jzhu407@gatech.edu::c5219387-84a1-486f-80c9-502bb1d94971" providerId="AD" clId="Web-{BAEB5065-C221-45D6-80FA-C9670D852076}" dt="2020-10-08T22:15:40.599" v="90" actId="20577"/>
        <pc:sldMkLst>
          <pc:docMk/>
          <pc:sldMk cId="264358648" sldId="286"/>
        </pc:sldMkLst>
        <pc:spChg chg="add mod">
          <ac:chgData name="Zhu, Julia" userId="S::jzhu407@gatech.edu::c5219387-84a1-486f-80c9-502bb1d94971" providerId="AD" clId="Web-{BAEB5065-C221-45D6-80FA-C9670D852076}" dt="2020-10-08T22:15:40.599" v="90" actId="20577"/>
          <ac:spMkLst>
            <pc:docMk/>
            <pc:sldMk cId="264358648" sldId="286"/>
            <ac:spMk id="4" creationId="{51535E9D-3714-4DD6-899F-8359B215F7AA}"/>
          </ac:spMkLst>
        </pc:spChg>
        <pc:picChg chg="add mod modCrop">
          <ac:chgData name="Zhu, Julia" userId="S::jzhu407@gatech.edu::c5219387-84a1-486f-80c9-502bb1d94971" providerId="AD" clId="Web-{BAEB5065-C221-45D6-80FA-C9670D852076}" dt="2020-10-08T22:14:45.566" v="24" actId="14100"/>
          <ac:picMkLst>
            <pc:docMk/>
            <pc:sldMk cId="264358648" sldId="286"/>
            <ac:picMk id="2" creationId="{3385E6C8-3A35-4407-A9DC-CDDF09EC7ACC}"/>
          </ac:picMkLst>
        </pc:picChg>
        <pc:picChg chg="add mod modCrop">
          <ac:chgData name="Zhu, Julia" userId="S::jzhu407@gatech.edu::c5219387-84a1-486f-80c9-502bb1d94971" providerId="AD" clId="Web-{BAEB5065-C221-45D6-80FA-C9670D852076}" dt="2020-10-08T22:14:49.004" v="27" actId="1076"/>
          <ac:picMkLst>
            <pc:docMk/>
            <pc:sldMk cId="264358648" sldId="286"/>
            <ac:picMk id="3" creationId="{37093A89-0C43-4C14-B09A-2D6C5613838C}"/>
          </ac:picMkLst>
        </pc:picChg>
      </pc:sldChg>
      <pc:sldChg chg="addSp delSp modSp add ord replId">
        <pc:chgData name="Zhu, Julia" userId="S::jzhu407@gatech.edu::c5219387-84a1-486f-80c9-502bb1d94971" providerId="AD" clId="Web-{BAEB5065-C221-45D6-80FA-C9670D852076}" dt="2020-10-08T22:48:33.342" v="165" actId="20577"/>
        <pc:sldMkLst>
          <pc:docMk/>
          <pc:sldMk cId="2459686444" sldId="287"/>
        </pc:sldMkLst>
        <pc:spChg chg="add del mod">
          <ac:chgData name="Zhu, Julia" userId="S::jzhu407@gatech.edu::c5219387-84a1-486f-80c9-502bb1d94971" providerId="AD" clId="Web-{BAEB5065-C221-45D6-80FA-C9670D852076}" dt="2020-10-08T22:44:53.510" v="95"/>
          <ac:spMkLst>
            <pc:docMk/>
            <pc:sldMk cId="2459686444" sldId="287"/>
            <ac:spMk id="3" creationId="{9852D274-FEDD-4173-9A9B-F95626DEE4AA}"/>
          </ac:spMkLst>
        </pc:spChg>
        <pc:spChg chg="add mod">
          <ac:chgData name="Zhu, Julia" userId="S::jzhu407@gatech.edu::c5219387-84a1-486f-80c9-502bb1d94971" providerId="AD" clId="Web-{BAEB5065-C221-45D6-80FA-C9670D852076}" dt="2020-10-08T22:48:33.342" v="165" actId="20577"/>
          <ac:spMkLst>
            <pc:docMk/>
            <pc:sldMk cId="2459686444" sldId="287"/>
            <ac:spMk id="5" creationId="{1BDA200A-119E-4CFE-92E2-D490C98BA67B}"/>
          </ac:spMkLst>
        </pc:spChg>
        <pc:spChg chg="del mod">
          <ac:chgData name="Zhu, Julia" userId="S::jzhu407@gatech.edu::c5219387-84a1-486f-80c9-502bb1d94971" providerId="AD" clId="Web-{BAEB5065-C221-45D6-80FA-C9670D852076}" dt="2020-10-08T22:44:48.370" v="94"/>
          <ac:spMkLst>
            <pc:docMk/>
            <pc:sldMk cId="2459686444" sldId="287"/>
            <ac:spMk id="76" creationId="{00000000-0000-0000-0000-000000000000}"/>
          </ac:spMkLst>
        </pc:spChg>
        <pc:picChg chg="add mod">
          <ac:chgData name="Zhu, Julia" userId="S::jzhu407@gatech.edu::c5219387-84a1-486f-80c9-502bb1d94971" providerId="AD" clId="Web-{BAEB5065-C221-45D6-80FA-C9670D852076}" dt="2020-10-08T22:48:21.732" v="164" actId="1076"/>
          <ac:picMkLst>
            <pc:docMk/>
            <pc:sldMk cId="2459686444" sldId="287"/>
            <ac:picMk id="4" creationId="{9D9CA65F-A01F-455D-86A7-ECC44851282C}"/>
          </ac:picMkLst>
        </pc:picChg>
      </pc:sldChg>
      <pc:sldChg chg="addSp delSp modSp add replId">
        <pc:chgData name="Zhu, Julia" userId="S::jzhu407@gatech.edu::c5219387-84a1-486f-80c9-502bb1d94971" providerId="AD" clId="Web-{BAEB5065-C221-45D6-80FA-C9670D852076}" dt="2020-10-08T22:47:52.701" v="146" actId="1076"/>
        <pc:sldMkLst>
          <pc:docMk/>
          <pc:sldMk cId="2050146152" sldId="288"/>
        </pc:sldMkLst>
        <pc:picChg chg="add mod">
          <ac:chgData name="Zhu, Julia" userId="S::jzhu407@gatech.edu::c5219387-84a1-486f-80c9-502bb1d94971" providerId="AD" clId="Web-{BAEB5065-C221-45D6-80FA-C9670D852076}" dt="2020-10-08T22:47:52.701" v="146" actId="1076"/>
          <ac:picMkLst>
            <pc:docMk/>
            <pc:sldMk cId="2050146152" sldId="288"/>
            <ac:picMk id="2" creationId="{CCD736CE-ED1B-4CC2-86B4-E6FDE892BAAA}"/>
          </ac:picMkLst>
        </pc:picChg>
        <pc:picChg chg="del">
          <ac:chgData name="Zhu, Julia" userId="S::jzhu407@gatech.edu::c5219387-84a1-486f-80c9-502bb1d94971" providerId="AD" clId="Web-{BAEB5065-C221-45D6-80FA-C9670D852076}" dt="2020-10-08T22:45:24.886" v="140"/>
          <ac:picMkLst>
            <pc:docMk/>
            <pc:sldMk cId="2050146152" sldId="288"/>
            <ac:picMk id="4" creationId="{9D9CA65F-A01F-455D-86A7-ECC44851282C}"/>
          </ac:picMkLst>
        </pc:picChg>
      </pc:sldChg>
    </pc:docChg>
  </pc:docChgLst>
  <pc:docChgLst>
    <pc:chgData name="Martinez Abramovitz, Ariel" userId="S::amartinez98@gatech.edu::35d9bc75-8f37-46c3-80b8-1ecdfa5e2ce6" providerId="AD" clId="Web-{D47B7154-4149-422C-83A2-EBD0B11E60BA}"/>
    <pc:docChg chg="modSld">
      <pc:chgData name="Martinez Abramovitz, Ariel" userId="S::amartinez98@gatech.edu::35d9bc75-8f37-46c3-80b8-1ecdfa5e2ce6" providerId="AD" clId="Web-{D47B7154-4149-422C-83A2-EBD0B11E60BA}" dt="2021-03-22T03:58:15.450" v="7" actId="20577"/>
      <pc:docMkLst>
        <pc:docMk/>
      </pc:docMkLst>
      <pc:sldChg chg="modSp">
        <pc:chgData name="Martinez Abramovitz, Ariel" userId="S::amartinez98@gatech.edu::35d9bc75-8f37-46c3-80b8-1ecdfa5e2ce6" providerId="AD" clId="Web-{D47B7154-4149-422C-83A2-EBD0B11E60BA}" dt="2021-03-22T03:58:15.450" v="7" actId="20577"/>
        <pc:sldMkLst>
          <pc:docMk/>
          <pc:sldMk cId="2655134929" sldId="298"/>
        </pc:sldMkLst>
        <pc:spChg chg="mod">
          <ac:chgData name="Martinez Abramovitz, Ariel" userId="S::amartinez98@gatech.edu::35d9bc75-8f37-46c3-80b8-1ecdfa5e2ce6" providerId="AD" clId="Web-{D47B7154-4149-422C-83A2-EBD0B11E60BA}" dt="2021-03-22T03:58:15.450" v="7" actId="20577"/>
          <ac:spMkLst>
            <pc:docMk/>
            <pc:sldMk cId="2655134929" sldId="298"/>
            <ac:spMk id="76" creationId="{00000000-0000-0000-0000-000000000000}"/>
          </ac:spMkLst>
        </pc:spChg>
      </pc:sldChg>
    </pc:docChg>
  </pc:docChgLst>
  <pc:docChgLst>
    <pc:chgData name="Zhu, Julia" userId="S::jzhu407@gatech.edu::c5219387-84a1-486f-80c9-502bb1d94971" providerId="AD" clId="Web-{F3998BC7-883D-4774-9FB4-78C56FE94B0E}"/>
    <pc:docChg chg="addSld modSld">
      <pc:chgData name="Zhu, Julia" userId="S::jzhu407@gatech.edu::c5219387-84a1-486f-80c9-502bb1d94971" providerId="AD" clId="Web-{F3998BC7-883D-4774-9FB4-78C56FE94B0E}" dt="2020-10-08T21:52:43.680" v="151" actId="20577"/>
      <pc:docMkLst>
        <pc:docMk/>
      </pc:docMkLst>
      <pc:sldChg chg="addSp delSp modSp">
        <pc:chgData name="Zhu, Julia" userId="S::jzhu407@gatech.edu::c5219387-84a1-486f-80c9-502bb1d94971" providerId="AD" clId="Web-{F3998BC7-883D-4774-9FB4-78C56FE94B0E}" dt="2020-10-08T21:47:58.519" v="3"/>
        <pc:sldMkLst>
          <pc:docMk/>
          <pc:sldMk cId="88811226" sldId="262"/>
        </pc:sldMkLst>
        <pc:picChg chg="add del mod">
          <ac:chgData name="Zhu, Julia" userId="S::jzhu407@gatech.edu::c5219387-84a1-486f-80c9-502bb1d94971" providerId="AD" clId="Web-{F3998BC7-883D-4774-9FB4-78C56FE94B0E}" dt="2020-10-08T21:47:58.519" v="3"/>
          <ac:picMkLst>
            <pc:docMk/>
            <pc:sldMk cId="88811226" sldId="262"/>
            <ac:picMk id="2" creationId="{BBD9F90F-44ED-4C36-AB26-734FB2A0F301}"/>
          </ac:picMkLst>
        </pc:picChg>
      </pc:sldChg>
      <pc:sldChg chg="modSp">
        <pc:chgData name="Zhu, Julia" userId="S::jzhu407@gatech.edu::c5219387-84a1-486f-80c9-502bb1d94971" providerId="AD" clId="Web-{F3998BC7-883D-4774-9FB4-78C56FE94B0E}" dt="2020-10-08T21:52:43.680" v="151" actId="20577"/>
        <pc:sldMkLst>
          <pc:docMk/>
          <pc:sldMk cId="765734142" sldId="264"/>
        </pc:sldMkLst>
        <pc:spChg chg="mod">
          <ac:chgData name="Zhu, Julia" userId="S::jzhu407@gatech.edu::c5219387-84a1-486f-80c9-502bb1d94971" providerId="AD" clId="Web-{F3998BC7-883D-4774-9FB4-78C56FE94B0E}" dt="2020-10-08T21:52:43.680" v="151" actId="20577"/>
          <ac:spMkLst>
            <pc:docMk/>
            <pc:sldMk cId="765734142" sldId="264"/>
            <ac:spMk id="76" creationId="{00000000-0000-0000-0000-000000000000}"/>
          </ac:spMkLst>
        </pc:spChg>
      </pc:sldChg>
      <pc:sldChg chg="addSp delSp modSp add replId">
        <pc:chgData name="Zhu, Julia" userId="S::jzhu407@gatech.edu::c5219387-84a1-486f-80c9-502bb1d94971" providerId="AD" clId="Web-{F3998BC7-883D-4774-9FB4-78C56FE94B0E}" dt="2020-10-08T21:49:20.317" v="25" actId="1076"/>
        <pc:sldMkLst>
          <pc:docMk/>
          <pc:sldMk cId="1377914698" sldId="283"/>
        </pc:sldMkLst>
        <pc:spChg chg="add del mod">
          <ac:chgData name="Zhu, Julia" userId="S::jzhu407@gatech.edu::c5219387-84a1-486f-80c9-502bb1d94971" providerId="AD" clId="Web-{F3998BC7-883D-4774-9FB4-78C56FE94B0E}" dt="2020-10-08T21:48:06.113" v="7"/>
          <ac:spMkLst>
            <pc:docMk/>
            <pc:sldMk cId="1377914698" sldId="283"/>
            <ac:spMk id="4" creationId="{1770AED6-14AB-4E10-A05F-CABE8514CE6B}"/>
          </ac:spMkLst>
        </pc:spChg>
        <pc:spChg chg="add del mod">
          <ac:chgData name="Zhu, Julia" userId="S::jzhu407@gatech.edu::c5219387-84a1-486f-80c9-502bb1d94971" providerId="AD" clId="Web-{F3998BC7-883D-4774-9FB4-78C56FE94B0E}" dt="2020-10-08T21:48:08.784" v="9"/>
          <ac:spMkLst>
            <pc:docMk/>
            <pc:sldMk cId="1377914698" sldId="283"/>
            <ac:spMk id="6" creationId="{4167933B-0FD5-45F7-8B76-B40ABD86A9AD}"/>
          </ac:spMkLst>
        </pc:spChg>
        <pc:spChg chg="add mod">
          <ac:chgData name="Zhu, Julia" userId="S::jzhu407@gatech.edu::c5219387-84a1-486f-80c9-502bb1d94971" providerId="AD" clId="Web-{F3998BC7-883D-4774-9FB4-78C56FE94B0E}" dt="2020-10-08T21:48:26.894" v="15"/>
          <ac:spMkLst>
            <pc:docMk/>
            <pc:sldMk cId="1377914698" sldId="283"/>
            <ac:spMk id="7" creationId="{D8BA6CE5-11BE-4380-8561-D1568AFB00AC}"/>
          </ac:spMkLst>
        </pc:spChg>
        <pc:spChg chg="del">
          <ac:chgData name="Zhu, Julia" userId="S::jzhu407@gatech.edu::c5219387-84a1-486f-80c9-502bb1d94971" providerId="AD" clId="Web-{F3998BC7-883D-4774-9FB4-78C56FE94B0E}" dt="2020-10-08T21:48:05.128" v="6"/>
          <ac:spMkLst>
            <pc:docMk/>
            <pc:sldMk cId="1377914698" sldId="283"/>
            <ac:spMk id="75" creationId="{00000000-0000-0000-0000-000000000000}"/>
          </ac:spMkLst>
        </pc:spChg>
        <pc:spChg chg="del">
          <ac:chgData name="Zhu, Julia" userId="S::jzhu407@gatech.edu::c5219387-84a1-486f-80c9-502bb1d94971" providerId="AD" clId="Web-{F3998BC7-883D-4774-9FB4-78C56FE94B0E}" dt="2020-10-08T21:48:01.097" v="4"/>
          <ac:spMkLst>
            <pc:docMk/>
            <pc:sldMk cId="1377914698" sldId="283"/>
            <ac:spMk id="76" creationId="{00000000-0000-0000-0000-000000000000}"/>
          </ac:spMkLst>
        </pc:spChg>
        <pc:picChg chg="mod modCrop">
          <ac:chgData name="Zhu, Julia" userId="S::jzhu407@gatech.edu::c5219387-84a1-486f-80c9-502bb1d94971" providerId="AD" clId="Web-{F3998BC7-883D-4774-9FB4-78C56FE94B0E}" dt="2020-10-08T21:49:20.317" v="25" actId="1076"/>
          <ac:picMkLst>
            <pc:docMk/>
            <pc:sldMk cId="1377914698" sldId="283"/>
            <ac:picMk id="2" creationId="{BBD9F90F-44ED-4C36-AB26-734FB2A0F301}"/>
          </ac:picMkLst>
        </pc:picChg>
      </pc:sldChg>
    </pc:docChg>
  </pc:docChgLst>
  <pc:docChgLst>
    <pc:chgData name="Martinez Abramovitz, Ariel" userId="S::amartinez98@gatech.edu::35d9bc75-8f37-46c3-80b8-1ecdfa5e2ce6" providerId="AD" clId="Web-{06A3EDE0-EB00-4B13-B32D-3847A03C7CA9}"/>
    <pc:docChg chg="modSld">
      <pc:chgData name="Martinez Abramovitz, Ariel" userId="S::amartinez98@gatech.edu::35d9bc75-8f37-46c3-80b8-1ecdfa5e2ce6" providerId="AD" clId="Web-{06A3EDE0-EB00-4B13-B32D-3847A03C7CA9}" dt="2021-03-21T04:00:23.985" v="141" actId="20577"/>
      <pc:docMkLst>
        <pc:docMk/>
      </pc:docMkLst>
      <pc:sldChg chg="modSp">
        <pc:chgData name="Martinez Abramovitz, Ariel" userId="S::amartinez98@gatech.edu::35d9bc75-8f37-46c3-80b8-1ecdfa5e2ce6" providerId="AD" clId="Web-{06A3EDE0-EB00-4B13-B32D-3847A03C7CA9}" dt="2021-03-21T04:00:23.985" v="141" actId="20577"/>
        <pc:sldMkLst>
          <pc:docMk/>
          <pc:sldMk cId="2655134929" sldId="298"/>
        </pc:sldMkLst>
        <pc:spChg chg="mod">
          <ac:chgData name="Martinez Abramovitz, Ariel" userId="S::amartinez98@gatech.edu::35d9bc75-8f37-46c3-80b8-1ecdfa5e2ce6" providerId="AD" clId="Web-{06A3EDE0-EB00-4B13-B32D-3847A03C7CA9}" dt="2021-03-21T04:00:23.985" v="141" actId="20577"/>
          <ac:spMkLst>
            <pc:docMk/>
            <pc:sldMk cId="2655134929" sldId="298"/>
            <ac:spMk id="76" creationId="{00000000-0000-0000-0000-000000000000}"/>
          </ac:spMkLst>
        </pc:spChg>
      </pc:sldChg>
    </pc:docChg>
  </pc:docChgLst>
  <pc:docChgLst>
    <pc:chgData name="Patel, Dhruv V" userId="S::dpatel406@gatech.edu::89eebba9-d428-40b5-91eb-13049a1e6473" providerId="AD" clId="Web-{E744E5C7-5EE6-4221-90AC-C46E7EFC4EDD}"/>
    <pc:docChg chg="addSld delSld modSld sldOrd">
      <pc:chgData name="Patel, Dhruv V" userId="S::dpatel406@gatech.edu::89eebba9-d428-40b5-91eb-13049a1e6473" providerId="AD" clId="Web-{E744E5C7-5EE6-4221-90AC-C46E7EFC4EDD}" dt="2021-03-16T15:39:21.976" v="294" actId="20577"/>
      <pc:docMkLst>
        <pc:docMk/>
      </pc:docMkLst>
      <pc:sldChg chg="modSp">
        <pc:chgData name="Patel, Dhruv V" userId="S::dpatel406@gatech.edu::89eebba9-d428-40b5-91eb-13049a1e6473" providerId="AD" clId="Web-{E744E5C7-5EE6-4221-90AC-C46E7EFC4EDD}" dt="2021-03-16T15:28:33.490" v="29" actId="20577"/>
        <pc:sldMkLst>
          <pc:docMk/>
          <pc:sldMk cId="0" sldId="257"/>
        </pc:sldMkLst>
        <pc:spChg chg="mod">
          <ac:chgData name="Patel, Dhruv V" userId="S::dpatel406@gatech.edu::89eebba9-d428-40b5-91eb-13049a1e6473" providerId="AD" clId="Web-{E744E5C7-5EE6-4221-90AC-C46E7EFC4EDD}" dt="2021-03-16T15:28:33.490" v="29" actId="20577"/>
          <ac:spMkLst>
            <pc:docMk/>
            <pc:sldMk cId="0" sldId="257"/>
            <ac:spMk id="76" creationId="{00000000-0000-0000-0000-000000000000}"/>
          </ac:spMkLst>
        </pc:spChg>
      </pc:sldChg>
      <pc:sldChg chg="ord">
        <pc:chgData name="Patel, Dhruv V" userId="S::dpatel406@gatech.edu::89eebba9-d428-40b5-91eb-13049a1e6473" providerId="AD" clId="Web-{E744E5C7-5EE6-4221-90AC-C46E7EFC4EDD}" dt="2021-03-16T15:37:57.302" v="261"/>
        <pc:sldMkLst>
          <pc:docMk/>
          <pc:sldMk cId="314886983" sldId="259"/>
        </pc:sldMkLst>
      </pc:sldChg>
      <pc:sldChg chg="ord">
        <pc:chgData name="Patel, Dhruv V" userId="S::dpatel406@gatech.edu::89eebba9-d428-40b5-91eb-13049a1e6473" providerId="AD" clId="Web-{E744E5C7-5EE6-4221-90AC-C46E7EFC4EDD}" dt="2021-03-16T15:37:57.302" v="256"/>
        <pc:sldMkLst>
          <pc:docMk/>
          <pc:sldMk cId="2425716309" sldId="260"/>
        </pc:sldMkLst>
      </pc:sldChg>
      <pc:sldChg chg="del">
        <pc:chgData name="Patel, Dhruv V" userId="S::dpatel406@gatech.edu::89eebba9-d428-40b5-91eb-13049a1e6473" providerId="AD" clId="Web-{E744E5C7-5EE6-4221-90AC-C46E7EFC4EDD}" dt="2021-03-16T15:38:14.350" v="262"/>
        <pc:sldMkLst>
          <pc:docMk/>
          <pc:sldMk cId="117573929" sldId="261"/>
        </pc:sldMkLst>
      </pc:sldChg>
      <pc:sldChg chg="del">
        <pc:chgData name="Patel, Dhruv V" userId="S::dpatel406@gatech.edu::89eebba9-d428-40b5-91eb-13049a1e6473" providerId="AD" clId="Web-{E744E5C7-5EE6-4221-90AC-C46E7EFC4EDD}" dt="2021-03-16T15:38:15.100" v="263"/>
        <pc:sldMkLst>
          <pc:docMk/>
          <pc:sldMk cId="88811226" sldId="262"/>
        </pc:sldMkLst>
      </pc:sldChg>
      <pc:sldChg chg="del">
        <pc:chgData name="Patel, Dhruv V" userId="S::dpatel406@gatech.edu::89eebba9-d428-40b5-91eb-13049a1e6473" providerId="AD" clId="Web-{E744E5C7-5EE6-4221-90AC-C46E7EFC4EDD}" dt="2021-03-16T15:38:16.912" v="266"/>
        <pc:sldMkLst>
          <pc:docMk/>
          <pc:sldMk cId="2003725653" sldId="263"/>
        </pc:sldMkLst>
      </pc:sldChg>
      <pc:sldChg chg="del">
        <pc:chgData name="Patel, Dhruv V" userId="S::dpatel406@gatech.edu::89eebba9-d428-40b5-91eb-13049a1e6473" providerId="AD" clId="Web-{E744E5C7-5EE6-4221-90AC-C46E7EFC4EDD}" dt="2021-03-16T15:38:17.943" v="268"/>
        <pc:sldMkLst>
          <pc:docMk/>
          <pc:sldMk cId="765734142" sldId="264"/>
        </pc:sldMkLst>
      </pc:sldChg>
      <pc:sldChg chg="del">
        <pc:chgData name="Patel, Dhruv V" userId="S::dpatel406@gatech.edu::89eebba9-d428-40b5-91eb-13049a1e6473" providerId="AD" clId="Web-{E744E5C7-5EE6-4221-90AC-C46E7EFC4EDD}" dt="2021-03-16T15:38:18.318" v="269"/>
        <pc:sldMkLst>
          <pc:docMk/>
          <pc:sldMk cId="278728825" sldId="265"/>
        </pc:sldMkLst>
      </pc:sldChg>
      <pc:sldChg chg="del">
        <pc:chgData name="Patel, Dhruv V" userId="S::dpatel406@gatech.edu::89eebba9-d428-40b5-91eb-13049a1e6473" providerId="AD" clId="Web-{E744E5C7-5EE6-4221-90AC-C46E7EFC4EDD}" dt="2021-03-16T15:38:27.022" v="287"/>
        <pc:sldMkLst>
          <pc:docMk/>
          <pc:sldMk cId="3462561818" sldId="266"/>
        </pc:sldMkLst>
      </pc:sldChg>
      <pc:sldChg chg="del">
        <pc:chgData name="Patel, Dhruv V" userId="S::dpatel406@gatech.edu::89eebba9-d428-40b5-91eb-13049a1e6473" providerId="AD" clId="Web-{E744E5C7-5EE6-4221-90AC-C46E7EFC4EDD}" dt="2021-03-16T15:38:27.022" v="284"/>
        <pc:sldMkLst>
          <pc:docMk/>
          <pc:sldMk cId="3024251259" sldId="268"/>
        </pc:sldMkLst>
      </pc:sldChg>
      <pc:sldChg chg="del">
        <pc:chgData name="Patel, Dhruv V" userId="S::dpatel406@gatech.edu::89eebba9-d428-40b5-91eb-13049a1e6473" providerId="AD" clId="Web-{E744E5C7-5EE6-4221-90AC-C46E7EFC4EDD}" dt="2021-03-16T15:38:27.022" v="282"/>
        <pc:sldMkLst>
          <pc:docMk/>
          <pc:sldMk cId="1829677000" sldId="269"/>
        </pc:sldMkLst>
      </pc:sldChg>
      <pc:sldChg chg="del">
        <pc:chgData name="Patel, Dhruv V" userId="S::dpatel406@gatech.edu::89eebba9-d428-40b5-91eb-13049a1e6473" providerId="AD" clId="Web-{E744E5C7-5EE6-4221-90AC-C46E7EFC4EDD}" dt="2021-03-16T15:38:27.006" v="280"/>
        <pc:sldMkLst>
          <pc:docMk/>
          <pc:sldMk cId="1792573000" sldId="270"/>
        </pc:sldMkLst>
      </pc:sldChg>
      <pc:sldChg chg="del">
        <pc:chgData name="Patel, Dhruv V" userId="S::dpatel406@gatech.edu::89eebba9-d428-40b5-91eb-13049a1e6473" providerId="AD" clId="Web-{E744E5C7-5EE6-4221-90AC-C46E7EFC4EDD}" dt="2021-03-16T15:38:27.006" v="275"/>
        <pc:sldMkLst>
          <pc:docMk/>
          <pc:sldMk cId="4148622160" sldId="271"/>
        </pc:sldMkLst>
      </pc:sldChg>
      <pc:sldChg chg="del">
        <pc:chgData name="Patel, Dhruv V" userId="S::dpatel406@gatech.edu::89eebba9-d428-40b5-91eb-13049a1e6473" providerId="AD" clId="Web-{E744E5C7-5EE6-4221-90AC-C46E7EFC4EDD}" dt="2021-03-16T15:38:27.022" v="283"/>
        <pc:sldMkLst>
          <pc:docMk/>
          <pc:sldMk cId="3940944229" sldId="272"/>
        </pc:sldMkLst>
      </pc:sldChg>
      <pc:sldChg chg="del">
        <pc:chgData name="Patel, Dhruv V" userId="S::dpatel406@gatech.edu::89eebba9-d428-40b5-91eb-13049a1e6473" providerId="AD" clId="Web-{E744E5C7-5EE6-4221-90AC-C46E7EFC4EDD}" dt="2021-03-16T15:38:27.022" v="281"/>
        <pc:sldMkLst>
          <pc:docMk/>
          <pc:sldMk cId="71959508" sldId="273"/>
        </pc:sldMkLst>
      </pc:sldChg>
      <pc:sldChg chg="del">
        <pc:chgData name="Patel, Dhruv V" userId="S::dpatel406@gatech.edu::89eebba9-d428-40b5-91eb-13049a1e6473" providerId="AD" clId="Web-{E744E5C7-5EE6-4221-90AC-C46E7EFC4EDD}" dt="2021-03-16T15:38:27.006" v="278"/>
        <pc:sldMkLst>
          <pc:docMk/>
          <pc:sldMk cId="1035027166" sldId="274"/>
        </pc:sldMkLst>
      </pc:sldChg>
      <pc:sldChg chg="del">
        <pc:chgData name="Patel, Dhruv V" userId="S::dpatel406@gatech.edu::89eebba9-d428-40b5-91eb-13049a1e6473" providerId="AD" clId="Web-{E744E5C7-5EE6-4221-90AC-C46E7EFC4EDD}" dt="2021-03-16T15:38:27.022" v="286"/>
        <pc:sldMkLst>
          <pc:docMk/>
          <pc:sldMk cId="139381214" sldId="275"/>
        </pc:sldMkLst>
      </pc:sldChg>
      <pc:sldChg chg="del">
        <pc:chgData name="Patel, Dhruv V" userId="S::dpatel406@gatech.edu::89eebba9-d428-40b5-91eb-13049a1e6473" providerId="AD" clId="Web-{E744E5C7-5EE6-4221-90AC-C46E7EFC4EDD}" dt="2021-03-16T15:38:27.006" v="277"/>
        <pc:sldMkLst>
          <pc:docMk/>
          <pc:sldMk cId="396567302" sldId="276"/>
        </pc:sldMkLst>
      </pc:sldChg>
      <pc:sldChg chg="del">
        <pc:chgData name="Patel, Dhruv V" userId="S::dpatel406@gatech.edu::89eebba9-d428-40b5-91eb-13049a1e6473" providerId="AD" clId="Web-{E744E5C7-5EE6-4221-90AC-C46E7EFC4EDD}" dt="2021-03-16T15:38:27.006" v="273"/>
        <pc:sldMkLst>
          <pc:docMk/>
          <pc:sldMk cId="2426668019" sldId="277"/>
        </pc:sldMkLst>
      </pc:sldChg>
      <pc:sldChg chg="del">
        <pc:chgData name="Patel, Dhruv V" userId="S::dpatel406@gatech.edu::89eebba9-d428-40b5-91eb-13049a1e6473" providerId="AD" clId="Web-{E744E5C7-5EE6-4221-90AC-C46E7EFC4EDD}" dt="2021-03-16T15:38:18.881" v="270"/>
        <pc:sldMkLst>
          <pc:docMk/>
          <pc:sldMk cId="594392936" sldId="278"/>
        </pc:sldMkLst>
      </pc:sldChg>
      <pc:sldChg chg="del">
        <pc:chgData name="Patel, Dhruv V" userId="S::dpatel406@gatech.edu::89eebba9-d428-40b5-91eb-13049a1e6473" providerId="AD" clId="Web-{E744E5C7-5EE6-4221-90AC-C46E7EFC4EDD}" dt="2021-03-16T15:38:27.006" v="276"/>
        <pc:sldMkLst>
          <pc:docMk/>
          <pc:sldMk cId="467265054" sldId="279"/>
        </pc:sldMkLst>
      </pc:sldChg>
      <pc:sldChg chg="ord">
        <pc:chgData name="Patel, Dhruv V" userId="S::dpatel406@gatech.edu::89eebba9-d428-40b5-91eb-13049a1e6473" providerId="AD" clId="Web-{E744E5C7-5EE6-4221-90AC-C46E7EFC4EDD}" dt="2021-03-16T15:37:57.302" v="257"/>
        <pc:sldMkLst>
          <pc:docMk/>
          <pc:sldMk cId="46772924" sldId="280"/>
        </pc:sldMkLst>
      </pc:sldChg>
      <pc:sldChg chg="del">
        <pc:chgData name="Patel, Dhruv V" userId="S::dpatel406@gatech.edu::89eebba9-d428-40b5-91eb-13049a1e6473" providerId="AD" clId="Web-{E744E5C7-5EE6-4221-90AC-C46E7EFC4EDD}" dt="2021-03-16T15:38:17.350" v="267"/>
        <pc:sldMkLst>
          <pc:docMk/>
          <pc:sldMk cId="2599857442" sldId="282"/>
        </pc:sldMkLst>
      </pc:sldChg>
      <pc:sldChg chg="del">
        <pc:chgData name="Patel, Dhruv V" userId="S::dpatel406@gatech.edu::89eebba9-d428-40b5-91eb-13049a1e6473" providerId="AD" clId="Web-{E744E5C7-5EE6-4221-90AC-C46E7EFC4EDD}" dt="2021-03-16T15:38:16.350" v="265"/>
        <pc:sldMkLst>
          <pc:docMk/>
          <pc:sldMk cId="1377914698" sldId="283"/>
        </pc:sldMkLst>
      </pc:sldChg>
      <pc:sldChg chg="del">
        <pc:chgData name="Patel, Dhruv V" userId="S::dpatel406@gatech.edu::89eebba9-d428-40b5-91eb-13049a1e6473" providerId="AD" clId="Web-{E744E5C7-5EE6-4221-90AC-C46E7EFC4EDD}" dt="2021-03-16T15:38:27.006" v="279"/>
        <pc:sldMkLst>
          <pc:docMk/>
          <pc:sldMk cId="3388270444" sldId="284"/>
        </pc:sldMkLst>
      </pc:sldChg>
      <pc:sldChg chg="ord">
        <pc:chgData name="Patel, Dhruv V" userId="S::dpatel406@gatech.edu::89eebba9-d428-40b5-91eb-13049a1e6473" providerId="AD" clId="Web-{E744E5C7-5EE6-4221-90AC-C46E7EFC4EDD}" dt="2021-03-16T15:37:57.302" v="260"/>
        <pc:sldMkLst>
          <pc:docMk/>
          <pc:sldMk cId="1713221507" sldId="285"/>
        </pc:sldMkLst>
      </pc:sldChg>
      <pc:sldChg chg="ord">
        <pc:chgData name="Patel, Dhruv V" userId="S::dpatel406@gatech.edu::89eebba9-d428-40b5-91eb-13049a1e6473" providerId="AD" clId="Web-{E744E5C7-5EE6-4221-90AC-C46E7EFC4EDD}" dt="2021-03-16T15:37:57.302" v="259"/>
        <pc:sldMkLst>
          <pc:docMk/>
          <pc:sldMk cId="264358648" sldId="286"/>
        </pc:sldMkLst>
      </pc:sldChg>
      <pc:sldChg chg="ord">
        <pc:chgData name="Patel, Dhruv V" userId="S::dpatel406@gatech.edu::89eebba9-d428-40b5-91eb-13049a1e6473" providerId="AD" clId="Web-{E744E5C7-5EE6-4221-90AC-C46E7EFC4EDD}" dt="2021-03-16T15:37:57.302" v="253"/>
        <pc:sldMkLst>
          <pc:docMk/>
          <pc:sldMk cId="2459686444" sldId="287"/>
        </pc:sldMkLst>
      </pc:sldChg>
      <pc:sldChg chg="ord">
        <pc:chgData name="Patel, Dhruv V" userId="S::dpatel406@gatech.edu::89eebba9-d428-40b5-91eb-13049a1e6473" providerId="AD" clId="Web-{E744E5C7-5EE6-4221-90AC-C46E7EFC4EDD}" dt="2021-03-16T15:37:57.302" v="254"/>
        <pc:sldMkLst>
          <pc:docMk/>
          <pc:sldMk cId="2050146152" sldId="288"/>
        </pc:sldMkLst>
      </pc:sldChg>
      <pc:sldChg chg="ord">
        <pc:chgData name="Patel, Dhruv V" userId="S::dpatel406@gatech.edu::89eebba9-d428-40b5-91eb-13049a1e6473" providerId="AD" clId="Web-{E744E5C7-5EE6-4221-90AC-C46E7EFC4EDD}" dt="2021-03-16T15:37:57.302" v="255"/>
        <pc:sldMkLst>
          <pc:docMk/>
          <pc:sldMk cId="4179073333" sldId="289"/>
        </pc:sldMkLst>
      </pc:sldChg>
      <pc:sldChg chg="del">
        <pc:chgData name="Patel, Dhruv V" userId="S::dpatel406@gatech.edu::89eebba9-d428-40b5-91eb-13049a1e6473" providerId="AD" clId="Web-{E744E5C7-5EE6-4221-90AC-C46E7EFC4EDD}" dt="2021-03-16T15:38:27.006" v="274"/>
        <pc:sldMkLst>
          <pc:docMk/>
          <pc:sldMk cId="608285397" sldId="290"/>
        </pc:sldMkLst>
      </pc:sldChg>
      <pc:sldChg chg="del">
        <pc:chgData name="Patel, Dhruv V" userId="S::dpatel406@gatech.edu::89eebba9-d428-40b5-91eb-13049a1e6473" providerId="AD" clId="Web-{E744E5C7-5EE6-4221-90AC-C46E7EFC4EDD}" dt="2021-03-16T15:38:15.600" v="264"/>
        <pc:sldMkLst>
          <pc:docMk/>
          <pc:sldMk cId="2622942282" sldId="291"/>
        </pc:sldMkLst>
      </pc:sldChg>
      <pc:sldChg chg="ord">
        <pc:chgData name="Patel, Dhruv V" userId="S::dpatel406@gatech.edu::89eebba9-d428-40b5-91eb-13049a1e6473" providerId="AD" clId="Web-{E744E5C7-5EE6-4221-90AC-C46E7EFC4EDD}" dt="2021-03-16T15:37:57.302" v="258"/>
        <pc:sldMkLst>
          <pc:docMk/>
          <pc:sldMk cId="4189827506" sldId="292"/>
        </pc:sldMkLst>
      </pc:sldChg>
      <pc:sldChg chg="del">
        <pc:chgData name="Patel, Dhruv V" userId="S::dpatel406@gatech.edu::89eebba9-d428-40b5-91eb-13049a1e6473" providerId="AD" clId="Web-{E744E5C7-5EE6-4221-90AC-C46E7EFC4EDD}" dt="2021-03-16T15:38:27.022" v="285"/>
        <pc:sldMkLst>
          <pc:docMk/>
          <pc:sldMk cId="3093680278" sldId="293"/>
        </pc:sldMkLst>
      </pc:sldChg>
      <pc:sldChg chg="del">
        <pc:chgData name="Patel, Dhruv V" userId="S::dpatel406@gatech.edu::89eebba9-d428-40b5-91eb-13049a1e6473" providerId="AD" clId="Web-{E744E5C7-5EE6-4221-90AC-C46E7EFC4EDD}" dt="2021-03-16T15:38:19.615" v="272"/>
        <pc:sldMkLst>
          <pc:docMk/>
          <pc:sldMk cId="3761342172" sldId="295"/>
        </pc:sldMkLst>
      </pc:sldChg>
      <pc:sldChg chg="del">
        <pc:chgData name="Patel, Dhruv V" userId="S::dpatel406@gatech.edu::89eebba9-d428-40b5-91eb-13049a1e6473" providerId="AD" clId="Web-{E744E5C7-5EE6-4221-90AC-C46E7EFC4EDD}" dt="2021-03-16T15:38:19.131" v="271"/>
        <pc:sldMkLst>
          <pc:docMk/>
          <pc:sldMk cId="762036353" sldId="297"/>
        </pc:sldMkLst>
      </pc:sldChg>
      <pc:sldChg chg="modSp add replId">
        <pc:chgData name="Patel, Dhruv V" userId="S::dpatel406@gatech.edu::89eebba9-d428-40b5-91eb-13049a1e6473" providerId="AD" clId="Web-{E744E5C7-5EE6-4221-90AC-C46E7EFC4EDD}" dt="2021-03-16T15:28:43.616" v="36" actId="20577"/>
        <pc:sldMkLst>
          <pc:docMk/>
          <pc:sldMk cId="2655134929" sldId="298"/>
        </pc:sldMkLst>
        <pc:spChg chg="mod">
          <ac:chgData name="Patel, Dhruv V" userId="S::dpatel406@gatech.edu::89eebba9-d428-40b5-91eb-13049a1e6473" providerId="AD" clId="Web-{E744E5C7-5EE6-4221-90AC-C46E7EFC4EDD}" dt="2021-03-16T15:28:40.709" v="35" actId="20577"/>
          <ac:spMkLst>
            <pc:docMk/>
            <pc:sldMk cId="2655134929" sldId="298"/>
            <ac:spMk id="75" creationId="{00000000-0000-0000-0000-000000000000}"/>
          </ac:spMkLst>
        </pc:spChg>
        <pc:spChg chg="mod">
          <ac:chgData name="Patel, Dhruv V" userId="S::dpatel406@gatech.edu::89eebba9-d428-40b5-91eb-13049a1e6473" providerId="AD" clId="Web-{E744E5C7-5EE6-4221-90AC-C46E7EFC4EDD}" dt="2021-03-16T15:28:43.616" v="36" actId="20577"/>
          <ac:spMkLst>
            <pc:docMk/>
            <pc:sldMk cId="2655134929" sldId="298"/>
            <ac:spMk id="76" creationId="{00000000-0000-0000-0000-000000000000}"/>
          </ac:spMkLst>
        </pc:spChg>
      </pc:sldChg>
      <pc:sldChg chg="modSp add replId">
        <pc:chgData name="Patel, Dhruv V" userId="S::dpatel406@gatech.edu::89eebba9-d428-40b5-91eb-13049a1e6473" providerId="AD" clId="Web-{E744E5C7-5EE6-4221-90AC-C46E7EFC4EDD}" dt="2021-03-16T15:39:21.976" v="294" actId="20577"/>
        <pc:sldMkLst>
          <pc:docMk/>
          <pc:sldMk cId="1890957424" sldId="299"/>
        </pc:sldMkLst>
        <pc:spChg chg="mod">
          <ac:chgData name="Patel, Dhruv V" userId="S::dpatel406@gatech.edu::89eebba9-d428-40b5-91eb-13049a1e6473" providerId="AD" clId="Web-{E744E5C7-5EE6-4221-90AC-C46E7EFC4EDD}" dt="2021-03-16T15:28:49.506" v="38" actId="20577"/>
          <ac:spMkLst>
            <pc:docMk/>
            <pc:sldMk cId="1890957424" sldId="299"/>
            <ac:spMk id="75" creationId="{00000000-0000-0000-0000-000000000000}"/>
          </ac:spMkLst>
        </pc:spChg>
        <pc:spChg chg="mod">
          <ac:chgData name="Patel, Dhruv V" userId="S::dpatel406@gatech.edu::89eebba9-d428-40b5-91eb-13049a1e6473" providerId="AD" clId="Web-{E744E5C7-5EE6-4221-90AC-C46E7EFC4EDD}" dt="2021-03-16T15:39:21.976" v="294" actId="20577"/>
          <ac:spMkLst>
            <pc:docMk/>
            <pc:sldMk cId="1890957424" sldId="299"/>
            <ac:spMk id="76" creationId="{00000000-0000-0000-0000-000000000000}"/>
          </ac:spMkLst>
        </pc:spChg>
      </pc:sldChg>
      <pc:sldChg chg="add">
        <pc:chgData name="Patel, Dhruv V" userId="S::dpatel406@gatech.edu::89eebba9-d428-40b5-91eb-13049a1e6473" providerId="AD" clId="Web-{E744E5C7-5EE6-4221-90AC-C46E7EFC4EDD}" dt="2021-03-16T15:30:43.681" v="172"/>
        <pc:sldMkLst>
          <pc:docMk/>
          <pc:sldMk cId="1094736912" sldId="300"/>
        </pc:sldMkLst>
      </pc:sldChg>
      <pc:sldChg chg="add">
        <pc:chgData name="Patel, Dhruv V" userId="S::dpatel406@gatech.edu::89eebba9-d428-40b5-91eb-13049a1e6473" providerId="AD" clId="Web-{E744E5C7-5EE6-4221-90AC-C46E7EFC4EDD}" dt="2021-03-16T15:30:43.744" v="173"/>
        <pc:sldMkLst>
          <pc:docMk/>
          <pc:sldMk cId="1080055442" sldId="301"/>
        </pc:sldMkLst>
      </pc:sldChg>
      <pc:sldChg chg="add">
        <pc:chgData name="Patel, Dhruv V" userId="S::dpatel406@gatech.edu::89eebba9-d428-40b5-91eb-13049a1e6473" providerId="AD" clId="Web-{E744E5C7-5EE6-4221-90AC-C46E7EFC4EDD}" dt="2021-03-16T15:30:43.806" v="174"/>
        <pc:sldMkLst>
          <pc:docMk/>
          <pc:sldMk cId="1746276169" sldId="302"/>
        </pc:sldMkLst>
      </pc:sldChg>
      <pc:sldChg chg="add">
        <pc:chgData name="Patel, Dhruv V" userId="S::dpatel406@gatech.edu::89eebba9-d428-40b5-91eb-13049a1e6473" providerId="AD" clId="Web-{E744E5C7-5EE6-4221-90AC-C46E7EFC4EDD}" dt="2021-03-16T15:30:43.884" v="175"/>
        <pc:sldMkLst>
          <pc:docMk/>
          <pc:sldMk cId="729692011" sldId="303"/>
        </pc:sldMkLst>
      </pc:sldChg>
      <pc:sldChg chg="add">
        <pc:chgData name="Patel, Dhruv V" userId="S::dpatel406@gatech.edu::89eebba9-d428-40b5-91eb-13049a1e6473" providerId="AD" clId="Web-{E744E5C7-5EE6-4221-90AC-C46E7EFC4EDD}" dt="2021-03-16T15:30:43.947" v="176"/>
        <pc:sldMkLst>
          <pc:docMk/>
          <pc:sldMk cId="933769617" sldId="304"/>
        </pc:sldMkLst>
      </pc:sldChg>
      <pc:sldChg chg="add">
        <pc:chgData name="Patel, Dhruv V" userId="S::dpatel406@gatech.edu::89eebba9-d428-40b5-91eb-13049a1e6473" providerId="AD" clId="Web-{E744E5C7-5EE6-4221-90AC-C46E7EFC4EDD}" dt="2021-03-16T15:30:43.994" v="177"/>
        <pc:sldMkLst>
          <pc:docMk/>
          <pc:sldMk cId="2412378860" sldId="305"/>
        </pc:sldMkLst>
      </pc:sldChg>
      <pc:sldChg chg="add">
        <pc:chgData name="Patel, Dhruv V" userId="S::dpatel406@gatech.edu::89eebba9-d428-40b5-91eb-13049a1e6473" providerId="AD" clId="Web-{E744E5C7-5EE6-4221-90AC-C46E7EFC4EDD}" dt="2021-03-16T15:30:44.072" v="178"/>
        <pc:sldMkLst>
          <pc:docMk/>
          <pc:sldMk cId="833409187" sldId="306"/>
        </pc:sldMkLst>
      </pc:sldChg>
      <pc:sldChg chg="add">
        <pc:chgData name="Patel, Dhruv V" userId="S::dpatel406@gatech.edu::89eebba9-d428-40b5-91eb-13049a1e6473" providerId="AD" clId="Web-{E744E5C7-5EE6-4221-90AC-C46E7EFC4EDD}" dt="2021-03-16T15:30:44.134" v="179"/>
        <pc:sldMkLst>
          <pc:docMk/>
          <pc:sldMk cId="1361048988" sldId="307"/>
        </pc:sldMkLst>
      </pc:sldChg>
      <pc:sldChg chg="add">
        <pc:chgData name="Patel, Dhruv V" userId="S::dpatel406@gatech.edu::89eebba9-d428-40b5-91eb-13049a1e6473" providerId="AD" clId="Web-{E744E5C7-5EE6-4221-90AC-C46E7EFC4EDD}" dt="2021-03-16T15:30:44.244" v="180"/>
        <pc:sldMkLst>
          <pc:docMk/>
          <pc:sldMk cId="1187385543" sldId="308"/>
        </pc:sldMkLst>
      </pc:sldChg>
      <pc:sldChg chg="add">
        <pc:chgData name="Patel, Dhruv V" userId="S::dpatel406@gatech.edu::89eebba9-d428-40b5-91eb-13049a1e6473" providerId="AD" clId="Web-{E744E5C7-5EE6-4221-90AC-C46E7EFC4EDD}" dt="2021-03-16T15:30:44.306" v="181"/>
        <pc:sldMkLst>
          <pc:docMk/>
          <pc:sldMk cId="1373348721" sldId="309"/>
        </pc:sldMkLst>
      </pc:sldChg>
      <pc:sldChg chg="modSp add">
        <pc:chgData name="Patel, Dhruv V" userId="S::dpatel406@gatech.edu::89eebba9-d428-40b5-91eb-13049a1e6473" providerId="AD" clId="Web-{E744E5C7-5EE6-4221-90AC-C46E7EFC4EDD}" dt="2021-03-16T15:32:52.450" v="201" actId="20577"/>
        <pc:sldMkLst>
          <pc:docMk/>
          <pc:sldMk cId="3240888678" sldId="310"/>
        </pc:sldMkLst>
        <pc:spChg chg="mod">
          <ac:chgData name="Patel, Dhruv V" userId="S::dpatel406@gatech.edu::89eebba9-d428-40b5-91eb-13049a1e6473" providerId="AD" clId="Web-{E744E5C7-5EE6-4221-90AC-C46E7EFC4EDD}" dt="2021-03-16T15:32:52.450" v="201" actId="20577"/>
          <ac:spMkLst>
            <pc:docMk/>
            <pc:sldMk cId="3240888678" sldId="310"/>
            <ac:spMk id="76" creationId="{00000000-0000-0000-0000-000000000000}"/>
          </ac:spMkLst>
        </pc:spChg>
      </pc:sldChg>
      <pc:sldChg chg="add">
        <pc:chgData name="Patel, Dhruv V" userId="S::dpatel406@gatech.edu::89eebba9-d428-40b5-91eb-13049a1e6473" providerId="AD" clId="Web-{E744E5C7-5EE6-4221-90AC-C46E7EFC4EDD}" dt="2021-03-16T15:30:44.463" v="183"/>
        <pc:sldMkLst>
          <pc:docMk/>
          <pc:sldMk cId="2403183622" sldId="311"/>
        </pc:sldMkLst>
      </pc:sldChg>
      <pc:sldChg chg="add">
        <pc:chgData name="Patel, Dhruv V" userId="S::dpatel406@gatech.edu::89eebba9-d428-40b5-91eb-13049a1e6473" providerId="AD" clId="Web-{E744E5C7-5EE6-4221-90AC-C46E7EFC4EDD}" dt="2021-03-16T15:30:44.541" v="184"/>
        <pc:sldMkLst>
          <pc:docMk/>
          <pc:sldMk cId="3162023610" sldId="312"/>
        </pc:sldMkLst>
      </pc:sldChg>
      <pc:sldChg chg="modSp add">
        <pc:chgData name="Patel, Dhruv V" userId="S::dpatel406@gatech.edu::89eebba9-d428-40b5-91eb-13049a1e6473" providerId="AD" clId="Web-{E744E5C7-5EE6-4221-90AC-C46E7EFC4EDD}" dt="2021-03-16T15:32:27.575" v="193" actId="20577"/>
        <pc:sldMkLst>
          <pc:docMk/>
          <pc:sldMk cId="2165068670" sldId="313"/>
        </pc:sldMkLst>
        <pc:spChg chg="mod">
          <ac:chgData name="Patel, Dhruv V" userId="S::dpatel406@gatech.edu::89eebba9-d428-40b5-91eb-13049a1e6473" providerId="AD" clId="Web-{E744E5C7-5EE6-4221-90AC-C46E7EFC4EDD}" dt="2021-03-16T15:32:27.575" v="193" actId="20577"/>
          <ac:spMkLst>
            <pc:docMk/>
            <pc:sldMk cId="2165068670" sldId="313"/>
            <ac:spMk id="2" creationId="{E160EAC4-1B19-4EB6-BDF2-7F6040D3E6FC}"/>
          </ac:spMkLst>
        </pc:spChg>
      </pc:sldChg>
      <pc:sldChg chg="modSp add">
        <pc:chgData name="Patel, Dhruv V" userId="S::dpatel406@gatech.edu::89eebba9-d428-40b5-91eb-13049a1e6473" providerId="AD" clId="Web-{E744E5C7-5EE6-4221-90AC-C46E7EFC4EDD}" dt="2021-03-16T15:32:17.949" v="192" actId="20577"/>
        <pc:sldMkLst>
          <pc:docMk/>
          <pc:sldMk cId="3512402387" sldId="314"/>
        </pc:sldMkLst>
        <pc:spChg chg="mod">
          <ac:chgData name="Patel, Dhruv V" userId="S::dpatel406@gatech.edu::89eebba9-d428-40b5-91eb-13049a1e6473" providerId="AD" clId="Web-{E744E5C7-5EE6-4221-90AC-C46E7EFC4EDD}" dt="2021-03-16T15:32:17.949" v="192" actId="20577"/>
          <ac:spMkLst>
            <pc:docMk/>
            <pc:sldMk cId="3512402387" sldId="314"/>
            <ac:spMk id="75" creationId="{00000000-0000-0000-0000-000000000000}"/>
          </ac:spMkLst>
        </pc:spChg>
      </pc:sldChg>
      <pc:sldChg chg="add">
        <pc:chgData name="Patel, Dhruv V" userId="S::dpatel406@gatech.edu::89eebba9-d428-40b5-91eb-13049a1e6473" providerId="AD" clId="Web-{E744E5C7-5EE6-4221-90AC-C46E7EFC4EDD}" dt="2021-03-16T15:36:45.160" v="212"/>
        <pc:sldMkLst>
          <pc:docMk/>
          <pc:sldMk cId="3332383864" sldId="315"/>
        </pc:sldMkLst>
      </pc:sldChg>
      <pc:sldChg chg="add">
        <pc:chgData name="Patel, Dhruv V" userId="S::dpatel406@gatech.edu::89eebba9-d428-40b5-91eb-13049a1e6473" providerId="AD" clId="Web-{E744E5C7-5EE6-4221-90AC-C46E7EFC4EDD}" dt="2021-03-16T15:36:45.253" v="213"/>
        <pc:sldMkLst>
          <pc:docMk/>
          <pc:sldMk cId="1925469537" sldId="316"/>
        </pc:sldMkLst>
      </pc:sldChg>
      <pc:sldChg chg="add">
        <pc:chgData name="Patel, Dhruv V" userId="S::dpatel406@gatech.edu::89eebba9-d428-40b5-91eb-13049a1e6473" providerId="AD" clId="Web-{E744E5C7-5EE6-4221-90AC-C46E7EFC4EDD}" dt="2021-03-16T15:36:45.378" v="214"/>
        <pc:sldMkLst>
          <pc:docMk/>
          <pc:sldMk cId="3029243789" sldId="317"/>
        </pc:sldMkLst>
      </pc:sldChg>
      <pc:sldChg chg="add">
        <pc:chgData name="Patel, Dhruv V" userId="S::dpatel406@gatech.edu::89eebba9-d428-40b5-91eb-13049a1e6473" providerId="AD" clId="Web-{E744E5C7-5EE6-4221-90AC-C46E7EFC4EDD}" dt="2021-03-16T15:36:45.457" v="215"/>
        <pc:sldMkLst>
          <pc:docMk/>
          <pc:sldMk cId="1588883235" sldId="318"/>
        </pc:sldMkLst>
      </pc:sldChg>
      <pc:sldChg chg="add">
        <pc:chgData name="Patel, Dhruv V" userId="S::dpatel406@gatech.edu::89eebba9-d428-40b5-91eb-13049a1e6473" providerId="AD" clId="Web-{E744E5C7-5EE6-4221-90AC-C46E7EFC4EDD}" dt="2021-03-16T15:36:45.566" v="216"/>
        <pc:sldMkLst>
          <pc:docMk/>
          <pc:sldMk cId="2878357819" sldId="319"/>
        </pc:sldMkLst>
      </pc:sldChg>
      <pc:sldChg chg="add">
        <pc:chgData name="Patel, Dhruv V" userId="S::dpatel406@gatech.edu::89eebba9-d428-40b5-91eb-13049a1e6473" providerId="AD" clId="Web-{E744E5C7-5EE6-4221-90AC-C46E7EFC4EDD}" dt="2021-03-16T15:36:45.738" v="217"/>
        <pc:sldMkLst>
          <pc:docMk/>
          <pc:sldMk cId="2537049241" sldId="320"/>
        </pc:sldMkLst>
      </pc:sldChg>
      <pc:sldChg chg="add">
        <pc:chgData name="Patel, Dhruv V" userId="S::dpatel406@gatech.edu::89eebba9-d428-40b5-91eb-13049a1e6473" providerId="AD" clId="Web-{E744E5C7-5EE6-4221-90AC-C46E7EFC4EDD}" dt="2021-03-16T15:36:45.878" v="218"/>
        <pc:sldMkLst>
          <pc:docMk/>
          <pc:sldMk cId="1753824655" sldId="321"/>
        </pc:sldMkLst>
      </pc:sldChg>
      <pc:sldChg chg="add ord">
        <pc:chgData name="Patel, Dhruv V" userId="S::dpatel406@gatech.edu::89eebba9-d428-40b5-91eb-13049a1e6473" providerId="AD" clId="Web-{E744E5C7-5EE6-4221-90AC-C46E7EFC4EDD}" dt="2021-03-16T15:37:30.333" v="236"/>
        <pc:sldMkLst>
          <pc:docMk/>
          <pc:sldMk cId="684209561" sldId="322"/>
        </pc:sldMkLst>
      </pc:sldChg>
      <pc:sldChg chg="add ord">
        <pc:chgData name="Patel, Dhruv V" userId="S::dpatel406@gatech.edu::89eebba9-d428-40b5-91eb-13049a1e6473" providerId="AD" clId="Web-{E744E5C7-5EE6-4221-90AC-C46E7EFC4EDD}" dt="2021-03-16T15:37:30.333" v="237"/>
        <pc:sldMkLst>
          <pc:docMk/>
          <pc:sldMk cId="3119457688" sldId="323"/>
        </pc:sldMkLst>
      </pc:sldChg>
      <pc:sldChg chg="add ord">
        <pc:chgData name="Patel, Dhruv V" userId="S::dpatel406@gatech.edu::89eebba9-d428-40b5-91eb-13049a1e6473" providerId="AD" clId="Web-{E744E5C7-5EE6-4221-90AC-C46E7EFC4EDD}" dt="2021-03-16T15:37:30.333" v="238"/>
        <pc:sldMkLst>
          <pc:docMk/>
          <pc:sldMk cId="3820524621" sldId="324"/>
        </pc:sldMkLst>
      </pc:sldChg>
      <pc:sldChg chg="add ord">
        <pc:chgData name="Patel, Dhruv V" userId="S::dpatel406@gatech.edu::89eebba9-d428-40b5-91eb-13049a1e6473" providerId="AD" clId="Web-{E744E5C7-5EE6-4221-90AC-C46E7EFC4EDD}" dt="2021-03-16T15:37:30.333" v="239"/>
        <pc:sldMkLst>
          <pc:docMk/>
          <pc:sldMk cId="3644759831" sldId="325"/>
        </pc:sldMkLst>
      </pc:sldChg>
      <pc:sldChg chg="add ord">
        <pc:chgData name="Patel, Dhruv V" userId="S::dpatel406@gatech.edu::89eebba9-d428-40b5-91eb-13049a1e6473" providerId="AD" clId="Web-{E744E5C7-5EE6-4221-90AC-C46E7EFC4EDD}" dt="2021-03-16T15:37:30.333" v="240"/>
        <pc:sldMkLst>
          <pc:docMk/>
          <pc:sldMk cId="4130222097" sldId="326"/>
        </pc:sldMkLst>
      </pc:sldChg>
      <pc:sldChg chg="add ord">
        <pc:chgData name="Patel, Dhruv V" userId="S::dpatel406@gatech.edu::89eebba9-d428-40b5-91eb-13049a1e6473" providerId="AD" clId="Web-{E744E5C7-5EE6-4221-90AC-C46E7EFC4EDD}" dt="2021-03-16T15:37:30.333" v="241"/>
        <pc:sldMkLst>
          <pc:docMk/>
          <pc:sldMk cId="1845209369" sldId="327"/>
        </pc:sldMkLst>
      </pc:sldChg>
      <pc:sldChg chg="add ord">
        <pc:chgData name="Patel, Dhruv V" userId="S::dpatel406@gatech.edu::89eebba9-d428-40b5-91eb-13049a1e6473" providerId="AD" clId="Web-{E744E5C7-5EE6-4221-90AC-C46E7EFC4EDD}" dt="2021-03-16T15:37:30.333" v="242"/>
        <pc:sldMkLst>
          <pc:docMk/>
          <pc:sldMk cId="635188970" sldId="328"/>
        </pc:sldMkLst>
      </pc:sldChg>
      <pc:sldChg chg="add ord">
        <pc:chgData name="Patel, Dhruv V" userId="S::dpatel406@gatech.edu::89eebba9-d428-40b5-91eb-13049a1e6473" providerId="AD" clId="Web-{E744E5C7-5EE6-4221-90AC-C46E7EFC4EDD}" dt="2021-03-16T15:37:30.333" v="243"/>
        <pc:sldMkLst>
          <pc:docMk/>
          <pc:sldMk cId="3333844100" sldId="329"/>
        </pc:sldMkLst>
      </pc:sldChg>
      <pc:sldChg chg="add ord">
        <pc:chgData name="Patel, Dhruv V" userId="S::dpatel406@gatech.edu::89eebba9-d428-40b5-91eb-13049a1e6473" providerId="AD" clId="Web-{E744E5C7-5EE6-4221-90AC-C46E7EFC4EDD}" dt="2021-03-16T15:37:30.333" v="244"/>
        <pc:sldMkLst>
          <pc:docMk/>
          <pc:sldMk cId="3373296169" sldId="330"/>
        </pc:sldMkLst>
      </pc:sldChg>
      <pc:sldChg chg="add ord">
        <pc:chgData name="Patel, Dhruv V" userId="S::dpatel406@gatech.edu::89eebba9-d428-40b5-91eb-13049a1e6473" providerId="AD" clId="Web-{E744E5C7-5EE6-4221-90AC-C46E7EFC4EDD}" dt="2021-03-16T15:37:30.333" v="245"/>
        <pc:sldMkLst>
          <pc:docMk/>
          <pc:sldMk cId="2387878950" sldId="331"/>
        </pc:sldMkLst>
      </pc:sldChg>
      <pc:sldChg chg="add ord">
        <pc:chgData name="Patel, Dhruv V" userId="S::dpatel406@gatech.edu::89eebba9-d428-40b5-91eb-13049a1e6473" providerId="AD" clId="Web-{E744E5C7-5EE6-4221-90AC-C46E7EFC4EDD}" dt="2021-03-16T15:37:30.333" v="246"/>
        <pc:sldMkLst>
          <pc:docMk/>
          <pc:sldMk cId="2064808368" sldId="332"/>
        </pc:sldMkLst>
      </pc:sldChg>
      <pc:sldChg chg="add ord">
        <pc:chgData name="Patel, Dhruv V" userId="S::dpatel406@gatech.edu::89eebba9-d428-40b5-91eb-13049a1e6473" providerId="AD" clId="Web-{E744E5C7-5EE6-4221-90AC-C46E7EFC4EDD}" dt="2021-03-16T15:37:30.333" v="247"/>
        <pc:sldMkLst>
          <pc:docMk/>
          <pc:sldMk cId="1406525724" sldId="333"/>
        </pc:sldMkLst>
      </pc:sldChg>
      <pc:sldChg chg="add ord">
        <pc:chgData name="Patel, Dhruv V" userId="S::dpatel406@gatech.edu::89eebba9-d428-40b5-91eb-13049a1e6473" providerId="AD" clId="Web-{E744E5C7-5EE6-4221-90AC-C46E7EFC4EDD}" dt="2021-03-16T15:37:30.333" v="248"/>
        <pc:sldMkLst>
          <pc:docMk/>
          <pc:sldMk cId="3094714435" sldId="334"/>
        </pc:sldMkLst>
      </pc:sldChg>
      <pc:sldChg chg="add ord">
        <pc:chgData name="Patel, Dhruv V" userId="S::dpatel406@gatech.edu::89eebba9-d428-40b5-91eb-13049a1e6473" providerId="AD" clId="Web-{E744E5C7-5EE6-4221-90AC-C46E7EFC4EDD}" dt="2021-03-16T15:37:30.333" v="249"/>
        <pc:sldMkLst>
          <pc:docMk/>
          <pc:sldMk cId="2751196948" sldId="335"/>
        </pc:sldMkLst>
      </pc:sldChg>
      <pc:sldChg chg="add ord">
        <pc:chgData name="Patel, Dhruv V" userId="S::dpatel406@gatech.edu::89eebba9-d428-40b5-91eb-13049a1e6473" providerId="AD" clId="Web-{E744E5C7-5EE6-4221-90AC-C46E7EFC4EDD}" dt="2021-03-16T15:37:30.333" v="250"/>
        <pc:sldMkLst>
          <pc:docMk/>
          <pc:sldMk cId="3110351826" sldId="336"/>
        </pc:sldMkLst>
      </pc:sldChg>
      <pc:sldChg chg="add ord">
        <pc:chgData name="Patel, Dhruv V" userId="S::dpatel406@gatech.edu::89eebba9-d428-40b5-91eb-13049a1e6473" providerId="AD" clId="Web-{E744E5C7-5EE6-4221-90AC-C46E7EFC4EDD}" dt="2021-03-16T15:37:30.333" v="251"/>
        <pc:sldMkLst>
          <pc:docMk/>
          <pc:sldMk cId="2959589261" sldId="337"/>
        </pc:sldMkLst>
      </pc:sldChg>
      <pc:sldChg chg="add ord">
        <pc:chgData name="Patel, Dhruv V" userId="S::dpatel406@gatech.edu::89eebba9-d428-40b5-91eb-13049a1e6473" providerId="AD" clId="Web-{E744E5C7-5EE6-4221-90AC-C46E7EFC4EDD}" dt="2021-03-16T15:37:30.333" v="252"/>
        <pc:sldMkLst>
          <pc:docMk/>
          <pc:sldMk cId="1139867028" sldId="338"/>
        </pc:sldMkLst>
      </pc:sldChg>
      <pc:sldChg chg="add">
        <pc:chgData name="Patel, Dhruv V" userId="S::dpatel406@gatech.edu::89eebba9-d428-40b5-91eb-13049a1e6473" providerId="AD" clId="Web-{E744E5C7-5EE6-4221-90AC-C46E7EFC4EDD}" dt="2021-03-16T15:38:58.069" v="288"/>
        <pc:sldMkLst>
          <pc:docMk/>
          <pc:sldMk cId="1490014901" sldId="339"/>
        </pc:sldMkLst>
      </pc:sldChg>
      <pc:sldChg chg="add">
        <pc:chgData name="Patel, Dhruv V" userId="S::dpatel406@gatech.edu::89eebba9-d428-40b5-91eb-13049a1e6473" providerId="AD" clId="Web-{E744E5C7-5EE6-4221-90AC-C46E7EFC4EDD}" dt="2021-03-16T15:38:58.179" v="289"/>
        <pc:sldMkLst>
          <pc:docMk/>
          <pc:sldMk cId="1744875671" sldId="340"/>
        </pc:sldMkLst>
      </pc:sldChg>
      <pc:sldChg chg="add">
        <pc:chgData name="Patel, Dhruv V" userId="S::dpatel406@gatech.edu::89eebba9-d428-40b5-91eb-13049a1e6473" providerId="AD" clId="Web-{E744E5C7-5EE6-4221-90AC-C46E7EFC4EDD}" dt="2021-03-16T15:38:58.319" v="290"/>
        <pc:sldMkLst>
          <pc:docMk/>
          <pc:sldMk cId="4278640065" sldId="341"/>
        </pc:sldMkLst>
      </pc:sldChg>
      <pc:sldChg chg="add">
        <pc:chgData name="Patel, Dhruv V" userId="S::dpatel406@gatech.edu::89eebba9-d428-40b5-91eb-13049a1e6473" providerId="AD" clId="Web-{E744E5C7-5EE6-4221-90AC-C46E7EFC4EDD}" dt="2021-03-16T15:38:58.445" v="291"/>
        <pc:sldMkLst>
          <pc:docMk/>
          <pc:sldMk cId="348695296" sldId="342"/>
        </pc:sldMkLst>
      </pc:sldChg>
      <pc:sldChg chg="add">
        <pc:chgData name="Patel, Dhruv V" userId="S::dpatel406@gatech.edu::89eebba9-d428-40b5-91eb-13049a1e6473" providerId="AD" clId="Web-{E744E5C7-5EE6-4221-90AC-C46E7EFC4EDD}" dt="2021-03-16T15:38:58.616" v="292"/>
        <pc:sldMkLst>
          <pc:docMk/>
          <pc:sldMk cId="2662951298" sldId="343"/>
        </pc:sldMkLst>
      </pc:sldChg>
      <pc:sldChg chg="add">
        <pc:chgData name="Patel, Dhruv V" userId="S::dpatel406@gatech.edu::89eebba9-d428-40b5-91eb-13049a1e6473" providerId="AD" clId="Web-{E744E5C7-5EE6-4221-90AC-C46E7EFC4EDD}" dt="2021-03-16T15:38:58.726" v="293"/>
        <pc:sldMkLst>
          <pc:docMk/>
          <pc:sldMk cId="2214019570" sldId="344"/>
        </pc:sldMkLst>
      </pc:sldChg>
      <pc:sldMasterChg chg="addSldLayout">
        <pc:chgData name="Patel, Dhruv V" userId="S::dpatel406@gatech.edu::89eebba9-d428-40b5-91eb-13049a1e6473" providerId="AD" clId="Web-{E744E5C7-5EE6-4221-90AC-C46E7EFC4EDD}" dt="2021-03-16T15:36:45.160" v="212"/>
        <pc:sldMasterMkLst>
          <pc:docMk/>
          <pc:sldMasterMk cId="0" sldId="2147483659"/>
        </pc:sldMasterMkLst>
        <pc:sldLayoutChg chg="add">
          <pc:chgData name="Patel, Dhruv V" userId="S::dpatel406@gatech.edu::89eebba9-d428-40b5-91eb-13049a1e6473" providerId="AD" clId="Web-{E744E5C7-5EE6-4221-90AC-C46E7EFC4EDD}" dt="2021-03-16T15:36:45.160" v="212"/>
          <pc:sldLayoutMkLst>
            <pc:docMk/>
            <pc:sldMasterMk cId="0" sldId="2147483659"/>
            <pc:sldLayoutMk cId="0" sldId="2147483660"/>
          </pc:sldLayoutMkLst>
        </pc:sldLayoutChg>
        <pc:sldLayoutChg chg="add">
          <pc:chgData name="Patel, Dhruv V" userId="S::dpatel406@gatech.edu::89eebba9-d428-40b5-91eb-13049a1e6473" providerId="AD" clId="Web-{E744E5C7-5EE6-4221-90AC-C46E7EFC4EDD}" dt="2021-03-16T15:36:45.160" v="212"/>
          <pc:sldLayoutMkLst>
            <pc:docMk/>
            <pc:sldMasterMk cId="0" sldId="2147483659"/>
            <pc:sldLayoutMk cId="0" sldId="2147483661"/>
          </pc:sldLayoutMkLst>
        </pc:sldLayoutChg>
        <pc:sldLayoutChg chg="add">
          <pc:chgData name="Patel, Dhruv V" userId="S::dpatel406@gatech.edu::89eebba9-d428-40b5-91eb-13049a1e6473" providerId="AD" clId="Web-{E744E5C7-5EE6-4221-90AC-C46E7EFC4EDD}" dt="2021-03-16T15:36:45.160" v="212"/>
          <pc:sldLayoutMkLst>
            <pc:docMk/>
            <pc:sldMasterMk cId="0" sldId="2147483659"/>
            <pc:sldLayoutMk cId="0" sldId="2147483662"/>
          </pc:sldLayoutMkLst>
        </pc:sldLayoutChg>
        <pc:sldLayoutChg chg="add">
          <pc:chgData name="Patel, Dhruv V" userId="S::dpatel406@gatech.edu::89eebba9-d428-40b5-91eb-13049a1e6473" providerId="AD" clId="Web-{E744E5C7-5EE6-4221-90AC-C46E7EFC4EDD}" dt="2021-03-16T15:36:45.160" v="212"/>
          <pc:sldLayoutMkLst>
            <pc:docMk/>
            <pc:sldMasterMk cId="0" sldId="2147483659"/>
            <pc:sldLayoutMk cId="0" sldId="2147483663"/>
          </pc:sldLayoutMkLst>
        </pc:sldLayoutChg>
      </pc:sldMasterChg>
    </pc:docChg>
  </pc:docChgLst>
  <pc:docChgLst>
    <pc:chgData name="Zhu, Julia" userId="S::jzhu407@gatech.edu::c5219387-84a1-486f-80c9-502bb1d94971" providerId="AD" clId="Web-{5AD2CB0B-B341-4CC3-BF1E-C79D5623B182}"/>
    <pc:docChg chg="addSld delSld modSld sldOrd">
      <pc:chgData name="Zhu, Julia" userId="S::jzhu407@gatech.edu::c5219387-84a1-486f-80c9-502bb1d94971" providerId="AD" clId="Web-{5AD2CB0B-B341-4CC3-BF1E-C79D5623B182}" dt="2020-10-08T21:15:01.723" v="246" actId="20577"/>
      <pc:docMkLst>
        <pc:docMk/>
      </pc:docMkLst>
      <pc:sldChg chg="modSp">
        <pc:chgData name="Zhu, Julia" userId="S::jzhu407@gatech.edu::c5219387-84a1-486f-80c9-502bb1d94971" providerId="AD" clId="Web-{5AD2CB0B-B341-4CC3-BF1E-C79D5623B182}" dt="2020-10-08T21:08:32.885" v="45" actId="20577"/>
        <pc:sldMkLst>
          <pc:docMk/>
          <pc:sldMk cId="2960803827" sldId="258"/>
        </pc:sldMkLst>
        <pc:spChg chg="mod">
          <ac:chgData name="Zhu, Julia" userId="S::jzhu407@gatech.edu::c5219387-84a1-486f-80c9-502bb1d94971" providerId="AD" clId="Web-{5AD2CB0B-B341-4CC3-BF1E-C79D5623B182}" dt="2020-10-08T21:08:32.885" v="45" actId="20577"/>
          <ac:spMkLst>
            <pc:docMk/>
            <pc:sldMk cId="2960803827" sldId="258"/>
            <ac:spMk id="76" creationId="{00000000-0000-0000-0000-000000000000}"/>
          </ac:spMkLst>
        </pc:spChg>
      </pc:sldChg>
      <pc:sldChg chg="modSp del">
        <pc:chgData name="Zhu, Julia" userId="S::jzhu407@gatech.edu::c5219387-84a1-486f-80c9-502bb1d94971" providerId="AD" clId="Web-{5AD2CB0B-B341-4CC3-BF1E-C79D5623B182}" dt="2020-10-08T21:09:05.308" v="58"/>
        <pc:sldMkLst>
          <pc:docMk/>
          <pc:sldMk cId="203755959" sldId="267"/>
        </pc:sldMkLst>
        <pc:spChg chg="mod">
          <ac:chgData name="Zhu, Julia" userId="S::jzhu407@gatech.edu::c5219387-84a1-486f-80c9-502bb1d94971" providerId="AD" clId="Web-{5AD2CB0B-B341-4CC3-BF1E-C79D5623B182}" dt="2020-10-08T21:08:58.823" v="55" actId="20577"/>
          <ac:spMkLst>
            <pc:docMk/>
            <pc:sldMk cId="203755959" sldId="267"/>
            <ac:spMk id="76" creationId="{00000000-0000-0000-0000-000000000000}"/>
          </ac:spMkLst>
        </pc:spChg>
      </pc:sldChg>
      <pc:sldChg chg="modSp add ord replId">
        <pc:chgData name="Zhu, Julia" userId="S::jzhu407@gatech.edu::c5219387-84a1-486f-80c9-502bb1d94971" providerId="AD" clId="Web-{5AD2CB0B-B341-4CC3-BF1E-C79D5623B182}" dt="2020-10-08T21:14:30.253" v="225" actId="20577"/>
        <pc:sldMkLst>
          <pc:docMk/>
          <pc:sldMk cId="139381214" sldId="275"/>
        </pc:sldMkLst>
        <pc:spChg chg="mod">
          <ac:chgData name="Zhu, Julia" userId="S::jzhu407@gatech.edu::c5219387-84a1-486f-80c9-502bb1d94971" providerId="AD" clId="Web-{5AD2CB0B-B341-4CC3-BF1E-C79D5623B182}" dt="2020-10-08T21:09:04.620" v="57" actId="20577"/>
          <ac:spMkLst>
            <pc:docMk/>
            <pc:sldMk cId="139381214" sldId="275"/>
            <ac:spMk id="75" creationId="{00000000-0000-0000-0000-000000000000}"/>
          </ac:spMkLst>
        </pc:spChg>
        <pc:spChg chg="mod">
          <ac:chgData name="Zhu, Julia" userId="S::jzhu407@gatech.edu::c5219387-84a1-486f-80c9-502bb1d94971" providerId="AD" clId="Web-{5AD2CB0B-B341-4CC3-BF1E-C79D5623B182}" dt="2020-10-08T21:14:30.253" v="225" actId="20577"/>
          <ac:spMkLst>
            <pc:docMk/>
            <pc:sldMk cId="139381214" sldId="275"/>
            <ac:spMk id="76" creationId="{00000000-0000-0000-0000-000000000000}"/>
          </ac:spMkLst>
        </pc:spChg>
      </pc:sldChg>
      <pc:sldChg chg="modSp add replId">
        <pc:chgData name="Zhu, Julia" userId="S::jzhu407@gatech.edu::c5219387-84a1-486f-80c9-502bb1d94971" providerId="AD" clId="Web-{5AD2CB0B-B341-4CC3-BF1E-C79D5623B182}" dt="2020-10-08T21:15:01.723" v="246" actId="20577"/>
        <pc:sldMkLst>
          <pc:docMk/>
          <pc:sldMk cId="2426668019" sldId="277"/>
        </pc:sldMkLst>
        <pc:spChg chg="mod">
          <ac:chgData name="Zhu, Julia" userId="S::jzhu407@gatech.edu::c5219387-84a1-486f-80c9-502bb1d94971" providerId="AD" clId="Web-{5AD2CB0B-B341-4CC3-BF1E-C79D5623B182}" dt="2020-10-08T21:15:01.723" v="246" actId="20577"/>
          <ac:spMkLst>
            <pc:docMk/>
            <pc:sldMk cId="2426668019" sldId="277"/>
            <ac:spMk id="75" creationId="{00000000-0000-0000-0000-000000000000}"/>
          </ac:spMkLst>
        </pc:spChg>
        <pc:spChg chg="mod">
          <ac:chgData name="Zhu, Julia" userId="S::jzhu407@gatech.edu::c5219387-84a1-486f-80c9-502bb1d94971" providerId="AD" clId="Web-{5AD2CB0B-B341-4CC3-BF1E-C79D5623B182}" dt="2020-10-08T21:14:57.457" v="245" actId="20577"/>
          <ac:spMkLst>
            <pc:docMk/>
            <pc:sldMk cId="2426668019" sldId="277"/>
            <ac:spMk id="76" creationId="{00000000-0000-0000-0000-000000000000}"/>
          </ac:spMkLst>
        </pc:spChg>
      </pc:sldChg>
    </pc:docChg>
  </pc:docChgLst>
  <pc:docChgLst>
    <pc:chgData name="Su, Melanie N" userId="S::msu44@gatech.edu::a9c36761-2593-463e-84a6-871f2f48df84" providerId="AD" clId="Web-{DC566DE6-1BB8-435C-AB59-4DA28D40B5F3}"/>
    <pc:docChg chg="">
      <pc:chgData name="Su, Melanie N" userId="S::msu44@gatech.edu::a9c36761-2593-463e-84a6-871f2f48df84" providerId="AD" clId="Web-{DC566DE6-1BB8-435C-AB59-4DA28D40B5F3}" dt="2020-10-10T03:32:06.718" v="0"/>
      <pc:docMkLst>
        <pc:docMk/>
      </pc:docMkLst>
      <pc:sldChg chg="addCm">
        <pc:chgData name="Su, Melanie N" userId="S::msu44@gatech.edu::a9c36761-2593-463e-84a6-871f2f48df84" providerId="AD" clId="Web-{DC566DE6-1BB8-435C-AB59-4DA28D40B5F3}" dt="2020-10-10T03:32:06.718" v="0"/>
        <pc:sldMkLst>
          <pc:docMk/>
          <pc:sldMk cId="88811226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744f6d5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744f6d5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884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774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482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181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674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597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008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832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666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560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1744f6d5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1744f6d5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34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054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528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359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02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692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061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689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272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1744f6d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1744f6d5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41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B0604020202020204" charset="0"/>
              <a:ea typeface="Roboto" panose="020B0604020202020204" charset="0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1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62" r:id="rId10"/>
    <p:sldLayoutId id="2147483655" r:id="rId11"/>
    <p:sldLayoutId id="2147483656" r:id="rId12"/>
    <p:sldLayoutId id="2147483663" r:id="rId13"/>
    <p:sldLayoutId id="2147483657" r:id="rId14"/>
    <p:sldLayoutId id="214748365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unseling.gatech.edu/content/connecting-coach" TargetMode="External"/><Relationship Id="rId13" Type="http://schemas.openxmlformats.org/officeDocument/2006/relationships/hyperlink" Target="https://disabilityservices.gatech.edu/" TargetMode="External"/><Relationship Id="rId3" Type="http://schemas.openxmlformats.org/officeDocument/2006/relationships/hyperlink" Target="https://advising.gatech.edu/success-summit" TargetMode="External"/><Relationship Id="rId7" Type="http://schemas.openxmlformats.org/officeDocument/2006/relationships/hyperlink" Target="https://gtvault.sharepoint.com/:i:/s/CS1331TAs-Fall2020/ESKVF1Xlr3xKpmlt2-eLS2gBPiVMCAYHBK_l8tb3wbA3pw?e=79oLeF" TargetMode="External"/><Relationship Id="rId12" Type="http://schemas.openxmlformats.org/officeDocument/2006/relationships/hyperlink" Target="https://gtvault.sharepoint.com/:b:/s/CS1331TAs-Fall2020/Efd7Nsu-ce5FrpX0LC_Es4YBPtGqTqrowDxzCFLtYxpz4Q?e=50mz2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uccess.gatech.edu/plus-sessions" TargetMode="External"/><Relationship Id="rId11" Type="http://schemas.openxmlformats.org/officeDocument/2006/relationships/hyperlink" Target="https://counseling.gatech.edu/content/group-counseling" TargetMode="External"/><Relationship Id="rId5" Type="http://schemas.openxmlformats.org/officeDocument/2006/relationships/hyperlink" Target="http://success.gatech.edu/tutoring-0" TargetMode="External"/><Relationship Id="rId15" Type="http://schemas.openxmlformats.org/officeDocument/2006/relationships/hyperlink" Target="https://gtvault.sharepoint.com/:b:/s/CS1331TAs-Fall2020/EeqKiAk7wL1NmfTAJE9cKqUBAkbXM_htr0g05-f1EqDtNw?e=t3vFHt" TargetMode="External"/><Relationship Id="rId10" Type="http://schemas.openxmlformats.org/officeDocument/2006/relationships/hyperlink" Target="https://health.gatech.edu/services/psych" TargetMode="External"/><Relationship Id="rId4" Type="http://schemas.openxmlformats.org/officeDocument/2006/relationships/hyperlink" Target="https://advising.gatech.edu/academic-coaching" TargetMode="External"/><Relationship Id="rId9" Type="http://schemas.openxmlformats.org/officeDocument/2006/relationships/hyperlink" Target="http://counseling.gatech.edu/content/scheduling-appointment" TargetMode="External"/><Relationship Id="rId14" Type="http://schemas.openxmlformats.org/officeDocument/2006/relationships/hyperlink" Target="https://grandchallenges.gatech.edu/office-dean-student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311700" y="3120575"/>
            <a:ext cx="87090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8500">
                <a:solidFill>
                  <a:srgbClr val="20124D"/>
                </a:solidFill>
                <a:latin typeface="Roboto Slab"/>
                <a:ea typeface="Roboto Slab"/>
                <a:cs typeface="Roboto Slab"/>
                <a:sym typeface="Roboto Slab"/>
              </a:rPr>
              <a:t>Recitation 9 </a:t>
            </a:r>
            <a:r>
              <a:rPr lang="en" sz="8500">
                <a:solidFill>
                  <a:srgbClr val="F3F3F3"/>
                </a:solidFill>
                <a:latin typeface="Roboto Slab"/>
                <a:ea typeface="Roboto Slab"/>
                <a:cs typeface="Roboto Slab"/>
                <a:sym typeface="Roboto Slab"/>
              </a:rPr>
              <a:t>/////</a:t>
            </a:r>
            <a:endParaRPr sz="8500">
              <a:solidFill>
                <a:srgbClr val="F3F3F3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2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 rot="10800000" flipH="1">
            <a:off x="387725" y="4583325"/>
            <a:ext cx="81624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3"/>
          <p:cNvCxnSpPr/>
          <p:nvPr/>
        </p:nvCxnSpPr>
        <p:spPr>
          <a:xfrm rot="10800000" flipH="1">
            <a:off x="387725" y="3211725"/>
            <a:ext cx="8162400" cy="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3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sym typeface="Roboto Slab"/>
              </a:rPr>
              <a:t>Why use Abstract Classes?</a:t>
            </a:r>
            <a:endParaRPr lang="en-US"/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44CD6EF2-D365-4F86-B8AC-15CF46A812C2}"/>
              </a:ext>
            </a:extLst>
          </p:cNvPr>
          <p:cNvSpPr txBox="1">
            <a:spLocks/>
          </p:cNvSpPr>
          <p:nvPr/>
        </p:nvSpPr>
        <p:spPr>
          <a:xfrm>
            <a:off x="307617" y="1282654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sz="2000"/>
              <a:t>Reuse code for similar interpretations (same concept as Inheritance)</a:t>
            </a:r>
          </a:p>
          <a:p>
            <a:pPr>
              <a:lnSpc>
                <a:spcPct val="114999"/>
              </a:lnSpc>
            </a:pPr>
            <a:r>
              <a:rPr lang="en-US" sz="2000"/>
              <a:t>Not every class needs to be instantiable:</a:t>
            </a:r>
          </a:p>
          <a:p>
            <a:pPr lvl="1">
              <a:lnSpc>
                <a:spcPct val="114999"/>
              </a:lnSpc>
            </a:pPr>
            <a:r>
              <a:rPr lang="en-US" sz="2000"/>
              <a:t>We do not want a user to create </a:t>
            </a:r>
            <a:r>
              <a:rPr lang="en-US" sz="2000">
                <a:latin typeface="Courier New"/>
                <a:cs typeface="Courier New"/>
              </a:rPr>
              <a:t>Animal</a:t>
            </a:r>
            <a:r>
              <a:rPr lang="en-US" sz="2000"/>
              <a:t> Objects because </a:t>
            </a:r>
            <a:r>
              <a:rPr lang="en-US" sz="2000">
                <a:latin typeface="Courier New"/>
                <a:cs typeface="Courier New"/>
              </a:rPr>
              <a:t>Animal</a:t>
            </a:r>
            <a:r>
              <a:rPr lang="en-US" sz="2000"/>
              <a:t> is a very generic type</a:t>
            </a:r>
          </a:p>
          <a:p>
            <a:pPr lvl="1">
              <a:lnSpc>
                <a:spcPct val="114999"/>
              </a:lnSpc>
            </a:pPr>
            <a:r>
              <a:rPr lang="en-US" sz="2000"/>
              <a:t>We want </a:t>
            </a:r>
            <a:r>
              <a:rPr lang="en-US" sz="2000">
                <a:latin typeface="Courier New"/>
                <a:cs typeface="Courier New"/>
              </a:rPr>
              <a:t>Dog</a:t>
            </a:r>
            <a:r>
              <a:rPr lang="en-US" sz="2000"/>
              <a:t> or </a:t>
            </a:r>
            <a:r>
              <a:rPr lang="en-US" sz="2000">
                <a:latin typeface="Courier New"/>
                <a:cs typeface="Courier New"/>
              </a:rPr>
              <a:t>Cat</a:t>
            </a:r>
            <a:r>
              <a:rPr lang="en-US" sz="2000"/>
              <a:t> Objects instead of </a:t>
            </a:r>
            <a:r>
              <a:rPr lang="en-US" sz="2000">
                <a:latin typeface="Courier New"/>
                <a:cs typeface="Courier New"/>
              </a:rPr>
              <a:t>Animal</a:t>
            </a:r>
            <a:endParaRPr lang="en-US" sz="2000"/>
          </a:p>
          <a:p>
            <a:pPr lvl="1">
              <a:lnSpc>
                <a:spcPct val="114999"/>
              </a:lnSpc>
            </a:pPr>
            <a:r>
              <a:rPr lang="en-US" sz="2000"/>
              <a:t>We want </a:t>
            </a:r>
            <a:r>
              <a:rPr lang="en-US" sz="2000">
                <a:latin typeface="Courier New"/>
                <a:cs typeface="Courier New"/>
              </a:rPr>
              <a:t>Dog</a:t>
            </a:r>
            <a:r>
              <a:rPr lang="en-US" sz="2000"/>
              <a:t> and </a:t>
            </a:r>
            <a:r>
              <a:rPr lang="en-US" sz="2000">
                <a:latin typeface="Courier New"/>
                <a:cs typeface="Courier New"/>
              </a:rPr>
              <a:t>Cat </a:t>
            </a:r>
            <a:r>
              <a:rPr lang="en-US" sz="2000"/>
              <a:t>objects to then have common characteristics an Animal should have</a:t>
            </a:r>
          </a:p>
          <a:p>
            <a:pPr>
              <a:lnSpc>
                <a:spcPct val="114999"/>
              </a:lnSpc>
            </a:pPr>
            <a:endParaRPr lang="en-US" sz="2000">
              <a:solidFill>
                <a:srgbClr val="6A5D45"/>
              </a:solidFill>
            </a:endParaRPr>
          </a:p>
          <a:p>
            <a:pPr>
              <a:lnSpc>
                <a:spcPct val="114999"/>
              </a:lnSpc>
            </a:pPr>
            <a:endParaRPr lang="en">
              <a:solidFill>
                <a:srgbClr val="6A5D45"/>
              </a:solidFill>
            </a:endParaRPr>
          </a:p>
          <a:p>
            <a:pPr>
              <a:lnSpc>
                <a:spcPct val="114999"/>
              </a:lnSpc>
            </a:pPr>
            <a:endParaRPr lang="en">
              <a:solidFill>
                <a:srgbClr val="6A5D45"/>
              </a:solidFill>
              <a:latin typeface="Consolas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6633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</a:rPr>
              <a:t>Polymorphism</a:t>
            </a:r>
            <a:endParaRPr lang="en-US">
              <a:solidFill>
                <a:srgbClr val="351C75"/>
              </a:solidFill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55904" y="1150810"/>
            <a:ext cx="3862336" cy="3291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oboto"/>
              <a:buChar char="●"/>
            </a:pPr>
            <a:r>
              <a:rPr lang="en">
                <a:solidFill>
                  <a:srgbClr val="535353"/>
                </a:solidFill>
                <a:latin typeface="Roboto"/>
                <a:ea typeface="Roboto"/>
                <a:cs typeface="Consolas"/>
              </a:rPr>
              <a:t>Describes the ability of an object to behave differently based on the context of the action</a:t>
            </a:r>
            <a:endParaRPr lang="en-US"/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solidFill>
                  <a:srgbClr val="535353"/>
                </a:solidFill>
                <a:latin typeface="Roboto"/>
                <a:ea typeface="Roboto"/>
              </a:rPr>
              <a:t>Has to do with the idea of inheritance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DAE58-340F-44B8-9CAE-CE655A106DF4}"/>
              </a:ext>
            </a:extLst>
          </p:cNvPr>
          <p:cNvSpPr txBox="1"/>
          <p:nvPr/>
        </p:nvSpPr>
        <p:spPr>
          <a:xfrm>
            <a:off x="4977999" y="147543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Person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D50C8C-01B2-49F3-B68D-79689D699664}"/>
              </a:ext>
            </a:extLst>
          </p:cNvPr>
          <p:cNvCxnSpPr/>
          <p:nvPr/>
        </p:nvCxnSpPr>
        <p:spPr>
          <a:xfrm flipH="1">
            <a:off x="5538696" y="2235859"/>
            <a:ext cx="368780" cy="80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4A177EA9-9074-498F-9835-7A029D8C0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055" y="3085739"/>
            <a:ext cx="1430548" cy="14305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35BD8F-4F3D-4284-8039-04B9B031E4B5}"/>
              </a:ext>
            </a:extLst>
          </p:cNvPr>
          <p:cNvSpPr txBox="1"/>
          <p:nvPr/>
        </p:nvSpPr>
        <p:spPr>
          <a:xfrm>
            <a:off x="3879730" y="432722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Student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46CC54-7C45-4F1F-BFA7-76795D348D94}"/>
              </a:ext>
            </a:extLst>
          </p:cNvPr>
          <p:cNvCxnSpPr>
            <a:cxnSpLocks/>
          </p:cNvCxnSpPr>
          <p:nvPr/>
        </p:nvCxnSpPr>
        <p:spPr>
          <a:xfrm>
            <a:off x="6834815" y="2235859"/>
            <a:ext cx="375248" cy="90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BFCE196D-A306-4F83-BFAF-E7A3AD435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405" y="3085740"/>
            <a:ext cx="1225670" cy="12364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875FD33-97ED-4032-B8DD-03EB6F63AC93}"/>
              </a:ext>
            </a:extLst>
          </p:cNvPr>
          <p:cNvSpPr txBox="1"/>
          <p:nvPr/>
        </p:nvSpPr>
        <p:spPr>
          <a:xfrm>
            <a:off x="6090249" y="426252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351240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EAC4-1B19-4EB6-BDF2-7F6040D3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51C75"/>
                </a:solidFill>
                <a:latin typeface="Roboto Slab"/>
              </a:rPr>
              <a:t>Using Polymorphism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810BA-0B87-470C-A21B-7C93FD819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79167"/>
            <a:ext cx="4263247" cy="3289858"/>
          </a:xfrm>
        </p:spPr>
        <p:txBody>
          <a:bodyPr/>
          <a:lstStyle/>
          <a:p>
            <a:pPr marL="114300" indent="0">
              <a:buNone/>
            </a:pPr>
            <a:r>
              <a:rPr lang="en-US">
                <a:latin typeface="Courier New"/>
              </a:rPr>
              <a:t>Person p1 = new Person();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>
                <a:latin typeface="Courier New"/>
              </a:rPr>
              <a:t>Student s1 = new Student();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>
                <a:latin typeface="Courier New"/>
              </a:rPr>
              <a:t>Person p2 = new Student();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>
                <a:latin typeface="Courier New"/>
              </a:rPr>
              <a:t>Object o1 = new Person();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>
                <a:latin typeface="Courier New"/>
              </a:rPr>
              <a:t>Object o2 = new Student();</a:t>
            </a:r>
          </a:p>
          <a:p>
            <a:pPr marL="114300" indent="0">
              <a:lnSpc>
                <a:spcPct val="114999"/>
              </a:lnSpc>
              <a:buNone/>
            </a:pPr>
            <a:endParaRPr lang="en-US">
              <a:latin typeface="Courier New"/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>
              <a:latin typeface="Courier New"/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>
              <a:latin typeface="Courier New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>
                <a:latin typeface="Courier New"/>
              </a:rPr>
              <a:t>Student s3 = new Person();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9DEBB56-5003-47DF-840C-5C2BB59E19EA}"/>
              </a:ext>
            </a:extLst>
          </p:cNvPr>
          <p:cNvSpPr txBox="1">
            <a:spLocks/>
          </p:cNvSpPr>
          <p:nvPr/>
        </p:nvSpPr>
        <p:spPr>
          <a:xfrm>
            <a:off x="4476307" y="1277455"/>
            <a:ext cx="4355993" cy="3421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14999"/>
              </a:lnSpc>
            </a:pPr>
            <a:r>
              <a:rPr lang="en-US"/>
              <a:t>Static type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-US" sz="1600"/>
              <a:t>On the left of the assignment operator</a:t>
            </a:r>
          </a:p>
          <a:p>
            <a:pPr>
              <a:lnSpc>
                <a:spcPct val="114999"/>
              </a:lnSpc>
            </a:pPr>
            <a:r>
              <a:rPr lang="en-US"/>
              <a:t>Dynamic Type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-US" sz="1600"/>
              <a:t>On the right side of the assignment operator</a:t>
            </a:r>
          </a:p>
          <a:p>
            <a:pPr>
              <a:lnSpc>
                <a:spcPct val="114999"/>
              </a:lnSpc>
            </a:pPr>
            <a:r>
              <a:rPr lang="en-US"/>
              <a:t>The dynamic type should have an "is-a" relationship with the static type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-US" sz="1600"/>
              <a:t>A person "is-a" person, a student "is-a" person,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D2EC0-8024-4D82-83C7-39D729BB2920}"/>
              </a:ext>
            </a:extLst>
          </p:cNvPr>
          <p:cNvSpPr txBox="1"/>
          <p:nvPr/>
        </p:nvSpPr>
        <p:spPr>
          <a:xfrm>
            <a:off x="785973" y="4256712"/>
            <a:ext cx="2743200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This is </a:t>
            </a:r>
            <a:r>
              <a:rPr lang="en-US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wrong</a:t>
            </a:r>
            <a:r>
              <a:rPr lang="en-US" sz="1200">
                <a:solidFill>
                  <a:schemeClr val="dk2"/>
                </a:solidFill>
                <a:latin typeface="Open Sans"/>
                <a:ea typeface="Open Sans"/>
                <a:cs typeface="Open Sans"/>
              </a:rPr>
              <a:t> because a Person is not always a Student</a:t>
            </a:r>
          </a:p>
          <a:p>
            <a:pPr algn="ctr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16506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"/>
                <a:ea typeface="Roboto Slab"/>
                <a:sym typeface="Roboto Slab"/>
              </a:rPr>
              <a:t>Polymorphism and Methods</a:t>
            </a:r>
            <a:endParaRPr lang="en-US">
              <a:latin typeface="Roboto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endParaRPr lang="en">
              <a:solidFill>
                <a:srgbClr val="535353"/>
              </a:solidFill>
              <a:latin typeface="Roboto"/>
              <a:ea typeface="Roboto"/>
            </a:endParaRPr>
          </a:p>
          <a:p>
            <a:pPr marL="114300" indent="0">
              <a:lnSpc>
                <a:spcPct val="114999"/>
              </a:lnSpc>
              <a:buNone/>
            </a:pPr>
            <a:endParaRPr lang="en">
              <a:solidFill>
                <a:srgbClr val="535353"/>
              </a:solidFill>
              <a:latin typeface="Roboto"/>
              <a:ea typeface="Roboto"/>
            </a:endParaRPr>
          </a:p>
          <a:p>
            <a:pPr>
              <a:lnSpc>
                <a:spcPct val="114999"/>
              </a:lnSpc>
            </a:pPr>
            <a:endParaRPr lang="en">
              <a:solidFill>
                <a:srgbClr val="535353"/>
              </a:solidFill>
              <a:latin typeface="Roboto"/>
              <a:ea typeface="Roboto"/>
            </a:endParaRPr>
          </a:p>
          <a:p>
            <a:pPr>
              <a:lnSpc>
                <a:spcPct val="114999"/>
              </a:lnSpc>
            </a:pPr>
            <a:r>
              <a:rPr lang="en">
                <a:solidFill>
                  <a:srgbClr val="535353"/>
                </a:solidFill>
                <a:latin typeface="Roboto"/>
                <a:ea typeface="Roboto"/>
              </a:rPr>
              <a:t>At </a:t>
            </a:r>
            <a:r>
              <a:rPr lang="en" b="1">
                <a:solidFill>
                  <a:srgbClr val="535353"/>
                </a:solidFill>
                <a:latin typeface="Roboto"/>
                <a:ea typeface="Roboto"/>
              </a:rPr>
              <a:t>compile</a:t>
            </a:r>
            <a:r>
              <a:rPr lang="en">
                <a:solidFill>
                  <a:srgbClr val="535353"/>
                </a:solidFill>
                <a:latin typeface="Roboto"/>
                <a:ea typeface="Roboto"/>
              </a:rPr>
              <a:t> time, Java checks if the method exists in the </a:t>
            </a:r>
            <a:r>
              <a:rPr lang="en" b="1">
                <a:solidFill>
                  <a:srgbClr val="535353"/>
                </a:solidFill>
                <a:latin typeface="Roboto"/>
                <a:ea typeface="Roboto"/>
              </a:rPr>
              <a:t>static </a:t>
            </a:r>
            <a:r>
              <a:rPr lang="en">
                <a:solidFill>
                  <a:srgbClr val="535353"/>
                </a:solidFill>
                <a:latin typeface="Roboto"/>
                <a:ea typeface="Roboto"/>
              </a:rPr>
              <a:t>type</a:t>
            </a:r>
            <a:endParaRPr lang="en"/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" sz="1600">
                <a:solidFill>
                  <a:srgbClr val="535353"/>
                </a:solidFill>
                <a:latin typeface="Roboto"/>
                <a:ea typeface="Roboto"/>
              </a:rPr>
              <a:t>Does </a:t>
            </a:r>
            <a:r>
              <a:rPr lang="en" sz="1600">
                <a:solidFill>
                  <a:srgbClr val="535353"/>
                </a:solidFill>
                <a:latin typeface="Courier New"/>
                <a:ea typeface="Roboto"/>
              </a:rPr>
              <a:t>study()</a:t>
            </a:r>
            <a:r>
              <a:rPr lang="en" sz="1600">
                <a:solidFill>
                  <a:srgbClr val="535353"/>
                </a:solidFill>
                <a:latin typeface="Roboto "/>
                <a:ea typeface="Roboto"/>
              </a:rPr>
              <a:t> exist in </a:t>
            </a:r>
            <a:r>
              <a:rPr lang="en" sz="1600">
                <a:solidFill>
                  <a:srgbClr val="535353"/>
                </a:solidFill>
                <a:latin typeface="Courier New"/>
                <a:ea typeface="Roboto"/>
              </a:rPr>
              <a:t>Person</a:t>
            </a:r>
            <a:r>
              <a:rPr lang="en" sz="1600">
                <a:solidFill>
                  <a:srgbClr val="535353"/>
                </a:solidFill>
                <a:latin typeface="Roboto"/>
                <a:ea typeface="Roboto"/>
              </a:rPr>
              <a:t>?</a:t>
            </a:r>
          </a:p>
          <a:p>
            <a:pPr>
              <a:lnSpc>
                <a:spcPct val="114999"/>
              </a:lnSpc>
            </a:pPr>
            <a:endParaRPr lang="en">
              <a:solidFill>
                <a:srgbClr val="535353"/>
              </a:solidFill>
              <a:latin typeface="Roboto"/>
              <a:ea typeface="Roboto"/>
            </a:endParaRPr>
          </a:p>
          <a:p>
            <a:pPr>
              <a:lnSpc>
                <a:spcPct val="114999"/>
              </a:lnSpc>
            </a:pPr>
            <a:r>
              <a:rPr lang="en">
                <a:solidFill>
                  <a:srgbClr val="535353"/>
                </a:solidFill>
                <a:latin typeface="Roboto"/>
                <a:ea typeface="Roboto"/>
              </a:rPr>
              <a:t>At </a:t>
            </a:r>
            <a:r>
              <a:rPr lang="en" b="1">
                <a:solidFill>
                  <a:srgbClr val="535353"/>
                </a:solidFill>
                <a:latin typeface="Roboto"/>
                <a:ea typeface="Roboto"/>
              </a:rPr>
              <a:t>run </a:t>
            </a:r>
            <a:r>
              <a:rPr lang="en">
                <a:solidFill>
                  <a:srgbClr val="535353"/>
                </a:solidFill>
                <a:latin typeface="Roboto"/>
                <a:ea typeface="Roboto"/>
              </a:rPr>
              <a:t>time, Java runs the method specified in the </a:t>
            </a:r>
            <a:r>
              <a:rPr lang="en" b="1">
                <a:solidFill>
                  <a:srgbClr val="535353"/>
                </a:solidFill>
                <a:latin typeface="Roboto"/>
                <a:ea typeface="Roboto"/>
              </a:rPr>
              <a:t>dynamic </a:t>
            </a:r>
            <a:r>
              <a:rPr lang="en">
                <a:solidFill>
                  <a:srgbClr val="535353"/>
                </a:solidFill>
                <a:latin typeface="Roboto"/>
                <a:ea typeface="Roboto"/>
              </a:rPr>
              <a:t>type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" sz="1600">
                <a:solidFill>
                  <a:srgbClr val="535353"/>
                </a:solidFill>
                <a:latin typeface="Roboto"/>
                <a:ea typeface="Roboto"/>
              </a:rPr>
              <a:t>If </a:t>
            </a:r>
            <a:r>
              <a:rPr lang="en" sz="1600">
                <a:solidFill>
                  <a:srgbClr val="535353"/>
                </a:solidFill>
                <a:latin typeface="Courier New"/>
                <a:ea typeface="Roboto"/>
              </a:rPr>
              <a:t>study()</a:t>
            </a:r>
            <a:r>
              <a:rPr lang="en" sz="1600">
                <a:solidFill>
                  <a:srgbClr val="535353"/>
                </a:solidFill>
                <a:latin typeface="Roboto"/>
                <a:ea typeface="Roboto"/>
              </a:rPr>
              <a:t> is implemented in both </a:t>
            </a:r>
            <a:r>
              <a:rPr lang="en" sz="1600">
                <a:solidFill>
                  <a:srgbClr val="535353"/>
                </a:solidFill>
                <a:latin typeface="Courier New"/>
                <a:ea typeface="Roboto"/>
              </a:rPr>
              <a:t>Person </a:t>
            </a:r>
            <a:r>
              <a:rPr lang="en" sz="1600">
                <a:solidFill>
                  <a:srgbClr val="535353"/>
                </a:solidFill>
                <a:latin typeface="Roboto"/>
                <a:ea typeface="Roboto"/>
              </a:rPr>
              <a:t>and</a:t>
            </a:r>
            <a:r>
              <a:rPr lang="en" sz="1600">
                <a:solidFill>
                  <a:srgbClr val="535353"/>
                </a:solidFill>
                <a:latin typeface="Consolas"/>
                <a:ea typeface="Roboto"/>
              </a:rPr>
              <a:t> </a:t>
            </a:r>
            <a:r>
              <a:rPr lang="en" sz="1600">
                <a:solidFill>
                  <a:srgbClr val="535353"/>
                </a:solidFill>
                <a:latin typeface="Courier New"/>
                <a:ea typeface="Roboto"/>
              </a:rPr>
              <a:t>Student</a:t>
            </a:r>
            <a:r>
              <a:rPr lang="en" sz="1600">
                <a:solidFill>
                  <a:srgbClr val="535353"/>
                </a:solidFill>
                <a:latin typeface="Consolas"/>
                <a:ea typeface="Roboto"/>
              </a:rPr>
              <a:t>,</a:t>
            </a:r>
            <a:r>
              <a:rPr lang="en" sz="1600">
                <a:solidFill>
                  <a:srgbClr val="535353"/>
                </a:solidFill>
                <a:latin typeface="Roboto"/>
                <a:ea typeface="Roboto"/>
              </a:rPr>
              <a:t> it will run the implementation from </a:t>
            </a:r>
            <a:r>
              <a:rPr lang="en" sz="1600">
                <a:solidFill>
                  <a:srgbClr val="535353"/>
                </a:solidFill>
                <a:latin typeface="Courier New"/>
                <a:ea typeface="Roboto"/>
              </a:rPr>
              <a:t>Student</a:t>
            </a:r>
            <a:r>
              <a:rPr lang="en" sz="1600">
                <a:solidFill>
                  <a:srgbClr val="535353"/>
                </a:solidFill>
                <a:latin typeface="Consolas"/>
                <a:ea typeface="Roboto"/>
              </a:rPr>
              <a:t>.</a:t>
            </a:r>
          </a:p>
          <a:p>
            <a:pPr lvl="1">
              <a:lnSpc>
                <a:spcPct val="114999"/>
              </a:lnSpc>
            </a:pPr>
            <a:endParaRPr lang="en" sz="1200">
              <a:solidFill>
                <a:srgbClr val="535353"/>
              </a:solidFill>
            </a:endParaRPr>
          </a:p>
          <a:p>
            <a:pPr>
              <a:lnSpc>
                <a:spcPct val="114999"/>
              </a:lnSpc>
            </a:pPr>
            <a:endParaRPr lang="en">
              <a:solidFill>
                <a:srgbClr val="535353"/>
              </a:solidFill>
            </a:endParaRPr>
          </a:p>
          <a:p>
            <a:pPr lvl="1">
              <a:lnSpc>
                <a:spcPct val="114999"/>
              </a:lnSpc>
            </a:pPr>
            <a:endParaRPr lang="en">
              <a:solidFill>
                <a:srgbClr val="535353"/>
              </a:solidFill>
              <a:latin typeface="Roboto"/>
              <a:ea typeface="Roboto"/>
            </a:endParaRPr>
          </a:p>
          <a:p>
            <a:pPr>
              <a:lnSpc>
                <a:spcPct val="114999"/>
              </a:lnSpc>
            </a:pPr>
            <a:endParaRPr lang="en">
              <a:solidFill>
                <a:srgbClr val="535353"/>
              </a:solidFill>
              <a:latin typeface="Roboto"/>
              <a:ea typeface="Roboto"/>
            </a:endParaRPr>
          </a:p>
          <a:p>
            <a:pPr>
              <a:lnSpc>
                <a:spcPct val="114999"/>
              </a:lnSpc>
            </a:pPr>
            <a:endParaRPr lang="en">
              <a:solidFill>
                <a:srgbClr val="535353"/>
              </a:solidFill>
              <a:latin typeface="Roboto"/>
              <a:ea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68326D88-9CDB-4470-B9AB-BA8AE06BB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737" y="1286589"/>
            <a:ext cx="4033891" cy="79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2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"/>
                <a:ea typeface="Roboto Slab"/>
                <a:sym typeface="Roboto Slab"/>
              </a:rPr>
              <a:t>Polymorphism and Methods (cont.)</a:t>
            </a:r>
            <a:endParaRPr lang="en-US">
              <a:latin typeface="Roboto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69492" y="3218414"/>
            <a:ext cx="4263247" cy="1042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>
                <a:solidFill>
                  <a:srgbClr val="535353"/>
                </a:solidFill>
                <a:latin typeface="Roboto"/>
                <a:ea typeface="Roboto"/>
              </a:rPr>
              <a:t>Casting the result of </a:t>
            </a:r>
            <a:r>
              <a:rPr lang="en" err="1">
                <a:solidFill>
                  <a:srgbClr val="535353"/>
                </a:solidFill>
                <a:latin typeface="Courier New"/>
                <a:ea typeface="Roboto"/>
              </a:rPr>
              <a:t>getAge</a:t>
            </a:r>
            <a:r>
              <a:rPr lang="en">
                <a:solidFill>
                  <a:srgbClr val="535353"/>
                </a:solidFill>
                <a:latin typeface="Courier New"/>
                <a:ea typeface="Roboto"/>
              </a:rPr>
              <a:t>()</a:t>
            </a:r>
            <a:r>
              <a:rPr lang="en">
                <a:solidFill>
                  <a:srgbClr val="535353"/>
                </a:solidFill>
                <a:latin typeface="Roboto"/>
                <a:ea typeface="Roboto"/>
              </a:rPr>
              <a:t>to a </a:t>
            </a:r>
            <a:r>
              <a:rPr lang="en">
                <a:solidFill>
                  <a:srgbClr val="535353"/>
                </a:solidFill>
                <a:latin typeface="Courier New"/>
                <a:ea typeface="Roboto"/>
              </a:rPr>
              <a:t>Student</a:t>
            </a:r>
            <a:endParaRPr lang="en-US"/>
          </a:p>
          <a:p>
            <a:pPr>
              <a:lnSpc>
                <a:spcPct val="114999"/>
              </a:lnSpc>
            </a:pPr>
            <a:endParaRPr lang="en">
              <a:solidFill>
                <a:srgbClr val="535353"/>
              </a:solidFill>
              <a:latin typeface="Roboto"/>
              <a:ea typeface="Roboto"/>
            </a:endParaRPr>
          </a:p>
          <a:p>
            <a:pPr lvl="1">
              <a:lnSpc>
                <a:spcPct val="114999"/>
              </a:lnSpc>
            </a:pPr>
            <a:endParaRPr lang="en" sz="1200">
              <a:solidFill>
                <a:srgbClr val="535353"/>
              </a:solidFill>
            </a:endParaRPr>
          </a:p>
          <a:p>
            <a:pPr>
              <a:lnSpc>
                <a:spcPct val="114999"/>
              </a:lnSpc>
            </a:pPr>
            <a:endParaRPr lang="en">
              <a:solidFill>
                <a:srgbClr val="535353"/>
              </a:solidFill>
            </a:endParaRPr>
          </a:p>
          <a:p>
            <a:pPr lvl="1">
              <a:lnSpc>
                <a:spcPct val="114999"/>
              </a:lnSpc>
            </a:pPr>
            <a:endParaRPr lang="en">
              <a:solidFill>
                <a:srgbClr val="535353"/>
              </a:solidFill>
              <a:latin typeface="Roboto"/>
              <a:ea typeface="Roboto"/>
            </a:endParaRPr>
          </a:p>
          <a:p>
            <a:pPr>
              <a:lnSpc>
                <a:spcPct val="114999"/>
              </a:lnSpc>
            </a:pPr>
            <a:endParaRPr lang="en">
              <a:solidFill>
                <a:srgbClr val="535353"/>
              </a:solidFill>
              <a:latin typeface="Roboto"/>
              <a:ea typeface="Roboto"/>
            </a:endParaRPr>
          </a:p>
          <a:p>
            <a:pPr>
              <a:lnSpc>
                <a:spcPct val="114999"/>
              </a:lnSpc>
            </a:pPr>
            <a:endParaRPr lang="en">
              <a:solidFill>
                <a:srgbClr val="535353"/>
              </a:solidFill>
              <a:latin typeface="Roboto"/>
              <a:ea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27EC2113-10E3-4069-BB9A-4FA9136D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95" y="2686480"/>
            <a:ext cx="3400533" cy="367019"/>
          </a:xfrm>
          <a:prstGeom prst="rect">
            <a:avLst/>
          </a:prstGeom>
        </p:spPr>
      </p:pic>
      <p:sp>
        <p:nvSpPr>
          <p:cNvPr id="6" name="Google Shape;76;p14">
            <a:extLst>
              <a:ext uri="{FF2B5EF4-FFF2-40B4-BE49-F238E27FC236}">
                <a16:creationId xmlns:a16="http://schemas.microsoft.com/office/drawing/2014/main" id="{1D7C7143-CC19-41FD-941E-15D30356FDA5}"/>
              </a:ext>
            </a:extLst>
          </p:cNvPr>
          <p:cNvSpPr txBox="1">
            <a:spLocks/>
          </p:cNvSpPr>
          <p:nvPr/>
        </p:nvSpPr>
        <p:spPr>
          <a:xfrm>
            <a:off x="4599448" y="3216702"/>
            <a:ext cx="4282511" cy="1048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14999"/>
              </a:lnSpc>
            </a:pPr>
            <a:r>
              <a:rPr lang="en">
                <a:solidFill>
                  <a:srgbClr val="535353"/>
                </a:solidFill>
                <a:latin typeface="Roboto"/>
                <a:ea typeface="Roboto"/>
              </a:rPr>
              <a:t>Casting </a:t>
            </a:r>
            <a:r>
              <a:rPr lang="en">
                <a:solidFill>
                  <a:srgbClr val="535353"/>
                </a:solidFill>
                <a:latin typeface="Courier New"/>
                <a:ea typeface="Roboto"/>
              </a:rPr>
              <a:t>p1</a:t>
            </a:r>
            <a:r>
              <a:rPr lang="en">
                <a:solidFill>
                  <a:srgbClr val="535353"/>
                </a:solidFill>
                <a:latin typeface="Roboto"/>
                <a:ea typeface="Roboto"/>
              </a:rPr>
              <a:t> to a </a:t>
            </a:r>
            <a:r>
              <a:rPr lang="en">
                <a:solidFill>
                  <a:srgbClr val="535353"/>
                </a:solidFill>
                <a:latin typeface="Courier New"/>
                <a:ea typeface="Roboto"/>
              </a:rPr>
              <a:t>Student</a:t>
            </a:r>
            <a:r>
              <a:rPr lang="en">
                <a:solidFill>
                  <a:srgbClr val="535353"/>
                </a:solidFill>
                <a:latin typeface="Roboto"/>
                <a:ea typeface="Roboto"/>
              </a:rPr>
              <a:t> object and calling </a:t>
            </a:r>
            <a:r>
              <a:rPr lang="en" err="1">
                <a:solidFill>
                  <a:srgbClr val="535353"/>
                </a:solidFill>
                <a:latin typeface="Courier New"/>
                <a:ea typeface="Roboto"/>
              </a:rPr>
              <a:t>getAge</a:t>
            </a:r>
            <a:r>
              <a:rPr lang="en">
                <a:solidFill>
                  <a:srgbClr val="535353"/>
                </a:solidFill>
                <a:latin typeface="Courier New"/>
                <a:ea typeface="Roboto"/>
              </a:rPr>
              <a:t>()</a:t>
            </a:r>
            <a:r>
              <a:rPr lang="en">
                <a:solidFill>
                  <a:srgbClr val="535353"/>
                </a:solidFill>
                <a:latin typeface="Roboto"/>
                <a:ea typeface="Roboto"/>
              </a:rPr>
              <a:t>on the casted object</a:t>
            </a:r>
            <a:endParaRPr lang="en">
              <a:solidFill>
                <a:srgbClr val="535353"/>
              </a:solidFill>
              <a:latin typeface="Courier New"/>
              <a:ea typeface="Roboto"/>
            </a:endParaRPr>
          </a:p>
          <a:p>
            <a:pPr>
              <a:lnSpc>
                <a:spcPct val="114999"/>
              </a:lnSpc>
            </a:pPr>
            <a:endParaRPr lang="en">
              <a:solidFill>
                <a:srgbClr val="535353"/>
              </a:solidFill>
              <a:latin typeface="Roboto"/>
              <a:ea typeface="Roboto"/>
            </a:endParaRPr>
          </a:p>
          <a:p>
            <a:pPr lvl="1">
              <a:lnSpc>
                <a:spcPct val="114999"/>
              </a:lnSpc>
            </a:pPr>
            <a:endParaRPr lang="en" sz="1200">
              <a:solidFill>
                <a:srgbClr val="535353"/>
              </a:solidFill>
            </a:endParaRPr>
          </a:p>
          <a:p>
            <a:pPr>
              <a:lnSpc>
                <a:spcPct val="114999"/>
              </a:lnSpc>
            </a:pPr>
            <a:endParaRPr lang="en">
              <a:solidFill>
                <a:srgbClr val="535353"/>
              </a:solidFill>
            </a:endParaRPr>
          </a:p>
          <a:p>
            <a:pPr lvl="1">
              <a:lnSpc>
                <a:spcPct val="114999"/>
              </a:lnSpc>
            </a:pPr>
            <a:endParaRPr lang="en">
              <a:solidFill>
                <a:srgbClr val="535353"/>
              </a:solidFill>
              <a:latin typeface="Roboto"/>
              <a:ea typeface="Roboto"/>
            </a:endParaRPr>
          </a:p>
          <a:p>
            <a:pPr>
              <a:lnSpc>
                <a:spcPct val="114999"/>
              </a:lnSpc>
            </a:pPr>
            <a:endParaRPr lang="en">
              <a:solidFill>
                <a:srgbClr val="535353"/>
              </a:solidFill>
              <a:latin typeface="Roboto"/>
              <a:ea typeface="Roboto"/>
            </a:endParaRPr>
          </a:p>
          <a:p>
            <a:pPr>
              <a:lnSpc>
                <a:spcPct val="114999"/>
              </a:lnSpc>
            </a:pPr>
            <a:endParaRPr lang="en">
              <a:solidFill>
                <a:srgbClr val="535353"/>
              </a:solidFill>
              <a:latin typeface="Roboto"/>
              <a:ea typeface="Roboto"/>
            </a:endParaRPr>
          </a:p>
        </p:txBody>
      </p:sp>
      <p:sp>
        <p:nvSpPr>
          <p:cNvPr id="7" name="Google Shape;76;p14">
            <a:extLst>
              <a:ext uri="{FF2B5EF4-FFF2-40B4-BE49-F238E27FC236}">
                <a16:creationId xmlns:a16="http://schemas.microsoft.com/office/drawing/2014/main" id="{BD81F6AF-0C3A-48C5-8F2B-7B1D29C4B17C}"/>
              </a:ext>
            </a:extLst>
          </p:cNvPr>
          <p:cNvSpPr txBox="1">
            <a:spLocks/>
          </p:cNvSpPr>
          <p:nvPr/>
        </p:nvSpPr>
        <p:spPr>
          <a:xfrm>
            <a:off x="309988" y="1360932"/>
            <a:ext cx="8514179" cy="10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14999"/>
              </a:lnSpc>
            </a:pPr>
            <a:r>
              <a:rPr lang="en">
                <a:solidFill>
                  <a:srgbClr val="535353"/>
                </a:solidFill>
                <a:latin typeface="Roboto"/>
                <a:ea typeface="Roboto"/>
              </a:rPr>
              <a:t>Method calls take precedence over casting</a:t>
            </a:r>
            <a:endParaRPr lang="en-US">
              <a:solidFill>
                <a:srgbClr val="695D4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3846C-ED45-7D42-B5E6-2CB13FD8C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335" y="2686480"/>
            <a:ext cx="3203988" cy="36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83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"/>
                <a:ea typeface="Roboto Slab"/>
                <a:sym typeface="Roboto Slab"/>
              </a:rPr>
              <a:t>Polymorphism and Casting</a:t>
            </a:r>
            <a:endParaRPr lang="en-US">
              <a:latin typeface="Roboto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>
                <a:solidFill>
                  <a:srgbClr val="535353"/>
                </a:solidFill>
                <a:latin typeface="Roboto"/>
                <a:ea typeface="Roboto"/>
              </a:rPr>
              <a:t>Casting temporarily changes the </a:t>
            </a:r>
            <a:r>
              <a:rPr lang="en" b="1">
                <a:solidFill>
                  <a:srgbClr val="535353"/>
                </a:solidFill>
                <a:latin typeface="Roboto"/>
                <a:ea typeface="Roboto"/>
              </a:rPr>
              <a:t>static </a:t>
            </a:r>
            <a:r>
              <a:rPr lang="en">
                <a:solidFill>
                  <a:srgbClr val="535353"/>
                </a:solidFill>
                <a:latin typeface="Roboto"/>
                <a:ea typeface="Roboto"/>
              </a:rPr>
              <a:t>type of the variable being casted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" sz="1600">
                <a:solidFill>
                  <a:srgbClr val="535353"/>
                </a:solidFill>
                <a:latin typeface="Roboto"/>
                <a:ea typeface="Roboto"/>
              </a:rPr>
              <a:t>Does not impact what happens at runtime, just </a:t>
            </a:r>
            <a:r>
              <a:rPr lang="en" sz="1600" b="1">
                <a:solidFill>
                  <a:srgbClr val="535353"/>
                </a:solidFill>
                <a:latin typeface="Roboto"/>
                <a:ea typeface="Roboto"/>
              </a:rPr>
              <a:t>compile </a:t>
            </a:r>
            <a:r>
              <a:rPr lang="en" sz="1600">
                <a:solidFill>
                  <a:srgbClr val="535353"/>
                </a:solidFill>
                <a:latin typeface="Roboto"/>
                <a:ea typeface="Roboto"/>
              </a:rPr>
              <a:t>time</a:t>
            </a:r>
          </a:p>
          <a:p>
            <a:pPr>
              <a:lnSpc>
                <a:spcPct val="114999"/>
              </a:lnSpc>
            </a:pPr>
            <a:r>
              <a:rPr lang="en">
                <a:solidFill>
                  <a:srgbClr val="535353"/>
                </a:solidFill>
                <a:latin typeface="Roboto"/>
                <a:ea typeface="Roboto"/>
              </a:rPr>
              <a:t>Upcasting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" sz="1600">
                <a:solidFill>
                  <a:srgbClr val="535353"/>
                </a:solidFill>
                <a:latin typeface="Roboto"/>
                <a:ea typeface="Roboto"/>
              </a:rPr>
              <a:t>Casting a subclass to a superclass. Always compiles and runs.</a:t>
            </a:r>
          </a:p>
          <a:p>
            <a:pPr>
              <a:lnSpc>
                <a:spcPct val="114999"/>
              </a:lnSpc>
            </a:pPr>
            <a:r>
              <a:rPr lang="en" err="1">
                <a:solidFill>
                  <a:srgbClr val="535353"/>
                </a:solidFill>
                <a:latin typeface="Roboto"/>
                <a:ea typeface="Roboto"/>
              </a:rPr>
              <a:t>Downcasting</a:t>
            </a:r>
            <a:endParaRPr lang="en">
              <a:solidFill>
                <a:srgbClr val="535353"/>
              </a:solidFill>
              <a:latin typeface="Roboto"/>
              <a:ea typeface="Roboto"/>
            </a:endParaRP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" sz="1600">
                <a:solidFill>
                  <a:srgbClr val="535353"/>
                </a:solidFill>
                <a:latin typeface="Roboto"/>
                <a:ea typeface="Roboto"/>
              </a:rPr>
              <a:t>Casting a superclass to a subclass. Always compiles, sometimes runs.</a:t>
            </a:r>
          </a:p>
          <a:p>
            <a:pPr>
              <a:lnSpc>
                <a:spcPct val="114999"/>
              </a:lnSpc>
            </a:pPr>
            <a:r>
              <a:rPr lang="en" err="1">
                <a:solidFill>
                  <a:srgbClr val="535353"/>
                </a:solidFill>
                <a:latin typeface="Roboto"/>
                <a:ea typeface="Roboto"/>
              </a:rPr>
              <a:t>Sidecasting</a:t>
            </a:r>
            <a:endParaRPr lang="en">
              <a:solidFill>
                <a:srgbClr val="535353"/>
              </a:solidFill>
              <a:latin typeface="Roboto"/>
              <a:ea typeface="Roboto"/>
            </a:endParaRPr>
          </a:p>
          <a:p>
            <a:pPr lvl="1">
              <a:lnSpc>
                <a:spcPct val="114999"/>
              </a:lnSpc>
              <a:spcBef>
                <a:spcPts val="0"/>
              </a:spcBef>
            </a:pPr>
            <a:r>
              <a:rPr lang="en" sz="1600">
                <a:solidFill>
                  <a:srgbClr val="535353"/>
                </a:solidFill>
                <a:latin typeface="Roboto"/>
                <a:ea typeface="Roboto"/>
              </a:rPr>
              <a:t>Casting one subclass to another subclass. Never compiles, never runs.</a:t>
            </a:r>
          </a:p>
          <a:p>
            <a:pPr lvl="1">
              <a:lnSpc>
                <a:spcPct val="114999"/>
              </a:lnSpc>
              <a:spcBef>
                <a:spcPts val="0"/>
              </a:spcBef>
            </a:pPr>
            <a:endParaRPr lang="en">
              <a:solidFill>
                <a:srgbClr val="535353"/>
              </a:solidFill>
              <a:latin typeface="Consolas"/>
              <a:ea typeface="Roboto"/>
            </a:endParaRPr>
          </a:p>
          <a:p>
            <a:pPr>
              <a:lnSpc>
                <a:spcPct val="114999"/>
              </a:lnSpc>
            </a:pPr>
            <a:endParaRPr lang="en">
              <a:solidFill>
                <a:srgbClr val="535353"/>
              </a:solidFill>
            </a:endParaRPr>
          </a:p>
          <a:p>
            <a:pPr lvl="1">
              <a:lnSpc>
                <a:spcPct val="114999"/>
              </a:lnSpc>
              <a:spcBef>
                <a:spcPts val="0"/>
              </a:spcBef>
            </a:pPr>
            <a:endParaRPr lang="en">
              <a:solidFill>
                <a:srgbClr val="535353"/>
              </a:solidFill>
              <a:latin typeface="Roboto"/>
              <a:ea typeface="Roboto"/>
            </a:endParaRPr>
          </a:p>
          <a:p>
            <a:pPr>
              <a:lnSpc>
                <a:spcPct val="114999"/>
              </a:lnSpc>
            </a:pPr>
            <a:endParaRPr lang="en">
              <a:solidFill>
                <a:srgbClr val="535353"/>
              </a:solidFill>
              <a:latin typeface="Roboto"/>
              <a:ea typeface="Roboto"/>
            </a:endParaRPr>
          </a:p>
          <a:p>
            <a:pPr>
              <a:lnSpc>
                <a:spcPct val="114999"/>
              </a:lnSpc>
            </a:pPr>
            <a:endParaRPr lang="en">
              <a:solidFill>
                <a:srgbClr val="535353"/>
              </a:solidFill>
              <a:latin typeface="Roboto"/>
              <a:ea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888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BF864215-1E3A-471F-B487-67D1EAB5C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35" b="91493"/>
          <a:stretch/>
        </p:blipFill>
        <p:spPr>
          <a:xfrm>
            <a:off x="4570417" y="870407"/>
            <a:ext cx="3133784" cy="583583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77900D11-D1C8-4F5E-ABDC-804D96851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70" y="871112"/>
            <a:ext cx="2926080" cy="616849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F107AD9-3625-4ACF-B1DD-51390F63F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08" y="4145325"/>
            <a:ext cx="2926080" cy="840050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C6CFD813-8578-431E-BB54-1BA815E54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08" y="2843515"/>
            <a:ext cx="2926080" cy="1261759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454FAD3B-7F6C-4576-8249-0C5B5A5C9E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708" y="1511015"/>
            <a:ext cx="2926080" cy="1292449"/>
          </a:xfrm>
          <a:prstGeom prst="rect">
            <a:avLst/>
          </a:prstGeom>
        </p:spPr>
      </p:pic>
      <p:sp>
        <p:nvSpPr>
          <p:cNvPr id="8" name="Google Shape;76;p14">
            <a:extLst>
              <a:ext uri="{FF2B5EF4-FFF2-40B4-BE49-F238E27FC236}">
                <a16:creationId xmlns:a16="http://schemas.microsoft.com/office/drawing/2014/main" id="{41322E45-4D2D-48CB-8F3D-BB0F6724CF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0105" y="158125"/>
            <a:ext cx="8005650" cy="587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ctr">
              <a:lnSpc>
                <a:spcPct val="114999"/>
              </a:lnSpc>
              <a:buNone/>
            </a:pPr>
            <a:r>
              <a:rPr lang="en" sz="2400">
                <a:solidFill>
                  <a:srgbClr val="535353"/>
                </a:solidFill>
                <a:latin typeface="Roboto"/>
                <a:ea typeface="Roboto"/>
              </a:rPr>
              <a:t>Does the code compile/run? What will it print out?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255C4A-01A6-4F89-8AEB-6468231336B9}"/>
              </a:ext>
            </a:extLst>
          </p:cNvPr>
          <p:cNvSpPr txBox="1"/>
          <p:nvPr/>
        </p:nvSpPr>
        <p:spPr>
          <a:xfrm>
            <a:off x="4570622" y="2157240"/>
            <a:ext cx="3473067" cy="181588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Compiles and runs. </a:t>
            </a:r>
          </a:p>
          <a:p>
            <a:endParaRPr lang="en-US" sz="1600" b="1"/>
          </a:p>
          <a:p>
            <a:r>
              <a:rPr lang="en-US" sz="1600" b="1"/>
              <a:t>Prints : "TA is moving"</a:t>
            </a:r>
          </a:p>
          <a:p>
            <a:endParaRPr lang="en-US" sz="1600" b="1"/>
          </a:p>
          <a:p>
            <a:r>
              <a:rPr lang="en-US" sz="1600" b="1"/>
              <a:t>Static type: Teacher</a:t>
            </a:r>
          </a:p>
          <a:p>
            <a:endParaRPr lang="en-US" sz="1600" b="1"/>
          </a:p>
          <a:p>
            <a:r>
              <a:rPr lang="en-US" sz="1600" b="1"/>
              <a:t>Dynamic type: TA</a:t>
            </a:r>
          </a:p>
        </p:txBody>
      </p:sp>
    </p:spTree>
    <p:extLst>
      <p:ext uri="{BB962C8B-B14F-4D97-AF65-F5344CB8AC3E}">
        <p14:creationId xmlns:p14="http://schemas.microsoft.com/office/powerpoint/2010/main" val="137334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BF864215-1E3A-471F-B487-67D1EAB5C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54" r="-335" b="80746"/>
          <a:stretch/>
        </p:blipFill>
        <p:spPr>
          <a:xfrm>
            <a:off x="4572133" y="870769"/>
            <a:ext cx="2623737" cy="583549"/>
          </a:xfrm>
          <a:prstGeom prst="rect">
            <a:avLst/>
          </a:prstGeom>
        </p:spPr>
      </p:pic>
      <p:sp>
        <p:nvSpPr>
          <p:cNvPr id="12" name="Google Shape;76;p14">
            <a:extLst>
              <a:ext uri="{FF2B5EF4-FFF2-40B4-BE49-F238E27FC236}">
                <a16:creationId xmlns:a16="http://schemas.microsoft.com/office/drawing/2014/main" id="{C6ECBCF6-1D52-4DFC-9B8B-3B0FE4EA30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0105" y="158125"/>
            <a:ext cx="8005650" cy="587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ctr">
              <a:lnSpc>
                <a:spcPct val="114999"/>
              </a:lnSpc>
              <a:buNone/>
            </a:pPr>
            <a:r>
              <a:rPr lang="en" sz="2400">
                <a:solidFill>
                  <a:srgbClr val="535353"/>
                </a:solidFill>
                <a:latin typeface="Roboto"/>
                <a:ea typeface="Roboto"/>
              </a:rPr>
              <a:t>Does the code compile/run? What will it print out?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A05B56-6FBE-4A30-A892-221C4F7D4A13}"/>
              </a:ext>
            </a:extLst>
          </p:cNvPr>
          <p:cNvSpPr txBox="1"/>
          <p:nvPr/>
        </p:nvSpPr>
        <p:spPr>
          <a:xfrm>
            <a:off x="4481110" y="2157240"/>
            <a:ext cx="4533439" cy="129266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Doesn't compile (learn not found in Person).</a:t>
            </a:r>
            <a:endParaRPr lang="en-US"/>
          </a:p>
          <a:p>
            <a:endParaRPr lang="en-US"/>
          </a:p>
          <a:p>
            <a:r>
              <a:rPr lang="en-US" sz="1600" b="1"/>
              <a:t>Static type: Person </a:t>
            </a:r>
          </a:p>
          <a:p>
            <a:endParaRPr lang="en-US" sz="1600" b="1"/>
          </a:p>
          <a:p>
            <a:r>
              <a:rPr lang="en-US" sz="1600" b="1"/>
              <a:t>Dynamic type: TA</a:t>
            </a:r>
          </a:p>
        </p:txBody>
      </p:sp>
      <p:pic>
        <p:nvPicPr>
          <p:cNvPr id="14" name="Picture 3" descr="Text&#10;&#10;Description automatically generated">
            <a:extLst>
              <a:ext uri="{FF2B5EF4-FFF2-40B4-BE49-F238E27FC236}">
                <a16:creationId xmlns:a16="http://schemas.microsoft.com/office/drawing/2014/main" id="{7A291CFD-1CC3-3E49-A7D4-525960BA6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70" y="871112"/>
            <a:ext cx="2926080" cy="616849"/>
          </a:xfrm>
          <a:prstGeom prst="rect">
            <a:avLst/>
          </a:prstGeom>
        </p:spPr>
      </p:pic>
      <p:pic>
        <p:nvPicPr>
          <p:cNvPr id="15" name="Picture 4" descr="Text&#10;&#10;Description automatically generated">
            <a:extLst>
              <a:ext uri="{FF2B5EF4-FFF2-40B4-BE49-F238E27FC236}">
                <a16:creationId xmlns:a16="http://schemas.microsoft.com/office/drawing/2014/main" id="{611C3C43-CF01-724B-9151-F55A71576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08" y="4145325"/>
            <a:ext cx="2926080" cy="840050"/>
          </a:xfrm>
          <a:prstGeom prst="rect">
            <a:avLst/>
          </a:prstGeom>
        </p:spPr>
      </p:pic>
      <p:pic>
        <p:nvPicPr>
          <p:cNvPr id="16" name="Picture 5" descr="Text&#10;&#10;Description automatically generated">
            <a:extLst>
              <a:ext uri="{FF2B5EF4-FFF2-40B4-BE49-F238E27FC236}">
                <a16:creationId xmlns:a16="http://schemas.microsoft.com/office/drawing/2014/main" id="{B484FD87-21A0-044D-95FD-502CCAA3D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08" y="2843515"/>
            <a:ext cx="2926080" cy="1261759"/>
          </a:xfrm>
          <a:prstGeom prst="rect">
            <a:avLst/>
          </a:prstGeom>
        </p:spPr>
      </p:pic>
      <p:pic>
        <p:nvPicPr>
          <p:cNvPr id="17" name="Picture 6" descr="Text&#10;&#10;Description automatically generated">
            <a:extLst>
              <a:ext uri="{FF2B5EF4-FFF2-40B4-BE49-F238E27FC236}">
                <a16:creationId xmlns:a16="http://schemas.microsoft.com/office/drawing/2014/main" id="{6507BAB4-E092-834F-B048-E18F818BF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708" y="1519513"/>
            <a:ext cx="2926080" cy="129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8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BF864215-1E3A-471F-B487-67D1EAB5C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06" r="-335" b="70896"/>
          <a:stretch/>
        </p:blipFill>
        <p:spPr>
          <a:xfrm>
            <a:off x="4572133" y="870770"/>
            <a:ext cx="2549994" cy="583541"/>
          </a:xfrm>
          <a:prstGeom prst="rect">
            <a:avLst/>
          </a:prstGeom>
        </p:spPr>
      </p:pic>
      <p:sp>
        <p:nvSpPr>
          <p:cNvPr id="12" name="Google Shape;76;p14">
            <a:extLst>
              <a:ext uri="{FF2B5EF4-FFF2-40B4-BE49-F238E27FC236}">
                <a16:creationId xmlns:a16="http://schemas.microsoft.com/office/drawing/2014/main" id="{E1579BB0-3CB0-4D28-A1C2-A2B652AA00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0105" y="158125"/>
            <a:ext cx="8005650" cy="587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ctr">
              <a:lnSpc>
                <a:spcPct val="114999"/>
              </a:lnSpc>
              <a:buNone/>
            </a:pPr>
            <a:r>
              <a:rPr lang="en" sz="2400">
                <a:solidFill>
                  <a:srgbClr val="535353"/>
                </a:solidFill>
                <a:latin typeface="Roboto"/>
                <a:ea typeface="Roboto"/>
              </a:rPr>
              <a:t>Does the code compile/run? What will it print out?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3E7B4-56B6-433D-B05C-2F9591F7CB7A}"/>
              </a:ext>
            </a:extLst>
          </p:cNvPr>
          <p:cNvSpPr txBox="1"/>
          <p:nvPr/>
        </p:nvSpPr>
        <p:spPr>
          <a:xfrm>
            <a:off x="4570622" y="2157240"/>
            <a:ext cx="3948169" cy="129266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Doesn't compile (Teacher is not a TA).</a:t>
            </a:r>
            <a:endParaRPr lang="en-US"/>
          </a:p>
          <a:p>
            <a:endParaRPr lang="en-US"/>
          </a:p>
          <a:p>
            <a:r>
              <a:rPr lang="en-US" sz="1600" b="1"/>
              <a:t>Static type: TA </a:t>
            </a:r>
            <a:endParaRPr lang="en-US"/>
          </a:p>
          <a:p>
            <a:endParaRPr lang="en-US" sz="1600" b="1"/>
          </a:p>
          <a:p>
            <a:r>
              <a:rPr lang="en-US" sz="1600" b="1"/>
              <a:t>Dynamic type: Teacher</a:t>
            </a:r>
          </a:p>
        </p:txBody>
      </p:sp>
      <p:pic>
        <p:nvPicPr>
          <p:cNvPr id="15" name="Picture 3" descr="Text&#10;&#10;Description automatically generated">
            <a:extLst>
              <a:ext uri="{FF2B5EF4-FFF2-40B4-BE49-F238E27FC236}">
                <a16:creationId xmlns:a16="http://schemas.microsoft.com/office/drawing/2014/main" id="{A7FF77B2-0D07-F74D-8704-C2622CE82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70" y="871112"/>
            <a:ext cx="2926080" cy="616849"/>
          </a:xfrm>
          <a:prstGeom prst="rect">
            <a:avLst/>
          </a:prstGeom>
        </p:spPr>
      </p:pic>
      <p:pic>
        <p:nvPicPr>
          <p:cNvPr id="17" name="Picture 4" descr="Text&#10;&#10;Description automatically generated">
            <a:extLst>
              <a:ext uri="{FF2B5EF4-FFF2-40B4-BE49-F238E27FC236}">
                <a16:creationId xmlns:a16="http://schemas.microsoft.com/office/drawing/2014/main" id="{6D514D8F-092F-CD4D-ADA5-B42F53C31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08" y="4145325"/>
            <a:ext cx="2926080" cy="840050"/>
          </a:xfrm>
          <a:prstGeom prst="rect">
            <a:avLst/>
          </a:prstGeom>
        </p:spPr>
      </p:pic>
      <p:pic>
        <p:nvPicPr>
          <p:cNvPr id="19" name="Picture 5" descr="Text&#10;&#10;Description automatically generated">
            <a:extLst>
              <a:ext uri="{FF2B5EF4-FFF2-40B4-BE49-F238E27FC236}">
                <a16:creationId xmlns:a16="http://schemas.microsoft.com/office/drawing/2014/main" id="{FEEA6975-33BD-3F4F-A5A4-E4BB7D44D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08" y="2843515"/>
            <a:ext cx="2926080" cy="1261759"/>
          </a:xfrm>
          <a:prstGeom prst="rect">
            <a:avLst/>
          </a:prstGeom>
        </p:spPr>
      </p:pic>
      <p:pic>
        <p:nvPicPr>
          <p:cNvPr id="21" name="Picture 6" descr="Text&#10;&#10;Description automatically generated">
            <a:extLst>
              <a:ext uri="{FF2B5EF4-FFF2-40B4-BE49-F238E27FC236}">
                <a16:creationId xmlns:a16="http://schemas.microsoft.com/office/drawing/2014/main" id="{7299F63A-5B31-C247-8171-D5BC98EB1F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708" y="1519513"/>
            <a:ext cx="2926080" cy="129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4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BF864215-1E3A-471F-B487-67D1EAB5C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49" r="-335" b="61045"/>
          <a:stretch/>
        </p:blipFill>
        <p:spPr>
          <a:xfrm>
            <a:off x="4572133" y="870769"/>
            <a:ext cx="2912559" cy="583580"/>
          </a:xfrm>
          <a:prstGeom prst="rect">
            <a:avLst/>
          </a:prstGeom>
        </p:spPr>
      </p:pic>
      <p:sp>
        <p:nvSpPr>
          <p:cNvPr id="12" name="Google Shape;76;p14">
            <a:extLst>
              <a:ext uri="{FF2B5EF4-FFF2-40B4-BE49-F238E27FC236}">
                <a16:creationId xmlns:a16="http://schemas.microsoft.com/office/drawing/2014/main" id="{8079C870-2071-4234-857E-D844EB0F23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0105" y="158125"/>
            <a:ext cx="8005650" cy="587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ctr">
              <a:lnSpc>
                <a:spcPct val="114999"/>
              </a:lnSpc>
              <a:buNone/>
            </a:pPr>
            <a:r>
              <a:rPr lang="en" sz="2400">
                <a:solidFill>
                  <a:srgbClr val="535353"/>
                </a:solidFill>
                <a:latin typeface="Roboto"/>
                <a:ea typeface="Roboto"/>
              </a:rPr>
              <a:t>Does the code compile/run? What will it print out?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3D94C1-828A-4A01-B753-60BEB7946853}"/>
              </a:ext>
            </a:extLst>
          </p:cNvPr>
          <p:cNvSpPr txBox="1"/>
          <p:nvPr/>
        </p:nvSpPr>
        <p:spPr>
          <a:xfrm>
            <a:off x="4570622" y="2157240"/>
            <a:ext cx="4505897" cy="132343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Doesn't compile (learn not found in Teacher)</a:t>
            </a:r>
          </a:p>
          <a:p>
            <a:endParaRPr lang="en-US" sz="1600" b="1"/>
          </a:p>
          <a:p>
            <a:r>
              <a:rPr lang="en-US" sz="1600" b="1"/>
              <a:t>Static type: Teacher </a:t>
            </a:r>
          </a:p>
          <a:p>
            <a:endParaRPr lang="en-US" sz="1600" b="1"/>
          </a:p>
          <a:p>
            <a:r>
              <a:rPr lang="en-US" sz="1600" b="1"/>
              <a:t>Dynamic type: TA.</a:t>
            </a:r>
          </a:p>
        </p:txBody>
      </p:sp>
      <p:pic>
        <p:nvPicPr>
          <p:cNvPr id="15" name="Picture 3" descr="Text&#10;&#10;Description automatically generated">
            <a:extLst>
              <a:ext uri="{FF2B5EF4-FFF2-40B4-BE49-F238E27FC236}">
                <a16:creationId xmlns:a16="http://schemas.microsoft.com/office/drawing/2014/main" id="{4E81E28A-F8C3-1947-8A3B-60E22D378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70" y="871112"/>
            <a:ext cx="2926080" cy="616849"/>
          </a:xfrm>
          <a:prstGeom prst="rect">
            <a:avLst/>
          </a:prstGeom>
        </p:spPr>
      </p:pic>
      <p:pic>
        <p:nvPicPr>
          <p:cNvPr id="17" name="Picture 4" descr="Text&#10;&#10;Description automatically generated">
            <a:extLst>
              <a:ext uri="{FF2B5EF4-FFF2-40B4-BE49-F238E27FC236}">
                <a16:creationId xmlns:a16="http://schemas.microsoft.com/office/drawing/2014/main" id="{D6B01F9D-C3E1-B344-B888-03BBC237B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08" y="4145325"/>
            <a:ext cx="2926080" cy="840050"/>
          </a:xfrm>
          <a:prstGeom prst="rect">
            <a:avLst/>
          </a:prstGeom>
        </p:spPr>
      </p:pic>
      <p:pic>
        <p:nvPicPr>
          <p:cNvPr id="19" name="Picture 5" descr="Text&#10;&#10;Description automatically generated">
            <a:extLst>
              <a:ext uri="{FF2B5EF4-FFF2-40B4-BE49-F238E27FC236}">
                <a16:creationId xmlns:a16="http://schemas.microsoft.com/office/drawing/2014/main" id="{1D6F3536-6799-574B-82D4-E62FC4189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08" y="2843515"/>
            <a:ext cx="2926080" cy="1261759"/>
          </a:xfrm>
          <a:prstGeom prst="rect">
            <a:avLst/>
          </a:prstGeom>
        </p:spPr>
      </p:pic>
      <p:pic>
        <p:nvPicPr>
          <p:cNvPr id="21" name="Picture 6" descr="Text&#10;&#10;Description automatically generated">
            <a:extLst>
              <a:ext uri="{FF2B5EF4-FFF2-40B4-BE49-F238E27FC236}">
                <a16:creationId xmlns:a16="http://schemas.microsoft.com/office/drawing/2014/main" id="{5178A88B-FEA4-9347-910B-2C1E39413B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708" y="1519513"/>
            <a:ext cx="2926080" cy="129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0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Georgia Tech Academic Resources</a:t>
            </a:r>
            <a:endParaRPr sz="3600" b="1"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rgbClr val="695D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4827F0-BAF2-4D3D-B468-E9E65D8B1575}"/>
              </a:ext>
            </a:extLst>
          </p:cNvPr>
          <p:cNvGrpSpPr/>
          <p:nvPr/>
        </p:nvGrpSpPr>
        <p:grpSpPr>
          <a:xfrm>
            <a:off x="103356" y="1485632"/>
            <a:ext cx="9141469" cy="3000000"/>
            <a:chOff x="150981" y="1472025"/>
            <a:chExt cx="9141469" cy="3000000"/>
          </a:xfrm>
        </p:grpSpPr>
        <p:sp>
          <p:nvSpPr>
            <p:cNvPr id="92" name="Google Shape;92;p16"/>
            <p:cNvSpPr txBox="1"/>
            <p:nvPr/>
          </p:nvSpPr>
          <p:spPr>
            <a:xfrm>
              <a:off x="150981" y="1477891"/>
              <a:ext cx="3550726" cy="28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Academic Resources: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Office Hours</a:t>
              </a:r>
              <a:endParaRPr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Roboto"/>
                <a:buChar char="●"/>
              </a:pPr>
              <a:r>
                <a:rPr lang="en" u="sng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  <a:hlinkClick r:id="rId3"/>
                </a:rPr>
                <a:t>Success Summit</a:t>
              </a:r>
              <a:endParaRPr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Roboto"/>
                <a:buChar char="●"/>
              </a:pPr>
              <a:r>
                <a:rPr lang="en" u="sng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  <a:hlinkClick r:id="rId4"/>
                </a:rPr>
                <a:t>Academic Coaching</a:t>
              </a:r>
              <a:endParaRPr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Roboto"/>
                <a:buChar char="●"/>
              </a:pPr>
              <a:r>
                <a:rPr lang="en" u="sng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  <a:hlinkClick r:id="rId5"/>
                </a:rPr>
                <a:t>Free 1-to-1 Tutoring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Roboto"/>
                <a:buChar char="●"/>
              </a:pPr>
              <a:r>
                <a:rPr lang="en" u="sng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  <a:hlinkClick r:id="rId6"/>
                </a:rPr>
                <a:t>PLUS sessions</a:t>
              </a:r>
              <a:r>
                <a:rPr lang="en" u="sng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Compilation of all academic resources: </a:t>
              </a:r>
              <a:r>
                <a:rPr lang="en" u="sng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  <a:hlinkClick r:id="rId7"/>
                </a:rPr>
                <a:t>here</a:t>
              </a:r>
              <a:endParaRPr>
                <a:latin typeface="Roboto"/>
                <a:ea typeface="Roboto"/>
                <a:cs typeface="Roboto"/>
                <a:sym typeface="Roboto"/>
                <a:hlinkClick r:id="rId7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3174321" y="1477891"/>
              <a:ext cx="3107967" cy="28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Mental Health Resources: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Roboto"/>
                <a:buChar char="●"/>
              </a:pPr>
              <a:r>
                <a:rPr lang="en" u="sng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  <a:hlinkClick r:id="rId8"/>
                </a:rPr>
                <a:t>Peer Coaching</a:t>
              </a:r>
              <a:endParaRPr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Roboto"/>
                <a:buChar char="●"/>
              </a:pPr>
              <a:r>
                <a:rPr lang="en" u="sng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  <a:hlinkClick r:id="rId9"/>
                </a:rPr>
                <a:t>Counseling Appointments</a:t>
              </a:r>
              <a:endParaRPr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Roboto"/>
                <a:buChar char="●"/>
              </a:pPr>
              <a:r>
                <a:rPr lang="en" u="sng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  <a:hlinkClick r:id="rId10"/>
                </a:rPr>
                <a:t>Psychiatry Appointments</a:t>
              </a:r>
              <a:endParaRPr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Roboto"/>
                <a:buChar char="●"/>
              </a:pPr>
              <a:r>
                <a:rPr lang="en" u="sng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  <a:hlinkClick r:id="rId11"/>
                </a:rPr>
                <a:t>Group Therapy sessions</a:t>
              </a:r>
              <a:endParaRPr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Compilation list of all mental health resources: </a:t>
              </a:r>
              <a:r>
                <a:rPr lang="en" u="sng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  <a:hlinkClick r:id="rId12"/>
                </a:rPr>
                <a:t>here</a:t>
              </a:r>
              <a:endParaRPr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  <a:hlinkClick r:id="rId12"/>
              </a:endParaRPr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6292450" y="1472025"/>
              <a:ext cx="3000000" cy="30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Disability Resources: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Roboto"/>
                <a:buChar char="●"/>
              </a:pPr>
              <a:r>
                <a:rPr lang="en" u="sng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  <a:hlinkClick r:id="rId13"/>
                </a:rPr>
                <a:t>Office of Disability Services</a:t>
              </a:r>
              <a:endParaRPr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400"/>
                <a:buFont typeface="Roboto"/>
                <a:buChar char="●"/>
              </a:pPr>
              <a:r>
                <a:rPr lang="en" u="sng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  <a:hlinkClick r:id="rId14"/>
                </a:rPr>
                <a:t>Dean of students</a:t>
              </a:r>
              <a:endParaRPr u="sng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5" name="Google Shape;95;p16"/>
          <p:cNvSpPr txBox="1"/>
          <p:nvPr/>
        </p:nvSpPr>
        <p:spPr>
          <a:xfrm>
            <a:off x="2494671" y="3729397"/>
            <a:ext cx="3783056" cy="75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Professor’s Compilation of Resources:</a:t>
            </a:r>
            <a:endParaRPr lang="en-US" b="1">
              <a:latin typeface="Roboto"/>
              <a:ea typeface="Roboto"/>
              <a:cs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National Resources and Campus Resources</a:t>
            </a:r>
            <a:endParaRPr>
              <a:latin typeface="Roboto"/>
              <a:ea typeface="Roboto"/>
              <a:cs typeface="Roboto"/>
              <a:hlinkClick r:id="rId15"/>
            </a:endParaRPr>
          </a:p>
        </p:txBody>
      </p:sp>
    </p:spTree>
    <p:extLst>
      <p:ext uri="{BB962C8B-B14F-4D97-AF65-F5344CB8AC3E}">
        <p14:creationId xmlns:p14="http://schemas.microsoft.com/office/powerpoint/2010/main" val="2575745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BF864215-1E3A-471F-B487-67D1EAB5C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00" r="-335" b="50000"/>
          <a:stretch/>
        </p:blipFill>
        <p:spPr>
          <a:xfrm>
            <a:off x="4572134" y="870769"/>
            <a:ext cx="2568429" cy="583544"/>
          </a:xfrm>
          <a:prstGeom prst="rect">
            <a:avLst/>
          </a:prstGeom>
        </p:spPr>
      </p:pic>
      <p:sp>
        <p:nvSpPr>
          <p:cNvPr id="12" name="Google Shape;76;p14">
            <a:extLst>
              <a:ext uri="{FF2B5EF4-FFF2-40B4-BE49-F238E27FC236}">
                <a16:creationId xmlns:a16="http://schemas.microsoft.com/office/drawing/2014/main" id="{5FED432E-A28C-4B6B-8324-1F04ECEE41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0105" y="158125"/>
            <a:ext cx="8005650" cy="587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ctr">
              <a:lnSpc>
                <a:spcPct val="114999"/>
              </a:lnSpc>
              <a:buNone/>
            </a:pPr>
            <a:r>
              <a:rPr lang="en" sz="2400">
                <a:solidFill>
                  <a:srgbClr val="535353"/>
                </a:solidFill>
                <a:latin typeface="Roboto"/>
                <a:ea typeface="Roboto"/>
              </a:rPr>
              <a:t>Does the code compile/run? What will it print out?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20B1F5-3CD5-4E7B-AA6A-D4A760A244C0}"/>
              </a:ext>
            </a:extLst>
          </p:cNvPr>
          <p:cNvSpPr txBox="1"/>
          <p:nvPr/>
        </p:nvSpPr>
        <p:spPr>
          <a:xfrm>
            <a:off x="4570622" y="2157240"/>
            <a:ext cx="3913741" cy="83099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Doesn't compile (Person is abstract)</a:t>
            </a:r>
            <a:endParaRPr lang="en-US"/>
          </a:p>
          <a:p>
            <a:endParaRPr lang="en-US" sz="1600" b="1"/>
          </a:p>
          <a:p>
            <a:r>
              <a:rPr lang="en-US" sz="1600" b="1"/>
              <a:t>Static &amp; Dynamic type: Person</a:t>
            </a:r>
            <a:endParaRPr lang="en-US"/>
          </a:p>
        </p:txBody>
      </p:sp>
      <p:pic>
        <p:nvPicPr>
          <p:cNvPr id="15" name="Picture 3" descr="Text&#10;&#10;Description automatically generated">
            <a:extLst>
              <a:ext uri="{FF2B5EF4-FFF2-40B4-BE49-F238E27FC236}">
                <a16:creationId xmlns:a16="http://schemas.microsoft.com/office/drawing/2014/main" id="{8B809C35-1C7F-FB4C-83BC-3E14F3A4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70" y="871112"/>
            <a:ext cx="2926080" cy="616849"/>
          </a:xfrm>
          <a:prstGeom prst="rect">
            <a:avLst/>
          </a:prstGeom>
        </p:spPr>
      </p:pic>
      <p:pic>
        <p:nvPicPr>
          <p:cNvPr id="17" name="Picture 4" descr="Text&#10;&#10;Description automatically generated">
            <a:extLst>
              <a:ext uri="{FF2B5EF4-FFF2-40B4-BE49-F238E27FC236}">
                <a16:creationId xmlns:a16="http://schemas.microsoft.com/office/drawing/2014/main" id="{FD23FD4E-A61C-2D4C-994E-DEB129F42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08" y="4145325"/>
            <a:ext cx="2926080" cy="840050"/>
          </a:xfrm>
          <a:prstGeom prst="rect">
            <a:avLst/>
          </a:prstGeom>
        </p:spPr>
      </p:pic>
      <p:pic>
        <p:nvPicPr>
          <p:cNvPr id="19" name="Picture 5" descr="Text&#10;&#10;Description automatically generated">
            <a:extLst>
              <a:ext uri="{FF2B5EF4-FFF2-40B4-BE49-F238E27FC236}">
                <a16:creationId xmlns:a16="http://schemas.microsoft.com/office/drawing/2014/main" id="{B45654CA-8695-7E4C-B614-4F91C28C2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08" y="2843515"/>
            <a:ext cx="2926080" cy="1261759"/>
          </a:xfrm>
          <a:prstGeom prst="rect">
            <a:avLst/>
          </a:prstGeom>
        </p:spPr>
      </p:pic>
      <p:pic>
        <p:nvPicPr>
          <p:cNvPr id="21" name="Picture 6" descr="Text&#10;&#10;Description automatically generated">
            <a:extLst>
              <a:ext uri="{FF2B5EF4-FFF2-40B4-BE49-F238E27FC236}">
                <a16:creationId xmlns:a16="http://schemas.microsoft.com/office/drawing/2014/main" id="{38F7D9BB-54A5-BB48-8021-B435F1655C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708" y="1519513"/>
            <a:ext cx="2926080" cy="129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7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BF864215-1E3A-471F-B487-67D1EAB5C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-335" b="39701"/>
          <a:stretch/>
        </p:blipFill>
        <p:spPr>
          <a:xfrm>
            <a:off x="4572133" y="870770"/>
            <a:ext cx="2500833" cy="583541"/>
          </a:xfrm>
          <a:prstGeom prst="rect">
            <a:avLst/>
          </a:prstGeom>
        </p:spPr>
      </p:pic>
      <p:sp>
        <p:nvSpPr>
          <p:cNvPr id="12" name="Google Shape;76;p14">
            <a:extLst>
              <a:ext uri="{FF2B5EF4-FFF2-40B4-BE49-F238E27FC236}">
                <a16:creationId xmlns:a16="http://schemas.microsoft.com/office/drawing/2014/main" id="{E9BEED6D-7F54-4203-B6DF-D76A17570C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0105" y="158125"/>
            <a:ext cx="8005650" cy="587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ctr">
              <a:lnSpc>
                <a:spcPct val="114999"/>
              </a:lnSpc>
              <a:buNone/>
            </a:pPr>
            <a:r>
              <a:rPr lang="en" sz="2400">
                <a:solidFill>
                  <a:srgbClr val="535353"/>
                </a:solidFill>
                <a:latin typeface="Roboto"/>
                <a:ea typeface="Roboto"/>
              </a:rPr>
              <a:t>Does the code compile/run? What will it print out?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647C98-F3DB-460A-95A1-7745A7CA0DF4}"/>
              </a:ext>
            </a:extLst>
          </p:cNvPr>
          <p:cNvSpPr txBox="1"/>
          <p:nvPr/>
        </p:nvSpPr>
        <p:spPr>
          <a:xfrm>
            <a:off x="4570622" y="2157240"/>
            <a:ext cx="3473067" cy="181588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Compiles and runs. </a:t>
            </a:r>
          </a:p>
          <a:p>
            <a:endParaRPr lang="en-US" sz="1600" b="1"/>
          </a:p>
          <a:p>
            <a:r>
              <a:rPr lang="en-US" sz="1600" b="1"/>
              <a:t>Prints : "I love to learn"</a:t>
            </a:r>
          </a:p>
          <a:p>
            <a:endParaRPr lang="en-US" sz="1600" b="1"/>
          </a:p>
          <a:p>
            <a:r>
              <a:rPr lang="en-US" sz="1600" b="1"/>
              <a:t>Static type: Person, casted to TA</a:t>
            </a:r>
          </a:p>
          <a:p>
            <a:endParaRPr lang="en-US" sz="1600" b="1"/>
          </a:p>
          <a:p>
            <a:r>
              <a:rPr lang="en-US" sz="1600" b="1"/>
              <a:t>Dynamic type: TA</a:t>
            </a:r>
          </a:p>
        </p:txBody>
      </p:sp>
      <p:pic>
        <p:nvPicPr>
          <p:cNvPr id="15" name="Picture 3" descr="Text&#10;&#10;Description automatically generated">
            <a:extLst>
              <a:ext uri="{FF2B5EF4-FFF2-40B4-BE49-F238E27FC236}">
                <a16:creationId xmlns:a16="http://schemas.microsoft.com/office/drawing/2014/main" id="{C25D1965-DDFB-E843-9392-565039A94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70" y="871112"/>
            <a:ext cx="2926080" cy="616849"/>
          </a:xfrm>
          <a:prstGeom prst="rect">
            <a:avLst/>
          </a:prstGeom>
        </p:spPr>
      </p:pic>
      <p:pic>
        <p:nvPicPr>
          <p:cNvPr id="17" name="Picture 4" descr="Text&#10;&#10;Description automatically generated">
            <a:extLst>
              <a:ext uri="{FF2B5EF4-FFF2-40B4-BE49-F238E27FC236}">
                <a16:creationId xmlns:a16="http://schemas.microsoft.com/office/drawing/2014/main" id="{3E73ED2C-180D-7E46-8421-63147AF99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08" y="4145325"/>
            <a:ext cx="2926080" cy="840050"/>
          </a:xfrm>
          <a:prstGeom prst="rect">
            <a:avLst/>
          </a:prstGeom>
        </p:spPr>
      </p:pic>
      <p:pic>
        <p:nvPicPr>
          <p:cNvPr id="19" name="Picture 5" descr="Text&#10;&#10;Description automatically generated">
            <a:extLst>
              <a:ext uri="{FF2B5EF4-FFF2-40B4-BE49-F238E27FC236}">
                <a16:creationId xmlns:a16="http://schemas.microsoft.com/office/drawing/2014/main" id="{5A3F51F3-2DA7-FB47-B8C7-ADEC15B54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08" y="2843515"/>
            <a:ext cx="2926080" cy="1261759"/>
          </a:xfrm>
          <a:prstGeom prst="rect">
            <a:avLst/>
          </a:prstGeom>
        </p:spPr>
      </p:pic>
      <p:pic>
        <p:nvPicPr>
          <p:cNvPr id="21" name="Picture 6" descr="Text&#10;&#10;Description automatically generated">
            <a:extLst>
              <a:ext uri="{FF2B5EF4-FFF2-40B4-BE49-F238E27FC236}">
                <a16:creationId xmlns:a16="http://schemas.microsoft.com/office/drawing/2014/main" id="{5DC74686-2434-3544-9C6C-AE2407E0A6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708" y="1519513"/>
            <a:ext cx="2926080" cy="129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6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BF864215-1E3A-471F-B487-67D1EAB5C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895" r="-335" b="29851"/>
          <a:stretch/>
        </p:blipFill>
        <p:spPr>
          <a:xfrm>
            <a:off x="4572134" y="870769"/>
            <a:ext cx="2783510" cy="583567"/>
          </a:xfrm>
          <a:prstGeom prst="rect">
            <a:avLst/>
          </a:prstGeom>
        </p:spPr>
      </p:pic>
      <p:sp>
        <p:nvSpPr>
          <p:cNvPr id="12" name="Google Shape;76;p14">
            <a:extLst>
              <a:ext uri="{FF2B5EF4-FFF2-40B4-BE49-F238E27FC236}">
                <a16:creationId xmlns:a16="http://schemas.microsoft.com/office/drawing/2014/main" id="{4604BBFB-3BC8-4D1F-9678-EDF481CB90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0105" y="158125"/>
            <a:ext cx="8005650" cy="587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ctr">
              <a:lnSpc>
                <a:spcPct val="114999"/>
              </a:lnSpc>
              <a:buNone/>
            </a:pPr>
            <a:r>
              <a:rPr lang="en" sz="2400">
                <a:solidFill>
                  <a:srgbClr val="535353"/>
                </a:solidFill>
                <a:latin typeface="Roboto"/>
                <a:ea typeface="Roboto"/>
              </a:rPr>
              <a:t>Does the code compile/run? What will it print out?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F12F0D-9BF9-4ACD-9136-6D65BD365F83}"/>
              </a:ext>
            </a:extLst>
          </p:cNvPr>
          <p:cNvSpPr txBox="1"/>
          <p:nvPr/>
        </p:nvSpPr>
        <p:spPr>
          <a:xfrm>
            <a:off x="4570622" y="2157240"/>
            <a:ext cx="3473067" cy="181588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Compiles and runs. </a:t>
            </a:r>
          </a:p>
          <a:p>
            <a:endParaRPr lang="en-US" sz="1600" b="1"/>
          </a:p>
          <a:p>
            <a:r>
              <a:rPr lang="en-US" sz="1600" b="1"/>
              <a:t>Prints : "TA is moving"</a:t>
            </a:r>
          </a:p>
          <a:p>
            <a:endParaRPr lang="en-US" sz="1600" b="1"/>
          </a:p>
          <a:p>
            <a:r>
              <a:rPr lang="en-US" sz="1600" b="1"/>
              <a:t>Static type: Person, casted to TA</a:t>
            </a:r>
          </a:p>
          <a:p>
            <a:endParaRPr lang="en-US" sz="1600" b="1"/>
          </a:p>
          <a:p>
            <a:r>
              <a:rPr lang="en-US" sz="1600" b="1"/>
              <a:t>Dynamic type: TA</a:t>
            </a:r>
          </a:p>
        </p:txBody>
      </p:sp>
      <p:pic>
        <p:nvPicPr>
          <p:cNvPr id="15" name="Picture 3" descr="Text&#10;&#10;Description automatically generated">
            <a:extLst>
              <a:ext uri="{FF2B5EF4-FFF2-40B4-BE49-F238E27FC236}">
                <a16:creationId xmlns:a16="http://schemas.microsoft.com/office/drawing/2014/main" id="{36BD9993-346B-FF43-A364-3C186A033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70" y="871112"/>
            <a:ext cx="2926080" cy="616849"/>
          </a:xfrm>
          <a:prstGeom prst="rect">
            <a:avLst/>
          </a:prstGeom>
        </p:spPr>
      </p:pic>
      <p:pic>
        <p:nvPicPr>
          <p:cNvPr id="17" name="Picture 4" descr="Text&#10;&#10;Description automatically generated">
            <a:extLst>
              <a:ext uri="{FF2B5EF4-FFF2-40B4-BE49-F238E27FC236}">
                <a16:creationId xmlns:a16="http://schemas.microsoft.com/office/drawing/2014/main" id="{A95446FB-7F5D-CA47-B1FC-169DC542F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08" y="4145325"/>
            <a:ext cx="2926080" cy="840050"/>
          </a:xfrm>
          <a:prstGeom prst="rect">
            <a:avLst/>
          </a:prstGeom>
        </p:spPr>
      </p:pic>
      <p:pic>
        <p:nvPicPr>
          <p:cNvPr id="19" name="Picture 5" descr="Text&#10;&#10;Description automatically generated">
            <a:extLst>
              <a:ext uri="{FF2B5EF4-FFF2-40B4-BE49-F238E27FC236}">
                <a16:creationId xmlns:a16="http://schemas.microsoft.com/office/drawing/2014/main" id="{866CAAF6-453C-5D41-AC11-0F14BC17D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08" y="2843515"/>
            <a:ext cx="2926080" cy="1261759"/>
          </a:xfrm>
          <a:prstGeom prst="rect">
            <a:avLst/>
          </a:prstGeom>
        </p:spPr>
      </p:pic>
      <p:pic>
        <p:nvPicPr>
          <p:cNvPr id="21" name="Picture 6" descr="Text&#10;&#10;Description automatically generated">
            <a:extLst>
              <a:ext uri="{FF2B5EF4-FFF2-40B4-BE49-F238E27FC236}">
                <a16:creationId xmlns:a16="http://schemas.microsoft.com/office/drawing/2014/main" id="{C618B717-CBCA-9044-A035-0DD6FBEE76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708" y="1519513"/>
            <a:ext cx="2926080" cy="129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9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BF864215-1E3A-471F-B487-67D1EAB5C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896" r="-335" b="20000"/>
          <a:stretch/>
        </p:blipFill>
        <p:spPr>
          <a:xfrm>
            <a:off x="4572132" y="870770"/>
            <a:ext cx="2924849" cy="583567"/>
          </a:xfrm>
          <a:prstGeom prst="rect">
            <a:avLst/>
          </a:prstGeom>
        </p:spPr>
      </p:pic>
      <p:sp>
        <p:nvSpPr>
          <p:cNvPr id="12" name="Google Shape;76;p14">
            <a:extLst>
              <a:ext uri="{FF2B5EF4-FFF2-40B4-BE49-F238E27FC236}">
                <a16:creationId xmlns:a16="http://schemas.microsoft.com/office/drawing/2014/main" id="{8B2D289E-8BA9-472A-B355-12ACA8763F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0105" y="158125"/>
            <a:ext cx="8005650" cy="587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ctr">
              <a:lnSpc>
                <a:spcPct val="114999"/>
              </a:lnSpc>
              <a:buNone/>
            </a:pPr>
            <a:r>
              <a:rPr lang="en" sz="2400">
                <a:solidFill>
                  <a:srgbClr val="535353"/>
                </a:solidFill>
                <a:latin typeface="Roboto"/>
                <a:ea typeface="Roboto"/>
              </a:rPr>
              <a:t>Does the code compile/run? What will it print out?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946E97-1443-4EC8-B525-E663A6019FAB}"/>
              </a:ext>
            </a:extLst>
          </p:cNvPr>
          <p:cNvSpPr txBox="1"/>
          <p:nvPr/>
        </p:nvSpPr>
        <p:spPr>
          <a:xfrm>
            <a:off x="4570622" y="2157240"/>
            <a:ext cx="3473067" cy="2062103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Compiles, but doesn't run.</a:t>
            </a:r>
          </a:p>
          <a:p>
            <a:endParaRPr lang="en-US" sz="1600" b="1"/>
          </a:p>
          <a:p>
            <a:r>
              <a:rPr lang="en-US" sz="1600" b="1" err="1"/>
              <a:t>ClassCastException</a:t>
            </a:r>
            <a:r>
              <a:rPr lang="en-US" sz="1600" b="1"/>
              <a:t> (Not every Teacher is a TA)</a:t>
            </a:r>
          </a:p>
          <a:p>
            <a:endParaRPr lang="en-US" sz="1600" b="1"/>
          </a:p>
          <a:p>
            <a:r>
              <a:rPr lang="en-US" sz="1600" b="1"/>
              <a:t>Static type: Person, casted to TA</a:t>
            </a:r>
          </a:p>
          <a:p>
            <a:endParaRPr lang="en-US" sz="1600" b="1"/>
          </a:p>
          <a:p>
            <a:r>
              <a:rPr lang="en-US" sz="1600" b="1"/>
              <a:t>Dynamic type: Teacher</a:t>
            </a:r>
          </a:p>
        </p:txBody>
      </p:sp>
      <p:pic>
        <p:nvPicPr>
          <p:cNvPr id="15" name="Picture 3" descr="Text&#10;&#10;Description automatically generated">
            <a:extLst>
              <a:ext uri="{FF2B5EF4-FFF2-40B4-BE49-F238E27FC236}">
                <a16:creationId xmlns:a16="http://schemas.microsoft.com/office/drawing/2014/main" id="{9C08C16A-60DF-B140-AC23-42AF22D73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70" y="871112"/>
            <a:ext cx="2926080" cy="616849"/>
          </a:xfrm>
          <a:prstGeom prst="rect">
            <a:avLst/>
          </a:prstGeom>
        </p:spPr>
      </p:pic>
      <p:pic>
        <p:nvPicPr>
          <p:cNvPr id="17" name="Picture 4" descr="Text&#10;&#10;Description automatically generated">
            <a:extLst>
              <a:ext uri="{FF2B5EF4-FFF2-40B4-BE49-F238E27FC236}">
                <a16:creationId xmlns:a16="http://schemas.microsoft.com/office/drawing/2014/main" id="{0941FE55-1B72-904B-8683-672D6077A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08" y="4145325"/>
            <a:ext cx="2926080" cy="840050"/>
          </a:xfrm>
          <a:prstGeom prst="rect">
            <a:avLst/>
          </a:prstGeom>
        </p:spPr>
      </p:pic>
      <p:pic>
        <p:nvPicPr>
          <p:cNvPr id="19" name="Picture 5" descr="Text&#10;&#10;Description automatically generated">
            <a:extLst>
              <a:ext uri="{FF2B5EF4-FFF2-40B4-BE49-F238E27FC236}">
                <a16:creationId xmlns:a16="http://schemas.microsoft.com/office/drawing/2014/main" id="{F94C4E51-8EC4-B544-A5C8-BE7BE2AC4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08" y="2843515"/>
            <a:ext cx="2926080" cy="1261759"/>
          </a:xfrm>
          <a:prstGeom prst="rect">
            <a:avLst/>
          </a:prstGeom>
        </p:spPr>
      </p:pic>
      <p:pic>
        <p:nvPicPr>
          <p:cNvPr id="21" name="Picture 6" descr="Text&#10;&#10;Description automatically generated">
            <a:extLst>
              <a:ext uri="{FF2B5EF4-FFF2-40B4-BE49-F238E27FC236}">
                <a16:creationId xmlns:a16="http://schemas.microsoft.com/office/drawing/2014/main" id="{6639AF25-52B7-2A47-AEEE-283FDA3AEC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708" y="1519513"/>
            <a:ext cx="2926080" cy="129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7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BF864215-1E3A-471F-B487-67D1EAB5C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746" r="-335" b="10149"/>
          <a:stretch/>
        </p:blipFill>
        <p:spPr>
          <a:xfrm>
            <a:off x="4572134" y="870769"/>
            <a:ext cx="2955575" cy="583572"/>
          </a:xfrm>
          <a:prstGeom prst="rect">
            <a:avLst/>
          </a:prstGeom>
        </p:spPr>
      </p:pic>
      <p:sp>
        <p:nvSpPr>
          <p:cNvPr id="12" name="Google Shape;76;p14">
            <a:extLst>
              <a:ext uri="{FF2B5EF4-FFF2-40B4-BE49-F238E27FC236}">
                <a16:creationId xmlns:a16="http://schemas.microsoft.com/office/drawing/2014/main" id="{E9EEDC3C-0687-46DC-8431-E903B6268B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0105" y="158125"/>
            <a:ext cx="8005650" cy="587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ctr">
              <a:lnSpc>
                <a:spcPct val="114999"/>
              </a:lnSpc>
              <a:buNone/>
            </a:pPr>
            <a:r>
              <a:rPr lang="en" sz="2400">
                <a:solidFill>
                  <a:srgbClr val="535353"/>
                </a:solidFill>
                <a:latin typeface="Roboto"/>
                <a:ea typeface="Roboto"/>
              </a:rPr>
              <a:t>Does the code compile/run? What will it print out?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EE50B6-D346-4D2A-91A6-9F1F76C003A1}"/>
              </a:ext>
            </a:extLst>
          </p:cNvPr>
          <p:cNvSpPr txBox="1"/>
          <p:nvPr/>
        </p:nvSpPr>
        <p:spPr>
          <a:xfrm>
            <a:off x="4570622" y="2157240"/>
            <a:ext cx="3847921" cy="181588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Compiles, but doesn't run.</a:t>
            </a:r>
          </a:p>
          <a:p>
            <a:endParaRPr lang="en-US" sz="1600" b="1"/>
          </a:p>
          <a:p>
            <a:r>
              <a:rPr lang="en-US" sz="1600" b="1" err="1"/>
              <a:t>ClassCastException</a:t>
            </a:r>
            <a:r>
              <a:rPr lang="en-US" sz="1600" b="1"/>
              <a:t> (can’t sidecast)</a:t>
            </a:r>
          </a:p>
          <a:p>
            <a:endParaRPr lang="en-US" sz="1600" b="1"/>
          </a:p>
          <a:p>
            <a:r>
              <a:rPr lang="en-US" sz="1600" b="1"/>
              <a:t>Static type: Person, casted to Student</a:t>
            </a:r>
          </a:p>
          <a:p>
            <a:endParaRPr lang="en-US" sz="1600" b="1"/>
          </a:p>
          <a:p>
            <a:r>
              <a:rPr lang="en-US" sz="1600" b="1"/>
              <a:t>Dynamic type: TA</a:t>
            </a:r>
          </a:p>
        </p:txBody>
      </p:sp>
      <p:pic>
        <p:nvPicPr>
          <p:cNvPr id="15" name="Picture 3" descr="Text&#10;&#10;Description automatically generated">
            <a:extLst>
              <a:ext uri="{FF2B5EF4-FFF2-40B4-BE49-F238E27FC236}">
                <a16:creationId xmlns:a16="http://schemas.microsoft.com/office/drawing/2014/main" id="{EC61F073-8267-E141-AB72-91C917445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70" y="871112"/>
            <a:ext cx="2926080" cy="616849"/>
          </a:xfrm>
          <a:prstGeom prst="rect">
            <a:avLst/>
          </a:prstGeom>
        </p:spPr>
      </p:pic>
      <p:pic>
        <p:nvPicPr>
          <p:cNvPr id="17" name="Picture 4" descr="Text&#10;&#10;Description automatically generated">
            <a:extLst>
              <a:ext uri="{FF2B5EF4-FFF2-40B4-BE49-F238E27FC236}">
                <a16:creationId xmlns:a16="http://schemas.microsoft.com/office/drawing/2014/main" id="{96CB95D7-8164-D14D-B697-3CA312762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08" y="4145325"/>
            <a:ext cx="2926080" cy="840050"/>
          </a:xfrm>
          <a:prstGeom prst="rect">
            <a:avLst/>
          </a:prstGeom>
        </p:spPr>
      </p:pic>
      <p:pic>
        <p:nvPicPr>
          <p:cNvPr id="19" name="Picture 5" descr="Text&#10;&#10;Description automatically generated">
            <a:extLst>
              <a:ext uri="{FF2B5EF4-FFF2-40B4-BE49-F238E27FC236}">
                <a16:creationId xmlns:a16="http://schemas.microsoft.com/office/drawing/2014/main" id="{C2CC7CCE-1789-4A4F-9B68-FEBB62A03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08" y="2843515"/>
            <a:ext cx="2926080" cy="1261759"/>
          </a:xfrm>
          <a:prstGeom prst="rect">
            <a:avLst/>
          </a:prstGeom>
        </p:spPr>
      </p:pic>
      <p:pic>
        <p:nvPicPr>
          <p:cNvPr id="21" name="Picture 6" descr="Text&#10;&#10;Description automatically generated">
            <a:extLst>
              <a:ext uri="{FF2B5EF4-FFF2-40B4-BE49-F238E27FC236}">
                <a16:creationId xmlns:a16="http://schemas.microsoft.com/office/drawing/2014/main" id="{72CF1A4A-FF95-EE43-B444-B55C8599B6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708" y="1519513"/>
            <a:ext cx="2926080" cy="129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5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BF864215-1E3A-471F-B487-67D1EAB5C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896" r="-335" b="149"/>
          <a:stretch/>
        </p:blipFill>
        <p:spPr>
          <a:xfrm>
            <a:off x="4572133" y="870769"/>
            <a:ext cx="2844962" cy="583573"/>
          </a:xfrm>
          <a:prstGeom prst="rect">
            <a:avLst/>
          </a:prstGeom>
        </p:spPr>
      </p:pic>
      <p:sp>
        <p:nvSpPr>
          <p:cNvPr id="12" name="Google Shape;76;p14">
            <a:extLst>
              <a:ext uri="{FF2B5EF4-FFF2-40B4-BE49-F238E27FC236}">
                <a16:creationId xmlns:a16="http://schemas.microsoft.com/office/drawing/2014/main" id="{6B5DA637-A7E8-49DB-AF38-CE48B843C0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0105" y="158125"/>
            <a:ext cx="8005650" cy="587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ctr">
              <a:lnSpc>
                <a:spcPct val="114999"/>
              </a:lnSpc>
              <a:buNone/>
            </a:pPr>
            <a:r>
              <a:rPr lang="en" sz="2400">
                <a:solidFill>
                  <a:srgbClr val="535353"/>
                </a:solidFill>
                <a:latin typeface="Roboto"/>
                <a:ea typeface="Roboto"/>
              </a:rPr>
              <a:t>Does the code compile/run? What will it print out?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C3AA47-FE88-4CD8-A0B8-F05EF5AA8016}"/>
              </a:ext>
            </a:extLst>
          </p:cNvPr>
          <p:cNvSpPr txBox="1"/>
          <p:nvPr/>
        </p:nvSpPr>
        <p:spPr>
          <a:xfrm>
            <a:off x="4570622" y="2157240"/>
            <a:ext cx="3473067" cy="181588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Compiles and runs. </a:t>
            </a:r>
          </a:p>
          <a:p>
            <a:endParaRPr lang="en-US" sz="1600" b="1"/>
          </a:p>
          <a:p>
            <a:r>
              <a:rPr lang="en-US" sz="1600" b="1"/>
              <a:t>Calls Object's </a:t>
            </a:r>
            <a:r>
              <a:rPr lang="en-US" sz="1600" b="1" err="1"/>
              <a:t>toString</a:t>
            </a:r>
            <a:r>
              <a:rPr lang="en-US" sz="1600" b="1"/>
              <a:t>()</a:t>
            </a:r>
          </a:p>
          <a:p>
            <a:endParaRPr lang="en-US" sz="1600" b="1"/>
          </a:p>
          <a:p>
            <a:r>
              <a:rPr lang="en-US" sz="1600" b="1"/>
              <a:t>Static type: Object</a:t>
            </a:r>
          </a:p>
          <a:p>
            <a:endParaRPr lang="en-US" sz="1600" b="1"/>
          </a:p>
          <a:p>
            <a:r>
              <a:rPr lang="en-US" sz="1600" b="1"/>
              <a:t>Dynamic type: TA</a:t>
            </a:r>
          </a:p>
        </p:txBody>
      </p:sp>
      <p:pic>
        <p:nvPicPr>
          <p:cNvPr id="15" name="Picture 3" descr="Text&#10;&#10;Description automatically generated">
            <a:extLst>
              <a:ext uri="{FF2B5EF4-FFF2-40B4-BE49-F238E27FC236}">
                <a16:creationId xmlns:a16="http://schemas.microsoft.com/office/drawing/2014/main" id="{075BC969-B2A1-3E47-946C-DB8D278BE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70" y="871112"/>
            <a:ext cx="2926080" cy="616849"/>
          </a:xfrm>
          <a:prstGeom prst="rect">
            <a:avLst/>
          </a:prstGeom>
        </p:spPr>
      </p:pic>
      <p:pic>
        <p:nvPicPr>
          <p:cNvPr id="17" name="Picture 4" descr="Text&#10;&#10;Description automatically generated">
            <a:extLst>
              <a:ext uri="{FF2B5EF4-FFF2-40B4-BE49-F238E27FC236}">
                <a16:creationId xmlns:a16="http://schemas.microsoft.com/office/drawing/2014/main" id="{EFDDDDCB-6C14-6940-8B7C-BA7092784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08" y="4145325"/>
            <a:ext cx="2926080" cy="840050"/>
          </a:xfrm>
          <a:prstGeom prst="rect">
            <a:avLst/>
          </a:prstGeom>
        </p:spPr>
      </p:pic>
      <p:pic>
        <p:nvPicPr>
          <p:cNvPr id="19" name="Picture 5" descr="Text&#10;&#10;Description automatically generated">
            <a:extLst>
              <a:ext uri="{FF2B5EF4-FFF2-40B4-BE49-F238E27FC236}">
                <a16:creationId xmlns:a16="http://schemas.microsoft.com/office/drawing/2014/main" id="{0E194B95-BA1D-D242-840D-60FF619E4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08" y="2843515"/>
            <a:ext cx="2926080" cy="1261759"/>
          </a:xfrm>
          <a:prstGeom prst="rect">
            <a:avLst/>
          </a:prstGeom>
        </p:spPr>
      </p:pic>
      <p:pic>
        <p:nvPicPr>
          <p:cNvPr id="21" name="Picture 6" descr="Text&#10;&#10;Description automatically generated">
            <a:extLst>
              <a:ext uri="{FF2B5EF4-FFF2-40B4-BE49-F238E27FC236}">
                <a16:creationId xmlns:a16="http://schemas.microsoft.com/office/drawing/2014/main" id="{965AD6B5-FCD6-8145-A338-25D7F22A90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708" y="1519513"/>
            <a:ext cx="2926080" cy="129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3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Interfaces</a:t>
            </a:r>
            <a:endParaRPr lang="en">
              <a:solidFill>
                <a:srgbClr val="351C75"/>
              </a:solidFill>
              <a:latin typeface="Roboto Slab"/>
              <a:ea typeface="Roboto Slab"/>
              <a:cs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oboto"/>
              <a:buChar char="●"/>
            </a:pPr>
            <a:r>
              <a:rPr lang="en">
                <a:solidFill>
                  <a:srgbClr val="535254"/>
                </a:solidFill>
                <a:latin typeface="Roboto"/>
                <a:ea typeface="Roboto"/>
                <a:cs typeface="Consolas"/>
              </a:rPr>
              <a:t>Another level of abstraction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solidFill>
                  <a:srgbClr val="535254"/>
                </a:solidFill>
                <a:latin typeface="Roboto"/>
                <a:ea typeface="Roboto"/>
                <a:cs typeface="Consolas"/>
              </a:rPr>
              <a:t>Defines how a subclass should act; like a contract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solidFill>
                  <a:srgbClr val="535254"/>
                </a:solidFill>
                <a:latin typeface="Roboto"/>
                <a:ea typeface="Roboto"/>
                <a:cs typeface="Consolas"/>
              </a:rPr>
              <a:t>Often have </a:t>
            </a:r>
            <a:r>
              <a:rPr lang="en" i="1">
                <a:solidFill>
                  <a:srgbClr val="535254"/>
                </a:solidFill>
                <a:latin typeface="Roboto"/>
                <a:ea typeface="Roboto"/>
                <a:cs typeface="Consolas"/>
              </a:rPr>
              <a:t>–able</a:t>
            </a:r>
            <a:r>
              <a:rPr lang="en">
                <a:solidFill>
                  <a:srgbClr val="535254"/>
                </a:solidFill>
                <a:latin typeface="Roboto"/>
                <a:ea typeface="Roboto"/>
                <a:cs typeface="Consolas"/>
              </a:rPr>
              <a:t> names as they describe a functionality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solidFill>
                  <a:srgbClr val="535254"/>
                </a:solidFill>
                <a:latin typeface="Roboto"/>
                <a:ea typeface="Roboto"/>
                <a:cs typeface="Consolas"/>
              </a:rPr>
              <a:t>Uses the </a:t>
            </a:r>
            <a:r>
              <a:rPr lang="en">
                <a:solidFill>
                  <a:srgbClr val="535254"/>
                </a:solidFill>
                <a:latin typeface="Courier New"/>
                <a:ea typeface="Roboto"/>
                <a:cs typeface="Consolas"/>
              </a:rPr>
              <a:t>implements</a:t>
            </a:r>
            <a:r>
              <a:rPr lang="en">
                <a:solidFill>
                  <a:srgbClr val="535254"/>
                </a:solidFill>
                <a:latin typeface="Roboto"/>
                <a:ea typeface="Roboto"/>
                <a:cs typeface="Consolas"/>
              </a:rPr>
              <a:t> keyword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solidFill>
                  <a:srgbClr val="535254"/>
                </a:solidFill>
                <a:latin typeface="Roboto"/>
                <a:ea typeface="Roboto"/>
                <a:cs typeface="Consolas"/>
              </a:rPr>
              <a:t>A class can implement more than one interface (but cannot extend more than one class)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E000372-E21A-4C97-A4F3-24138EF3A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270" y="3799752"/>
            <a:ext cx="6757459" cy="43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6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Interfaces</a:t>
            </a:r>
            <a:endParaRPr lang="en">
              <a:solidFill>
                <a:srgbClr val="351C75"/>
              </a:solidFill>
              <a:latin typeface="Roboto Slab"/>
              <a:ea typeface="Roboto Slab"/>
              <a:cs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oboto"/>
              <a:buChar char="●"/>
            </a:pPr>
            <a:r>
              <a:rPr lang="en">
                <a:solidFill>
                  <a:srgbClr val="535254"/>
                </a:solidFill>
                <a:latin typeface="Roboto"/>
                <a:ea typeface="Roboto"/>
              </a:rPr>
              <a:t>Methods are abstract by default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latin typeface="Roboto"/>
              </a:rPr>
              <a:t>Cannot have instance variables, constructors, or concrete instance methods</a:t>
            </a:r>
            <a:endParaRPr lang="en">
              <a:solidFill>
                <a:srgbClr val="535254"/>
              </a:solidFill>
              <a:latin typeface="Roboto"/>
              <a:ea typeface="Roboto"/>
            </a:endParaRP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solidFill>
                  <a:srgbClr val="535254"/>
                </a:solidFill>
                <a:latin typeface="Roboto"/>
                <a:ea typeface="Roboto"/>
              </a:rPr>
              <a:t>Can have </a:t>
            </a:r>
            <a:r>
              <a:rPr lang="en">
                <a:solidFill>
                  <a:srgbClr val="535254"/>
                </a:solidFill>
                <a:latin typeface="Courier New"/>
                <a:ea typeface="Roboto"/>
              </a:rPr>
              <a:t>static</a:t>
            </a:r>
            <a:r>
              <a:rPr lang="en">
                <a:solidFill>
                  <a:srgbClr val="535254"/>
                </a:solidFill>
                <a:latin typeface="Roboto"/>
                <a:ea typeface="Roboto"/>
              </a:rPr>
              <a:t> and </a:t>
            </a:r>
            <a:r>
              <a:rPr lang="en">
                <a:solidFill>
                  <a:srgbClr val="535254"/>
                </a:solidFill>
                <a:latin typeface="Courier New"/>
                <a:ea typeface="Roboto"/>
              </a:rPr>
              <a:t>default</a:t>
            </a:r>
            <a:r>
              <a:rPr lang="en">
                <a:solidFill>
                  <a:srgbClr val="535254"/>
                </a:solidFill>
                <a:latin typeface="Roboto"/>
                <a:ea typeface="Roboto"/>
              </a:rPr>
              <a:t> methods, and </a:t>
            </a:r>
            <a:r>
              <a:rPr lang="en">
                <a:solidFill>
                  <a:srgbClr val="535254"/>
                </a:solidFill>
                <a:latin typeface="Courier New"/>
                <a:ea typeface="Roboto"/>
              </a:rPr>
              <a:t>public static final</a:t>
            </a:r>
            <a:r>
              <a:rPr lang="en">
                <a:solidFill>
                  <a:srgbClr val="535254"/>
                </a:solidFill>
                <a:latin typeface="Roboto"/>
                <a:ea typeface="Roboto"/>
              </a:rPr>
              <a:t> variables (these are optional)</a:t>
            </a:r>
            <a:endParaRPr lang="en"/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solidFill>
                  <a:srgbClr val="535254"/>
                </a:solidFill>
                <a:latin typeface="Roboto"/>
                <a:ea typeface="Roboto"/>
              </a:rPr>
              <a:t>Default methods useful for backwards compatibility</a:t>
            </a:r>
          </a:p>
          <a:p>
            <a:pPr>
              <a:lnSpc>
                <a:spcPct val="114999"/>
              </a:lnSpc>
              <a:buFont typeface="Roboto,Sans-Serif"/>
              <a:buChar char="●"/>
            </a:pPr>
            <a:r>
              <a:rPr lang="en">
                <a:solidFill>
                  <a:srgbClr val="535254"/>
                </a:solidFill>
                <a:latin typeface="Roboto"/>
              </a:rPr>
              <a:t>Concrete class that implements an interface MUST override all abstract methods in the interface</a:t>
            </a:r>
            <a:endParaRPr lang="en-US">
              <a:latin typeface="Roboto"/>
            </a:endParaRPr>
          </a:p>
          <a:p>
            <a:pPr lvl="1">
              <a:lnSpc>
                <a:spcPct val="114999"/>
              </a:lnSpc>
              <a:spcBef>
                <a:spcPts val="0"/>
              </a:spcBef>
              <a:buFont typeface="Roboto,Sans-Serif"/>
              <a:buChar char="●"/>
            </a:pPr>
            <a:r>
              <a:rPr lang="en" sz="1600">
                <a:solidFill>
                  <a:srgbClr val="535254"/>
                </a:solidFill>
                <a:latin typeface="Roboto"/>
              </a:rPr>
              <a:t>Does not have to if class is abstract</a:t>
            </a:r>
            <a:endParaRPr lang="en" sz="1600">
              <a:latin typeface="Roboto"/>
            </a:endParaRPr>
          </a:p>
          <a:p>
            <a:pPr>
              <a:lnSpc>
                <a:spcPct val="114999"/>
              </a:lnSpc>
              <a:buFont typeface="Roboto"/>
              <a:buChar char="●"/>
            </a:pPr>
            <a:endParaRPr lang="en">
              <a:solidFill>
                <a:srgbClr val="535254"/>
              </a:solidFill>
              <a:latin typeface="Roboto"/>
              <a:ea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221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Interfaces</a:t>
            </a:r>
            <a:endParaRPr lang="en">
              <a:solidFill>
                <a:srgbClr val="351C75"/>
              </a:solidFill>
              <a:latin typeface="Roboto Slab"/>
              <a:ea typeface="Roboto Slab"/>
              <a:cs typeface="Roboto Slab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385E6C8-3A35-4407-A9DC-CDDF09EC7A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06" b="15068"/>
          <a:stretch/>
        </p:blipFill>
        <p:spPr>
          <a:xfrm>
            <a:off x="109348" y="1040843"/>
            <a:ext cx="6365278" cy="1674644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7093A89-0C43-4C14-B09A-2D6C561383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07" b="26255"/>
          <a:stretch/>
        </p:blipFill>
        <p:spPr>
          <a:xfrm>
            <a:off x="2186368" y="3391115"/>
            <a:ext cx="6890439" cy="1403168"/>
          </a:xfrm>
          <a:prstGeom prst="rect">
            <a:avLst/>
          </a:prstGeom>
        </p:spPr>
      </p:pic>
      <p:sp>
        <p:nvSpPr>
          <p:cNvPr id="4" name="Google Shape;76;p14">
            <a:extLst>
              <a:ext uri="{FF2B5EF4-FFF2-40B4-BE49-F238E27FC236}">
                <a16:creationId xmlns:a16="http://schemas.microsoft.com/office/drawing/2014/main" id="{51535E9D-3714-4DD6-899F-8359B215F7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16401" y="932922"/>
            <a:ext cx="2675787" cy="1781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>
                <a:solidFill>
                  <a:srgbClr val="535254"/>
                </a:solidFill>
                <a:latin typeface="Roboto"/>
                <a:ea typeface="Roboto"/>
              </a:rPr>
              <a:t>Variables public static final by default</a:t>
            </a:r>
          </a:p>
          <a:p>
            <a:pPr>
              <a:lnSpc>
                <a:spcPct val="114999"/>
              </a:lnSpc>
            </a:pPr>
            <a:r>
              <a:rPr lang="en" sz="1600">
                <a:solidFill>
                  <a:srgbClr val="535254"/>
                </a:solidFill>
                <a:latin typeface="Roboto"/>
                <a:ea typeface="Roboto"/>
              </a:rPr>
              <a:t>Methods public abstract by default</a:t>
            </a:r>
          </a:p>
        </p:txBody>
      </p:sp>
      <p:sp>
        <p:nvSpPr>
          <p:cNvPr id="5" name="Google Shape;76;p14">
            <a:extLst>
              <a:ext uri="{FF2B5EF4-FFF2-40B4-BE49-F238E27FC236}">
                <a16:creationId xmlns:a16="http://schemas.microsoft.com/office/drawing/2014/main" id="{8A9D15F9-7A94-44B1-B9E4-5FE0823D8DD8}"/>
              </a:ext>
            </a:extLst>
          </p:cNvPr>
          <p:cNvSpPr txBox="1">
            <a:spLocks/>
          </p:cNvSpPr>
          <p:nvPr/>
        </p:nvSpPr>
        <p:spPr>
          <a:xfrm>
            <a:off x="-8360" y="3196435"/>
            <a:ext cx="2194852" cy="159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lnSpc>
                <a:spcPct val="114999"/>
              </a:lnSpc>
              <a:buNone/>
            </a:pPr>
            <a:r>
              <a:rPr lang="en" sz="1600">
                <a:solidFill>
                  <a:srgbClr val="535254"/>
                </a:solidFill>
                <a:latin typeface="Roboto"/>
                <a:ea typeface="Roboto"/>
              </a:rPr>
              <a:t>PeanutButter implements Spreadable so it has to provide a definition for spread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8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Interfaces</a:t>
            </a:r>
            <a:endParaRPr lang="en">
              <a:solidFill>
                <a:srgbClr val="351C75"/>
              </a:solidFill>
              <a:latin typeface="Roboto Slab"/>
              <a:ea typeface="Roboto Slab"/>
              <a:cs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85375"/>
            <a:ext cx="8520600" cy="1464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Font typeface="Roboto,Sans-Serif"/>
              <a:buChar char="●"/>
            </a:pPr>
            <a:r>
              <a:rPr lang="en">
                <a:solidFill>
                  <a:srgbClr val="535254"/>
                </a:solidFill>
                <a:latin typeface="Roboto"/>
                <a:ea typeface="Roboto"/>
              </a:rPr>
              <a:t>Unrelated classes can implement the same interface (vs. Abstract classes which typically are used in a hierarchy)</a:t>
            </a:r>
            <a:endParaRPr lang="en"/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solidFill>
                  <a:srgbClr val="535254"/>
                </a:solidFill>
                <a:latin typeface="Roboto"/>
                <a:ea typeface="Roboto"/>
              </a:rPr>
              <a:t>Interfaces cannot </a:t>
            </a:r>
            <a:r>
              <a:rPr lang="en">
                <a:solidFill>
                  <a:srgbClr val="535254"/>
                </a:solidFill>
                <a:latin typeface="Courier New"/>
                <a:ea typeface="Roboto"/>
              </a:rPr>
              <a:t>implement</a:t>
            </a:r>
            <a:r>
              <a:rPr lang="en">
                <a:solidFill>
                  <a:srgbClr val="535254"/>
                </a:solidFill>
                <a:latin typeface="Roboto"/>
                <a:ea typeface="Roboto"/>
              </a:rPr>
              <a:t> other interfaces, but they can </a:t>
            </a:r>
            <a:r>
              <a:rPr lang="en">
                <a:solidFill>
                  <a:srgbClr val="535254"/>
                </a:solidFill>
                <a:latin typeface="Courier New"/>
                <a:ea typeface="Roboto"/>
              </a:rPr>
              <a:t>extend</a:t>
            </a:r>
            <a:r>
              <a:rPr lang="en">
                <a:solidFill>
                  <a:srgbClr val="535254"/>
                </a:solidFill>
                <a:latin typeface="Roboto"/>
                <a:ea typeface="Roboto"/>
              </a:rPr>
              <a:t> other interfaces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62DD78C3-2F84-49D8-BA02-6C1BD4DDC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70" y="2796779"/>
            <a:ext cx="3832138" cy="932353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65F7D8E-91B0-4ED3-BA7D-5E02853A7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40" y="3851852"/>
            <a:ext cx="6473395" cy="9537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B901F5-90F3-4680-B54E-7A4378196AA9}"/>
              </a:ext>
            </a:extLst>
          </p:cNvPr>
          <p:cNvSpPr txBox="1"/>
          <p:nvPr/>
        </p:nvSpPr>
        <p:spPr>
          <a:xfrm>
            <a:off x="4333875" y="2800350"/>
            <a:ext cx="482917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535254"/>
                </a:solidFill>
                <a:latin typeface="Roboto"/>
              </a:rPr>
              <a:t>Spreadable does not need to provide a definition for eat(), but any concrete class that implements Spreadable will need to override eat() and spread()</a:t>
            </a:r>
          </a:p>
        </p:txBody>
      </p:sp>
    </p:spTree>
    <p:extLst>
      <p:ext uri="{BB962C8B-B14F-4D97-AF65-F5344CB8AC3E}">
        <p14:creationId xmlns:p14="http://schemas.microsoft.com/office/powerpoint/2010/main" val="418982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Announcements</a:t>
            </a:r>
            <a:endParaRPr>
              <a:solidFill>
                <a:srgbClr val="351C7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oboto"/>
              <a:buChar char="●"/>
            </a:pPr>
            <a:r>
              <a:rPr lang="en-US">
                <a:solidFill>
                  <a:srgbClr val="535254"/>
                </a:solidFill>
                <a:latin typeface="Roboto"/>
                <a:ea typeface="Roboto"/>
                <a:cs typeface="Consolas"/>
              </a:rPr>
              <a:t>HW04 due this Thursday (10/21)</a:t>
            </a:r>
            <a:endParaRPr lang="en-US">
              <a:solidFill>
                <a:srgbClr val="535254"/>
              </a:solidFill>
              <a:latin typeface="Roboto"/>
              <a:ea typeface="Roboto"/>
              <a:cs typeface="Consolas"/>
              <a:sym typeface="Roboto"/>
            </a:endParaRP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-US">
                <a:solidFill>
                  <a:srgbClr val="535254"/>
                </a:solidFill>
                <a:latin typeface="Roboto"/>
                <a:ea typeface="Roboto"/>
                <a:cs typeface="Consolas"/>
                <a:sym typeface="Roboto"/>
              </a:rPr>
              <a:t>HW05 released this Friday (10/22) and due next Thursday (10/28)</a:t>
            </a:r>
            <a:endParaRPr lang="en-US">
              <a:solidFill>
                <a:srgbClr val="695D46"/>
              </a:solidFill>
            </a:endParaRP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-US">
                <a:solidFill>
                  <a:srgbClr val="535254"/>
                </a:solidFill>
                <a:latin typeface="Roboto"/>
                <a:ea typeface="Roboto"/>
              </a:rPr>
              <a:t>How was Exam 2?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</a:rPr>
              <a:t>Abstract Classes vs. Interfaces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E67C80A-78CB-4723-A64A-583B595BA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760" y="1150336"/>
            <a:ext cx="5575716" cy="377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2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Comparable</a:t>
            </a:r>
            <a:endParaRPr lang="en">
              <a:solidFill>
                <a:srgbClr val="351C75"/>
              </a:solidFill>
              <a:latin typeface="Roboto Slab"/>
              <a:ea typeface="Roboto Slab"/>
              <a:cs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solidFill>
                  <a:srgbClr val="535254"/>
                </a:solidFill>
                <a:latin typeface="Roboto"/>
                <a:ea typeface="Roboto"/>
                <a:cs typeface="Consolas"/>
              </a:rPr>
              <a:t>What if we want to compare two objects? Sort an array?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solidFill>
                  <a:srgbClr val="535254"/>
                </a:solidFill>
                <a:latin typeface="Roboto"/>
                <a:ea typeface="Roboto"/>
                <a:cs typeface="Consolas"/>
              </a:rPr>
              <a:t>Comparable – any class that implements this means that the objects in that class can be compared (less, greater, equal)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solidFill>
                  <a:srgbClr val="535254"/>
                </a:solidFill>
                <a:latin typeface="Roboto"/>
                <a:ea typeface="Roboto"/>
                <a:cs typeface="Consolas"/>
              </a:rPr>
              <a:t>Objects can be compared for order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solidFill>
                  <a:srgbClr val="535254"/>
                </a:solidFill>
                <a:latin typeface="Roboto"/>
                <a:ea typeface="Roboto"/>
                <a:cs typeface="Consolas"/>
              </a:rPr>
              <a:t>Not all classes implement Comparable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716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Comparable</a:t>
            </a:r>
            <a:endParaRPr lang="en">
              <a:solidFill>
                <a:srgbClr val="351C75"/>
              </a:solidFill>
              <a:latin typeface="Roboto Slab"/>
              <a:ea typeface="Roboto Slab"/>
              <a:cs typeface="Roboto Slab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solidFill>
                  <a:srgbClr val="535254"/>
                </a:solidFill>
                <a:latin typeface="Roboto"/>
                <a:ea typeface="Roboto"/>
                <a:cs typeface="Consolas"/>
                <a:sym typeface="Roboto"/>
              </a:rPr>
              <a:t>Popular interface; String</a:t>
            </a:r>
            <a:r>
              <a:rPr lang="en">
                <a:solidFill>
                  <a:srgbClr val="535254"/>
                </a:solidFill>
                <a:latin typeface="Roboto"/>
                <a:ea typeface="Roboto"/>
                <a:cs typeface="Consolas"/>
              </a:rPr>
              <a:t> class implements Comparable!</a:t>
            </a:r>
            <a:endParaRPr lang="en-US"/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solidFill>
                  <a:srgbClr val="535254"/>
                </a:solidFill>
                <a:latin typeface="Roboto"/>
                <a:ea typeface="Roboto"/>
                <a:cs typeface="Consolas"/>
              </a:rPr>
              <a:t>Any class that implements must have .</a:t>
            </a:r>
            <a:r>
              <a:rPr lang="en" err="1">
                <a:solidFill>
                  <a:srgbClr val="535254"/>
                </a:solidFill>
                <a:latin typeface="Roboto"/>
                <a:ea typeface="Roboto"/>
                <a:cs typeface="Consolas"/>
              </a:rPr>
              <a:t>compareTo</a:t>
            </a:r>
            <a:r>
              <a:rPr lang="en">
                <a:solidFill>
                  <a:srgbClr val="535254"/>
                </a:solidFill>
                <a:latin typeface="Roboto"/>
                <a:ea typeface="Roboto"/>
                <a:cs typeface="Consolas"/>
              </a:rPr>
              <a:t>() implemented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solidFill>
                  <a:srgbClr val="535254"/>
                </a:solidFill>
                <a:latin typeface="Roboto"/>
                <a:ea typeface="Roboto"/>
                <a:cs typeface="Consolas"/>
              </a:rPr>
              <a:t>Important for data structures (if objects can be compared, then they can be sorted according to some standard!)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solidFill>
                  <a:srgbClr val="535254"/>
                </a:solidFill>
                <a:latin typeface="Courier New"/>
                <a:ea typeface="Roboto"/>
                <a:cs typeface="Consolas"/>
              </a:rPr>
              <a:t>public int </a:t>
            </a:r>
            <a:r>
              <a:rPr lang="en" err="1">
                <a:solidFill>
                  <a:srgbClr val="535254"/>
                </a:solidFill>
                <a:latin typeface="Courier New"/>
                <a:ea typeface="Roboto"/>
                <a:cs typeface="Consolas"/>
              </a:rPr>
              <a:t>compareTo</a:t>
            </a:r>
            <a:r>
              <a:rPr lang="en">
                <a:solidFill>
                  <a:srgbClr val="535254"/>
                </a:solidFill>
                <a:latin typeface="Courier New"/>
                <a:ea typeface="Roboto"/>
                <a:cs typeface="Consolas"/>
              </a:rPr>
              <a:t>([class] other)</a:t>
            </a:r>
            <a:r>
              <a:rPr lang="en">
                <a:solidFill>
                  <a:srgbClr val="535254"/>
                </a:solidFill>
                <a:latin typeface="Roboto"/>
                <a:ea typeface="Roboto"/>
                <a:cs typeface="Consolas"/>
              </a:rPr>
              <a:t> implementation:</a:t>
            </a:r>
          </a:p>
          <a:p>
            <a:pPr lvl="1">
              <a:lnSpc>
                <a:spcPct val="114999"/>
              </a:lnSpc>
              <a:spcBef>
                <a:spcPts val="0"/>
              </a:spcBef>
              <a:buFont typeface="Roboto"/>
              <a:buChar char="●"/>
            </a:pPr>
            <a:r>
              <a:rPr lang="en" sz="1600">
                <a:solidFill>
                  <a:srgbClr val="535254"/>
                </a:solidFill>
                <a:latin typeface="Roboto"/>
                <a:ea typeface="Roboto"/>
                <a:cs typeface="Consolas"/>
              </a:rPr>
              <a:t>Return int &lt; 0 if </a:t>
            </a:r>
            <a:r>
              <a:rPr lang="en" sz="1600">
                <a:solidFill>
                  <a:srgbClr val="535254"/>
                </a:solidFill>
                <a:latin typeface="Consolas"/>
                <a:ea typeface="Roboto"/>
                <a:cs typeface="Consolas"/>
              </a:rPr>
              <a:t>this</a:t>
            </a:r>
            <a:r>
              <a:rPr lang="en" sz="1600">
                <a:solidFill>
                  <a:srgbClr val="535254"/>
                </a:solidFill>
                <a:latin typeface="Roboto"/>
                <a:ea typeface="Roboto"/>
                <a:cs typeface="Consolas"/>
              </a:rPr>
              <a:t> is less than </a:t>
            </a:r>
            <a:r>
              <a:rPr lang="en" sz="1600">
                <a:solidFill>
                  <a:srgbClr val="535254"/>
                </a:solidFill>
                <a:latin typeface="Consolas"/>
                <a:ea typeface="Roboto"/>
                <a:cs typeface="Consolas"/>
              </a:rPr>
              <a:t>other</a:t>
            </a:r>
          </a:p>
          <a:p>
            <a:pPr lvl="1">
              <a:lnSpc>
                <a:spcPct val="114999"/>
              </a:lnSpc>
              <a:spcBef>
                <a:spcPts val="0"/>
              </a:spcBef>
              <a:buFont typeface="Roboto"/>
              <a:buChar char="●"/>
            </a:pPr>
            <a:r>
              <a:rPr lang="en" sz="1600">
                <a:solidFill>
                  <a:srgbClr val="535254"/>
                </a:solidFill>
                <a:latin typeface="Roboto"/>
                <a:ea typeface="Roboto"/>
                <a:cs typeface="Consolas"/>
              </a:rPr>
              <a:t>Return int &gt; 0 if </a:t>
            </a:r>
            <a:r>
              <a:rPr lang="en" sz="1600">
                <a:solidFill>
                  <a:srgbClr val="535254"/>
                </a:solidFill>
                <a:latin typeface="Consolas"/>
                <a:ea typeface="Roboto"/>
                <a:cs typeface="Consolas"/>
              </a:rPr>
              <a:t>this</a:t>
            </a:r>
            <a:r>
              <a:rPr lang="en" sz="1600">
                <a:solidFill>
                  <a:srgbClr val="535254"/>
                </a:solidFill>
                <a:latin typeface="Roboto"/>
                <a:ea typeface="Roboto"/>
                <a:cs typeface="Consolas"/>
              </a:rPr>
              <a:t> is greater than </a:t>
            </a:r>
            <a:r>
              <a:rPr lang="en" sz="1600">
                <a:solidFill>
                  <a:srgbClr val="535254"/>
                </a:solidFill>
                <a:latin typeface="Consolas"/>
                <a:ea typeface="Roboto"/>
                <a:cs typeface="Consolas"/>
              </a:rPr>
              <a:t>other</a:t>
            </a:r>
          </a:p>
          <a:p>
            <a:pPr lvl="1">
              <a:lnSpc>
                <a:spcPct val="114999"/>
              </a:lnSpc>
              <a:spcBef>
                <a:spcPts val="0"/>
              </a:spcBef>
              <a:buFont typeface="Roboto"/>
              <a:buChar char="●"/>
            </a:pPr>
            <a:r>
              <a:rPr lang="en" sz="1600">
                <a:solidFill>
                  <a:srgbClr val="535254"/>
                </a:solidFill>
                <a:latin typeface="Roboto"/>
                <a:ea typeface="Roboto"/>
                <a:cs typeface="Consolas"/>
              </a:rPr>
              <a:t>Return 0 if the two are equal</a:t>
            </a: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073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Comparable</a:t>
            </a:r>
            <a:endParaRPr lang="en">
              <a:solidFill>
                <a:srgbClr val="351C75"/>
              </a:solidFill>
              <a:latin typeface="Roboto Slab"/>
              <a:ea typeface="Roboto Slab"/>
              <a:cs typeface="Roboto Slab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CCD736CE-ED1B-4CC2-86B4-E6FDE892B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71" y="1144912"/>
            <a:ext cx="6257152" cy="378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46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cs typeface="Roboto Slab"/>
                <a:sym typeface="Roboto Slab"/>
              </a:rPr>
              <a:t>Comparable</a:t>
            </a:r>
            <a:endParaRPr lang="en">
              <a:solidFill>
                <a:srgbClr val="351C75"/>
              </a:solidFill>
              <a:latin typeface="Roboto Slab"/>
              <a:ea typeface="Roboto Slab"/>
              <a:cs typeface="Roboto Slab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D9CA65F-A01F-455D-86A7-ECC448512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1982040"/>
            <a:ext cx="7199354" cy="2724015"/>
          </a:xfrm>
          <a:prstGeom prst="rect">
            <a:avLst/>
          </a:prstGeom>
        </p:spPr>
      </p:pic>
      <p:sp>
        <p:nvSpPr>
          <p:cNvPr id="5" name="Google Shape;76;p14">
            <a:extLst>
              <a:ext uri="{FF2B5EF4-FFF2-40B4-BE49-F238E27FC236}">
                <a16:creationId xmlns:a16="http://schemas.microsoft.com/office/drawing/2014/main" id="{1BDA200A-119E-4CFE-92E2-D490C98BA6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81770"/>
            <a:ext cx="8520600" cy="522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Font typeface="Roboto"/>
              <a:buChar char="●"/>
            </a:pPr>
            <a:r>
              <a:rPr lang="en">
                <a:solidFill>
                  <a:srgbClr val="535254"/>
                </a:solidFill>
                <a:latin typeface="Roboto"/>
                <a:ea typeface="Roboto"/>
                <a:sym typeface="Roboto"/>
              </a:rPr>
              <a:t>More concise way of writing </a:t>
            </a:r>
            <a:r>
              <a:rPr lang="en">
                <a:solidFill>
                  <a:srgbClr val="535254"/>
                </a:solidFill>
                <a:latin typeface="Courier New"/>
                <a:ea typeface="Roboto"/>
                <a:sym typeface="Roboto"/>
              </a:rPr>
              <a:t>compareTo()</a:t>
            </a:r>
            <a:endParaRPr lang="en-US">
              <a:solidFill>
                <a:srgbClr val="695D46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5968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sym typeface="Roboto Slab"/>
              </a:rPr>
              <a:t>Topic Trivia</a:t>
            </a:r>
            <a:endParaRPr lang="en-US"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AutoNum type="arabicPeriod"/>
            </a:pPr>
            <a:r>
              <a:rPr lang="en-US"/>
              <a:t>Given the following line of code, what are the static and dynamic types of the object dog? </a:t>
            </a:r>
            <a:endParaRPr lang="en-US">
              <a:solidFill>
                <a:srgbClr val="535254"/>
              </a:solidFill>
              <a:latin typeface="Roboto"/>
              <a:ea typeface="Roboto"/>
            </a:endParaRPr>
          </a:p>
          <a:p>
            <a:pPr>
              <a:lnSpc>
                <a:spcPct val="114999"/>
              </a:lnSpc>
              <a:buAutoNum type="arabicPeriod"/>
            </a:pPr>
            <a:r>
              <a:rPr lang="en-US"/>
              <a:t>(T/F) A class can only implement one interface.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>
              <a:solidFill>
                <a:srgbClr val="695D46"/>
              </a:solidFill>
            </a:endParaRPr>
          </a:p>
          <a:p>
            <a:pPr>
              <a:lnSpc>
                <a:spcPct val="114999"/>
              </a:lnSpc>
              <a:buNone/>
            </a:pPr>
            <a:r>
              <a:rPr lang="en-US"/>
              <a:t>3. (T/F) Upcasting will always compile but not run.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/>
              <a:t>4. Given the following class hierarchy, what type of 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/>
              <a:t>cast occurs in the last line? Is it valid?</a:t>
            </a:r>
            <a:endParaRPr lang="en-US">
              <a:solidFill>
                <a:srgbClr val="695D46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>
                <a:solidFill>
                  <a:srgbClr val="695D46"/>
                </a:solidFill>
              </a:rPr>
              <a:t>5. Does Java run the methods of the dynamic type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>
                <a:solidFill>
                  <a:srgbClr val="695D46"/>
                </a:solidFill>
              </a:rPr>
              <a:t>or static type of an object? </a:t>
            </a:r>
          </a:p>
          <a:p>
            <a:pPr>
              <a:lnSpc>
                <a:spcPct val="114999"/>
              </a:lnSpc>
            </a:pPr>
            <a:endParaRPr lang="en-US">
              <a:solidFill>
                <a:srgbClr val="695D46"/>
              </a:solidFill>
            </a:endParaRPr>
          </a:p>
          <a:p>
            <a:pPr>
              <a:lnSpc>
                <a:spcPct val="114999"/>
              </a:lnSpc>
              <a:buAutoNum type="arabicPeriod"/>
            </a:pPr>
            <a:endParaRPr lang="en-US">
              <a:solidFill>
                <a:srgbClr val="535254"/>
              </a:solidFill>
              <a:latin typeface="Roboto"/>
              <a:ea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0782B17-A080-4298-B30A-FF5236A2B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513" y="1654022"/>
            <a:ext cx="1952625" cy="361950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AD56551-3BFE-4FA7-B711-598F4B4D6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661" y="2921530"/>
            <a:ext cx="21145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5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sym typeface="Roboto Slab"/>
              </a:rPr>
              <a:t>Topic Trivia</a:t>
            </a:r>
            <a:endParaRPr lang="en-US"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AutoNum type="arabicPeriod"/>
            </a:pPr>
            <a:r>
              <a:rPr lang="en-US"/>
              <a:t>Given the following line of code, what are the static and dynamic types of the object dog? </a:t>
            </a:r>
            <a:endParaRPr lang="en-US">
              <a:solidFill>
                <a:srgbClr val="535254"/>
              </a:solidFill>
              <a:latin typeface="Roboto"/>
              <a:ea typeface="Roboto"/>
            </a:endParaRPr>
          </a:p>
          <a:p>
            <a:pPr>
              <a:lnSpc>
                <a:spcPct val="114999"/>
              </a:lnSpc>
              <a:buAutoNum type="arabicPeriod"/>
            </a:pPr>
            <a:r>
              <a:rPr lang="en-US"/>
              <a:t>(T/F) A class can only implement one interface </a:t>
            </a:r>
          </a:p>
          <a:p>
            <a:pPr>
              <a:lnSpc>
                <a:spcPct val="114999"/>
              </a:lnSpc>
              <a:buAutoNum type="arabicPeriod"/>
            </a:pPr>
            <a:endParaRPr lang="en-US"/>
          </a:p>
          <a:p>
            <a:pPr marL="114300" indent="0">
              <a:lnSpc>
                <a:spcPct val="114999"/>
              </a:lnSpc>
              <a:buNone/>
            </a:pPr>
            <a:r>
              <a:rPr lang="en-US"/>
              <a:t>3. (T/F) Upcasting will always compile but not run</a:t>
            </a:r>
          </a:p>
          <a:p>
            <a:pPr marL="114300" indent="0">
              <a:lnSpc>
                <a:spcPct val="114999"/>
              </a:lnSpc>
              <a:buNone/>
            </a:pPr>
            <a:endParaRPr lang="en-US"/>
          </a:p>
          <a:p>
            <a:pPr marL="114300" indent="0">
              <a:lnSpc>
                <a:spcPct val="114999"/>
              </a:lnSpc>
              <a:buNone/>
            </a:pPr>
            <a:r>
              <a:rPr lang="en-US"/>
              <a:t>4. Given the following class hierarchy, what type of 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/>
              <a:t>cast occurs in the last line? Is it valid?</a:t>
            </a:r>
            <a:endParaRPr lang="en-US">
              <a:solidFill>
                <a:srgbClr val="695D46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>
                <a:solidFill>
                  <a:srgbClr val="695D46"/>
                </a:solidFill>
              </a:rPr>
              <a:t>5. Does Java run the methods of the dynamic type</a:t>
            </a:r>
            <a:endParaRPr lang="en-US"/>
          </a:p>
          <a:p>
            <a:pPr marL="114300" indent="0">
              <a:lnSpc>
                <a:spcPct val="114999"/>
              </a:lnSpc>
              <a:buNone/>
            </a:pPr>
            <a:r>
              <a:rPr lang="en-US">
                <a:solidFill>
                  <a:srgbClr val="695D46"/>
                </a:solidFill>
              </a:rPr>
              <a:t>or static type of an object? </a:t>
            </a:r>
            <a:endParaRPr lang="en-US"/>
          </a:p>
          <a:p>
            <a:pPr>
              <a:lnSpc>
                <a:spcPct val="114999"/>
              </a:lnSpc>
              <a:buAutoNum type="arabicPeriod"/>
            </a:pPr>
            <a:endParaRPr lang="en-US">
              <a:solidFill>
                <a:srgbClr val="535254"/>
              </a:solidFill>
              <a:latin typeface="Roboto"/>
              <a:ea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0782B17-A080-4298-B30A-FF5236A2B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513" y="1654022"/>
            <a:ext cx="1952625" cy="361950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AD56551-3BFE-4FA7-B711-598F4B4D6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084" y="3070662"/>
            <a:ext cx="2114550" cy="1000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2B6DE2-BCC1-4F34-A1D1-FF60ACBB21A6}"/>
              </a:ext>
            </a:extLst>
          </p:cNvPr>
          <p:cNvSpPr txBox="1"/>
          <p:nvPr/>
        </p:nvSpPr>
        <p:spPr>
          <a:xfrm>
            <a:off x="4605050" y="170968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Static: Animal; Dynamic: Dog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BE5DD-0D6B-4540-AEA4-E6E9110B2DD3}"/>
              </a:ext>
            </a:extLst>
          </p:cNvPr>
          <p:cNvSpPr txBox="1"/>
          <p:nvPr/>
        </p:nvSpPr>
        <p:spPr>
          <a:xfrm>
            <a:off x="4436093" y="3591538"/>
            <a:ext cx="214162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Downcast; it is valid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FA8A3-2004-4C7C-805A-9A6554CEBDD6}"/>
              </a:ext>
            </a:extLst>
          </p:cNvPr>
          <p:cNvSpPr txBox="1"/>
          <p:nvPr/>
        </p:nvSpPr>
        <p:spPr>
          <a:xfrm>
            <a:off x="5779554" y="2129811"/>
            <a:ext cx="275604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False – can implement many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48BA7-164A-4AF2-8651-B2A68701AC8F}"/>
              </a:ext>
            </a:extLst>
          </p:cNvPr>
          <p:cNvSpPr txBox="1"/>
          <p:nvPr/>
        </p:nvSpPr>
        <p:spPr>
          <a:xfrm>
            <a:off x="5973936" y="2611695"/>
            <a:ext cx="6978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False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D5A57-D78A-4EF5-9F79-9D5CC6558375}"/>
              </a:ext>
            </a:extLst>
          </p:cNvPr>
          <p:cNvSpPr txBox="1"/>
          <p:nvPr/>
        </p:nvSpPr>
        <p:spPr>
          <a:xfrm>
            <a:off x="3388683" y="4266203"/>
            <a:ext cx="9610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Dynamic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4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sym typeface="Roboto Slab"/>
              </a:rPr>
              <a:t>Topics List</a:t>
            </a:r>
            <a:endParaRPr lang="en-US"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oboto"/>
              <a:buChar char="●"/>
            </a:pPr>
            <a:r>
              <a:rPr lang="en-US">
                <a:solidFill>
                  <a:srgbClr val="535254"/>
                </a:solidFill>
                <a:latin typeface="Roboto"/>
                <a:ea typeface="Roboto"/>
              </a:rPr>
              <a:t>Abstract classes (already covered on Exam 2 but refresher for Polymorphism)</a:t>
            </a:r>
            <a:endParaRPr lang="en-US"/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-US">
                <a:solidFill>
                  <a:srgbClr val="535254"/>
                </a:solidFill>
                <a:latin typeface="Roboto"/>
                <a:ea typeface="Roboto"/>
              </a:rPr>
              <a:t>Polymorphism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r>
              <a:rPr lang="en-US">
                <a:solidFill>
                  <a:srgbClr val="535254"/>
                </a:solidFill>
                <a:latin typeface="Roboto"/>
                <a:ea typeface="Roboto"/>
              </a:rPr>
              <a:t>Interfaces</a:t>
            </a:r>
          </a:p>
          <a:p>
            <a:pPr>
              <a:lnSpc>
                <a:spcPct val="114999"/>
              </a:lnSpc>
              <a:buFont typeface="Roboto"/>
              <a:buChar char="●"/>
            </a:pPr>
            <a:endParaRPr lang="en-US">
              <a:solidFill>
                <a:srgbClr val="535254"/>
              </a:solidFill>
              <a:latin typeface="Roboto"/>
              <a:ea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11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sym typeface="Roboto Slab"/>
              </a:rPr>
              <a:t>Abstract Classes</a:t>
            </a:r>
            <a:endParaRPr lang="en-US"/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44CD6EF2-D365-4F86-B8AC-15CF46A812C2}"/>
              </a:ext>
            </a:extLst>
          </p:cNvPr>
          <p:cNvSpPr txBox="1">
            <a:spLocks/>
          </p:cNvSpPr>
          <p:nvPr/>
        </p:nvSpPr>
        <p:spPr>
          <a:xfrm>
            <a:off x="307617" y="1282654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Classes that cannot be instantiated </a:t>
            </a:r>
          </a:p>
          <a:p>
            <a:pPr>
              <a:lnSpc>
                <a:spcPct val="114999"/>
              </a:lnSpc>
            </a:pPr>
            <a:r>
              <a:rPr lang="en-US"/>
              <a:t>Used to define common attributes (instance data) and behaviors (</a:t>
            </a:r>
            <a:r>
              <a:rPr lang="en-US">
                <a:latin typeface="Open Sans"/>
              </a:rPr>
              <a:t>methods</a:t>
            </a:r>
            <a:r>
              <a:rPr lang="en-US"/>
              <a:t>) for other subclasses</a:t>
            </a:r>
            <a:endParaRPr lang="en-US">
              <a:latin typeface="Open Sans"/>
            </a:endParaRPr>
          </a:p>
          <a:p>
            <a:pPr>
              <a:lnSpc>
                <a:spcPct val="114999"/>
              </a:lnSpc>
            </a:pPr>
            <a:r>
              <a:rPr lang="en-US"/>
              <a:t>"Template" or "Contract" for behaviors that subclasses of </a:t>
            </a:r>
            <a:r>
              <a:rPr lang="en-US">
                <a:latin typeface="Open Sans"/>
              </a:rPr>
              <a:t>the </a:t>
            </a:r>
            <a:r>
              <a:rPr lang="en-US"/>
              <a:t>Abstract Class must follow </a:t>
            </a:r>
            <a:endParaRPr lang="en-US">
              <a:latin typeface="Open Sans"/>
            </a:endParaRPr>
          </a:p>
          <a:p>
            <a:pPr>
              <a:lnSpc>
                <a:spcPct val="114999"/>
              </a:lnSpc>
            </a:pPr>
            <a:r>
              <a:rPr lang="en-US"/>
              <a:t>An abstract Class is declared using the </a:t>
            </a:r>
            <a:r>
              <a:rPr lang="en-US">
                <a:latin typeface="Courier New"/>
                <a:cs typeface="Courier New"/>
              </a:rPr>
              <a:t>abstract </a:t>
            </a:r>
            <a:r>
              <a:rPr lang="en-US"/>
              <a:t>keyword</a:t>
            </a:r>
            <a:endParaRPr lang="en-US">
              <a:latin typeface="Open Sans"/>
            </a:endParaRPr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 lvl="0">
              <a:lnSpc>
                <a:spcPct val="114999"/>
              </a:lnSpc>
              <a:buChar char="•"/>
            </a:pPr>
            <a:endParaRPr lang="en-US">
              <a:solidFill>
                <a:srgbClr val="A1E8D9"/>
              </a:solidFill>
              <a:cs typeface="Arial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BD3BED6-645B-46BC-A95C-7AE7BDF19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920359"/>
            <a:ext cx="5187950" cy="45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6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sym typeface="Roboto Slab"/>
              </a:rPr>
              <a:t>Abstract Classes (continued)</a:t>
            </a:r>
            <a:endParaRPr lang="en-US"/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44CD6EF2-D365-4F86-B8AC-15CF46A812C2}"/>
              </a:ext>
            </a:extLst>
          </p:cNvPr>
          <p:cNvSpPr txBox="1">
            <a:spLocks/>
          </p:cNvSpPr>
          <p:nvPr/>
        </p:nvSpPr>
        <p:spPr>
          <a:xfrm>
            <a:off x="307617" y="1282654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>
              <a:lnSpc>
                <a:spcPct val="114999"/>
              </a:lnSpc>
            </a:pPr>
            <a:r>
              <a:rPr lang="en-US"/>
              <a:t>Can have abstract methods</a:t>
            </a:r>
          </a:p>
          <a:p>
            <a:pPr marL="1200150" lvl="1" indent="-285750">
              <a:lnSpc>
                <a:spcPct val="114999"/>
              </a:lnSpc>
            </a:pPr>
            <a:r>
              <a:rPr lang="en-US"/>
              <a:t>No implementation needed, just the method header</a:t>
            </a:r>
          </a:p>
          <a:p>
            <a:pPr marL="1200150" lvl="1" indent="-285750">
              <a:lnSpc>
                <a:spcPct val="114999"/>
              </a:lnSpc>
            </a:pPr>
            <a:r>
              <a:rPr lang="en-US"/>
              <a:t>Must be overridden when inherited by a </a:t>
            </a:r>
            <a:r>
              <a:rPr lang="en-US" b="1"/>
              <a:t>concrete</a:t>
            </a:r>
            <a:r>
              <a:rPr lang="en-US"/>
              <a:t> class</a:t>
            </a:r>
          </a:p>
          <a:p>
            <a:pPr marL="1200150" lvl="1" indent="-285750">
              <a:lnSpc>
                <a:spcPct val="114999"/>
              </a:lnSpc>
            </a:pPr>
            <a:r>
              <a:rPr lang="en-US"/>
              <a:t>Cannot be </a:t>
            </a:r>
            <a:r>
              <a:rPr lang="en-US">
                <a:latin typeface="Courier New"/>
                <a:cs typeface="Courier New"/>
              </a:rPr>
              <a:t>static</a:t>
            </a:r>
            <a:r>
              <a:rPr lang="en-US"/>
              <a:t> or</a:t>
            </a:r>
            <a:r>
              <a:rPr lang="en-US">
                <a:latin typeface="Courier New"/>
                <a:cs typeface="Courier New"/>
              </a:rPr>
              <a:t> final</a:t>
            </a:r>
            <a:r>
              <a:rPr lang="en-US"/>
              <a:t> or </a:t>
            </a:r>
            <a:r>
              <a:rPr lang="en-US">
                <a:latin typeface="Courier New"/>
                <a:cs typeface="Courier New"/>
              </a:rPr>
              <a:t>private</a:t>
            </a:r>
            <a:endParaRPr lang="en-US"/>
          </a:p>
          <a:p>
            <a:pPr marL="596900" lvl="1" indent="0">
              <a:lnSpc>
                <a:spcPct val="114999"/>
              </a:lnSpc>
              <a:buNone/>
            </a:pPr>
            <a:endParaRPr lang="en-US"/>
          </a:p>
          <a:p>
            <a:pPr marL="285750" indent="-285750">
              <a:lnSpc>
                <a:spcPct val="114999"/>
              </a:lnSpc>
            </a:pPr>
            <a:r>
              <a:rPr lang="en-US"/>
              <a:t>Can have constructors, non-abstract methods, and instance variables</a:t>
            </a:r>
          </a:p>
          <a:p>
            <a:pPr marL="114300" lvl="0" indent="0">
              <a:lnSpc>
                <a:spcPct val="114999"/>
              </a:lnSpc>
              <a:buNone/>
            </a:pPr>
            <a:endParaRPr lang="en-US">
              <a:solidFill>
                <a:srgbClr val="A1E8D9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606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351C75"/>
                </a:solidFill>
                <a:latin typeface="Roboto Slab"/>
                <a:ea typeface="Roboto Slab"/>
                <a:sym typeface="Roboto Slab"/>
              </a:rPr>
              <a:t>Abstract Classes (continued)</a:t>
            </a:r>
            <a:endParaRPr lang="en-US"/>
          </a:p>
        </p:txBody>
      </p:sp>
      <p:sp>
        <p:nvSpPr>
          <p:cNvPr id="77" name="Google Shape;77;p14"/>
          <p:cNvSpPr/>
          <p:nvPr/>
        </p:nvSpPr>
        <p:spPr>
          <a:xfrm>
            <a:off x="-87350" y="5022950"/>
            <a:ext cx="9250800" cy="198300"/>
          </a:xfrm>
          <a:prstGeom prst="rect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44CD6EF2-D365-4F86-B8AC-15CF46A812C2}"/>
              </a:ext>
            </a:extLst>
          </p:cNvPr>
          <p:cNvSpPr txBox="1">
            <a:spLocks/>
          </p:cNvSpPr>
          <p:nvPr/>
        </p:nvSpPr>
        <p:spPr>
          <a:xfrm>
            <a:off x="307617" y="1282654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lang="en-US" sz="2000">
              <a:solidFill>
                <a:srgbClr val="695D4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80E64-B129-4ECA-9D47-1BEE744F775A}"/>
              </a:ext>
            </a:extLst>
          </p:cNvPr>
          <p:cNvSpPr txBox="1"/>
          <p:nvPr/>
        </p:nvSpPr>
        <p:spPr>
          <a:xfrm>
            <a:off x="5543550" y="1282700"/>
            <a:ext cx="338455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Remember that an Abstract class cannot be instantiated. Therefore doing</a:t>
            </a:r>
          </a:p>
          <a:p>
            <a:r>
              <a:rPr lang="en-US" b="1">
                <a:latin typeface="Consolas"/>
              </a:rPr>
              <a:t>Animal a = new Animal("Dog",12)</a:t>
            </a:r>
            <a:r>
              <a:rPr lang="en-US"/>
              <a:t> will give a compiler error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9CF2500-5A85-4536-9EDC-3959DF6B8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31" y="1153389"/>
            <a:ext cx="4449295" cy="359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06306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6300FCF43ED04E87CB4B57FC3C3C95" ma:contentTypeVersion="13" ma:contentTypeDescription="Create a new document." ma:contentTypeScope="" ma:versionID="874725e3a60c17d324077138242edb29">
  <xsd:schema xmlns:xsd="http://www.w3.org/2001/XMLSchema" xmlns:xs="http://www.w3.org/2001/XMLSchema" xmlns:p="http://schemas.microsoft.com/office/2006/metadata/properties" xmlns:ns2="6d897a64-fd1a-4841-a5a6-03aa7edfec3b" xmlns:ns3="93fa23cd-929c-4644-b0d5-0bf71b73b6cb" targetNamespace="http://schemas.microsoft.com/office/2006/metadata/properties" ma:root="true" ma:fieldsID="5484c4ab390f949670cc6576c2eae8d6" ns2:_="" ns3:_="">
    <xsd:import namespace="6d897a64-fd1a-4841-a5a6-03aa7edfec3b"/>
    <xsd:import namespace="93fa23cd-929c-4644-b0d5-0bf71b73b6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897a64-fd1a-4841-a5a6-03aa7edfec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fa23cd-929c-4644-b0d5-0bf71b73b6c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D6BC2A-1CB9-432B-BAD8-630C56BD70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FF0CA7-DB88-4CF0-AA4F-4E81EC987919}">
  <ds:schemaRefs>
    <ds:schemaRef ds:uri="3d8d5aec-0df1-4f77-b95e-e9bbda3fa4c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E28A88-2E59-4CD6-BD23-3583D2D5B1BE}">
  <ds:schemaRefs>
    <ds:schemaRef ds:uri="6d897a64-fd1a-4841-a5a6-03aa7edfec3b"/>
    <ds:schemaRef ds:uri="93fa23cd-929c-4644-b0d5-0bf71b73b6c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34</Slides>
  <Notes>23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Tropic</vt:lpstr>
      <vt:lpstr>Recitation 9 /////</vt:lpstr>
      <vt:lpstr>PowerPoint Presentation</vt:lpstr>
      <vt:lpstr>Announcements</vt:lpstr>
      <vt:lpstr>Topic Trivia</vt:lpstr>
      <vt:lpstr>Topic Trivia</vt:lpstr>
      <vt:lpstr>Topics List</vt:lpstr>
      <vt:lpstr>Abstract Classes</vt:lpstr>
      <vt:lpstr>Abstract Classes (continued)</vt:lpstr>
      <vt:lpstr>Abstract Classes (continued)</vt:lpstr>
      <vt:lpstr>Why use Abstract Classes?</vt:lpstr>
      <vt:lpstr>Polymorphism</vt:lpstr>
      <vt:lpstr>Using Polymorphism</vt:lpstr>
      <vt:lpstr>Polymorphism and Methods</vt:lpstr>
      <vt:lpstr>Polymorphism and Methods (cont.)</vt:lpstr>
      <vt:lpstr>Polymorphism and Casting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Interfaces</vt:lpstr>
      <vt:lpstr>Interfaces</vt:lpstr>
      <vt:lpstr>Interfaces</vt:lpstr>
      <vt:lpstr>Interfaces</vt:lpstr>
      <vt:lpstr>Abstract Classes vs. Interfaces</vt:lpstr>
      <vt:lpstr>Comparable</vt:lpstr>
      <vt:lpstr>Comparable</vt:lpstr>
      <vt:lpstr>Comparable</vt:lpstr>
      <vt:lpstr>Comparable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9 /////</dc:title>
  <cp:revision>1</cp:revision>
  <dcterms:modified xsi:type="dcterms:W3CDTF">2021-10-19T15:02:12Z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0x010100676300FCF43ED04E87CB4B57FC3C3C95</vt:lpwstr>
  </property>
  <property fmtid="{D5CDD505-2E9C-101B-9397-08002B2CF9AE}" pid="3" name="Order">
    <vt:r8>73700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</Properties>
</file>