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74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9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0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6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9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6D734-BC8D-A7DF-528B-A2C13553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IN" sz="4400" dirty="0"/>
              <a:t>Who lets the dog out..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DFDEE-BA8E-204D-147F-DA12B6D8E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IN"/>
              <a:t>Python is the  best programming language</a:t>
            </a:r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8A1E56C2-85B0-8EC5-89CA-0C47FD8EAF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778" b="5310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0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01EC-C41B-BF9E-3C85-04353CC4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name is Anand Vishwakarma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0A26-3392-D2A0-716C-701C66C0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AI developer</a:t>
            </a:r>
          </a:p>
        </p:txBody>
      </p:sp>
    </p:spTree>
    <p:extLst>
      <p:ext uri="{BB962C8B-B14F-4D97-AF65-F5344CB8AC3E}">
        <p14:creationId xmlns:p14="http://schemas.microsoft.com/office/powerpoint/2010/main" val="153271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30A8E-FCFC-ABF0-2EDD-A8AF57717BCE}"/>
              </a:ext>
            </a:extLst>
          </p:cNvPr>
          <p:cNvSpPr txBox="1"/>
          <p:nvPr/>
        </p:nvSpPr>
        <p:spPr>
          <a:xfrm>
            <a:off x="5278340" y="3244334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Anand is a hero</a:t>
            </a:r>
          </a:p>
        </p:txBody>
      </p:sp>
    </p:spTree>
    <p:extLst>
      <p:ext uri="{BB962C8B-B14F-4D97-AF65-F5344CB8AC3E}">
        <p14:creationId xmlns:p14="http://schemas.microsoft.com/office/powerpoint/2010/main" val="273760363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Felix Titling</vt:lpstr>
      <vt:lpstr>Goudy Old Style</vt:lpstr>
      <vt:lpstr>ArchwayVTI</vt:lpstr>
      <vt:lpstr>Who lets the dog out..</vt:lpstr>
      <vt:lpstr>My name is Anand Vishwakarma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Vishwakarma</dc:creator>
  <cp:lastModifiedBy>Anand Vishwakarma</cp:lastModifiedBy>
  <cp:revision>3</cp:revision>
  <dcterms:created xsi:type="dcterms:W3CDTF">2024-12-06T14:16:58Z</dcterms:created>
  <dcterms:modified xsi:type="dcterms:W3CDTF">2024-12-06T15:01:48Z</dcterms:modified>
</cp:coreProperties>
</file>