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8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2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74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6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9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3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7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0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46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6978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1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A9327B-0F60-46E3-AD80-CE7383856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6D734-BC8D-A7DF-528B-A2C13553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082" y="4660681"/>
            <a:ext cx="9689834" cy="1125050"/>
          </a:xfrm>
        </p:spPr>
        <p:txBody>
          <a:bodyPr anchor="b">
            <a:normAutofit/>
          </a:bodyPr>
          <a:lstStyle/>
          <a:p>
            <a:pPr algn="ctr"/>
            <a:r>
              <a:t>"किसने कुत्ते को बाहर निकाला.."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DFDEE-BA8E-204D-147F-DA12B6D8E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8997" y="5866227"/>
            <a:ext cx="8314005" cy="696351"/>
          </a:xfrm>
        </p:spPr>
        <p:txBody>
          <a:bodyPr>
            <a:normAutofit/>
          </a:bodyPr>
          <a:lstStyle/>
          <a:p>
            <a:pPr algn="ctr"/>
            <a:r>
              <a:t>"पायथन सबसे अच्छी प्रोग्रामिंग भाषा है"</a:t>
            </a:r>
          </a:p>
        </p:txBody>
      </p:sp>
      <p:pic>
        <p:nvPicPr>
          <p:cNvPr id="4" name="Picture 3" descr="Pink and blue clouds">
            <a:extLst>
              <a:ext uri="{FF2B5EF4-FFF2-40B4-BE49-F238E27FC236}">
                <a16:creationId xmlns:a16="http://schemas.microsoft.com/office/drawing/2014/main" id="{8A1E56C2-85B0-8EC5-89CA-0C47FD8EAF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778" b="5310"/>
          <a:stretch/>
        </p:blipFill>
        <p:spPr>
          <a:xfrm>
            <a:off x="20" y="1"/>
            <a:ext cx="12191980" cy="43053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3053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50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301EC-C41B-BF9E-3C85-04353CC4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"मेरा नाम आनंद विश्वकर्मा है"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0A26-3392-D2A0-716C-701C66C07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"एआई विकासक"</a:t>
            </a:r>
          </a:p>
        </p:txBody>
      </p:sp>
    </p:spTree>
    <p:extLst>
      <p:ext uri="{BB962C8B-B14F-4D97-AF65-F5344CB8AC3E}">
        <p14:creationId xmlns:p14="http://schemas.microsoft.com/office/powerpoint/2010/main" val="153271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630A8E-FCFC-ABF0-2EDD-A8AF57717BCE}"/>
              </a:ext>
            </a:extLst>
          </p:cNvPr>
          <p:cNvSpPr txBox="1"/>
          <p:nvPr/>
        </p:nvSpPr>
        <p:spPr>
          <a:xfrm>
            <a:off x="5278340" y="3244334"/>
            <a:ext cx="163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"आनंद एक नायक है"</a:t>
            </a:r>
          </a:p>
        </p:txBody>
      </p:sp>
    </p:spTree>
    <p:extLst>
      <p:ext uri="{BB962C8B-B14F-4D97-AF65-F5344CB8AC3E}">
        <p14:creationId xmlns:p14="http://schemas.microsoft.com/office/powerpoint/2010/main" val="2737603630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18BD1"/>
      </a:accent1>
      <a:accent2>
        <a:srgbClr val="A471C7"/>
      </a:accent2>
      <a:accent3>
        <a:srgbClr val="978BD1"/>
      </a:accent3>
      <a:accent4>
        <a:srgbClr val="7186C7"/>
      </a:accent4>
      <a:accent5>
        <a:srgbClr val="71AAC7"/>
      </a:accent5>
      <a:accent6>
        <a:srgbClr val="65B1AB"/>
      </a:accent6>
      <a:hlink>
        <a:srgbClr val="568F57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Felix Titling</vt:lpstr>
      <vt:lpstr>Goudy Old Style</vt:lpstr>
      <vt:lpstr>ArchwayVTI</vt:lpstr>
      <vt:lpstr>Who lets the dog out..</vt:lpstr>
      <vt:lpstr>My name is Anand Vishwakarma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Anand Vishwakarma</dc:creator>
  <cp:lastModifiedBy>Anand Vishwakarma</cp:lastModifiedBy>
  <cp:revision>3</cp:revision>
  <dcterms:created xsi:type="dcterms:W3CDTF">2024-12-06T14:16:58Z</dcterms:created>
  <dcterms:modified xsi:type="dcterms:W3CDTF">2024-12-06T15:01:48Z</dcterms:modified>
</cp:coreProperties>
</file>