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 id="2147483700" r:id="rId4"/>
    <p:sldMasterId id="2147483713" r:id="rId5"/>
    <p:sldMasterId id="2147483739" r:id="rId6"/>
  </p:sldMasterIdLst>
  <p:notesMasterIdLst>
    <p:notesMasterId r:id="rId20"/>
  </p:notesMasterIdLst>
  <p:sldIdLst>
    <p:sldId id="256" r:id="rId7"/>
    <p:sldId id="257" r:id="rId8"/>
    <p:sldId id="258" r:id="rId9"/>
    <p:sldId id="276" r:id="rId10"/>
    <p:sldId id="260" r:id="rId11"/>
    <p:sldId id="261" r:id="rId12"/>
    <p:sldId id="265" r:id="rId13"/>
    <p:sldId id="263" r:id="rId14"/>
    <p:sldId id="264" r:id="rId15"/>
    <p:sldId id="266" r:id="rId16"/>
    <p:sldId id="269" r:id="rId17"/>
    <p:sldId id="271" r:id="rId18"/>
    <p:sldId id="274" r:id="rId19"/>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vZ0xC01BtXlyY/A6+fD4HJkjT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0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slide" Target="slides/slide13.xml"/><Relationship Id="rId31"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724242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8" name="Google Shape;608;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368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8c1344b7ef_2_2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8c1344b7ef_2_24: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8c1344b7ef_2_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8c1344b7ef_2_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1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8" name="Google Shape;748;p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65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336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43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94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60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p1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1679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1" name="Google Shape;671;p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6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9" name="Google Shape;679;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525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6e3f61af8a_4_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6e3f61af8a_4_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4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2"/>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2"/>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3"/>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4"/>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44"/>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4"/>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4"/>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4"/>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44"/>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4"/>
        <p:cNvGrpSpPr/>
        <p:nvPr/>
      </p:nvGrpSpPr>
      <p:grpSpPr>
        <a:xfrm>
          <a:off x="0" y="0"/>
          <a:ext cx="0" cy="0"/>
          <a:chOff x="0" y="0"/>
          <a:chExt cx="0" cy="0"/>
        </a:xfrm>
      </p:grpSpPr>
      <p:sp>
        <p:nvSpPr>
          <p:cNvPr id="95" name="Google Shape;9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4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7"/>
        <p:cNvGrpSpPr/>
        <p:nvPr/>
      </p:nvGrpSpPr>
      <p:grpSpPr>
        <a:xfrm>
          <a:off x="0" y="0"/>
          <a:ext cx="0" cy="0"/>
          <a:chOff x="0" y="0"/>
          <a:chExt cx="0" cy="0"/>
        </a:xfrm>
      </p:grpSpPr>
      <p:sp>
        <p:nvSpPr>
          <p:cNvPr id="98" name="Google Shape;98;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0"/>
        <p:cNvGrpSpPr/>
        <p:nvPr/>
      </p:nvGrpSpPr>
      <p:grpSpPr>
        <a:xfrm>
          <a:off x="0" y="0"/>
          <a:ext cx="0" cy="0"/>
          <a:chOff x="0" y="0"/>
          <a:chExt cx="0" cy="0"/>
        </a:xfrm>
      </p:grpSpPr>
      <p:sp>
        <p:nvSpPr>
          <p:cNvPr id="101" name="Google Shape;101;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6"/>
        <p:cNvGrpSpPr/>
        <p:nvPr/>
      </p:nvGrpSpPr>
      <p:grpSpPr>
        <a:xfrm>
          <a:off x="0" y="0"/>
          <a:ext cx="0" cy="0"/>
          <a:chOff x="0" y="0"/>
          <a:chExt cx="0" cy="0"/>
        </a:xfrm>
      </p:grpSpPr>
      <p:sp>
        <p:nvSpPr>
          <p:cNvPr id="107" name="Google Shape;107;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8"/>
        <p:cNvGrpSpPr/>
        <p:nvPr/>
      </p:nvGrpSpPr>
      <p:grpSpPr>
        <a:xfrm>
          <a:off x="0" y="0"/>
          <a:ext cx="0" cy="0"/>
          <a:chOff x="0" y="0"/>
          <a:chExt cx="0" cy="0"/>
        </a:xfrm>
      </p:grpSpPr>
      <p:sp>
        <p:nvSpPr>
          <p:cNvPr id="109" name="Google Shape;109;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3"/>
        <p:cNvGrpSpPr/>
        <p:nvPr/>
      </p:nvGrpSpPr>
      <p:grpSpPr>
        <a:xfrm>
          <a:off x="0" y="0"/>
          <a:ext cx="0" cy="0"/>
          <a:chOff x="0" y="0"/>
          <a:chExt cx="0" cy="0"/>
        </a:xfrm>
      </p:grpSpPr>
      <p:sp>
        <p:nvSpPr>
          <p:cNvPr id="114" name="Google Shape;114;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8"/>
        <p:cNvGrpSpPr/>
        <p:nvPr/>
      </p:nvGrpSpPr>
      <p:grpSpPr>
        <a:xfrm>
          <a:off x="0" y="0"/>
          <a:ext cx="0" cy="0"/>
          <a:chOff x="0" y="0"/>
          <a:chExt cx="0" cy="0"/>
        </a:xfrm>
      </p:grpSpPr>
      <p:sp>
        <p:nvSpPr>
          <p:cNvPr id="119" name="Google Shape;119;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3"/>
        <p:cNvGrpSpPr/>
        <p:nvPr/>
      </p:nvGrpSpPr>
      <p:grpSpPr>
        <a:xfrm>
          <a:off x="0" y="0"/>
          <a:ext cx="0" cy="0"/>
          <a:chOff x="0" y="0"/>
          <a:chExt cx="0" cy="0"/>
        </a:xfrm>
      </p:grpSpPr>
      <p:sp>
        <p:nvSpPr>
          <p:cNvPr id="124" name="Google Shape;124;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7"/>
        <p:cNvGrpSpPr/>
        <p:nvPr/>
      </p:nvGrpSpPr>
      <p:grpSpPr>
        <a:xfrm>
          <a:off x="0" y="0"/>
          <a:ext cx="0" cy="0"/>
          <a:chOff x="0" y="0"/>
          <a:chExt cx="0" cy="0"/>
        </a:xfrm>
      </p:grpSpPr>
      <p:sp>
        <p:nvSpPr>
          <p:cNvPr id="128" name="Google Shape;128;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3"/>
        <p:cNvGrpSpPr/>
        <p:nvPr/>
      </p:nvGrpSpPr>
      <p:grpSpPr>
        <a:xfrm>
          <a:off x="0" y="0"/>
          <a:ext cx="0" cy="0"/>
          <a:chOff x="0" y="0"/>
          <a:chExt cx="0" cy="0"/>
        </a:xfrm>
      </p:grpSpPr>
      <p:sp>
        <p:nvSpPr>
          <p:cNvPr id="134" name="Google Shape;134;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1"/>
        <p:cNvGrpSpPr/>
        <p:nvPr/>
      </p:nvGrpSpPr>
      <p:grpSpPr>
        <a:xfrm>
          <a:off x="0" y="0"/>
          <a:ext cx="0" cy="0"/>
          <a:chOff x="0" y="0"/>
          <a:chExt cx="0" cy="0"/>
        </a:xfrm>
      </p:grpSpPr>
      <p:sp>
        <p:nvSpPr>
          <p:cNvPr id="152" name="Google Shape;152;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5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4"/>
        <p:cNvGrpSpPr/>
        <p:nvPr/>
      </p:nvGrpSpPr>
      <p:grpSpPr>
        <a:xfrm>
          <a:off x="0" y="0"/>
          <a:ext cx="0" cy="0"/>
          <a:chOff x="0" y="0"/>
          <a:chExt cx="0" cy="0"/>
        </a:xfrm>
      </p:grpSpPr>
      <p:sp>
        <p:nvSpPr>
          <p:cNvPr id="155" name="Google Shape;155;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5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7"/>
        <p:cNvGrpSpPr/>
        <p:nvPr/>
      </p:nvGrpSpPr>
      <p:grpSpPr>
        <a:xfrm>
          <a:off x="0" y="0"/>
          <a:ext cx="0" cy="0"/>
          <a:chOff x="0" y="0"/>
          <a:chExt cx="0" cy="0"/>
        </a:xfrm>
      </p:grpSpPr>
      <p:sp>
        <p:nvSpPr>
          <p:cNvPr id="158" name="Google Shape;158;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5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5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1"/>
        <p:cNvGrpSpPr/>
        <p:nvPr/>
      </p:nvGrpSpPr>
      <p:grpSpPr>
        <a:xfrm>
          <a:off x="0" y="0"/>
          <a:ext cx="0" cy="0"/>
          <a:chOff x="0" y="0"/>
          <a:chExt cx="0" cy="0"/>
        </a:xfrm>
      </p:grpSpPr>
      <p:sp>
        <p:nvSpPr>
          <p:cNvPr id="162" name="Google Shape;162;p5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63"/>
        <p:cNvGrpSpPr/>
        <p:nvPr/>
      </p:nvGrpSpPr>
      <p:grpSpPr>
        <a:xfrm>
          <a:off x="0" y="0"/>
          <a:ext cx="0" cy="0"/>
          <a:chOff x="0" y="0"/>
          <a:chExt cx="0" cy="0"/>
        </a:xfrm>
      </p:grpSpPr>
      <p:sp>
        <p:nvSpPr>
          <p:cNvPr id="164" name="Google Shape;164;p6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65"/>
        <p:cNvGrpSpPr/>
        <p:nvPr/>
      </p:nvGrpSpPr>
      <p:grpSpPr>
        <a:xfrm>
          <a:off x="0" y="0"/>
          <a:ext cx="0" cy="0"/>
          <a:chOff x="0" y="0"/>
          <a:chExt cx="0" cy="0"/>
        </a:xfrm>
      </p:grpSpPr>
      <p:sp>
        <p:nvSpPr>
          <p:cNvPr id="166" name="Google Shape;16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6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6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6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70"/>
        <p:cNvGrpSpPr/>
        <p:nvPr/>
      </p:nvGrpSpPr>
      <p:grpSpPr>
        <a:xfrm>
          <a:off x="0" y="0"/>
          <a:ext cx="0" cy="0"/>
          <a:chOff x="0" y="0"/>
          <a:chExt cx="0" cy="0"/>
        </a:xfrm>
      </p:grpSpPr>
      <p:sp>
        <p:nvSpPr>
          <p:cNvPr id="171" name="Google Shape;17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6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6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75"/>
        <p:cNvGrpSpPr/>
        <p:nvPr/>
      </p:nvGrpSpPr>
      <p:grpSpPr>
        <a:xfrm>
          <a:off x="0" y="0"/>
          <a:ext cx="0" cy="0"/>
          <a:chOff x="0" y="0"/>
          <a:chExt cx="0" cy="0"/>
        </a:xfrm>
      </p:grpSpPr>
      <p:sp>
        <p:nvSpPr>
          <p:cNvPr id="176" name="Google Shape;17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6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6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6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80"/>
        <p:cNvGrpSpPr/>
        <p:nvPr/>
      </p:nvGrpSpPr>
      <p:grpSpPr>
        <a:xfrm>
          <a:off x="0" y="0"/>
          <a:ext cx="0" cy="0"/>
          <a:chOff x="0" y="0"/>
          <a:chExt cx="0" cy="0"/>
        </a:xfrm>
      </p:grpSpPr>
      <p:sp>
        <p:nvSpPr>
          <p:cNvPr id="181" name="Google Shape;181;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6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6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84"/>
        <p:cNvGrpSpPr/>
        <p:nvPr/>
      </p:nvGrpSpPr>
      <p:grpSpPr>
        <a:xfrm>
          <a:off x="0" y="0"/>
          <a:ext cx="0" cy="0"/>
          <a:chOff x="0" y="0"/>
          <a:chExt cx="0" cy="0"/>
        </a:xfrm>
      </p:grpSpPr>
      <p:sp>
        <p:nvSpPr>
          <p:cNvPr id="185" name="Google Shape;185;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6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6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6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6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90"/>
        <p:cNvGrpSpPr/>
        <p:nvPr/>
      </p:nvGrpSpPr>
      <p:grpSpPr>
        <a:xfrm>
          <a:off x="0" y="0"/>
          <a:ext cx="0" cy="0"/>
          <a:chOff x="0" y="0"/>
          <a:chExt cx="0" cy="0"/>
        </a:xfrm>
      </p:grpSpPr>
      <p:sp>
        <p:nvSpPr>
          <p:cNvPr id="191" name="Google Shape;191;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6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6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6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6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6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6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14"/>
        <p:cNvGrpSpPr/>
        <p:nvPr/>
      </p:nvGrpSpPr>
      <p:grpSpPr>
        <a:xfrm>
          <a:off x="0" y="0"/>
          <a:ext cx="0" cy="0"/>
          <a:chOff x="0" y="0"/>
          <a:chExt cx="0" cy="0"/>
        </a:xfrm>
      </p:grpSpPr>
      <p:sp>
        <p:nvSpPr>
          <p:cNvPr id="315" name="Google Shape;315;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 name="Google Shape;316;p7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17"/>
        <p:cNvGrpSpPr/>
        <p:nvPr/>
      </p:nvGrpSpPr>
      <p:grpSpPr>
        <a:xfrm>
          <a:off x="0" y="0"/>
          <a:ext cx="0" cy="0"/>
          <a:chOff x="0" y="0"/>
          <a:chExt cx="0" cy="0"/>
        </a:xfrm>
      </p:grpSpPr>
      <p:sp>
        <p:nvSpPr>
          <p:cNvPr id="318" name="Google Shape;31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8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8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1"/>
        <p:cNvGrpSpPr/>
        <p:nvPr/>
      </p:nvGrpSpPr>
      <p:grpSpPr>
        <a:xfrm>
          <a:off x="0" y="0"/>
          <a:ext cx="0" cy="0"/>
          <a:chOff x="0" y="0"/>
          <a:chExt cx="0" cy="0"/>
        </a:xfrm>
      </p:grpSpPr>
      <p:sp>
        <p:nvSpPr>
          <p:cNvPr id="322" name="Google Shape;322;p8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23"/>
        <p:cNvGrpSpPr/>
        <p:nvPr/>
      </p:nvGrpSpPr>
      <p:grpSpPr>
        <a:xfrm>
          <a:off x="0" y="0"/>
          <a:ext cx="0" cy="0"/>
          <a:chOff x="0" y="0"/>
          <a:chExt cx="0" cy="0"/>
        </a:xfrm>
      </p:grpSpPr>
      <p:sp>
        <p:nvSpPr>
          <p:cNvPr id="324" name="Google Shape;324;p8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25"/>
        <p:cNvGrpSpPr/>
        <p:nvPr/>
      </p:nvGrpSpPr>
      <p:grpSpPr>
        <a:xfrm>
          <a:off x="0" y="0"/>
          <a:ext cx="0" cy="0"/>
          <a:chOff x="0" y="0"/>
          <a:chExt cx="0" cy="0"/>
        </a:xfrm>
      </p:grpSpPr>
      <p:sp>
        <p:nvSpPr>
          <p:cNvPr id="326" name="Google Shape;326;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7" name="Google Shape;327;p8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8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9" name="Google Shape;329;p8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0"/>
        <p:cNvGrpSpPr/>
        <p:nvPr/>
      </p:nvGrpSpPr>
      <p:grpSpPr>
        <a:xfrm>
          <a:off x="0" y="0"/>
          <a:ext cx="0" cy="0"/>
          <a:chOff x="0" y="0"/>
          <a:chExt cx="0" cy="0"/>
        </a:xfrm>
      </p:grpSpPr>
      <p:sp>
        <p:nvSpPr>
          <p:cNvPr id="331" name="Google Shape;331;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2" name="Google Shape;332;p8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3" name="Google Shape;333;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8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5"/>
        <p:cNvGrpSpPr/>
        <p:nvPr/>
      </p:nvGrpSpPr>
      <p:grpSpPr>
        <a:xfrm>
          <a:off x="0" y="0"/>
          <a:ext cx="0" cy="0"/>
          <a:chOff x="0" y="0"/>
          <a:chExt cx="0" cy="0"/>
        </a:xfrm>
      </p:grpSpPr>
      <p:sp>
        <p:nvSpPr>
          <p:cNvPr id="336" name="Google Shape;336;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7" name="Google Shape;337;p8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8" name="Google Shape;338;p8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8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40"/>
        <p:cNvGrpSpPr/>
        <p:nvPr/>
      </p:nvGrpSpPr>
      <p:grpSpPr>
        <a:xfrm>
          <a:off x="0" y="0"/>
          <a:ext cx="0" cy="0"/>
          <a:chOff x="0" y="0"/>
          <a:chExt cx="0" cy="0"/>
        </a:xfrm>
      </p:grpSpPr>
      <p:sp>
        <p:nvSpPr>
          <p:cNvPr id="341" name="Google Shape;34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8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8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44"/>
        <p:cNvGrpSpPr/>
        <p:nvPr/>
      </p:nvGrpSpPr>
      <p:grpSpPr>
        <a:xfrm>
          <a:off x="0" y="0"/>
          <a:ext cx="0" cy="0"/>
          <a:chOff x="0" y="0"/>
          <a:chExt cx="0" cy="0"/>
        </a:xfrm>
      </p:grpSpPr>
      <p:sp>
        <p:nvSpPr>
          <p:cNvPr id="345" name="Google Shape;345;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6" name="Google Shape;346;p8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7" name="Google Shape;347;p8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8" name="Google Shape;348;p8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9" name="Google Shape;349;p8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50"/>
        <p:cNvGrpSpPr/>
        <p:nvPr/>
      </p:nvGrpSpPr>
      <p:grpSpPr>
        <a:xfrm>
          <a:off x="0" y="0"/>
          <a:ext cx="0" cy="0"/>
          <a:chOff x="0" y="0"/>
          <a:chExt cx="0" cy="0"/>
        </a:xfrm>
      </p:grpSpPr>
      <p:sp>
        <p:nvSpPr>
          <p:cNvPr id="351" name="Google Shape;351;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2" name="Google Shape;352;p8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3" name="Google Shape;353;p8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4" name="Google Shape;354;p8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5" name="Google Shape;355;p8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6" name="Google Shape;356;p8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7" name="Google Shape;357;p8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CUSTOM_1">
    <p:spTree>
      <p:nvGrpSpPr>
        <p:cNvPr id="1" name=""/>
        <p:cNvGrpSpPr/>
        <p:nvPr/>
      </p:nvGrpSpPr>
      <p:grpSpPr>
        <a:xfrm>
          <a:off x="0" y="0"/>
          <a:ext cx="0" cy="0"/>
          <a:chOff x="0" y="0"/>
          <a:chExt cx="0" cy="0"/>
        </a:xfrm>
      </p:grpSpPr>
      <p:sp>
        <p:nvSpPr>
          <p:cNvPr id="441" name="Title Text"/>
          <p:cNvSpPr txBox="1">
            <a:spLocks noGrp="1"/>
          </p:cNvSpPr>
          <p:nvPr>
            <p:ph type="title" hasCustomPrompt="1"/>
          </p:nvPr>
        </p:nvSpPr>
        <p:spPr>
          <a:xfrm>
            <a:off x="2292096" y="451103"/>
            <a:ext cx="7437200" cy="792403"/>
          </a:xfrm>
          <a:prstGeom prst="rect">
            <a:avLst/>
          </a:prstGeom>
        </p:spPr>
        <p:txBody>
          <a:bodyPr/>
          <a:lstStyle/>
          <a:p>
            <a:r>
              <a:t>Title Text</a:t>
            </a:r>
          </a:p>
        </p:txBody>
      </p:sp>
      <p:sp>
        <p:nvSpPr>
          <p:cNvPr id="442" name="Body Level One…"/>
          <p:cNvSpPr txBox="1">
            <a:spLocks noGrp="1"/>
          </p:cNvSpPr>
          <p:nvPr>
            <p:ph type="body" sz="quarter" idx="1" hasCustomPrompt="1"/>
          </p:nvPr>
        </p:nvSpPr>
        <p:spPr>
          <a:xfrm>
            <a:off x="4925569" y="3218689"/>
            <a:ext cx="2353201" cy="438801"/>
          </a:xfrm>
          <a:prstGeom prst="rect">
            <a:avLst/>
          </a:prstGeom>
        </p:spPr>
        <p:txBody>
          <a:bodyPr lIns="91424" tIns="91424" rIns="91424" bIns="91424">
            <a:normAutofit/>
          </a:bodyPr>
          <a:lstStyle>
            <a:lvl1pPr algn="ctr">
              <a:defRPr sz="2400">
                <a:solidFill>
                  <a:schemeClr val="accent1"/>
                </a:solidFill>
                <a:latin typeface="Barlow Semi Condensed Medium"/>
                <a:ea typeface="Barlow Semi Condensed Medium"/>
                <a:cs typeface="Barlow Semi Condensed Medium"/>
                <a:sym typeface="Barlow Semi Condensed Medium"/>
              </a:defRPr>
            </a:lvl1pPr>
            <a:lvl2pPr algn="ctr">
              <a:defRPr sz="2400">
                <a:solidFill>
                  <a:schemeClr val="accent1"/>
                </a:solidFill>
                <a:latin typeface="Barlow Semi Condensed Medium"/>
                <a:ea typeface="Barlow Semi Condensed Medium"/>
                <a:cs typeface="Barlow Semi Condensed Medium"/>
                <a:sym typeface="Barlow Semi Condensed Medium"/>
              </a:defRPr>
            </a:lvl2pPr>
            <a:lvl3pPr algn="ctr">
              <a:defRPr sz="2400">
                <a:solidFill>
                  <a:schemeClr val="accent1"/>
                </a:solidFill>
                <a:latin typeface="Barlow Semi Condensed Medium"/>
                <a:ea typeface="Barlow Semi Condensed Medium"/>
                <a:cs typeface="Barlow Semi Condensed Medium"/>
                <a:sym typeface="Barlow Semi Condensed Medium"/>
              </a:defRPr>
            </a:lvl3pPr>
            <a:lvl4pPr algn="ctr">
              <a:defRPr sz="2400">
                <a:solidFill>
                  <a:schemeClr val="accent1"/>
                </a:solidFill>
                <a:latin typeface="Barlow Semi Condensed Medium"/>
                <a:ea typeface="Barlow Semi Condensed Medium"/>
                <a:cs typeface="Barlow Semi Condensed Medium"/>
                <a:sym typeface="Barlow Semi Condensed Medium"/>
              </a:defRPr>
            </a:lvl4pPr>
            <a:lvl5pPr algn="ctr">
              <a:defRPr sz="2400">
                <a:solidFill>
                  <a:schemeClr val="accent1"/>
                </a:solidFill>
                <a:latin typeface="Barlow Semi Condensed Medium"/>
                <a:ea typeface="Barlow Semi Condensed Medium"/>
                <a:cs typeface="Barlow Semi Condensed Medium"/>
                <a:sym typeface="Barlow Semi Condensed Medium"/>
              </a:defRPr>
            </a:lvl5pPr>
          </a:lstStyle>
          <a:p>
            <a:r>
              <a:t>Body Level One</a:t>
            </a:r>
          </a:p>
          <a:p>
            <a:pPr lvl="1"/>
            <a:r>
              <a:t>Body Level Two</a:t>
            </a:r>
          </a:p>
          <a:p>
            <a:pPr lvl="2"/>
            <a:r>
              <a:t>Body Level Three</a:t>
            </a:r>
          </a:p>
          <a:p>
            <a:pPr lvl="3"/>
            <a:r>
              <a:t>Body Level Four</a:t>
            </a:r>
          </a:p>
          <a:p>
            <a:pPr lvl="4"/>
            <a:r>
              <a:t>Body Level Five</a:t>
            </a:r>
          </a:p>
        </p:txBody>
      </p:sp>
      <p:grpSp>
        <p:nvGrpSpPr>
          <p:cNvPr id="462" name="Google Shape;645;p14"/>
          <p:cNvGrpSpPr/>
          <p:nvPr/>
        </p:nvGrpSpPr>
        <p:grpSpPr>
          <a:xfrm>
            <a:off x="348949" y="-1544"/>
            <a:ext cx="11400404" cy="5308800"/>
            <a:chOff x="0" y="0"/>
            <a:chExt cx="8550302" cy="3981599"/>
          </a:xfrm>
        </p:grpSpPr>
        <p:sp>
          <p:nvSpPr>
            <p:cNvPr id="443" name="Google Shape;646;p14"/>
            <p:cNvSpPr/>
            <p:nvPr/>
          </p:nvSpPr>
          <p:spPr>
            <a:xfrm flipH="1">
              <a:off x="254213" y="0"/>
              <a:ext cx="1" cy="3981600"/>
            </a:xfrm>
            <a:prstGeom prst="line">
              <a:avLst/>
            </a:prstGeom>
            <a:noFill/>
            <a:ln w="9525" cap="flat">
              <a:solidFill>
                <a:srgbClr val="3D3D3D"/>
              </a:solidFill>
              <a:prstDash val="solid"/>
              <a:round/>
            </a:ln>
            <a:effectLst/>
          </p:spPr>
          <p:txBody>
            <a:bodyPr wrap="square" lIns="45719" tIns="45719" rIns="45719" bIns="45719" numCol="1" anchor="t">
              <a:noAutofit/>
            </a:bodyPr>
            <a:lstStyle/>
            <a:p>
              <a:endParaRPr sz="1867"/>
            </a:p>
          </p:txBody>
        </p:sp>
        <p:sp>
          <p:nvSpPr>
            <p:cNvPr id="444" name="Google Shape;647;p14"/>
            <p:cNvSpPr/>
            <p:nvPr/>
          </p:nvSpPr>
          <p:spPr>
            <a:xfrm>
              <a:off x="8404314" y="0"/>
              <a:ext cx="1" cy="1902000"/>
            </a:xfrm>
            <a:prstGeom prst="line">
              <a:avLst/>
            </a:prstGeom>
            <a:noFill/>
            <a:ln w="9525" cap="flat">
              <a:solidFill>
                <a:srgbClr val="3D3D3D"/>
              </a:solidFill>
              <a:prstDash val="solid"/>
              <a:round/>
            </a:ln>
            <a:effectLst/>
          </p:spPr>
          <p:txBody>
            <a:bodyPr wrap="square" lIns="45719" tIns="45719" rIns="45719" bIns="45719" numCol="1" anchor="t">
              <a:noAutofit/>
            </a:bodyPr>
            <a:lstStyle/>
            <a:p>
              <a:endParaRPr sz="1867"/>
            </a:p>
          </p:txBody>
        </p:sp>
        <p:grpSp>
          <p:nvGrpSpPr>
            <p:cNvPr id="449" name="Google Shape;648;p14"/>
            <p:cNvGrpSpPr/>
            <p:nvPr/>
          </p:nvGrpSpPr>
          <p:grpSpPr>
            <a:xfrm>
              <a:off x="81563" y="3301936"/>
              <a:ext cx="344708" cy="345386"/>
              <a:chOff x="0" y="0"/>
              <a:chExt cx="344706" cy="345385"/>
            </a:xfrm>
          </p:grpSpPr>
          <p:sp>
            <p:nvSpPr>
              <p:cNvPr id="445" name="Google Shape;649;p14"/>
              <p:cNvSpPr/>
              <p:nvPr/>
            </p:nvSpPr>
            <p:spPr>
              <a:xfrm rot="10800000">
                <a:off x="5282" y="5932"/>
                <a:ext cx="333523" cy="333521"/>
              </a:xfrm>
              <a:custGeom>
                <a:avLst/>
                <a:gdLst/>
                <a:ahLst/>
                <a:cxnLst>
                  <a:cxn ang="0">
                    <a:pos x="wd2" y="hd2"/>
                  </a:cxn>
                  <a:cxn ang="5400000">
                    <a:pos x="wd2" y="hd2"/>
                  </a:cxn>
                  <a:cxn ang="10800000">
                    <a:pos x="wd2" y="hd2"/>
                  </a:cxn>
                  <a:cxn ang="16200000">
                    <a:pos x="wd2" y="hd2"/>
                  </a:cxn>
                </a:cxnLst>
                <a:rect l="0" t="0" r="r" b="b"/>
                <a:pathLst>
                  <a:path w="21600" h="21600" extrusionOk="0">
                    <a:moveTo>
                      <a:pt x="10780" y="0"/>
                    </a:moveTo>
                    <a:cubicBezTo>
                      <a:pt x="4815" y="0"/>
                      <a:pt x="0" y="4815"/>
                      <a:pt x="0" y="10778"/>
                    </a:cubicBezTo>
                    <a:cubicBezTo>
                      <a:pt x="0" y="16785"/>
                      <a:pt x="4815" y="21600"/>
                      <a:pt x="10780" y="21600"/>
                    </a:cubicBezTo>
                    <a:cubicBezTo>
                      <a:pt x="16787" y="21600"/>
                      <a:pt x="21600" y="16785"/>
                      <a:pt x="21600" y="10778"/>
                    </a:cubicBezTo>
                    <a:cubicBezTo>
                      <a:pt x="21600" y="4815"/>
                      <a:pt x="16787" y="0"/>
                      <a:pt x="10780" y="0"/>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46" name="Google Shape;650;p14"/>
              <p:cNvSpPr/>
              <p:nvPr/>
            </p:nvSpPr>
            <p:spPr>
              <a:xfrm rot="10800000">
                <a:off x="0" y="0"/>
                <a:ext cx="344707" cy="345386"/>
              </a:xfrm>
              <a:custGeom>
                <a:avLst/>
                <a:gdLst/>
                <a:ahLst/>
                <a:cxnLst>
                  <a:cxn ang="0">
                    <a:pos x="wd2" y="hd2"/>
                  </a:cxn>
                  <a:cxn ang="5400000">
                    <a:pos x="wd2" y="hd2"/>
                  </a:cxn>
                  <a:cxn ang="10800000">
                    <a:pos x="wd2" y="hd2"/>
                  </a:cxn>
                  <a:cxn ang="16200000">
                    <a:pos x="wd2" y="hd2"/>
                  </a:cxn>
                </a:cxnLst>
                <a:rect l="0" t="0" r="r" b="b"/>
                <a:pathLst>
                  <a:path w="21600" h="21600" extrusionOk="0">
                    <a:moveTo>
                      <a:pt x="10800" y="700"/>
                    </a:moveTo>
                    <a:cubicBezTo>
                      <a:pt x="13602" y="700"/>
                      <a:pt x="16117" y="1811"/>
                      <a:pt x="17972" y="3662"/>
                    </a:cubicBezTo>
                    <a:cubicBezTo>
                      <a:pt x="19786" y="5472"/>
                      <a:pt x="20940" y="8023"/>
                      <a:pt x="20940" y="10779"/>
                    </a:cubicBezTo>
                    <a:cubicBezTo>
                      <a:pt x="20940" y="13577"/>
                      <a:pt x="19786" y="16128"/>
                      <a:pt x="17972" y="17938"/>
                    </a:cubicBezTo>
                    <a:cubicBezTo>
                      <a:pt x="16117" y="19747"/>
                      <a:pt x="13602" y="20900"/>
                      <a:pt x="10800" y="20900"/>
                    </a:cubicBezTo>
                    <a:cubicBezTo>
                      <a:pt x="8037" y="20900"/>
                      <a:pt x="5481" y="19747"/>
                      <a:pt x="3667" y="17938"/>
                    </a:cubicBezTo>
                    <a:cubicBezTo>
                      <a:pt x="1812" y="16128"/>
                      <a:pt x="701" y="13577"/>
                      <a:pt x="701" y="10779"/>
                    </a:cubicBezTo>
                    <a:cubicBezTo>
                      <a:pt x="701" y="8023"/>
                      <a:pt x="1812" y="5472"/>
                      <a:pt x="3667" y="3662"/>
                    </a:cubicBezTo>
                    <a:cubicBezTo>
                      <a:pt x="5481" y="1811"/>
                      <a:pt x="8037" y="700"/>
                      <a:pt x="10800" y="700"/>
                    </a:cubicBezTo>
                    <a:close/>
                    <a:moveTo>
                      <a:pt x="10800" y="0"/>
                    </a:moveTo>
                    <a:cubicBezTo>
                      <a:pt x="4864" y="0"/>
                      <a:pt x="0" y="4854"/>
                      <a:pt x="0" y="10779"/>
                    </a:cubicBezTo>
                    <a:cubicBezTo>
                      <a:pt x="0" y="16744"/>
                      <a:pt x="4864" y="21600"/>
                      <a:pt x="10800" y="21600"/>
                    </a:cubicBezTo>
                    <a:cubicBezTo>
                      <a:pt x="16777" y="21600"/>
                      <a:pt x="21600" y="16744"/>
                      <a:pt x="21600" y="10779"/>
                    </a:cubicBezTo>
                    <a:cubicBezTo>
                      <a:pt x="21600" y="4854"/>
                      <a:pt x="16777" y="0"/>
                      <a:pt x="10800" y="0"/>
                    </a:cubicBezTo>
                    <a:close/>
                  </a:path>
                </a:pathLst>
              </a:custGeom>
              <a:solidFill>
                <a:srgbClr val="3D3D3D"/>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47" name="Google Shape;651;p14"/>
              <p:cNvSpPr/>
              <p:nvPr/>
            </p:nvSpPr>
            <p:spPr>
              <a:xfrm rot="10800000">
                <a:off x="78946" y="79624"/>
                <a:ext cx="186844" cy="186815"/>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69" y="0"/>
                      <a:pt x="0" y="4869"/>
                      <a:pt x="0" y="10800"/>
                    </a:cubicBezTo>
                    <a:cubicBezTo>
                      <a:pt x="0" y="16809"/>
                      <a:pt x="4869" y="21600"/>
                      <a:pt x="10802" y="21600"/>
                    </a:cubicBezTo>
                    <a:cubicBezTo>
                      <a:pt x="16810" y="21600"/>
                      <a:pt x="21600" y="16809"/>
                      <a:pt x="21600" y="10800"/>
                    </a:cubicBezTo>
                    <a:cubicBezTo>
                      <a:pt x="21600" y="4869"/>
                      <a:pt x="16810" y="0"/>
                      <a:pt x="10802"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48" name="Google Shape;652;p14"/>
              <p:cNvSpPr/>
              <p:nvPr/>
            </p:nvSpPr>
            <p:spPr>
              <a:xfrm rot="10800000">
                <a:off x="73043" y="73692"/>
                <a:ext cx="198001" cy="198001"/>
              </a:xfrm>
              <a:custGeom>
                <a:avLst/>
                <a:gdLst/>
                <a:ahLst/>
                <a:cxnLst>
                  <a:cxn ang="0">
                    <a:pos x="wd2" y="hd2"/>
                  </a:cxn>
                  <a:cxn ang="5400000">
                    <a:pos x="wd2" y="hd2"/>
                  </a:cxn>
                  <a:cxn ang="10800000">
                    <a:pos x="wd2" y="hd2"/>
                  </a:cxn>
                  <a:cxn ang="16200000">
                    <a:pos x="wd2" y="hd2"/>
                  </a:cxn>
                </a:cxnLst>
                <a:rect l="0" t="0" r="r" b="b"/>
                <a:pathLst>
                  <a:path w="21600" h="21600" extrusionOk="0">
                    <a:moveTo>
                      <a:pt x="10766" y="1220"/>
                    </a:moveTo>
                    <a:cubicBezTo>
                      <a:pt x="13419" y="1220"/>
                      <a:pt x="15860" y="2296"/>
                      <a:pt x="17582" y="4018"/>
                    </a:cubicBezTo>
                    <a:cubicBezTo>
                      <a:pt x="19304" y="5740"/>
                      <a:pt x="20380" y="8107"/>
                      <a:pt x="20380" y="10763"/>
                    </a:cubicBezTo>
                    <a:cubicBezTo>
                      <a:pt x="20380" y="13419"/>
                      <a:pt x="19304" y="15860"/>
                      <a:pt x="17582" y="17582"/>
                    </a:cubicBezTo>
                    <a:cubicBezTo>
                      <a:pt x="15860" y="19304"/>
                      <a:pt x="13419" y="20380"/>
                      <a:pt x="10766" y="20380"/>
                    </a:cubicBezTo>
                    <a:cubicBezTo>
                      <a:pt x="8110" y="20380"/>
                      <a:pt x="5740" y="19304"/>
                      <a:pt x="4018" y="17582"/>
                    </a:cubicBezTo>
                    <a:cubicBezTo>
                      <a:pt x="2296" y="15860"/>
                      <a:pt x="1220" y="13419"/>
                      <a:pt x="1220" y="10763"/>
                    </a:cubicBezTo>
                    <a:cubicBezTo>
                      <a:pt x="1220" y="8107"/>
                      <a:pt x="2296" y="5740"/>
                      <a:pt x="4018" y="4018"/>
                    </a:cubicBezTo>
                    <a:cubicBezTo>
                      <a:pt x="5740" y="2296"/>
                      <a:pt x="8110" y="1220"/>
                      <a:pt x="10766" y="1220"/>
                    </a:cubicBezTo>
                    <a:close/>
                    <a:moveTo>
                      <a:pt x="10766" y="0"/>
                    </a:moveTo>
                    <a:cubicBezTo>
                      <a:pt x="4810" y="0"/>
                      <a:pt x="0" y="4807"/>
                      <a:pt x="0" y="10763"/>
                    </a:cubicBezTo>
                    <a:cubicBezTo>
                      <a:pt x="0" y="16719"/>
                      <a:pt x="4810" y="21600"/>
                      <a:pt x="10766" y="21600"/>
                    </a:cubicBezTo>
                    <a:cubicBezTo>
                      <a:pt x="16722" y="21600"/>
                      <a:pt x="21600" y="16719"/>
                      <a:pt x="21600" y="10763"/>
                    </a:cubicBezTo>
                    <a:cubicBezTo>
                      <a:pt x="21600" y="4807"/>
                      <a:pt x="16722" y="0"/>
                      <a:pt x="10766" y="0"/>
                    </a:cubicBezTo>
                    <a:close/>
                  </a:path>
                </a:pathLst>
              </a:custGeom>
              <a:solidFill>
                <a:srgbClr val="3D3D3D"/>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grpSp>
        <p:grpSp>
          <p:nvGrpSpPr>
            <p:cNvPr id="454" name="Google Shape;653;p14"/>
            <p:cNvGrpSpPr/>
            <p:nvPr/>
          </p:nvGrpSpPr>
          <p:grpSpPr>
            <a:xfrm>
              <a:off x="8258302" y="715899"/>
              <a:ext cx="292001" cy="292576"/>
              <a:chOff x="0" y="0"/>
              <a:chExt cx="292000" cy="292575"/>
            </a:xfrm>
          </p:grpSpPr>
          <p:sp>
            <p:nvSpPr>
              <p:cNvPr id="450" name="Google Shape;654;p14"/>
              <p:cNvSpPr/>
              <p:nvPr/>
            </p:nvSpPr>
            <p:spPr>
              <a:xfrm rot="10800000">
                <a:off x="4474" y="5025"/>
                <a:ext cx="282527" cy="282526"/>
              </a:xfrm>
              <a:custGeom>
                <a:avLst/>
                <a:gdLst/>
                <a:ahLst/>
                <a:cxnLst>
                  <a:cxn ang="0">
                    <a:pos x="wd2" y="hd2"/>
                  </a:cxn>
                  <a:cxn ang="5400000">
                    <a:pos x="wd2" y="hd2"/>
                  </a:cxn>
                  <a:cxn ang="10800000">
                    <a:pos x="wd2" y="hd2"/>
                  </a:cxn>
                  <a:cxn ang="16200000">
                    <a:pos x="wd2" y="hd2"/>
                  </a:cxn>
                </a:cxnLst>
                <a:rect l="0" t="0" r="r" b="b"/>
                <a:pathLst>
                  <a:path w="21600" h="21600" extrusionOk="0">
                    <a:moveTo>
                      <a:pt x="10780" y="0"/>
                    </a:moveTo>
                    <a:cubicBezTo>
                      <a:pt x="4815" y="0"/>
                      <a:pt x="0" y="4815"/>
                      <a:pt x="0" y="10778"/>
                    </a:cubicBezTo>
                    <a:cubicBezTo>
                      <a:pt x="0" y="16785"/>
                      <a:pt x="4815" y="21600"/>
                      <a:pt x="10780" y="21600"/>
                    </a:cubicBezTo>
                    <a:cubicBezTo>
                      <a:pt x="16787" y="21600"/>
                      <a:pt x="21600" y="16785"/>
                      <a:pt x="21600" y="10778"/>
                    </a:cubicBezTo>
                    <a:cubicBezTo>
                      <a:pt x="21600" y="4815"/>
                      <a:pt x="16787" y="0"/>
                      <a:pt x="10780" y="0"/>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51" name="Google Shape;655;p14"/>
              <p:cNvSpPr/>
              <p:nvPr/>
            </p:nvSpPr>
            <p:spPr>
              <a:xfrm rot="10800000">
                <a:off x="-1" y="0"/>
                <a:ext cx="292002" cy="292576"/>
              </a:xfrm>
              <a:custGeom>
                <a:avLst/>
                <a:gdLst/>
                <a:ahLst/>
                <a:cxnLst>
                  <a:cxn ang="0">
                    <a:pos x="wd2" y="hd2"/>
                  </a:cxn>
                  <a:cxn ang="5400000">
                    <a:pos x="wd2" y="hd2"/>
                  </a:cxn>
                  <a:cxn ang="10800000">
                    <a:pos x="wd2" y="hd2"/>
                  </a:cxn>
                  <a:cxn ang="16200000">
                    <a:pos x="wd2" y="hd2"/>
                  </a:cxn>
                </a:cxnLst>
                <a:rect l="0" t="0" r="r" b="b"/>
                <a:pathLst>
                  <a:path w="21600" h="21600" extrusionOk="0">
                    <a:moveTo>
                      <a:pt x="10800" y="700"/>
                    </a:moveTo>
                    <a:cubicBezTo>
                      <a:pt x="13602" y="700"/>
                      <a:pt x="16117" y="1811"/>
                      <a:pt x="17972" y="3662"/>
                    </a:cubicBezTo>
                    <a:cubicBezTo>
                      <a:pt x="19786" y="5472"/>
                      <a:pt x="20940" y="8023"/>
                      <a:pt x="20940" y="10779"/>
                    </a:cubicBezTo>
                    <a:cubicBezTo>
                      <a:pt x="20940" y="13577"/>
                      <a:pt x="19786" y="16128"/>
                      <a:pt x="17972" y="17938"/>
                    </a:cubicBezTo>
                    <a:cubicBezTo>
                      <a:pt x="16117" y="19747"/>
                      <a:pt x="13602" y="20900"/>
                      <a:pt x="10800" y="20900"/>
                    </a:cubicBezTo>
                    <a:cubicBezTo>
                      <a:pt x="8037" y="20900"/>
                      <a:pt x="5481" y="19747"/>
                      <a:pt x="3667" y="17938"/>
                    </a:cubicBezTo>
                    <a:cubicBezTo>
                      <a:pt x="1812" y="16128"/>
                      <a:pt x="701" y="13577"/>
                      <a:pt x="701" y="10779"/>
                    </a:cubicBezTo>
                    <a:cubicBezTo>
                      <a:pt x="701" y="8023"/>
                      <a:pt x="1812" y="5472"/>
                      <a:pt x="3667" y="3662"/>
                    </a:cubicBezTo>
                    <a:cubicBezTo>
                      <a:pt x="5481" y="1811"/>
                      <a:pt x="8037" y="700"/>
                      <a:pt x="10800" y="700"/>
                    </a:cubicBezTo>
                    <a:close/>
                    <a:moveTo>
                      <a:pt x="10800" y="0"/>
                    </a:moveTo>
                    <a:cubicBezTo>
                      <a:pt x="4864" y="0"/>
                      <a:pt x="0" y="4854"/>
                      <a:pt x="0" y="10779"/>
                    </a:cubicBezTo>
                    <a:cubicBezTo>
                      <a:pt x="0" y="16744"/>
                      <a:pt x="4864" y="21600"/>
                      <a:pt x="10800" y="21600"/>
                    </a:cubicBezTo>
                    <a:cubicBezTo>
                      <a:pt x="16777" y="21600"/>
                      <a:pt x="21600" y="16744"/>
                      <a:pt x="21600" y="10779"/>
                    </a:cubicBezTo>
                    <a:cubicBezTo>
                      <a:pt x="21600" y="4854"/>
                      <a:pt x="16777" y="0"/>
                      <a:pt x="10800" y="0"/>
                    </a:cubicBezTo>
                    <a:close/>
                  </a:path>
                </a:pathLst>
              </a:custGeom>
              <a:solidFill>
                <a:srgbClr val="3D3D3D"/>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52" name="Google Shape;656;p14"/>
              <p:cNvSpPr/>
              <p:nvPr/>
            </p:nvSpPr>
            <p:spPr>
              <a:xfrm rot="10800000">
                <a:off x="66874" y="67450"/>
                <a:ext cx="158277" cy="158251"/>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869" y="0"/>
                      <a:pt x="0" y="4869"/>
                      <a:pt x="0" y="10800"/>
                    </a:cubicBezTo>
                    <a:cubicBezTo>
                      <a:pt x="0" y="16809"/>
                      <a:pt x="4869" y="21600"/>
                      <a:pt x="10802" y="21600"/>
                    </a:cubicBezTo>
                    <a:cubicBezTo>
                      <a:pt x="16810" y="21600"/>
                      <a:pt x="21600" y="16809"/>
                      <a:pt x="21600" y="10800"/>
                    </a:cubicBezTo>
                    <a:cubicBezTo>
                      <a:pt x="21600" y="4869"/>
                      <a:pt x="16810" y="0"/>
                      <a:pt x="10802"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53" name="Google Shape;657;p14"/>
              <p:cNvSpPr/>
              <p:nvPr/>
            </p:nvSpPr>
            <p:spPr>
              <a:xfrm rot="10800000">
                <a:off x="61874" y="62425"/>
                <a:ext cx="167726" cy="167726"/>
              </a:xfrm>
              <a:custGeom>
                <a:avLst/>
                <a:gdLst/>
                <a:ahLst/>
                <a:cxnLst>
                  <a:cxn ang="0">
                    <a:pos x="wd2" y="hd2"/>
                  </a:cxn>
                  <a:cxn ang="5400000">
                    <a:pos x="wd2" y="hd2"/>
                  </a:cxn>
                  <a:cxn ang="10800000">
                    <a:pos x="wd2" y="hd2"/>
                  </a:cxn>
                  <a:cxn ang="16200000">
                    <a:pos x="wd2" y="hd2"/>
                  </a:cxn>
                </a:cxnLst>
                <a:rect l="0" t="0" r="r" b="b"/>
                <a:pathLst>
                  <a:path w="21600" h="21600" extrusionOk="0">
                    <a:moveTo>
                      <a:pt x="10766" y="1220"/>
                    </a:moveTo>
                    <a:cubicBezTo>
                      <a:pt x="13419" y="1220"/>
                      <a:pt x="15860" y="2296"/>
                      <a:pt x="17582" y="4018"/>
                    </a:cubicBezTo>
                    <a:cubicBezTo>
                      <a:pt x="19304" y="5740"/>
                      <a:pt x="20380" y="8107"/>
                      <a:pt x="20380" y="10763"/>
                    </a:cubicBezTo>
                    <a:cubicBezTo>
                      <a:pt x="20380" y="13419"/>
                      <a:pt x="19304" y="15860"/>
                      <a:pt x="17582" y="17582"/>
                    </a:cubicBezTo>
                    <a:cubicBezTo>
                      <a:pt x="15860" y="19304"/>
                      <a:pt x="13419" y="20380"/>
                      <a:pt x="10766" y="20380"/>
                    </a:cubicBezTo>
                    <a:cubicBezTo>
                      <a:pt x="8110" y="20380"/>
                      <a:pt x="5740" y="19304"/>
                      <a:pt x="4018" y="17582"/>
                    </a:cubicBezTo>
                    <a:cubicBezTo>
                      <a:pt x="2296" y="15860"/>
                      <a:pt x="1220" y="13419"/>
                      <a:pt x="1220" y="10763"/>
                    </a:cubicBezTo>
                    <a:cubicBezTo>
                      <a:pt x="1220" y="8107"/>
                      <a:pt x="2296" y="5740"/>
                      <a:pt x="4018" y="4018"/>
                    </a:cubicBezTo>
                    <a:cubicBezTo>
                      <a:pt x="5740" y="2296"/>
                      <a:pt x="8110" y="1220"/>
                      <a:pt x="10766" y="1220"/>
                    </a:cubicBezTo>
                    <a:close/>
                    <a:moveTo>
                      <a:pt x="10766" y="0"/>
                    </a:moveTo>
                    <a:cubicBezTo>
                      <a:pt x="4810" y="0"/>
                      <a:pt x="0" y="4807"/>
                      <a:pt x="0" y="10763"/>
                    </a:cubicBezTo>
                    <a:cubicBezTo>
                      <a:pt x="0" y="16719"/>
                      <a:pt x="4810" y="21600"/>
                      <a:pt x="10766" y="21600"/>
                    </a:cubicBezTo>
                    <a:cubicBezTo>
                      <a:pt x="16722" y="21600"/>
                      <a:pt x="21600" y="16719"/>
                      <a:pt x="21600" y="10763"/>
                    </a:cubicBezTo>
                    <a:cubicBezTo>
                      <a:pt x="21600" y="4807"/>
                      <a:pt x="16722" y="0"/>
                      <a:pt x="10766" y="0"/>
                    </a:cubicBezTo>
                    <a:close/>
                  </a:path>
                </a:pathLst>
              </a:custGeom>
              <a:solidFill>
                <a:srgbClr val="3D3D3D"/>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grpSp>
        <p:grpSp>
          <p:nvGrpSpPr>
            <p:cNvPr id="461" name="Google Shape;658;p14"/>
            <p:cNvGrpSpPr/>
            <p:nvPr/>
          </p:nvGrpSpPr>
          <p:grpSpPr>
            <a:xfrm>
              <a:off x="-1" y="466234"/>
              <a:ext cx="507542" cy="507964"/>
              <a:chOff x="0" y="0"/>
              <a:chExt cx="507540" cy="507962"/>
            </a:xfrm>
          </p:grpSpPr>
          <p:sp>
            <p:nvSpPr>
              <p:cNvPr id="455" name="Google Shape;659;p14"/>
              <p:cNvSpPr/>
              <p:nvPr/>
            </p:nvSpPr>
            <p:spPr>
              <a:xfrm rot="10800000">
                <a:off x="3903" y="4383"/>
                <a:ext cx="499756" cy="499218"/>
              </a:xfrm>
              <a:prstGeom prst="ellipse">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56" name="Google Shape;660;p14"/>
              <p:cNvSpPr/>
              <p:nvPr/>
            </p:nvSpPr>
            <p:spPr>
              <a:xfrm rot="10800000">
                <a:off x="0" y="0"/>
                <a:ext cx="507541" cy="507963"/>
              </a:xfrm>
              <a:custGeom>
                <a:avLst/>
                <a:gdLst/>
                <a:ahLst/>
                <a:cxnLst>
                  <a:cxn ang="0">
                    <a:pos x="wd2" y="hd2"/>
                  </a:cxn>
                  <a:cxn ang="5400000">
                    <a:pos x="wd2" y="hd2"/>
                  </a:cxn>
                  <a:cxn ang="10800000">
                    <a:pos x="wd2" y="hd2"/>
                  </a:cxn>
                  <a:cxn ang="16200000">
                    <a:pos x="wd2" y="hd2"/>
                  </a:cxn>
                </a:cxnLst>
                <a:rect l="0" t="0" r="r" b="b"/>
                <a:pathLst>
                  <a:path w="21600" h="21600" extrusionOk="0">
                    <a:moveTo>
                      <a:pt x="10800" y="351"/>
                    </a:moveTo>
                    <a:cubicBezTo>
                      <a:pt x="13696" y="351"/>
                      <a:pt x="16304" y="1509"/>
                      <a:pt x="18186" y="3411"/>
                    </a:cubicBezTo>
                    <a:cubicBezTo>
                      <a:pt x="20090" y="5291"/>
                      <a:pt x="21248" y="7917"/>
                      <a:pt x="21248" y="10789"/>
                    </a:cubicBezTo>
                    <a:cubicBezTo>
                      <a:pt x="21248" y="13683"/>
                      <a:pt x="20090" y="16287"/>
                      <a:pt x="18186" y="18189"/>
                    </a:cubicBezTo>
                    <a:cubicBezTo>
                      <a:pt x="16304" y="20070"/>
                      <a:pt x="13696" y="21249"/>
                      <a:pt x="10800" y="21249"/>
                    </a:cubicBezTo>
                    <a:cubicBezTo>
                      <a:pt x="7904" y="21249"/>
                      <a:pt x="5296" y="20070"/>
                      <a:pt x="3393" y="18189"/>
                    </a:cubicBezTo>
                    <a:cubicBezTo>
                      <a:pt x="1510" y="16287"/>
                      <a:pt x="331" y="13683"/>
                      <a:pt x="331" y="10789"/>
                    </a:cubicBezTo>
                    <a:cubicBezTo>
                      <a:pt x="331" y="7917"/>
                      <a:pt x="1510" y="5291"/>
                      <a:pt x="3393" y="3411"/>
                    </a:cubicBezTo>
                    <a:cubicBezTo>
                      <a:pt x="5296" y="1509"/>
                      <a:pt x="7904" y="351"/>
                      <a:pt x="10800" y="351"/>
                    </a:cubicBezTo>
                    <a:close/>
                    <a:moveTo>
                      <a:pt x="10800" y="0"/>
                    </a:moveTo>
                    <a:cubicBezTo>
                      <a:pt x="4841" y="0"/>
                      <a:pt x="0" y="4837"/>
                      <a:pt x="0" y="10789"/>
                    </a:cubicBezTo>
                    <a:cubicBezTo>
                      <a:pt x="0" y="16763"/>
                      <a:pt x="4841" y="21600"/>
                      <a:pt x="10800" y="21600"/>
                    </a:cubicBezTo>
                    <a:cubicBezTo>
                      <a:pt x="16759" y="21600"/>
                      <a:pt x="21600" y="16763"/>
                      <a:pt x="21600" y="10789"/>
                    </a:cubicBezTo>
                    <a:cubicBezTo>
                      <a:pt x="21600" y="4837"/>
                      <a:pt x="16759" y="0"/>
                      <a:pt x="10800" y="0"/>
                    </a:cubicBezTo>
                    <a:close/>
                  </a:path>
                </a:pathLst>
              </a:custGeom>
              <a:solidFill>
                <a:srgbClr val="3D3D3D"/>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57" name="Google Shape;661;p14"/>
              <p:cNvSpPr/>
              <p:nvPr/>
            </p:nvSpPr>
            <p:spPr>
              <a:xfrm rot="10800000">
                <a:off x="67087" y="67559"/>
                <a:ext cx="373366" cy="372844"/>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8" y="0"/>
                      <a:pt x="0" y="4816"/>
                      <a:pt x="0" y="10785"/>
                    </a:cubicBezTo>
                    <a:cubicBezTo>
                      <a:pt x="0" y="16756"/>
                      <a:pt x="4838" y="21600"/>
                      <a:pt x="10799" y="21600"/>
                    </a:cubicBezTo>
                    <a:cubicBezTo>
                      <a:pt x="16762" y="21600"/>
                      <a:pt x="21600" y="16756"/>
                      <a:pt x="21600" y="10785"/>
                    </a:cubicBezTo>
                    <a:cubicBezTo>
                      <a:pt x="21600" y="4816"/>
                      <a:pt x="16762" y="0"/>
                      <a:pt x="10799" y="0"/>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58" name="Google Shape;662;p14"/>
              <p:cNvSpPr/>
              <p:nvPr/>
            </p:nvSpPr>
            <p:spPr>
              <a:xfrm rot="10800000">
                <a:off x="63205" y="63198"/>
                <a:ext cx="381130" cy="381588"/>
              </a:xfrm>
              <a:custGeom>
                <a:avLst/>
                <a:gdLst/>
                <a:ahLst/>
                <a:cxnLst>
                  <a:cxn ang="0">
                    <a:pos x="wd2" y="hd2"/>
                  </a:cxn>
                  <a:cxn ang="5400000">
                    <a:pos x="wd2" y="hd2"/>
                  </a:cxn>
                  <a:cxn ang="10800000">
                    <a:pos x="wd2" y="hd2"/>
                  </a:cxn>
                  <a:cxn ang="16200000">
                    <a:pos x="wd2" y="hd2"/>
                  </a:cxn>
                </a:cxnLst>
                <a:rect l="0" t="0" r="r" b="b"/>
                <a:pathLst>
                  <a:path w="21600" h="21600" extrusionOk="0">
                    <a:moveTo>
                      <a:pt x="10799" y="468"/>
                    </a:moveTo>
                    <a:cubicBezTo>
                      <a:pt x="13666" y="468"/>
                      <a:pt x="16228" y="1625"/>
                      <a:pt x="18101" y="3495"/>
                    </a:cubicBezTo>
                    <a:cubicBezTo>
                      <a:pt x="19975" y="5366"/>
                      <a:pt x="21132" y="7952"/>
                      <a:pt x="21132" y="10786"/>
                    </a:cubicBezTo>
                    <a:cubicBezTo>
                      <a:pt x="21132" y="13648"/>
                      <a:pt x="19975" y="16235"/>
                      <a:pt x="18101" y="18105"/>
                    </a:cubicBezTo>
                    <a:cubicBezTo>
                      <a:pt x="16228" y="19977"/>
                      <a:pt x="13666" y="21132"/>
                      <a:pt x="10799" y="21132"/>
                    </a:cubicBezTo>
                    <a:cubicBezTo>
                      <a:pt x="7934" y="21132"/>
                      <a:pt x="5345" y="19977"/>
                      <a:pt x="3471" y="18105"/>
                    </a:cubicBezTo>
                    <a:cubicBezTo>
                      <a:pt x="1597" y="16235"/>
                      <a:pt x="440" y="13648"/>
                      <a:pt x="440" y="10786"/>
                    </a:cubicBezTo>
                    <a:cubicBezTo>
                      <a:pt x="440" y="7952"/>
                      <a:pt x="1597" y="5366"/>
                      <a:pt x="3471" y="3495"/>
                    </a:cubicBezTo>
                    <a:cubicBezTo>
                      <a:pt x="5345" y="1625"/>
                      <a:pt x="7934" y="468"/>
                      <a:pt x="10799" y="468"/>
                    </a:cubicBezTo>
                    <a:close/>
                    <a:moveTo>
                      <a:pt x="10799" y="0"/>
                    </a:moveTo>
                    <a:cubicBezTo>
                      <a:pt x="4821" y="0"/>
                      <a:pt x="0" y="4844"/>
                      <a:pt x="0" y="10786"/>
                    </a:cubicBezTo>
                    <a:cubicBezTo>
                      <a:pt x="0" y="16757"/>
                      <a:pt x="4821" y="21600"/>
                      <a:pt x="10799" y="21600"/>
                    </a:cubicBezTo>
                    <a:cubicBezTo>
                      <a:pt x="16751" y="21600"/>
                      <a:pt x="21600" y="16757"/>
                      <a:pt x="21600" y="10786"/>
                    </a:cubicBezTo>
                    <a:cubicBezTo>
                      <a:pt x="21600" y="4844"/>
                      <a:pt x="16751" y="0"/>
                      <a:pt x="10799" y="0"/>
                    </a:cubicBezTo>
                    <a:close/>
                  </a:path>
                </a:pathLst>
              </a:custGeom>
              <a:solidFill>
                <a:srgbClr val="3D3D3D"/>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59" name="Google Shape;663;p14"/>
              <p:cNvSpPr/>
              <p:nvPr/>
            </p:nvSpPr>
            <p:spPr>
              <a:xfrm rot="10800000">
                <a:off x="136116" y="136100"/>
                <a:ext cx="235788" cy="235762"/>
              </a:xfrm>
              <a:custGeom>
                <a:avLst/>
                <a:gdLst/>
                <a:ahLst/>
                <a:cxnLst>
                  <a:cxn ang="0">
                    <a:pos x="wd2" y="hd2"/>
                  </a:cxn>
                  <a:cxn ang="5400000">
                    <a:pos x="wd2" y="hd2"/>
                  </a:cxn>
                  <a:cxn ang="10800000">
                    <a:pos x="wd2" y="hd2"/>
                  </a:cxn>
                  <a:cxn ang="16200000">
                    <a:pos x="wd2" y="hd2"/>
                  </a:cxn>
                </a:cxnLst>
                <a:rect l="0" t="0" r="r" b="b"/>
                <a:pathLst>
                  <a:path w="21600" h="21600" extrusionOk="0">
                    <a:moveTo>
                      <a:pt x="10821" y="0"/>
                    </a:moveTo>
                    <a:cubicBezTo>
                      <a:pt x="4853" y="0"/>
                      <a:pt x="0" y="4855"/>
                      <a:pt x="0" y="10777"/>
                    </a:cubicBezTo>
                    <a:cubicBezTo>
                      <a:pt x="0" y="16745"/>
                      <a:pt x="4853" y="21600"/>
                      <a:pt x="10821" y="21600"/>
                    </a:cubicBezTo>
                    <a:cubicBezTo>
                      <a:pt x="16789" y="21600"/>
                      <a:pt x="21600" y="16745"/>
                      <a:pt x="21600" y="10777"/>
                    </a:cubicBezTo>
                    <a:cubicBezTo>
                      <a:pt x="21600" y="4855"/>
                      <a:pt x="16789" y="0"/>
                      <a:pt x="10821"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sp>
            <p:nvSpPr>
              <p:cNvPr id="460" name="Google Shape;664;p14"/>
              <p:cNvSpPr/>
              <p:nvPr/>
            </p:nvSpPr>
            <p:spPr>
              <a:xfrm rot="10800000">
                <a:off x="131754" y="132218"/>
                <a:ext cx="244033" cy="243526"/>
              </a:xfrm>
              <a:custGeom>
                <a:avLst/>
                <a:gdLst/>
                <a:ahLst/>
                <a:cxnLst>
                  <a:cxn ang="0">
                    <a:pos x="wd2" y="hd2"/>
                  </a:cxn>
                  <a:cxn ang="5400000">
                    <a:pos x="wd2" y="hd2"/>
                  </a:cxn>
                  <a:cxn ang="10800000">
                    <a:pos x="wd2" y="hd2"/>
                  </a:cxn>
                  <a:cxn ang="16200000">
                    <a:pos x="wd2" y="hd2"/>
                  </a:cxn>
                </a:cxnLst>
                <a:rect l="0" t="0" r="r" b="b"/>
                <a:pathLst>
                  <a:path w="21600" h="21600" extrusionOk="0">
                    <a:moveTo>
                      <a:pt x="10799" y="689"/>
                    </a:moveTo>
                    <a:cubicBezTo>
                      <a:pt x="13596" y="689"/>
                      <a:pt x="16092" y="1810"/>
                      <a:pt x="17899" y="3664"/>
                    </a:cubicBezTo>
                    <a:cubicBezTo>
                      <a:pt x="19751" y="5476"/>
                      <a:pt x="20868" y="8019"/>
                      <a:pt x="20868" y="10778"/>
                    </a:cubicBezTo>
                    <a:cubicBezTo>
                      <a:pt x="20868" y="13581"/>
                      <a:pt x="19751" y="16124"/>
                      <a:pt x="17899" y="17935"/>
                    </a:cubicBezTo>
                    <a:cubicBezTo>
                      <a:pt x="16092" y="19747"/>
                      <a:pt x="13596" y="20867"/>
                      <a:pt x="10799" y="20867"/>
                    </a:cubicBezTo>
                    <a:cubicBezTo>
                      <a:pt x="8004" y="20867"/>
                      <a:pt x="5508" y="19747"/>
                      <a:pt x="3656" y="17935"/>
                    </a:cubicBezTo>
                    <a:cubicBezTo>
                      <a:pt x="1849" y="16124"/>
                      <a:pt x="730" y="13581"/>
                      <a:pt x="730" y="10778"/>
                    </a:cubicBezTo>
                    <a:cubicBezTo>
                      <a:pt x="730" y="8019"/>
                      <a:pt x="1849" y="5476"/>
                      <a:pt x="3656" y="3664"/>
                    </a:cubicBezTo>
                    <a:cubicBezTo>
                      <a:pt x="5508" y="1810"/>
                      <a:pt x="8004" y="689"/>
                      <a:pt x="10799" y="689"/>
                    </a:cubicBezTo>
                    <a:close/>
                    <a:moveTo>
                      <a:pt x="10799" y="0"/>
                    </a:moveTo>
                    <a:cubicBezTo>
                      <a:pt x="4818" y="0"/>
                      <a:pt x="0" y="4828"/>
                      <a:pt x="0" y="10778"/>
                    </a:cubicBezTo>
                    <a:cubicBezTo>
                      <a:pt x="0" y="16772"/>
                      <a:pt x="4818" y="21600"/>
                      <a:pt x="10799" y="21600"/>
                    </a:cubicBezTo>
                    <a:cubicBezTo>
                      <a:pt x="16737" y="21600"/>
                      <a:pt x="21600" y="16772"/>
                      <a:pt x="21600" y="10778"/>
                    </a:cubicBezTo>
                    <a:cubicBezTo>
                      <a:pt x="21600" y="4828"/>
                      <a:pt x="16737" y="0"/>
                      <a:pt x="10799" y="0"/>
                    </a:cubicBezTo>
                    <a:close/>
                  </a:path>
                </a:pathLst>
              </a:custGeom>
              <a:solidFill>
                <a:srgbClr val="3D3D3D"/>
              </a:solidFill>
              <a:ln w="12700" cap="flat">
                <a:noFill/>
                <a:miter lim="400000"/>
              </a:ln>
              <a:effectLst/>
            </p:spPr>
            <p:txBody>
              <a:bodyPr wrap="square" lIns="45719" tIns="45719" rIns="45719" bIns="45719" numCol="1" anchor="ctr">
                <a:noAutofit/>
              </a:bodyPr>
              <a:lstStyle/>
              <a:p>
                <a:pPr>
                  <a:defRPr>
                    <a:solidFill>
                      <a:srgbClr val="000000"/>
                    </a:solidFill>
                  </a:defRPr>
                </a:pPr>
                <a:endParaRPr sz="1867"/>
              </a:p>
            </p:txBody>
          </p:sp>
        </p:grpSp>
      </p:grpSp>
      <p:sp>
        <p:nvSpPr>
          <p:cNvPr id="46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762153352"/>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6"/>
        <p:cNvGrpSpPr/>
        <p:nvPr/>
      </p:nvGrpSpPr>
      <p:grpSpPr>
        <a:xfrm>
          <a:off x="0" y="0"/>
          <a:ext cx="0" cy="0"/>
          <a:chOff x="0" y="0"/>
          <a:chExt cx="0" cy="0"/>
        </a:xfrm>
      </p:grpSpPr>
      <p:sp>
        <p:nvSpPr>
          <p:cNvPr id="387" name="Google Shape;387;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8" name="Google Shape;388;p89"/>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89"/>
        <p:cNvGrpSpPr/>
        <p:nvPr/>
      </p:nvGrpSpPr>
      <p:grpSpPr>
        <a:xfrm>
          <a:off x="0" y="0"/>
          <a:ext cx="0" cy="0"/>
          <a:chOff x="0" y="0"/>
          <a:chExt cx="0" cy="0"/>
        </a:xfrm>
      </p:grpSpPr>
      <p:sp>
        <p:nvSpPr>
          <p:cNvPr id="390" name="Google Shape;390;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1" name="Google Shape;391;p9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92"/>
        <p:cNvGrpSpPr/>
        <p:nvPr/>
      </p:nvGrpSpPr>
      <p:grpSpPr>
        <a:xfrm>
          <a:off x="0" y="0"/>
          <a:ext cx="0" cy="0"/>
          <a:chOff x="0" y="0"/>
          <a:chExt cx="0" cy="0"/>
        </a:xfrm>
      </p:grpSpPr>
      <p:sp>
        <p:nvSpPr>
          <p:cNvPr id="393" name="Google Shape;393;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9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5" name="Google Shape;395;p9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6"/>
        <p:cNvGrpSpPr/>
        <p:nvPr/>
      </p:nvGrpSpPr>
      <p:grpSpPr>
        <a:xfrm>
          <a:off x="0" y="0"/>
          <a:ext cx="0" cy="0"/>
          <a:chOff x="0" y="0"/>
          <a:chExt cx="0" cy="0"/>
        </a:xfrm>
      </p:grpSpPr>
      <p:sp>
        <p:nvSpPr>
          <p:cNvPr id="397" name="Google Shape;397;p9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98"/>
        <p:cNvGrpSpPr/>
        <p:nvPr/>
      </p:nvGrpSpPr>
      <p:grpSpPr>
        <a:xfrm>
          <a:off x="0" y="0"/>
          <a:ext cx="0" cy="0"/>
          <a:chOff x="0" y="0"/>
          <a:chExt cx="0" cy="0"/>
        </a:xfrm>
      </p:grpSpPr>
      <p:sp>
        <p:nvSpPr>
          <p:cNvPr id="399" name="Google Shape;399;p93"/>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00"/>
        <p:cNvGrpSpPr/>
        <p:nvPr/>
      </p:nvGrpSpPr>
      <p:grpSpPr>
        <a:xfrm>
          <a:off x="0" y="0"/>
          <a:ext cx="0" cy="0"/>
          <a:chOff x="0" y="0"/>
          <a:chExt cx="0" cy="0"/>
        </a:xfrm>
      </p:grpSpPr>
      <p:sp>
        <p:nvSpPr>
          <p:cNvPr id="401" name="Google Shape;40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2" name="Google Shape;402;p9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3" name="Google Shape;403;p9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4" name="Google Shape;404;p9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05"/>
        <p:cNvGrpSpPr/>
        <p:nvPr/>
      </p:nvGrpSpPr>
      <p:grpSpPr>
        <a:xfrm>
          <a:off x="0" y="0"/>
          <a:ext cx="0" cy="0"/>
          <a:chOff x="0" y="0"/>
          <a:chExt cx="0" cy="0"/>
        </a:xfrm>
      </p:grpSpPr>
      <p:sp>
        <p:nvSpPr>
          <p:cNvPr id="406" name="Google Shape;40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7" name="Google Shape;407;p9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8" name="Google Shape;40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9" name="Google Shape;409;p95"/>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0"/>
        <p:cNvGrpSpPr/>
        <p:nvPr/>
      </p:nvGrpSpPr>
      <p:grpSpPr>
        <a:xfrm>
          <a:off x="0" y="0"/>
          <a:ext cx="0" cy="0"/>
          <a:chOff x="0" y="0"/>
          <a:chExt cx="0" cy="0"/>
        </a:xfrm>
      </p:grpSpPr>
      <p:sp>
        <p:nvSpPr>
          <p:cNvPr id="411" name="Google Shape;41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9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3" name="Google Shape;413;p9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4" name="Google Shape;414;p96"/>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5"/>
        <p:cNvGrpSpPr/>
        <p:nvPr/>
      </p:nvGrpSpPr>
      <p:grpSpPr>
        <a:xfrm>
          <a:off x="0" y="0"/>
          <a:ext cx="0" cy="0"/>
          <a:chOff x="0" y="0"/>
          <a:chExt cx="0" cy="0"/>
        </a:xfrm>
      </p:grpSpPr>
      <p:sp>
        <p:nvSpPr>
          <p:cNvPr id="416" name="Google Shape;416;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97"/>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8" name="Google Shape;418;p97"/>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19"/>
        <p:cNvGrpSpPr/>
        <p:nvPr/>
      </p:nvGrpSpPr>
      <p:grpSpPr>
        <a:xfrm>
          <a:off x="0" y="0"/>
          <a:ext cx="0" cy="0"/>
          <a:chOff x="0" y="0"/>
          <a:chExt cx="0" cy="0"/>
        </a:xfrm>
      </p:grpSpPr>
      <p:sp>
        <p:nvSpPr>
          <p:cNvPr id="420" name="Google Shape;420;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9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2" name="Google Shape;422;p9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3" name="Google Shape;423;p9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4" name="Google Shape;424;p98"/>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38"/>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25"/>
        <p:cNvGrpSpPr/>
        <p:nvPr/>
      </p:nvGrpSpPr>
      <p:grpSpPr>
        <a:xfrm>
          <a:off x="0" y="0"/>
          <a:ext cx="0" cy="0"/>
          <a:chOff x="0" y="0"/>
          <a:chExt cx="0" cy="0"/>
        </a:xfrm>
      </p:grpSpPr>
      <p:sp>
        <p:nvSpPr>
          <p:cNvPr id="426" name="Google Shape;426;p9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99"/>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8" name="Google Shape;428;p99"/>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9" name="Google Shape;429;p99"/>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0" name="Google Shape;430;p99"/>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1" name="Google Shape;431;p99"/>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2" name="Google Shape;432;p99"/>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8"/>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62"/>
        <p:cNvGrpSpPr/>
        <p:nvPr/>
      </p:nvGrpSpPr>
      <p:grpSpPr>
        <a:xfrm>
          <a:off x="0" y="0"/>
          <a:ext cx="0" cy="0"/>
          <a:chOff x="0" y="0"/>
          <a:chExt cx="0" cy="0"/>
        </a:xfrm>
      </p:grpSpPr>
      <p:sp>
        <p:nvSpPr>
          <p:cNvPr id="563" name="Google Shape;563;p1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4" name="Google Shape;564;p11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65"/>
        <p:cNvGrpSpPr/>
        <p:nvPr/>
      </p:nvGrpSpPr>
      <p:grpSpPr>
        <a:xfrm>
          <a:off x="0" y="0"/>
          <a:ext cx="0" cy="0"/>
          <a:chOff x="0" y="0"/>
          <a:chExt cx="0" cy="0"/>
        </a:xfrm>
      </p:grpSpPr>
      <p:sp>
        <p:nvSpPr>
          <p:cNvPr id="566" name="Google Shape;566;p1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7" name="Google Shape;567;p11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8" name="Google Shape;568;p11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9"/>
        <p:cNvGrpSpPr/>
        <p:nvPr/>
      </p:nvGrpSpPr>
      <p:grpSpPr>
        <a:xfrm>
          <a:off x="0" y="0"/>
          <a:ext cx="0" cy="0"/>
          <a:chOff x="0" y="0"/>
          <a:chExt cx="0" cy="0"/>
        </a:xfrm>
      </p:grpSpPr>
      <p:sp>
        <p:nvSpPr>
          <p:cNvPr id="570" name="Google Shape;570;p1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571"/>
        <p:cNvGrpSpPr/>
        <p:nvPr/>
      </p:nvGrpSpPr>
      <p:grpSpPr>
        <a:xfrm>
          <a:off x="0" y="0"/>
          <a:ext cx="0" cy="0"/>
          <a:chOff x="0" y="0"/>
          <a:chExt cx="0" cy="0"/>
        </a:xfrm>
      </p:grpSpPr>
      <p:sp>
        <p:nvSpPr>
          <p:cNvPr id="572" name="Google Shape;572;p115"/>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73"/>
        <p:cNvGrpSpPr/>
        <p:nvPr/>
      </p:nvGrpSpPr>
      <p:grpSpPr>
        <a:xfrm>
          <a:off x="0" y="0"/>
          <a:ext cx="0" cy="0"/>
          <a:chOff x="0" y="0"/>
          <a:chExt cx="0" cy="0"/>
        </a:xfrm>
      </p:grpSpPr>
      <p:sp>
        <p:nvSpPr>
          <p:cNvPr id="574" name="Google Shape;574;p1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5" name="Google Shape;575;p11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6" name="Google Shape;576;p11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7" name="Google Shape;577;p11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78"/>
        <p:cNvGrpSpPr/>
        <p:nvPr/>
      </p:nvGrpSpPr>
      <p:grpSpPr>
        <a:xfrm>
          <a:off x="0" y="0"/>
          <a:ext cx="0" cy="0"/>
          <a:chOff x="0" y="0"/>
          <a:chExt cx="0" cy="0"/>
        </a:xfrm>
      </p:grpSpPr>
      <p:sp>
        <p:nvSpPr>
          <p:cNvPr id="579" name="Google Shape;579;p1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0" name="Google Shape;580;p11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1" name="Google Shape;581;p11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2" name="Google Shape;582;p11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83"/>
        <p:cNvGrpSpPr/>
        <p:nvPr/>
      </p:nvGrpSpPr>
      <p:grpSpPr>
        <a:xfrm>
          <a:off x="0" y="0"/>
          <a:ext cx="0" cy="0"/>
          <a:chOff x="0" y="0"/>
          <a:chExt cx="0" cy="0"/>
        </a:xfrm>
      </p:grpSpPr>
      <p:sp>
        <p:nvSpPr>
          <p:cNvPr id="584" name="Google Shape;584;p1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5" name="Google Shape;585;p11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6" name="Google Shape;586;p11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7" name="Google Shape;587;p11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88"/>
        <p:cNvGrpSpPr/>
        <p:nvPr/>
      </p:nvGrpSpPr>
      <p:grpSpPr>
        <a:xfrm>
          <a:off x="0" y="0"/>
          <a:ext cx="0" cy="0"/>
          <a:chOff x="0" y="0"/>
          <a:chExt cx="0" cy="0"/>
        </a:xfrm>
      </p:grpSpPr>
      <p:sp>
        <p:nvSpPr>
          <p:cNvPr id="589" name="Google Shape;589;p1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0" name="Google Shape;590;p11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1" name="Google Shape;591;p11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3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92"/>
        <p:cNvGrpSpPr/>
        <p:nvPr/>
      </p:nvGrpSpPr>
      <p:grpSpPr>
        <a:xfrm>
          <a:off x="0" y="0"/>
          <a:ext cx="0" cy="0"/>
          <a:chOff x="0" y="0"/>
          <a:chExt cx="0" cy="0"/>
        </a:xfrm>
      </p:grpSpPr>
      <p:sp>
        <p:nvSpPr>
          <p:cNvPr id="593" name="Google Shape;593;p1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4" name="Google Shape;594;p12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5" name="Google Shape;595;p12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6" name="Google Shape;596;p12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7" name="Google Shape;597;p12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98"/>
        <p:cNvGrpSpPr/>
        <p:nvPr/>
      </p:nvGrpSpPr>
      <p:grpSpPr>
        <a:xfrm>
          <a:off x="0" y="0"/>
          <a:ext cx="0" cy="0"/>
          <a:chOff x="0" y="0"/>
          <a:chExt cx="0" cy="0"/>
        </a:xfrm>
      </p:grpSpPr>
      <p:sp>
        <p:nvSpPr>
          <p:cNvPr id="599" name="Google Shape;599;p1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0" name="Google Shape;600;p12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1" name="Google Shape;601;p12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2" name="Google Shape;602;p12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3" name="Google Shape;603;p12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4" name="Google Shape;604;p12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5" name="Google Shape;605;p12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0"/>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1"/>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1.png"/><Relationship Id="rId18" Type="http://schemas.openxmlformats.org/officeDocument/2006/relationships/image" Target="../media/image9.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17" Type="http://schemas.openxmlformats.org/officeDocument/2006/relationships/image" Target="../media/image8.png"/><Relationship Id="rId2" Type="http://schemas.openxmlformats.org/officeDocument/2006/relationships/slideLayout" Target="../slideLayouts/slideLayout62.xml"/><Relationship Id="rId16" Type="http://schemas.openxmlformats.org/officeDocument/2006/relationships/image" Target="../media/image7.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6.png"/><Relationship Id="rId10" Type="http://schemas.openxmlformats.org/officeDocument/2006/relationships/slideLayout" Target="../slideLayouts/slideLayout70.xml"/><Relationship Id="rId19" Type="http://schemas.openxmlformats.org/officeDocument/2006/relationships/image" Target="../media/image10.png"/><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8"/>
          <p:cNvSpPr/>
          <p:nvPr/>
        </p:nvSpPr>
        <p:spPr>
          <a:xfrm>
            <a:off x="0" y="0"/>
            <a:ext cx="12191400" cy="68572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8"/>
          <p:cNvPicPr preferRelativeResize="0"/>
          <p:nvPr/>
        </p:nvPicPr>
        <p:blipFill rotWithShape="1">
          <a:blip r:embed="rId14">
            <a:alphaModFix/>
          </a:blip>
          <a:srcRect l="81836" t="-4712" b="16530"/>
          <a:stretch/>
        </p:blipFill>
        <p:spPr>
          <a:xfrm>
            <a:off x="11547720" y="188640"/>
            <a:ext cx="423720" cy="459000"/>
          </a:xfrm>
          <a:prstGeom prst="rect">
            <a:avLst/>
          </a:prstGeom>
          <a:noFill/>
          <a:ln>
            <a:noFill/>
          </a:ln>
        </p:spPr>
      </p:pic>
      <p:sp>
        <p:nvSpPr>
          <p:cNvPr id="8" name="Google Shape;8;p18"/>
          <p:cNvSpPr/>
          <p:nvPr/>
        </p:nvSpPr>
        <p:spPr>
          <a:xfrm>
            <a:off x="0" y="0"/>
            <a:ext cx="12191400" cy="68572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8"/>
          <p:cNvPicPr preferRelativeResize="0"/>
          <p:nvPr/>
        </p:nvPicPr>
        <p:blipFill rotWithShape="1">
          <a:blip r:embed="rId15">
            <a:alphaModFix/>
          </a:blip>
          <a:srcRect t="18343" b="19134"/>
          <a:stretch/>
        </p:blipFill>
        <p:spPr>
          <a:xfrm flipH="1">
            <a:off x="912240" y="-3600"/>
            <a:ext cx="11298600" cy="6857280"/>
          </a:xfrm>
          <a:prstGeom prst="rect">
            <a:avLst/>
          </a:prstGeom>
          <a:noFill/>
          <a:ln>
            <a:noFill/>
          </a:ln>
        </p:spPr>
      </p:pic>
      <p:pic>
        <p:nvPicPr>
          <p:cNvPr id="10" name="Google Shape;10;p18"/>
          <p:cNvPicPr preferRelativeResize="0"/>
          <p:nvPr/>
        </p:nvPicPr>
        <p:blipFill rotWithShape="1">
          <a:blip r:embed="rId14">
            <a:alphaModFix/>
          </a:blip>
          <a:srcRect/>
          <a:stretch/>
        </p:blipFill>
        <p:spPr>
          <a:xfrm>
            <a:off x="407880" y="6101640"/>
            <a:ext cx="2285280" cy="509400"/>
          </a:xfrm>
          <a:prstGeom prst="rect">
            <a:avLst/>
          </a:prstGeom>
          <a:noFill/>
          <a:ln>
            <a:noFill/>
          </a:ln>
        </p:spPr>
      </p:pic>
      <p:sp>
        <p:nvSpPr>
          <p:cNvPr id="11" name="Google Shape;11;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pic>
        <p:nvPicPr>
          <p:cNvPr id="62" name="Google Shape;62;p20"/>
          <p:cNvPicPr preferRelativeResize="0"/>
          <p:nvPr/>
        </p:nvPicPr>
        <p:blipFill rotWithShape="1">
          <a:blip r:embed="rId14">
            <a:alphaModFix/>
          </a:blip>
          <a:srcRect l="81836" t="-4712" b="16530"/>
          <a:stretch/>
        </p:blipFill>
        <p:spPr>
          <a:xfrm>
            <a:off x="11547720" y="188640"/>
            <a:ext cx="423720" cy="459000"/>
          </a:xfrm>
          <a:prstGeom prst="rect">
            <a:avLst/>
          </a:prstGeom>
          <a:noFill/>
          <a:ln>
            <a:noFill/>
          </a:ln>
        </p:spPr>
      </p:pic>
      <p:sp>
        <p:nvSpPr>
          <p:cNvPr id="63" name="Google Shape;63;p20"/>
          <p:cNvSpPr/>
          <p:nvPr/>
        </p:nvSpPr>
        <p:spPr>
          <a:xfrm>
            <a:off x="12496680" y="1590480"/>
            <a:ext cx="594360" cy="6206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Capgemini Blue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112</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173</a:t>
            </a:r>
            <a:endParaRPr sz="600" b="0" strike="noStrike">
              <a:solidFill>
                <a:schemeClr val="dk1"/>
              </a:solidFill>
              <a:latin typeface="Arial"/>
              <a:ea typeface="Arial"/>
              <a:cs typeface="Arial"/>
              <a:sym typeface="Arial"/>
            </a:endParaRPr>
          </a:p>
        </p:txBody>
      </p:sp>
      <p:sp>
        <p:nvSpPr>
          <p:cNvPr id="64" name="Google Shape;64;p20"/>
          <p:cNvSpPr/>
          <p:nvPr/>
        </p:nvSpPr>
        <p:spPr>
          <a:xfrm>
            <a:off x="13091760" y="1590480"/>
            <a:ext cx="594360" cy="6206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Vibrant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Blue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171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219</a:t>
            </a:r>
            <a:endParaRPr sz="600" b="0" strike="noStrike">
              <a:solidFill>
                <a:schemeClr val="dk1"/>
              </a:solidFill>
              <a:latin typeface="Arial"/>
              <a:ea typeface="Arial"/>
              <a:cs typeface="Arial"/>
              <a:sym typeface="Arial"/>
            </a:endParaRPr>
          </a:p>
        </p:txBody>
      </p:sp>
      <p:sp>
        <p:nvSpPr>
          <p:cNvPr id="65" name="Google Shape;65;p20"/>
          <p:cNvSpPr/>
          <p:nvPr/>
        </p:nvSpPr>
        <p:spPr>
          <a:xfrm>
            <a:off x="13686840" y="1590480"/>
            <a:ext cx="594360" cy="620640"/>
          </a:xfrm>
          <a:prstGeom prst="rect">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Deep</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43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61</a:t>
            </a:r>
            <a:endParaRPr sz="600" b="0" strike="noStrike">
              <a:solidFill>
                <a:schemeClr val="dk1"/>
              </a:solidFill>
              <a:latin typeface="Arial"/>
              <a:ea typeface="Arial"/>
              <a:cs typeface="Arial"/>
              <a:sym typeface="Arial"/>
            </a:endParaRPr>
          </a:p>
        </p:txBody>
      </p:sp>
      <p:sp>
        <p:nvSpPr>
          <p:cNvPr id="66" name="Google Shape;66;p20"/>
          <p:cNvSpPr/>
          <p:nvPr/>
        </p:nvSpPr>
        <p:spPr>
          <a:xfrm>
            <a:off x="14281920" y="1590480"/>
            <a:ext cx="594360" cy="6206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Tech</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Red</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48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76</a:t>
            </a:r>
            <a:endParaRPr sz="600" b="0" strike="noStrike">
              <a:solidFill>
                <a:schemeClr val="dk1"/>
              </a:solidFill>
              <a:latin typeface="Arial"/>
              <a:ea typeface="Arial"/>
              <a:cs typeface="Arial"/>
              <a:sym typeface="Arial"/>
            </a:endParaRPr>
          </a:p>
        </p:txBody>
      </p:sp>
      <p:sp>
        <p:nvSpPr>
          <p:cNvPr id="67" name="Google Shape;67;p20"/>
          <p:cNvSpPr/>
          <p:nvPr/>
        </p:nvSpPr>
        <p:spPr>
          <a:xfrm>
            <a:off x="14877000" y="1590480"/>
            <a:ext cx="594360" cy="6206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Zest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149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230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22</a:t>
            </a:r>
            <a:endParaRPr sz="600" b="0" strike="noStrike">
              <a:solidFill>
                <a:schemeClr val="dk1"/>
              </a:solidFill>
              <a:latin typeface="Arial"/>
              <a:ea typeface="Arial"/>
              <a:cs typeface="Arial"/>
              <a:sym typeface="Arial"/>
            </a:endParaRPr>
          </a:p>
        </p:txBody>
      </p:sp>
      <p:sp>
        <p:nvSpPr>
          <p:cNvPr id="68" name="Google Shape;68;p20"/>
          <p:cNvSpPr/>
          <p:nvPr/>
        </p:nvSpPr>
        <p:spPr>
          <a:xfrm>
            <a:off x="12496680" y="2468520"/>
            <a:ext cx="594360" cy="620640"/>
          </a:xfrm>
          <a:prstGeom prst="rect">
            <a:avLst/>
          </a:prstGeom>
          <a:solidFill>
            <a:srgbClr val="80B8D6"/>
          </a:solidFill>
          <a:ln>
            <a:noFill/>
          </a:ln>
        </p:spPr>
        <p:txBody>
          <a:bodyPr spcFirstLastPara="1" wrap="square" lIns="0" tIns="0" rIns="0" bIns="0" anchor="ctr" anchorCtr="0">
            <a:noAutofit/>
          </a:bodyPr>
          <a:lstStyle/>
          <a:p>
            <a:pPr marL="58680" marR="0" lvl="0" indent="0" algn="l"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Capgemini Blue</a:t>
            </a:r>
            <a:r>
              <a:rPr lang="en-US" sz="600" b="0" strike="noStrike">
                <a:solidFill>
                  <a:srgbClr val="FFFFFF"/>
                </a:solidFill>
                <a:latin typeface="Verdana"/>
                <a:ea typeface="Verdana"/>
                <a:cs typeface="Verdana"/>
                <a:sym typeface="Verdana"/>
              </a:rPr>
              <a:t> (-50%)</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128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184</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214</a:t>
            </a:r>
            <a:endParaRPr sz="600" b="0" strike="noStrike">
              <a:solidFill>
                <a:schemeClr val="dk1"/>
              </a:solidFill>
              <a:latin typeface="Arial"/>
              <a:ea typeface="Arial"/>
              <a:cs typeface="Arial"/>
              <a:sym typeface="Arial"/>
            </a:endParaRPr>
          </a:p>
        </p:txBody>
      </p:sp>
      <p:sp>
        <p:nvSpPr>
          <p:cNvPr id="69" name="Google Shape;69;p20"/>
          <p:cNvSpPr/>
          <p:nvPr/>
        </p:nvSpPr>
        <p:spPr>
          <a:xfrm>
            <a:off x="13091760" y="2468520"/>
            <a:ext cx="594360" cy="620640"/>
          </a:xfrm>
          <a:prstGeom prst="rect">
            <a:avLst/>
          </a:prstGeom>
          <a:solidFill>
            <a:srgbClr val="88D5ED"/>
          </a:solidFill>
          <a:ln>
            <a:noFill/>
          </a:ln>
        </p:spPr>
        <p:txBody>
          <a:bodyPr spcFirstLastPara="1" wrap="square" lIns="0" tIns="0" rIns="0" bIns="0" anchor="ctr" anchorCtr="0">
            <a:noAutofit/>
          </a:bodyPr>
          <a:lstStyle/>
          <a:p>
            <a:pPr marL="58680" marR="0" lvl="0" indent="0" algn="l"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Vibrant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Blue</a:t>
            </a:r>
            <a:r>
              <a:rPr lang="en-US" sz="600" b="0" strike="noStrike">
                <a:solidFill>
                  <a:srgbClr val="FFFFFF"/>
                </a:solidFill>
                <a:latin typeface="Verdana"/>
                <a:ea typeface="Verdana"/>
                <a:cs typeface="Verdana"/>
                <a:sym typeface="Verdana"/>
              </a:rPr>
              <a:t> (-50%)</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136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213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237</a:t>
            </a:r>
            <a:endParaRPr sz="600" b="0" strike="noStrike">
              <a:solidFill>
                <a:schemeClr val="dk1"/>
              </a:solidFill>
              <a:latin typeface="Arial"/>
              <a:ea typeface="Arial"/>
              <a:cs typeface="Arial"/>
              <a:sym typeface="Arial"/>
            </a:endParaRPr>
          </a:p>
        </p:txBody>
      </p:sp>
      <p:sp>
        <p:nvSpPr>
          <p:cNvPr id="70" name="Google Shape;70;p20"/>
          <p:cNvSpPr/>
          <p:nvPr/>
        </p:nvSpPr>
        <p:spPr>
          <a:xfrm>
            <a:off x="13686840" y="2468520"/>
            <a:ext cx="594360" cy="62064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109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100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204</a:t>
            </a:r>
            <a:endParaRPr sz="600" b="0" strike="noStrike">
              <a:solidFill>
                <a:schemeClr val="dk1"/>
              </a:solidFill>
              <a:latin typeface="Arial"/>
              <a:ea typeface="Arial"/>
              <a:cs typeface="Arial"/>
              <a:sym typeface="Arial"/>
            </a:endParaRPr>
          </a:p>
        </p:txBody>
      </p:sp>
      <p:sp>
        <p:nvSpPr>
          <p:cNvPr id="71" name="Google Shape;71;p20"/>
          <p:cNvSpPr/>
          <p:nvPr/>
        </p:nvSpPr>
        <p:spPr>
          <a:xfrm>
            <a:off x="14281920" y="2468520"/>
            <a:ext cx="594360" cy="62064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Orange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99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39</a:t>
            </a:r>
            <a:endParaRPr sz="600" b="0" strike="noStrike">
              <a:solidFill>
                <a:schemeClr val="dk1"/>
              </a:solidFill>
              <a:latin typeface="Arial"/>
              <a:ea typeface="Arial"/>
              <a:cs typeface="Arial"/>
              <a:sym typeface="Arial"/>
            </a:endParaRPr>
          </a:p>
        </p:txBody>
      </p:sp>
      <p:sp>
        <p:nvSpPr>
          <p:cNvPr id="72" name="Google Shape;72;p20"/>
          <p:cNvSpPr/>
          <p:nvPr/>
        </p:nvSpPr>
        <p:spPr>
          <a:xfrm>
            <a:off x="14877000" y="2468520"/>
            <a:ext cx="594360" cy="62064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200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22</a:t>
            </a:r>
            <a:endParaRPr sz="600" b="0" strike="noStrike">
              <a:solidFill>
                <a:schemeClr val="dk1"/>
              </a:solidFill>
              <a:latin typeface="Arial"/>
              <a:ea typeface="Arial"/>
              <a:cs typeface="Arial"/>
              <a:sym typeface="Arial"/>
            </a:endParaRPr>
          </a:p>
        </p:txBody>
      </p:sp>
      <p:sp>
        <p:nvSpPr>
          <p:cNvPr id="73" name="Google Shape;73;p20"/>
          <p:cNvSpPr/>
          <p:nvPr/>
        </p:nvSpPr>
        <p:spPr>
          <a:xfrm>
            <a:off x="13686840" y="3089880"/>
            <a:ext cx="594360" cy="62064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126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57</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186</a:t>
            </a:r>
            <a:endParaRPr sz="600" b="0" strike="noStrike">
              <a:solidFill>
                <a:schemeClr val="dk1"/>
              </a:solidFill>
              <a:latin typeface="Arial"/>
              <a:ea typeface="Arial"/>
              <a:cs typeface="Arial"/>
              <a:sym typeface="Arial"/>
            </a:endParaRPr>
          </a:p>
        </p:txBody>
      </p:sp>
      <p:sp>
        <p:nvSpPr>
          <p:cNvPr id="74" name="Google Shape;74;p20"/>
          <p:cNvSpPr/>
          <p:nvPr/>
        </p:nvSpPr>
        <p:spPr>
          <a:xfrm>
            <a:off x="14877000" y="3089880"/>
            <a:ext cx="594360" cy="62064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195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123</a:t>
            </a:r>
            <a:endParaRPr sz="600" b="0" strike="noStrike">
              <a:solidFill>
                <a:schemeClr val="dk1"/>
              </a:solidFill>
              <a:latin typeface="Arial"/>
              <a:ea typeface="Arial"/>
              <a:cs typeface="Arial"/>
              <a:sym typeface="Arial"/>
            </a:endParaRPr>
          </a:p>
        </p:txBody>
      </p:sp>
      <p:sp>
        <p:nvSpPr>
          <p:cNvPr id="75" name="Google Shape;75;p20"/>
          <p:cNvSpPr/>
          <p:nvPr/>
        </p:nvSpPr>
        <p:spPr>
          <a:xfrm>
            <a:off x="14877000" y="4948920"/>
            <a:ext cx="594360" cy="62064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Dark</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99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107</a:t>
            </a:r>
            <a:endParaRPr sz="600" b="0" strike="noStrike">
              <a:solidFill>
                <a:schemeClr val="dk1"/>
              </a:solidFill>
              <a:latin typeface="Arial"/>
              <a:ea typeface="Arial"/>
              <a:cs typeface="Arial"/>
              <a:sym typeface="Arial"/>
            </a:endParaRPr>
          </a:p>
        </p:txBody>
      </p:sp>
      <p:sp>
        <p:nvSpPr>
          <p:cNvPr id="76" name="Google Shape;76;p20"/>
          <p:cNvSpPr/>
          <p:nvPr/>
        </p:nvSpPr>
        <p:spPr>
          <a:xfrm>
            <a:off x="14877000" y="4330080"/>
            <a:ext cx="594360" cy="62064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Aqua</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153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156</a:t>
            </a:r>
            <a:endParaRPr sz="600" b="0" strike="noStrike">
              <a:solidFill>
                <a:schemeClr val="dk1"/>
              </a:solidFill>
              <a:latin typeface="Arial"/>
              <a:ea typeface="Arial"/>
              <a:cs typeface="Arial"/>
              <a:sym typeface="Arial"/>
            </a:endParaRPr>
          </a:p>
        </p:txBody>
      </p:sp>
      <p:sp>
        <p:nvSpPr>
          <p:cNvPr id="77" name="Google Shape;77;p20"/>
          <p:cNvSpPr/>
          <p:nvPr/>
        </p:nvSpPr>
        <p:spPr>
          <a:xfrm>
            <a:off x="14877000" y="3711240"/>
            <a:ext cx="594360" cy="62064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Aqua</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209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208</a:t>
            </a:r>
            <a:endParaRPr sz="600" b="0" strike="noStrike">
              <a:solidFill>
                <a:schemeClr val="dk1"/>
              </a:solidFill>
              <a:latin typeface="Arial"/>
              <a:ea typeface="Arial"/>
              <a:cs typeface="Arial"/>
              <a:sym typeface="Arial"/>
            </a:endParaRPr>
          </a:p>
        </p:txBody>
      </p:sp>
      <p:sp>
        <p:nvSpPr>
          <p:cNvPr id="78" name="Google Shape;78;p20"/>
          <p:cNvSpPr/>
          <p:nvPr/>
        </p:nvSpPr>
        <p:spPr>
          <a:xfrm>
            <a:off x="14281920" y="3089880"/>
            <a:ext cx="594360" cy="620640"/>
          </a:xfrm>
          <a:prstGeom prst="rect">
            <a:avLst/>
          </a:prstGeom>
          <a:solidFill>
            <a:srgbClr val="FF0C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Peach</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126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131</a:t>
            </a:r>
            <a:endParaRPr sz="600" b="0" strike="noStrike">
              <a:solidFill>
                <a:schemeClr val="dk1"/>
              </a:solidFill>
              <a:latin typeface="Arial"/>
              <a:ea typeface="Arial"/>
              <a:cs typeface="Arial"/>
              <a:sym typeface="Arial"/>
            </a:endParaRPr>
          </a:p>
        </p:txBody>
      </p:sp>
      <p:sp>
        <p:nvSpPr>
          <p:cNvPr id="79" name="Google Shape;79;p20"/>
          <p:cNvSpPr/>
          <p:nvPr/>
        </p:nvSpPr>
        <p:spPr>
          <a:xfrm>
            <a:off x="14281920" y="3711240"/>
            <a:ext cx="594360" cy="62064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Light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Claret</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203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41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128</a:t>
            </a:r>
            <a:endParaRPr sz="600" b="0" strike="noStrike">
              <a:solidFill>
                <a:schemeClr val="dk1"/>
              </a:solidFill>
              <a:latin typeface="Arial"/>
              <a:ea typeface="Arial"/>
              <a:cs typeface="Arial"/>
              <a:sym typeface="Arial"/>
            </a:endParaRPr>
          </a:p>
        </p:txBody>
      </p:sp>
      <p:sp>
        <p:nvSpPr>
          <p:cNvPr id="80" name="Google Shape;80;p20"/>
          <p:cNvSpPr/>
          <p:nvPr/>
        </p:nvSpPr>
        <p:spPr>
          <a:xfrm>
            <a:off x="14281920" y="4330080"/>
            <a:ext cx="594360" cy="62064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Claret</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134</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100</a:t>
            </a:r>
            <a:endParaRPr sz="600" b="0" strike="noStrike">
              <a:solidFill>
                <a:schemeClr val="dk1"/>
              </a:solidFill>
              <a:latin typeface="Arial"/>
              <a:ea typeface="Arial"/>
              <a:cs typeface="Arial"/>
              <a:sym typeface="Arial"/>
            </a:endParaRPr>
          </a:p>
        </p:txBody>
      </p:sp>
      <p:sp>
        <p:nvSpPr>
          <p:cNvPr id="81" name="Google Shape;81;p20"/>
          <p:cNvSpPr/>
          <p:nvPr/>
        </p:nvSpPr>
        <p:spPr>
          <a:xfrm>
            <a:off x="12500640" y="1405800"/>
            <a:ext cx="56160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Primary</a:t>
            </a:r>
            <a:endParaRPr sz="1000" b="0" strike="noStrike">
              <a:solidFill>
                <a:schemeClr val="dk1"/>
              </a:solidFill>
              <a:latin typeface="Arial"/>
              <a:ea typeface="Arial"/>
              <a:cs typeface="Arial"/>
              <a:sym typeface="Arial"/>
            </a:endParaRPr>
          </a:p>
        </p:txBody>
      </p:sp>
      <p:sp>
        <p:nvSpPr>
          <p:cNvPr id="82" name="Google Shape;82;p20"/>
          <p:cNvSpPr/>
          <p:nvPr/>
        </p:nvSpPr>
        <p:spPr>
          <a:xfrm>
            <a:off x="12502800" y="2285280"/>
            <a:ext cx="82980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Infographic</a:t>
            </a:r>
            <a:endParaRPr sz="1000" b="0" strike="noStrike">
              <a:solidFill>
                <a:schemeClr val="dk1"/>
              </a:solidFill>
              <a:latin typeface="Arial"/>
              <a:ea typeface="Arial"/>
              <a:cs typeface="Arial"/>
              <a:sym typeface="Arial"/>
            </a:endParaRPr>
          </a:p>
        </p:txBody>
      </p:sp>
      <p:sp>
        <p:nvSpPr>
          <p:cNvPr id="83" name="Google Shape;83;p20"/>
          <p:cNvSpPr/>
          <p:nvPr/>
        </p:nvSpPr>
        <p:spPr>
          <a:xfrm>
            <a:off x="13691520" y="1405800"/>
            <a:ext cx="74304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Secondary</a:t>
            </a:r>
            <a:endParaRPr sz="1000" b="0" strike="noStrike">
              <a:solidFill>
                <a:schemeClr val="dk1"/>
              </a:solidFill>
              <a:latin typeface="Arial"/>
              <a:ea typeface="Arial"/>
              <a:cs typeface="Arial"/>
              <a:sym typeface="Arial"/>
            </a:endParaRPr>
          </a:p>
        </p:txBody>
      </p:sp>
      <p:sp>
        <p:nvSpPr>
          <p:cNvPr id="84" name="Google Shape;84;p20"/>
          <p:cNvSpPr/>
          <p:nvPr/>
        </p:nvSpPr>
        <p:spPr>
          <a:xfrm>
            <a:off x="13686840" y="3711240"/>
            <a:ext cx="594360" cy="62064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Dark</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71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167</a:t>
            </a:r>
            <a:endParaRPr sz="600" b="0" strike="noStrike">
              <a:solidFill>
                <a:schemeClr val="dk1"/>
              </a:solidFill>
              <a:latin typeface="Arial"/>
              <a:ea typeface="Arial"/>
              <a:cs typeface="Arial"/>
              <a:sym typeface="Arial"/>
            </a:endParaRPr>
          </a:p>
        </p:txBody>
      </p:sp>
      <p:sp>
        <p:nvSpPr>
          <p:cNvPr id="85" name="Google Shape;85;p20"/>
          <p:cNvSpPr/>
          <p:nvPr/>
        </p:nvSpPr>
        <p:spPr>
          <a:xfrm>
            <a:off x="0" y="0"/>
            <a:ext cx="4439160" cy="685728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20"/>
          <p:cNvPicPr preferRelativeResize="0"/>
          <p:nvPr/>
        </p:nvPicPr>
        <p:blipFill rotWithShape="1">
          <a:blip r:embed="rId15">
            <a:alphaModFix/>
          </a:blip>
          <a:srcRect l="2838" r="32430"/>
          <a:stretch/>
        </p:blipFill>
        <p:spPr>
          <a:xfrm>
            <a:off x="4253760" y="-2160"/>
            <a:ext cx="7937640" cy="6897600"/>
          </a:xfrm>
          <a:prstGeom prst="rect">
            <a:avLst/>
          </a:prstGeom>
          <a:noFill/>
          <a:ln>
            <a:noFill/>
          </a:ln>
        </p:spPr>
      </p:pic>
      <p:sp>
        <p:nvSpPr>
          <p:cNvPr id="87" name="Google Shape;87;p20"/>
          <p:cNvSpPr/>
          <p:nvPr/>
        </p:nvSpPr>
        <p:spPr>
          <a:xfrm>
            <a:off x="11474280" y="6555600"/>
            <a:ext cx="743400" cy="213480"/>
          </a:xfrm>
          <a:prstGeom prst="rect">
            <a:avLst/>
          </a:prstGeom>
          <a:noFill/>
          <a:ln>
            <a:noFill/>
          </a:ln>
        </p:spPr>
        <p:txBody>
          <a:bodyPr spcFirstLastPara="1" wrap="square" lIns="90000" tIns="45000" rIns="90000" bIns="45000" anchor="t" anchorCtr="0">
            <a:spAutoFit/>
          </a:bodyPr>
          <a:lstStyle/>
          <a:p>
            <a:pPr marL="0" marR="0" lvl="0" indent="0" algn="r" rtl="0">
              <a:lnSpc>
                <a:spcPct val="100000"/>
              </a:lnSpc>
              <a:spcBef>
                <a:spcPts val="0"/>
              </a:spcBef>
              <a:spcAft>
                <a:spcPts val="0"/>
              </a:spcAft>
              <a:buNone/>
            </a:pPr>
            <a:fld id="{00000000-1234-1234-1234-123412341234}" type="slidenum">
              <a:rPr lang="en-US" sz="800" b="0" strike="noStrike">
                <a:solidFill>
                  <a:srgbClr val="FFFFFF"/>
                </a:solidFill>
                <a:latin typeface="Verdana"/>
                <a:ea typeface="Verdana"/>
                <a:cs typeface="Verdana"/>
                <a:sym typeface="Verdana"/>
              </a:rPr>
              <a:t>‹#›</a:t>
            </a:fld>
            <a:endParaRPr sz="800" b="0" strike="noStrike">
              <a:solidFill>
                <a:schemeClr val="dk1"/>
              </a:solidFill>
              <a:latin typeface="Arial"/>
              <a:ea typeface="Arial"/>
              <a:cs typeface="Arial"/>
              <a:sym typeface="Arial"/>
            </a:endParaRPr>
          </a:p>
        </p:txBody>
      </p:sp>
      <p:sp>
        <p:nvSpPr>
          <p:cNvPr id="88" name="Google Shape;88;p20"/>
          <p:cNvSpPr/>
          <p:nvPr/>
        </p:nvSpPr>
        <p:spPr>
          <a:xfrm>
            <a:off x="3411360" y="6555600"/>
            <a:ext cx="2223000" cy="21888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800" b="0" strike="noStrike">
                <a:solidFill>
                  <a:srgbClr val="FFFFFF"/>
                </a:solidFill>
                <a:latin typeface="Verdana"/>
                <a:ea typeface="Verdana"/>
                <a:cs typeface="Verdana"/>
                <a:sym typeface="Verdana"/>
              </a:rPr>
              <a:t>© 2017 Capgemini. All rights reserved.</a:t>
            </a:r>
            <a:endParaRPr sz="800" b="0" strike="noStrike">
              <a:solidFill>
                <a:schemeClr val="dk1"/>
              </a:solidFill>
              <a:latin typeface="Arial"/>
              <a:ea typeface="Arial"/>
              <a:cs typeface="Arial"/>
              <a:sym typeface="Arial"/>
            </a:endParaRPr>
          </a:p>
        </p:txBody>
      </p:sp>
      <p:cxnSp>
        <p:nvCxnSpPr>
          <p:cNvPr id="89" name="Google Shape;89;p20"/>
          <p:cNvCxnSpPr/>
          <p:nvPr/>
        </p:nvCxnSpPr>
        <p:spPr>
          <a:xfrm rot="10800000">
            <a:off x="3283560" y="6587640"/>
            <a:ext cx="0" cy="155520"/>
          </a:xfrm>
          <a:prstGeom prst="straightConnector1">
            <a:avLst/>
          </a:prstGeom>
          <a:noFill/>
          <a:ln w="12600" cap="flat" cmpd="sng">
            <a:solidFill>
              <a:schemeClr val="lt1"/>
            </a:solidFill>
            <a:prstDash val="solid"/>
            <a:round/>
            <a:headEnd type="none" w="sm" len="sm"/>
            <a:tailEnd type="none" w="sm" len="sm"/>
          </a:ln>
        </p:spPr>
      </p:cxnSp>
      <p:sp>
        <p:nvSpPr>
          <p:cNvPr id="90" name="Google Shape;90;p20"/>
          <p:cNvSpPr/>
          <p:nvPr/>
        </p:nvSpPr>
        <p:spPr>
          <a:xfrm>
            <a:off x="407880" y="6555960"/>
            <a:ext cx="2828160" cy="218880"/>
          </a:xfrm>
          <a:prstGeom prst="rect">
            <a:avLst/>
          </a:prstGeom>
          <a:noFill/>
          <a:ln>
            <a:noFill/>
          </a:ln>
        </p:spPr>
        <p:txBody>
          <a:bodyPr spcFirstLastPara="1" wrap="square" lIns="0" tIns="0" rIns="0" bIns="0" anchor="ctr" anchorCtr="0">
            <a:noAutofit/>
          </a:bodyPr>
          <a:lstStyle/>
          <a:p>
            <a:pPr marL="0" marR="0" lvl="0" indent="0" algn="l" rtl="0">
              <a:lnSpc>
                <a:spcPct val="85000"/>
              </a:lnSpc>
              <a:spcBef>
                <a:spcPts val="0"/>
              </a:spcBef>
              <a:spcAft>
                <a:spcPts val="0"/>
              </a:spcAft>
              <a:buNone/>
            </a:pPr>
            <a:r>
              <a:rPr lang="en-US" sz="800" b="0" strike="noStrike">
                <a:solidFill>
                  <a:srgbClr val="FFFFFF"/>
                </a:solidFill>
                <a:latin typeface="Verdana"/>
                <a:ea typeface="Verdana"/>
                <a:cs typeface="Verdana"/>
                <a:sym typeface="Verdana"/>
              </a:rPr>
              <a:t>Presentation Title | Author | Date</a:t>
            </a:r>
            <a:endParaRPr sz="800" b="0" strike="noStrike">
              <a:solidFill>
                <a:schemeClr val="dk1"/>
              </a:solidFill>
              <a:latin typeface="Arial"/>
              <a:ea typeface="Arial"/>
              <a:cs typeface="Arial"/>
              <a:sym typeface="Arial"/>
            </a:endParaRPr>
          </a:p>
        </p:txBody>
      </p:sp>
      <p:sp>
        <p:nvSpPr>
          <p:cNvPr id="91" name="Google Shape;91;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
        <p:cNvGrpSpPr/>
        <p:nvPr/>
      </p:nvGrpSpPr>
      <p:grpSpPr>
        <a:xfrm>
          <a:off x="0" y="0"/>
          <a:ext cx="0" cy="0"/>
          <a:chOff x="0" y="0"/>
          <a:chExt cx="0" cy="0"/>
        </a:xfrm>
      </p:grpSpPr>
      <p:sp>
        <p:nvSpPr>
          <p:cNvPr id="142" name="Google Shape;142;p22"/>
          <p:cNvSpPr/>
          <p:nvPr/>
        </p:nvSpPr>
        <p:spPr>
          <a:xfrm>
            <a:off x="0" y="0"/>
            <a:ext cx="12191400" cy="68572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22"/>
          <p:cNvPicPr preferRelativeResize="0"/>
          <p:nvPr/>
        </p:nvPicPr>
        <p:blipFill rotWithShape="1">
          <a:blip r:embed="rId14">
            <a:alphaModFix/>
          </a:blip>
          <a:srcRect l="81836" t="-4712" b="16530"/>
          <a:stretch/>
        </p:blipFill>
        <p:spPr>
          <a:xfrm>
            <a:off x="11547720" y="188640"/>
            <a:ext cx="423720" cy="459000"/>
          </a:xfrm>
          <a:prstGeom prst="rect">
            <a:avLst/>
          </a:prstGeom>
          <a:noFill/>
          <a:ln>
            <a:noFill/>
          </a:ln>
        </p:spPr>
      </p:pic>
      <p:sp>
        <p:nvSpPr>
          <p:cNvPr id="144" name="Google Shape;144;p22"/>
          <p:cNvSpPr/>
          <p:nvPr/>
        </p:nvSpPr>
        <p:spPr>
          <a:xfrm>
            <a:off x="0" y="0"/>
            <a:ext cx="12191400" cy="68572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312840" y="0"/>
            <a:ext cx="8759520" cy="8102160"/>
          </a:xfrm>
          <a:custGeom>
            <a:avLst/>
            <a:gdLst/>
            <a:ahLst/>
            <a:cxnLst/>
            <a:rect l="l" t="t" r="r" b="b"/>
            <a:pathLst>
              <a:path w="1637" h="1514" extrusionOk="0">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22"/>
          <p:cNvPicPr preferRelativeResize="0"/>
          <p:nvPr/>
        </p:nvPicPr>
        <p:blipFill rotWithShape="1">
          <a:blip r:embed="rId15">
            <a:alphaModFix/>
          </a:blip>
          <a:srcRect l="9325" r="9324"/>
          <a:stretch/>
        </p:blipFill>
        <p:spPr>
          <a:xfrm>
            <a:off x="2273400" y="-1440"/>
            <a:ext cx="9918000" cy="6858720"/>
          </a:xfrm>
          <a:prstGeom prst="rect">
            <a:avLst/>
          </a:prstGeom>
          <a:noFill/>
          <a:ln>
            <a:noFill/>
          </a:ln>
        </p:spPr>
      </p:pic>
      <p:pic>
        <p:nvPicPr>
          <p:cNvPr id="147" name="Google Shape;147;p22"/>
          <p:cNvPicPr preferRelativeResize="0"/>
          <p:nvPr/>
        </p:nvPicPr>
        <p:blipFill rotWithShape="1">
          <a:blip r:embed="rId14">
            <a:alphaModFix/>
          </a:blip>
          <a:srcRect l="81836" t="-4712" b="16530"/>
          <a:stretch/>
        </p:blipFill>
        <p:spPr>
          <a:xfrm>
            <a:off x="11547720" y="188640"/>
            <a:ext cx="423720" cy="459000"/>
          </a:xfrm>
          <a:prstGeom prst="rect">
            <a:avLst/>
          </a:prstGeom>
          <a:noFill/>
          <a:ln>
            <a:noFill/>
          </a:ln>
        </p:spPr>
      </p:pic>
      <p:sp>
        <p:nvSpPr>
          <p:cNvPr id="148" name="Google Shape;148;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9" name="Google Shape;149;p2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0"/>
        <p:cNvGrpSpPr/>
        <p:nvPr/>
      </p:nvGrpSpPr>
      <p:grpSpPr>
        <a:xfrm>
          <a:off x="0" y="0"/>
          <a:ext cx="0" cy="0"/>
          <a:chOff x="0" y="0"/>
          <a:chExt cx="0" cy="0"/>
        </a:xfrm>
      </p:grpSpPr>
      <p:pic>
        <p:nvPicPr>
          <p:cNvPr id="281" name="Google Shape;281;p26"/>
          <p:cNvPicPr preferRelativeResize="0"/>
          <p:nvPr/>
        </p:nvPicPr>
        <p:blipFill rotWithShape="1">
          <a:blip r:embed="rId14">
            <a:alphaModFix/>
          </a:blip>
          <a:srcRect l="81836" t="-4712" b="16530"/>
          <a:stretch/>
        </p:blipFill>
        <p:spPr>
          <a:xfrm>
            <a:off x="11547720" y="188640"/>
            <a:ext cx="423720" cy="459000"/>
          </a:xfrm>
          <a:prstGeom prst="rect">
            <a:avLst/>
          </a:prstGeom>
          <a:noFill/>
          <a:ln>
            <a:noFill/>
          </a:ln>
        </p:spPr>
      </p:pic>
      <p:sp>
        <p:nvSpPr>
          <p:cNvPr id="282" name="Google Shape;282;p26"/>
          <p:cNvSpPr/>
          <p:nvPr/>
        </p:nvSpPr>
        <p:spPr>
          <a:xfrm>
            <a:off x="12496680" y="1590480"/>
            <a:ext cx="594360" cy="6206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Capgemini Blue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112</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173</a:t>
            </a:r>
            <a:endParaRPr sz="600" b="0" strike="noStrike">
              <a:solidFill>
                <a:schemeClr val="dk1"/>
              </a:solidFill>
              <a:latin typeface="Arial"/>
              <a:ea typeface="Arial"/>
              <a:cs typeface="Arial"/>
              <a:sym typeface="Arial"/>
            </a:endParaRPr>
          </a:p>
        </p:txBody>
      </p:sp>
      <p:sp>
        <p:nvSpPr>
          <p:cNvPr id="283" name="Google Shape;283;p26"/>
          <p:cNvSpPr/>
          <p:nvPr/>
        </p:nvSpPr>
        <p:spPr>
          <a:xfrm>
            <a:off x="13091760" y="1590480"/>
            <a:ext cx="594360" cy="6206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Vibrant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Blue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171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219</a:t>
            </a:r>
            <a:endParaRPr sz="600" b="0" strike="noStrike">
              <a:solidFill>
                <a:schemeClr val="dk1"/>
              </a:solidFill>
              <a:latin typeface="Arial"/>
              <a:ea typeface="Arial"/>
              <a:cs typeface="Arial"/>
              <a:sym typeface="Arial"/>
            </a:endParaRPr>
          </a:p>
        </p:txBody>
      </p:sp>
      <p:sp>
        <p:nvSpPr>
          <p:cNvPr id="284" name="Google Shape;284;p26"/>
          <p:cNvSpPr/>
          <p:nvPr/>
        </p:nvSpPr>
        <p:spPr>
          <a:xfrm>
            <a:off x="13686840" y="1590480"/>
            <a:ext cx="594360" cy="620640"/>
          </a:xfrm>
          <a:prstGeom prst="rect">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Deep</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43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61</a:t>
            </a:r>
            <a:endParaRPr sz="600" b="0" strike="noStrike">
              <a:solidFill>
                <a:schemeClr val="dk1"/>
              </a:solidFill>
              <a:latin typeface="Arial"/>
              <a:ea typeface="Arial"/>
              <a:cs typeface="Arial"/>
              <a:sym typeface="Arial"/>
            </a:endParaRPr>
          </a:p>
        </p:txBody>
      </p:sp>
      <p:sp>
        <p:nvSpPr>
          <p:cNvPr id="285" name="Google Shape;285;p26"/>
          <p:cNvSpPr/>
          <p:nvPr/>
        </p:nvSpPr>
        <p:spPr>
          <a:xfrm>
            <a:off x="14281920" y="1590480"/>
            <a:ext cx="594360" cy="6206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Tech</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Red</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48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76</a:t>
            </a:r>
            <a:endParaRPr sz="600" b="0" strike="noStrike">
              <a:solidFill>
                <a:schemeClr val="dk1"/>
              </a:solidFill>
              <a:latin typeface="Arial"/>
              <a:ea typeface="Arial"/>
              <a:cs typeface="Arial"/>
              <a:sym typeface="Arial"/>
            </a:endParaRPr>
          </a:p>
        </p:txBody>
      </p:sp>
      <p:sp>
        <p:nvSpPr>
          <p:cNvPr id="286" name="Google Shape;286;p26"/>
          <p:cNvSpPr/>
          <p:nvPr/>
        </p:nvSpPr>
        <p:spPr>
          <a:xfrm>
            <a:off x="14877000" y="1590480"/>
            <a:ext cx="594360" cy="6206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Zest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149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230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22</a:t>
            </a:r>
            <a:endParaRPr sz="600" b="0" strike="noStrike">
              <a:solidFill>
                <a:schemeClr val="dk1"/>
              </a:solidFill>
              <a:latin typeface="Arial"/>
              <a:ea typeface="Arial"/>
              <a:cs typeface="Arial"/>
              <a:sym typeface="Arial"/>
            </a:endParaRPr>
          </a:p>
        </p:txBody>
      </p:sp>
      <p:sp>
        <p:nvSpPr>
          <p:cNvPr id="287" name="Google Shape;287;p26"/>
          <p:cNvSpPr/>
          <p:nvPr/>
        </p:nvSpPr>
        <p:spPr>
          <a:xfrm>
            <a:off x="12496680" y="2468520"/>
            <a:ext cx="594360" cy="620640"/>
          </a:xfrm>
          <a:prstGeom prst="rect">
            <a:avLst/>
          </a:prstGeom>
          <a:solidFill>
            <a:srgbClr val="80B8D6"/>
          </a:solidFill>
          <a:ln>
            <a:noFill/>
          </a:ln>
        </p:spPr>
        <p:txBody>
          <a:bodyPr spcFirstLastPara="1" wrap="square" lIns="0" tIns="0" rIns="0" bIns="0" anchor="ctr" anchorCtr="0">
            <a:noAutofit/>
          </a:bodyPr>
          <a:lstStyle/>
          <a:p>
            <a:pPr marL="58680" marR="0" lvl="0" indent="0" algn="l"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Capgemini Blue</a:t>
            </a:r>
            <a:r>
              <a:rPr lang="en-US" sz="600" b="0" strike="noStrike">
                <a:solidFill>
                  <a:srgbClr val="FFFFFF"/>
                </a:solidFill>
                <a:latin typeface="Verdana"/>
                <a:ea typeface="Verdana"/>
                <a:cs typeface="Verdana"/>
                <a:sym typeface="Verdana"/>
              </a:rPr>
              <a:t> (-50%)</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128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184</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214</a:t>
            </a:r>
            <a:endParaRPr sz="600" b="0" strike="noStrike">
              <a:solidFill>
                <a:schemeClr val="dk1"/>
              </a:solidFill>
              <a:latin typeface="Arial"/>
              <a:ea typeface="Arial"/>
              <a:cs typeface="Arial"/>
              <a:sym typeface="Arial"/>
            </a:endParaRPr>
          </a:p>
        </p:txBody>
      </p:sp>
      <p:sp>
        <p:nvSpPr>
          <p:cNvPr id="288" name="Google Shape;288;p26"/>
          <p:cNvSpPr/>
          <p:nvPr/>
        </p:nvSpPr>
        <p:spPr>
          <a:xfrm>
            <a:off x="13091760" y="2468520"/>
            <a:ext cx="594360" cy="620640"/>
          </a:xfrm>
          <a:prstGeom prst="rect">
            <a:avLst/>
          </a:prstGeom>
          <a:solidFill>
            <a:srgbClr val="88D5ED"/>
          </a:solidFill>
          <a:ln>
            <a:noFill/>
          </a:ln>
        </p:spPr>
        <p:txBody>
          <a:bodyPr spcFirstLastPara="1" wrap="square" lIns="0" tIns="0" rIns="0" bIns="0" anchor="ctr" anchorCtr="0">
            <a:noAutofit/>
          </a:bodyPr>
          <a:lstStyle/>
          <a:p>
            <a:pPr marL="58680" marR="0" lvl="0" indent="0" algn="l"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Vibrant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Blue</a:t>
            </a:r>
            <a:r>
              <a:rPr lang="en-US" sz="600" b="0" strike="noStrike">
                <a:solidFill>
                  <a:srgbClr val="FFFFFF"/>
                </a:solidFill>
                <a:latin typeface="Verdana"/>
                <a:ea typeface="Verdana"/>
                <a:cs typeface="Verdana"/>
                <a:sym typeface="Verdana"/>
              </a:rPr>
              <a:t> (-50%)</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136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213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237</a:t>
            </a:r>
            <a:endParaRPr sz="600" b="0" strike="noStrike">
              <a:solidFill>
                <a:schemeClr val="dk1"/>
              </a:solidFill>
              <a:latin typeface="Arial"/>
              <a:ea typeface="Arial"/>
              <a:cs typeface="Arial"/>
              <a:sym typeface="Arial"/>
            </a:endParaRPr>
          </a:p>
        </p:txBody>
      </p:sp>
      <p:sp>
        <p:nvSpPr>
          <p:cNvPr id="289" name="Google Shape;289;p26"/>
          <p:cNvSpPr/>
          <p:nvPr/>
        </p:nvSpPr>
        <p:spPr>
          <a:xfrm>
            <a:off x="13686840" y="2468520"/>
            <a:ext cx="594360" cy="62064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109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100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204</a:t>
            </a:r>
            <a:endParaRPr sz="600" b="0" strike="noStrike">
              <a:solidFill>
                <a:schemeClr val="dk1"/>
              </a:solidFill>
              <a:latin typeface="Arial"/>
              <a:ea typeface="Arial"/>
              <a:cs typeface="Arial"/>
              <a:sym typeface="Arial"/>
            </a:endParaRPr>
          </a:p>
        </p:txBody>
      </p:sp>
      <p:sp>
        <p:nvSpPr>
          <p:cNvPr id="290" name="Google Shape;290;p26"/>
          <p:cNvSpPr/>
          <p:nvPr/>
        </p:nvSpPr>
        <p:spPr>
          <a:xfrm>
            <a:off x="14281920" y="2468520"/>
            <a:ext cx="594360" cy="62064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Orange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99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39</a:t>
            </a:r>
            <a:endParaRPr sz="600" b="0" strike="noStrike">
              <a:solidFill>
                <a:schemeClr val="dk1"/>
              </a:solidFill>
              <a:latin typeface="Arial"/>
              <a:ea typeface="Arial"/>
              <a:cs typeface="Arial"/>
              <a:sym typeface="Arial"/>
            </a:endParaRPr>
          </a:p>
        </p:txBody>
      </p:sp>
      <p:sp>
        <p:nvSpPr>
          <p:cNvPr id="291" name="Google Shape;291;p26"/>
          <p:cNvSpPr/>
          <p:nvPr/>
        </p:nvSpPr>
        <p:spPr>
          <a:xfrm>
            <a:off x="14877000" y="2468520"/>
            <a:ext cx="594360" cy="62064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200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22</a:t>
            </a:r>
            <a:endParaRPr sz="600" b="0" strike="noStrike">
              <a:solidFill>
                <a:schemeClr val="dk1"/>
              </a:solidFill>
              <a:latin typeface="Arial"/>
              <a:ea typeface="Arial"/>
              <a:cs typeface="Arial"/>
              <a:sym typeface="Arial"/>
            </a:endParaRPr>
          </a:p>
        </p:txBody>
      </p:sp>
      <p:sp>
        <p:nvSpPr>
          <p:cNvPr id="292" name="Google Shape;292;p26"/>
          <p:cNvSpPr/>
          <p:nvPr/>
        </p:nvSpPr>
        <p:spPr>
          <a:xfrm>
            <a:off x="13686840" y="3089880"/>
            <a:ext cx="594360" cy="62064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126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57</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186</a:t>
            </a:r>
            <a:endParaRPr sz="600" b="0" strike="noStrike">
              <a:solidFill>
                <a:schemeClr val="dk1"/>
              </a:solidFill>
              <a:latin typeface="Arial"/>
              <a:ea typeface="Arial"/>
              <a:cs typeface="Arial"/>
              <a:sym typeface="Arial"/>
            </a:endParaRPr>
          </a:p>
        </p:txBody>
      </p:sp>
      <p:sp>
        <p:nvSpPr>
          <p:cNvPr id="293" name="Google Shape;293;p26"/>
          <p:cNvSpPr/>
          <p:nvPr/>
        </p:nvSpPr>
        <p:spPr>
          <a:xfrm>
            <a:off x="14877000" y="3089880"/>
            <a:ext cx="594360" cy="62064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195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123</a:t>
            </a:r>
            <a:endParaRPr sz="600" b="0" strike="noStrike">
              <a:solidFill>
                <a:schemeClr val="dk1"/>
              </a:solidFill>
              <a:latin typeface="Arial"/>
              <a:ea typeface="Arial"/>
              <a:cs typeface="Arial"/>
              <a:sym typeface="Arial"/>
            </a:endParaRPr>
          </a:p>
        </p:txBody>
      </p:sp>
      <p:sp>
        <p:nvSpPr>
          <p:cNvPr id="294" name="Google Shape;294;p26"/>
          <p:cNvSpPr/>
          <p:nvPr/>
        </p:nvSpPr>
        <p:spPr>
          <a:xfrm>
            <a:off x="14877000" y="4948920"/>
            <a:ext cx="594360" cy="62064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Dark</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99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107</a:t>
            </a:r>
            <a:endParaRPr sz="600" b="0" strike="noStrike">
              <a:solidFill>
                <a:schemeClr val="dk1"/>
              </a:solidFill>
              <a:latin typeface="Arial"/>
              <a:ea typeface="Arial"/>
              <a:cs typeface="Arial"/>
              <a:sym typeface="Arial"/>
            </a:endParaRPr>
          </a:p>
        </p:txBody>
      </p:sp>
      <p:sp>
        <p:nvSpPr>
          <p:cNvPr id="295" name="Google Shape;295;p26"/>
          <p:cNvSpPr/>
          <p:nvPr/>
        </p:nvSpPr>
        <p:spPr>
          <a:xfrm>
            <a:off x="14877000" y="4330080"/>
            <a:ext cx="594360" cy="62064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Aqua</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153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156</a:t>
            </a:r>
            <a:endParaRPr sz="600" b="0" strike="noStrike">
              <a:solidFill>
                <a:schemeClr val="dk1"/>
              </a:solidFill>
              <a:latin typeface="Arial"/>
              <a:ea typeface="Arial"/>
              <a:cs typeface="Arial"/>
              <a:sym typeface="Arial"/>
            </a:endParaRPr>
          </a:p>
        </p:txBody>
      </p:sp>
      <p:sp>
        <p:nvSpPr>
          <p:cNvPr id="296" name="Google Shape;296;p26"/>
          <p:cNvSpPr/>
          <p:nvPr/>
        </p:nvSpPr>
        <p:spPr>
          <a:xfrm>
            <a:off x="14877000" y="3711240"/>
            <a:ext cx="594360" cy="62064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Aqua</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209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208</a:t>
            </a:r>
            <a:endParaRPr sz="600" b="0" strike="noStrike">
              <a:solidFill>
                <a:schemeClr val="dk1"/>
              </a:solidFill>
              <a:latin typeface="Arial"/>
              <a:ea typeface="Arial"/>
              <a:cs typeface="Arial"/>
              <a:sym typeface="Arial"/>
            </a:endParaRPr>
          </a:p>
        </p:txBody>
      </p:sp>
      <p:sp>
        <p:nvSpPr>
          <p:cNvPr id="297" name="Google Shape;297;p26"/>
          <p:cNvSpPr/>
          <p:nvPr/>
        </p:nvSpPr>
        <p:spPr>
          <a:xfrm>
            <a:off x="14281920" y="3089880"/>
            <a:ext cx="594360" cy="620640"/>
          </a:xfrm>
          <a:prstGeom prst="rect">
            <a:avLst/>
          </a:prstGeom>
          <a:solidFill>
            <a:srgbClr val="FF0C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Peach</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126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131</a:t>
            </a:r>
            <a:endParaRPr sz="600" b="0" strike="noStrike">
              <a:solidFill>
                <a:schemeClr val="dk1"/>
              </a:solidFill>
              <a:latin typeface="Arial"/>
              <a:ea typeface="Arial"/>
              <a:cs typeface="Arial"/>
              <a:sym typeface="Arial"/>
            </a:endParaRPr>
          </a:p>
        </p:txBody>
      </p:sp>
      <p:sp>
        <p:nvSpPr>
          <p:cNvPr id="298" name="Google Shape;298;p26"/>
          <p:cNvSpPr/>
          <p:nvPr/>
        </p:nvSpPr>
        <p:spPr>
          <a:xfrm>
            <a:off x="14281920" y="3711240"/>
            <a:ext cx="594360" cy="62064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Light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Claret</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203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41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128</a:t>
            </a:r>
            <a:endParaRPr sz="600" b="0" strike="noStrike">
              <a:solidFill>
                <a:schemeClr val="dk1"/>
              </a:solidFill>
              <a:latin typeface="Arial"/>
              <a:ea typeface="Arial"/>
              <a:cs typeface="Arial"/>
              <a:sym typeface="Arial"/>
            </a:endParaRPr>
          </a:p>
        </p:txBody>
      </p:sp>
      <p:sp>
        <p:nvSpPr>
          <p:cNvPr id="299" name="Google Shape;299;p26"/>
          <p:cNvSpPr/>
          <p:nvPr/>
        </p:nvSpPr>
        <p:spPr>
          <a:xfrm>
            <a:off x="14281920" y="4330080"/>
            <a:ext cx="594360" cy="62064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Claret</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134</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100</a:t>
            </a:r>
            <a:endParaRPr sz="600" b="0" strike="noStrike">
              <a:solidFill>
                <a:schemeClr val="dk1"/>
              </a:solidFill>
              <a:latin typeface="Arial"/>
              <a:ea typeface="Arial"/>
              <a:cs typeface="Arial"/>
              <a:sym typeface="Arial"/>
            </a:endParaRPr>
          </a:p>
        </p:txBody>
      </p:sp>
      <p:sp>
        <p:nvSpPr>
          <p:cNvPr id="300" name="Google Shape;300;p26"/>
          <p:cNvSpPr/>
          <p:nvPr/>
        </p:nvSpPr>
        <p:spPr>
          <a:xfrm>
            <a:off x="12500640" y="1405800"/>
            <a:ext cx="56160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Primary</a:t>
            </a:r>
            <a:endParaRPr sz="1000" b="0" strike="noStrike">
              <a:solidFill>
                <a:schemeClr val="dk1"/>
              </a:solidFill>
              <a:latin typeface="Arial"/>
              <a:ea typeface="Arial"/>
              <a:cs typeface="Arial"/>
              <a:sym typeface="Arial"/>
            </a:endParaRPr>
          </a:p>
        </p:txBody>
      </p:sp>
      <p:sp>
        <p:nvSpPr>
          <p:cNvPr id="301" name="Google Shape;301;p26"/>
          <p:cNvSpPr/>
          <p:nvPr/>
        </p:nvSpPr>
        <p:spPr>
          <a:xfrm>
            <a:off x="12502800" y="2285280"/>
            <a:ext cx="82980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Infographic</a:t>
            </a:r>
            <a:endParaRPr sz="1000" b="0" strike="noStrike">
              <a:solidFill>
                <a:schemeClr val="dk1"/>
              </a:solidFill>
              <a:latin typeface="Arial"/>
              <a:ea typeface="Arial"/>
              <a:cs typeface="Arial"/>
              <a:sym typeface="Arial"/>
            </a:endParaRPr>
          </a:p>
        </p:txBody>
      </p:sp>
      <p:sp>
        <p:nvSpPr>
          <p:cNvPr id="302" name="Google Shape;302;p26"/>
          <p:cNvSpPr/>
          <p:nvPr/>
        </p:nvSpPr>
        <p:spPr>
          <a:xfrm>
            <a:off x="13691520" y="1405800"/>
            <a:ext cx="74304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Secondary</a:t>
            </a:r>
            <a:endParaRPr sz="1000" b="0" strike="noStrike">
              <a:solidFill>
                <a:schemeClr val="dk1"/>
              </a:solidFill>
              <a:latin typeface="Arial"/>
              <a:ea typeface="Arial"/>
              <a:cs typeface="Arial"/>
              <a:sym typeface="Arial"/>
            </a:endParaRPr>
          </a:p>
        </p:txBody>
      </p:sp>
      <p:sp>
        <p:nvSpPr>
          <p:cNvPr id="303" name="Google Shape;303;p26"/>
          <p:cNvSpPr/>
          <p:nvPr/>
        </p:nvSpPr>
        <p:spPr>
          <a:xfrm>
            <a:off x="13686840" y="3711240"/>
            <a:ext cx="594360" cy="62064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Dark</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71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167</a:t>
            </a:r>
            <a:endParaRPr sz="600" b="0" strike="noStrike">
              <a:solidFill>
                <a:schemeClr val="dk1"/>
              </a:solidFill>
              <a:latin typeface="Arial"/>
              <a:ea typeface="Arial"/>
              <a:cs typeface="Arial"/>
              <a:sym typeface="Arial"/>
            </a:endParaRPr>
          </a:p>
        </p:txBody>
      </p:sp>
      <p:sp>
        <p:nvSpPr>
          <p:cNvPr id="304" name="Google Shape;304;p26"/>
          <p:cNvSpPr/>
          <p:nvPr/>
        </p:nvSpPr>
        <p:spPr>
          <a:xfrm>
            <a:off x="11533320" y="6555600"/>
            <a:ext cx="743400" cy="213480"/>
          </a:xfrm>
          <a:prstGeom prst="rect">
            <a:avLst/>
          </a:prstGeom>
          <a:noFill/>
          <a:ln>
            <a:noFill/>
          </a:ln>
        </p:spPr>
        <p:txBody>
          <a:bodyPr spcFirstLastPara="1" wrap="square" lIns="90000" tIns="45000" rIns="90000" bIns="45000" anchor="t" anchorCtr="0">
            <a:spAutoFit/>
          </a:bodyPr>
          <a:lstStyle/>
          <a:p>
            <a:pPr marL="0" marR="0" lvl="0" indent="0" algn="r" rtl="0">
              <a:lnSpc>
                <a:spcPct val="100000"/>
              </a:lnSpc>
              <a:spcBef>
                <a:spcPts val="0"/>
              </a:spcBef>
              <a:spcAft>
                <a:spcPts val="0"/>
              </a:spcAft>
              <a:buNone/>
            </a:pPr>
            <a:fld id="{00000000-1234-1234-1234-123412341234}" type="slidenum">
              <a:rPr lang="en-US" sz="800" b="0" strike="noStrike">
                <a:solidFill>
                  <a:srgbClr val="808080"/>
                </a:solidFill>
                <a:latin typeface="Verdana"/>
                <a:ea typeface="Verdana"/>
                <a:cs typeface="Verdana"/>
                <a:sym typeface="Verdana"/>
              </a:rPr>
              <a:t>‹#›</a:t>
            </a:fld>
            <a:endParaRPr sz="800" b="0" strike="noStrike">
              <a:solidFill>
                <a:schemeClr val="dk1"/>
              </a:solidFill>
              <a:latin typeface="Arial"/>
              <a:ea typeface="Arial"/>
              <a:cs typeface="Arial"/>
              <a:sym typeface="Arial"/>
            </a:endParaRPr>
          </a:p>
        </p:txBody>
      </p:sp>
      <p:cxnSp>
        <p:nvCxnSpPr>
          <p:cNvPr id="305" name="Google Shape;305;p26"/>
          <p:cNvCxnSpPr/>
          <p:nvPr/>
        </p:nvCxnSpPr>
        <p:spPr>
          <a:xfrm rot="10800000">
            <a:off x="3283560" y="6587640"/>
            <a:ext cx="0" cy="155520"/>
          </a:xfrm>
          <a:prstGeom prst="straightConnector1">
            <a:avLst/>
          </a:prstGeom>
          <a:noFill/>
          <a:ln w="12600" cap="flat" cmpd="sng">
            <a:solidFill>
              <a:schemeClr val="accent2"/>
            </a:solidFill>
            <a:prstDash val="solid"/>
            <a:round/>
            <a:headEnd type="none" w="sm" len="sm"/>
            <a:tailEnd type="none" w="sm" len="sm"/>
          </a:ln>
        </p:spPr>
      </p:cxnSp>
      <p:sp>
        <p:nvSpPr>
          <p:cNvPr id="306" name="Google Shape;306;p26"/>
          <p:cNvSpPr/>
          <p:nvPr/>
        </p:nvSpPr>
        <p:spPr>
          <a:xfrm>
            <a:off x="407880" y="6555960"/>
            <a:ext cx="2828160" cy="218880"/>
          </a:xfrm>
          <a:prstGeom prst="rect">
            <a:avLst/>
          </a:prstGeom>
          <a:noFill/>
          <a:ln>
            <a:noFill/>
          </a:ln>
        </p:spPr>
        <p:txBody>
          <a:bodyPr spcFirstLastPara="1" wrap="square" lIns="0" tIns="0" rIns="0" bIns="0" anchor="ctr" anchorCtr="0">
            <a:noAutofit/>
          </a:bodyPr>
          <a:lstStyle/>
          <a:p>
            <a:pPr marL="0" marR="0" lvl="0" indent="0" algn="l" rtl="0">
              <a:lnSpc>
                <a:spcPct val="85000"/>
              </a:lnSpc>
              <a:spcBef>
                <a:spcPts val="0"/>
              </a:spcBef>
              <a:spcAft>
                <a:spcPts val="0"/>
              </a:spcAft>
              <a:buNone/>
            </a:pPr>
            <a:r>
              <a:rPr lang="en-US" sz="800" b="0" strike="noStrike">
                <a:solidFill>
                  <a:srgbClr val="00458D"/>
                </a:solidFill>
                <a:latin typeface="Verdana"/>
                <a:ea typeface="Verdana"/>
                <a:cs typeface="Verdana"/>
                <a:sym typeface="Verdana"/>
              </a:rPr>
              <a:t>Presentation Title | Author | Date</a:t>
            </a:r>
            <a:endParaRPr sz="800" b="0" strike="noStrike">
              <a:solidFill>
                <a:schemeClr val="dk1"/>
              </a:solidFill>
              <a:latin typeface="Arial"/>
              <a:ea typeface="Arial"/>
              <a:cs typeface="Arial"/>
              <a:sym typeface="Arial"/>
            </a:endParaRPr>
          </a:p>
        </p:txBody>
      </p:sp>
      <p:sp>
        <p:nvSpPr>
          <p:cNvPr id="307" name="Google Shape;307;p26"/>
          <p:cNvSpPr/>
          <p:nvPr/>
        </p:nvSpPr>
        <p:spPr>
          <a:xfrm>
            <a:off x="3411360" y="6555600"/>
            <a:ext cx="2223000" cy="21888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800" b="0" strike="noStrike">
                <a:solidFill>
                  <a:srgbClr val="767676"/>
                </a:solidFill>
                <a:latin typeface="Verdana"/>
                <a:ea typeface="Verdana"/>
                <a:cs typeface="Verdana"/>
                <a:sym typeface="Verdana"/>
              </a:rPr>
              <a:t>© 2017 Capgemini. All rights reserved.</a:t>
            </a:r>
            <a:endParaRPr sz="800" b="0" strike="noStrike">
              <a:solidFill>
                <a:schemeClr val="dk1"/>
              </a:solidFill>
              <a:latin typeface="Arial"/>
              <a:ea typeface="Arial"/>
              <a:cs typeface="Arial"/>
              <a:sym typeface="Arial"/>
            </a:endParaRPr>
          </a:p>
        </p:txBody>
      </p:sp>
      <p:sp>
        <p:nvSpPr>
          <p:cNvPr id="308" name="Google Shape;308;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9" name="Google Shape;309;p2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5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8"/>
        <p:cNvGrpSpPr/>
        <p:nvPr/>
      </p:nvGrpSpPr>
      <p:grpSpPr>
        <a:xfrm>
          <a:off x="0" y="0"/>
          <a:ext cx="0" cy="0"/>
          <a:chOff x="0" y="0"/>
          <a:chExt cx="0" cy="0"/>
        </a:xfrm>
      </p:grpSpPr>
      <p:pic>
        <p:nvPicPr>
          <p:cNvPr id="359" name="Google Shape;359;p28"/>
          <p:cNvPicPr preferRelativeResize="0"/>
          <p:nvPr/>
        </p:nvPicPr>
        <p:blipFill rotWithShape="1">
          <a:blip r:embed="rId14">
            <a:alphaModFix/>
          </a:blip>
          <a:srcRect l="81836" t="-4712" b="16530"/>
          <a:stretch/>
        </p:blipFill>
        <p:spPr>
          <a:xfrm>
            <a:off x="11547720" y="188640"/>
            <a:ext cx="423720" cy="459000"/>
          </a:xfrm>
          <a:prstGeom prst="rect">
            <a:avLst/>
          </a:prstGeom>
          <a:noFill/>
          <a:ln>
            <a:noFill/>
          </a:ln>
        </p:spPr>
      </p:pic>
      <p:sp>
        <p:nvSpPr>
          <p:cNvPr id="360" name="Google Shape;360;p28"/>
          <p:cNvSpPr/>
          <p:nvPr/>
        </p:nvSpPr>
        <p:spPr>
          <a:xfrm>
            <a:off x="12496680" y="1590480"/>
            <a:ext cx="594360" cy="6206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Capgemini Blue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112</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173</a:t>
            </a:r>
            <a:endParaRPr sz="600" b="0" strike="noStrike">
              <a:solidFill>
                <a:schemeClr val="dk1"/>
              </a:solidFill>
              <a:latin typeface="Arial"/>
              <a:ea typeface="Arial"/>
              <a:cs typeface="Arial"/>
              <a:sym typeface="Arial"/>
            </a:endParaRPr>
          </a:p>
        </p:txBody>
      </p:sp>
      <p:sp>
        <p:nvSpPr>
          <p:cNvPr id="361" name="Google Shape;361;p28"/>
          <p:cNvSpPr/>
          <p:nvPr/>
        </p:nvSpPr>
        <p:spPr>
          <a:xfrm>
            <a:off x="13091760" y="1590480"/>
            <a:ext cx="594360" cy="6206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Vibrant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Blue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171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219</a:t>
            </a:r>
            <a:endParaRPr sz="600" b="0" strike="noStrike">
              <a:solidFill>
                <a:schemeClr val="dk1"/>
              </a:solidFill>
              <a:latin typeface="Arial"/>
              <a:ea typeface="Arial"/>
              <a:cs typeface="Arial"/>
              <a:sym typeface="Arial"/>
            </a:endParaRPr>
          </a:p>
        </p:txBody>
      </p:sp>
      <p:sp>
        <p:nvSpPr>
          <p:cNvPr id="362" name="Google Shape;362;p28"/>
          <p:cNvSpPr/>
          <p:nvPr/>
        </p:nvSpPr>
        <p:spPr>
          <a:xfrm>
            <a:off x="13686840" y="1590480"/>
            <a:ext cx="594360" cy="620640"/>
          </a:xfrm>
          <a:prstGeom prst="rect">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Deep</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43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61</a:t>
            </a:r>
            <a:endParaRPr sz="600" b="0" strike="noStrike">
              <a:solidFill>
                <a:schemeClr val="dk1"/>
              </a:solidFill>
              <a:latin typeface="Arial"/>
              <a:ea typeface="Arial"/>
              <a:cs typeface="Arial"/>
              <a:sym typeface="Arial"/>
            </a:endParaRPr>
          </a:p>
        </p:txBody>
      </p:sp>
      <p:sp>
        <p:nvSpPr>
          <p:cNvPr id="363" name="Google Shape;363;p28"/>
          <p:cNvSpPr/>
          <p:nvPr/>
        </p:nvSpPr>
        <p:spPr>
          <a:xfrm>
            <a:off x="14281920" y="1590480"/>
            <a:ext cx="594360" cy="6206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Tech</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Red</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48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76</a:t>
            </a:r>
            <a:endParaRPr sz="600" b="0" strike="noStrike">
              <a:solidFill>
                <a:schemeClr val="dk1"/>
              </a:solidFill>
              <a:latin typeface="Arial"/>
              <a:ea typeface="Arial"/>
              <a:cs typeface="Arial"/>
              <a:sym typeface="Arial"/>
            </a:endParaRPr>
          </a:p>
        </p:txBody>
      </p:sp>
      <p:sp>
        <p:nvSpPr>
          <p:cNvPr id="364" name="Google Shape;364;p28"/>
          <p:cNvSpPr/>
          <p:nvPr/>
        </p:nvSpPr>
        <p:spPr>
          <a:xfrm>
            <a:off x="14877000" y="1590480"/>
            <a:ext cx="594360" cy="6206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Zest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149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230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22</a:t>
            </a:r>
            <a:endParaRPr sz="600" b="0" strike="noStrike">
              <a:solidFill>
                <a:schemeClr val="dk1"/>
              </a:solidFill>
              <a:latin typeface="Arial"/>
              <a:ea typeface="Arial"/>
              <a:cs typeface="Arial"/>
              <a:sym typeface="Arial"/>
            </a:endParaRPr>
          </a:p>
        </p:txBody>
      </p:sp>
      <p:sp>
        <p:nvSpPr>
          <p:cNvPr id="365" name="Google Shape;365;p28"/>
          <p:cNvSpPr/>
          <p:nvPr/>
        </p:nvSpPr>
        <p:spPr>
          <a:xfrm>
            <a:off x="12496680" y="2468520"/>
            <a:ext cx="594360" cy="620640"/>
          </a:xfrm>
          <a:prstGeom prst="rect">
            <a:avLst/>
          </a:prstGeom>
          <a:solidFill>
            <a:srgbClr val="80B8D6"/>
          </a:solidFill>
          <a:ln>
            <a:noFill/>
          </a:ln>
        </p:spPr>
        <p:txBody>
          <a:bodyPr spcFirstLastPara="1" wrap="square" lIns="0" tIns="0" rIns="0" bIns="0" anchor="ctr" anchorCtr="0">
            <a:noAutofit/>
          </a:bodyPr>
          <a:lstStyle/>
          <a:p>
            <a:pPr marL="58680" marR="0" lvl="0" indent="0" algn="l"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Capgemini Blue</a:t>
            </a:r>
            <a:r>
              <a:rPr lang="en-US" sz="600" b="0" strike="noStrike">
                <a:solidFill>
                  <a:srgbClr val="FFFFFF"/>
                </a:solidFill>
                <a:latin typeface="Verdana"/>
                <a:ea typeface="Verdana"/>
                <a:cs typeface="Verdana"/>
                <a:sym typeface="Verdana"/>
              </a:rPr>
              <a:t> (-50%)</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128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184</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214</a:t>
            </a:r>
            <a:endParaRPr sz="600" b="0" strike="noStrike">
              <a:solidFill>
                <a:schemeClr val="dk1"/>
              </a:solidFill>
              <a:latin typeface="Arial"/>
              <a:ea typeface="Arial"/>
              <a:cs typeface="Arial"/>
              <a:sym typeface="Arial"/>
            </a:endParaRPr>
          </a:p>
        </p:txBody>
      </p:sp>
      <p:sp>
        <p:nvSpPr>
          <p:cNvPr id="366" name="Google Shape;366;p28"/>
          <p:cNvSpPr/>
          <p:nvPr/>
        </p:nvSpPr>
        <p:spPr>
          <a:xfrm>
            <a:off x="13091760" y="2468520"/>
            <a:ext cx="594360" cy="620640"/>
          </a:xfrm>
          <a:prstGeom prst="rect">
            <a:avLst/>
          </a:prstGeom>
          <a:solidFill>
            <a:srgbClr val="88D5ED"/>
          </a:solidFill>
          <a:ln>
            <a:noFill/>
          </a:ln>
        </p:spPr>
        <p:txBody>
          <a:bodyPr spcFirstLastPara="1" wrap="square" lIns="0" tIns="0" rIns="0" bIns="0" anchor="ctr" anchorCtr="0">
            <a:noAutofit/>
          </a:bodyPr>
          <a:lstStyle/>
          <a:p>
            <a:pPr marL="58680" marR="0" lvl="0" indent="0" algn="l"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Vibrant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Blue</a:t>
            </a:r>
            <a:r>
              <a:rPr lang="en-US" sz="600" b="0" strike="noStrike">
                <a:solidFill>
                  <a:srgbClr val="FFFFFF"/>
                </a:solidFill>
                <a:latin typeface="Verdana"/>
                <a:ea typeface="Verdana"/>
                <a:cs typeface="Verdana"/>
                <a:sym typeface="Verdana"/>
              </a:rPr>
              <a:t> (-50%)</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136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213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237</a:t>
            </a:r>
            <a:endParaRPr sz="600" b="0" strike="noStrike">
              <a:solidFill>
                <a:schemeClr val="dk1"/>
              </a:solidFill>
              <a:latin typeface="Arial"/>
              <a:ea typeface="Arial"/>
              <a:cs typeface="Arial"/>
              <a:sym typeface="Arial"/>
            </a:endParaRPr>
          </a:p>
        </p:txBody>
      </p:sp>
      <p:sp>
        <p:nvSpPr>
          <p:cNvPr id="367" name="Google Shape;367;p28"/>
          <p:cNvSpPr/>
          <p:nvPr/>
        </p:nvSpPr>
        <p:spPr>
          <a:xfrm>
            <a:off x="13686840" y="2468520"/>
            <a:ext cx="594360" cy="62064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109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100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204</a:t>
            </a:r>
            <a:endParaRPr sz="600" b="0" strike="noStrike">
              <a:solidFill>
                <a:schemeClr val="dk1"/>
              </a:solidFill>
              <a:latin typeface="Arial"/>
              <a:ea typeface="Arial"/>
              <a:cs typeface="Arial"/>
              <a:sym typeface="Arial"/>
            </a:endParaRPr>
          </a:p>
        </p:txBody>
      </p:sp>
      <p:sp>
        <p:nvSpPr>
          <p:cNvPr id="368" name="Google Shape;368;p28"/>
          <p:cNvSpPr/>
          <p:nvPr/>
        </p:nvSpPr>
        <p:spPr>
          <a:xfrm>
            <a:off x="14281920" y="2468520"/>
            <a:ext cx="594360" cy="62064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Orange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99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39</a:t>
            </a:r>
            <a:endParaRPr sz="600" b="0" strike="noStrike">
              <a:solidFill>
                <a:schemeClr val="dk1"/>
              </a:solidFill>
              <a:latin typeface="Arial"/>
              <a:ea typeface="Arial"/>
              <a:cs typeface="Arial"/>
              <a:sym typeface="Arial"/>
            </a:endParaRPr>
          </a:p>
        </p:txBody>
      </p:sp>
      <p:sp>
        <p:nvSpPr>
          <p:cNvPr id="369" name="Google Shape;369;p28"/>
          <p:cNvSpPr/>
          <p:nvPr/>
        </p:nvSpPr>
        <p:spPr>
          <a:xfrm>
            <a:off x="14877000" y="2468520"/>
            <a:ext cx="594360" cy="62064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200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22</a:t>
            </a:r>
            <a:endParaRPr sz="600" b="0" strike="noStrike">
              <a:solidFill>
                <a:schemeClr val="dk1"/>
              </a:solidFill>
              <a:latin typeface="Arial"/>
              <a:ea typeface="Arial"/>
              <a:cs typeface="Arial"/>
              <a:sym typeface="Arial"/>
            </a:endParaRPr>
          </a:p>
        </p:txBody>
      </p:sp>
      <p:sp>
        <p:nvSpPr>
          <p:cNvPr id="370" name="Google Shape;370;p28"/>
          <p:cNvSpPr/>
          <p:nvPr/>
        </p:nvSpPr>
        <p:spPr>
          <a:xfrm>
            <a:off x="13686840" y="3089880"/>
            <a:ext cx="594360" cy="62064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126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57</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186</a:t>
            </a:r>
            <a:endParaRPr sz="600" b="0" strike="noStrike">
              <a:solidFill>
                <a:schemeClr val="dk1"/>
              </a:solidFill>
              <a:latin typeface="Arial"/>
              <a:ea typeface="Arial"/>
              <a:cs typeface="Arial"/>
              <a:sym typeface="Arial"/>
            </a:endParaRPr>
          </a:p>
        </p:txBody>
      </p:sp>
      <p:sp>
        <p:nvSpPr>
          <p:cNvPr id="371" name="Google Shape;371;p28"/>
          <p:cNvSpPr/>
          <p:nvPr/>
        </p:nvSpPr>
        <p:spPr>
          <a:xfrm>
            <a:off x="14877000" y="3089880"/>
            <a:ext cx="594360" cy="62064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195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123</a:t>
            </a:r>
            <a:endParaRPr sz="600" b="0" strike="noStrike">
              <a:solidFill>
                <a:schemeClr val="dk1"/>
              </a:solidFill>
              <a:latin typeface="Arial"/>
              <a:ea typeface="Arial"/>
              <a:cs typeface="Arial"/>
              <a:sym typeface="Arial"/>
            </a:endParaRPr>
          </a:p>
        </p:txBody>
      </p:sp>
      <p:sp>
        <p:nvSpPr>
          <p:cNvPr id="372" name="Google Shape;372;p28"/>
          <p:cNvSpPr/>
          <p:nvPr/>
        </p:nvSpPr>
        <p:spPr>
          <a:xfrm>
            <a:off x="14877000" y="4948920"/>
            <a:ext cx="594360" cy="62064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Dark</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99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107</a:t>
            </a:r>
            <a:endParaRPr sz="600" b="0" strike="noStrike">
              <a:solidFill>
                <a:schemeClr val="dk1"/>
              </a:solidFill>
              <a:latin typeface="Arial"/>
              <a:ea typeface="Arial"/>
              <a:cs typeface="Arial"/>
              <a:sym typeface="Arial"/>
            </a:endParaRPr>
          </a:p>
        </p:txBody>
      </p:sp>
      <p:sp>
        <p:nvSpPr>
          <p:cNvPr id="373" name="Google Shape;373;p28"/>
          <p:cNvSpPr/>
          <p:nvPr/>
        </p:nvSpPr>
        <p:spPr>
          <a:xfrm>
            <a:off x="14877000" y="4330080"/>
            <a:ext cx="594360" cy="62064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Aqua</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153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156</a:t>
            </a:r>
            <a:endParaRPr sz="600" b="0" strike="noStrike">
              <a:solidFill>
                <a:schemeClr val="dk1"/>
              </a:solidFill>
              <a:latin typeface="Arial"/>
              <a:ea typeface="Arial"/>
              <a:cs typeface="Arial"/>
              <a:sym typeface="Arial"/>
            </a:endParaRPr>
          </a:p>
        </p:txBody>
      </p:sp>
      <p:sp>
        <p:nvSpPr>
          <p:cNvPr id="374" name="Google Shape;374;p28"/>
          <p:cNvSpPr/>
          <p:nvPr/>
        </p:nvSpPr>
        <p:spPr>
          <a:xfrm>
            <a:off x="14877000" y="3711240"/>
            <a:ext cx="594360" cy="62064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Aqua</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209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208</a:t>
            </a:r>
            <a:endParaRPr sz="600" b="0" strike="noStrike">
              <a:solidFill>
                <a:schemeClr val="dk1"/>
              </a:solidFill>
              <a:latin typeface="Arial"/>
              <a:ea typeface="Arial"/>
              <a:cs typeface="Arial"/>
              <a:sym typeface="Arial"/>
            </a:endParaRPr>
          </a:p>
        </p:txBody>
      </p:sp>
      <p:sp>
        <p:nvSpPr>
          <p:cNvPr id="375" name="Google Shape;375;p28"/>
          <p:cNvSpPr/>
          <p:nvPr/>
        </p:nvSpPr>
        <p:spPr>
          <a:xfrm>
            <a:off x="14281920" y="3089880"/>
            <a:ext cx="594360" cy="620640"/>
          </a:xfrm>
          <a:prstGeom prst="rect">
            <a:avLst/>
          </a:prstGeom>
          <a:solidFill>
            <a:srgbClr val="FF0C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Peach</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126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131</a:t>
            </a:r>
            <a:endParaRPr sz="600" b="0" strike="noStrike">
              <a:solidFill>
                <a:schemeClr val="dk1"/>
              </a:solidFill>
              <a:latin typeface="Arial"/>
              <a:ea typeface="Arial"/>
              <a:cs typeface="Arial"/>
              <a:sym typeface="Arial"/>
            </a:endParaRPr>
          </a:p>
        </p:txBody>
      </p:sp>
      <p:sp>
        <p:nvSpPr>
          <p:cNvPr id="376" name="Google Shape;376;p28"/>
          <p:cNvSpPr/>
          <p:nvPr/>
        </p:nvSpPr>
        <p:spPr>
          <a:xfrm>
            <a:off x="14281920" y="3711240"/>
            <a:ext cx="594360" cy="62064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Light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Claret</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203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41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128</a:t>
            </a:r>
            <a:endParaRPr sz="600" b="0" strike="noStrike">
              <a:solidFill>
                <a:schemeClr val="dk1"/>
              </a:solidFill>
              <a:latin typeface="Arial"/>
              <a:ea typeface="Arial"/>
              <a:cs typeface="Arial"/>
              <a:sym typeface="Arial"/>
            </a:endParaRPr>
          </a:p>
        </p:txBody>
      </p:sp>
      <p:sp>
        <p:nvSpPr>
          <p:cNvPr id="377" name="Google Shape;377;p28"/>
          <p:cNvSpPr/>
          <p:nvPr/>
        </p:nvSpPr>
        <p:spPr>
          <a:xfrm>
            <a:off x="14281920" y="4330080"/>
            <a:ext cx="594360" cy="62064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Claret</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134</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100</a:t>
            </a:r>
            <a:endParaRPr sz="600" b="0" strike="noStrike">
              <a:solidFill>
                <a:schemeClr val="dk1"/>
              </a:solidFill>
              <a:latin typeface="Arial"/>
              <a:ea typeface="Arial"/>
              <a:cs typeface="Arial"/>
              <a:sym typeface="Arial"/>
            </a:endParaRPr>
          </a:p>
        </p:txBody>
      </p:sp>
      <p:sp>
        <p:nvSpPr>
          <p:cNvPr id="378" name="Google Shape;378;p28"/>
          <p:cNvSpPr/>
          <p:nvPr/>
        </p:nvSpPr>
        <p:spPr>
          <a:xfrm>
            <a:off x="12500640" y="1405800"/>
            <a:ext cx="56160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Primary</a:t>
            </a:r>
            <a:endParaRPr sz="1000" b="0" strike="noStrike">
              <a:solidFill>
                <a:schemeClr val="dk1"/>
              </a:solidFill>
              <a:latin typeface="Arial"/>
              <a:ea typeface="Arial"/>
              <a:cs typeface="Arial"/>
              <a:sym typeface="Arial"/>
            </a:endParaRPr>
          </a:p>
        </p:txBody>
      </p:sp>
      <p:sp>
        <p:nvSpPr>
          <p:cNvPr id="379" name="Google Shape;379;p28"/>
          <p:cNvSpPr/>
          <p:nvPr/>
        </p:nvSpPr>
        <p:spPr>
          <a:xfrm>
            <a:off x="12502800" y="2285280"/>
            <a:ext cx="82980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Infographic</a:t>
            </a:r>
            <a:endParaRPr sz="1000" b="0" strike="noStrike">
              <a:solidFill>
                <a:schemeClr val="dk1"/>
              </a:solidFill>
              <a:latin typeface="Arial"/>
              <a:ea typeface="Arial"/>
              <a:cs typeface="Arial"/>
              <a:sym typeface="Arial"/>
            </a:endParaRPr>
          </a:p>
        </p:txBody>
      </p:sp>
      <p:sp>
        <p:nvSpPr>
          <p:cNvPr id="380" name="Google Shape;380;p28"/>
          <p:cNvSpPr/>
          <p:nvPr/>
        </p:nvSpPr>
        <p:spPr>
          <a:xfrm>
            <a:off x="13691520" y="1405800"/>
            <a:ext cx="74304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Secondary</a:t>
            </a:r>
            <a:endParaRPr sz="1000" b="0" strike="noStrike">
              <a:solidFill>
                <a:schemeClr val="dk1"/>
              </a:solidFill>
              <a:latin typeface="Arial"/>
              <a:ea typeface="Arial"/>
              <a:cs typeface="Arial"/>
              <a:sym typeface="Arial"/>
            </a:endParaRPr>
          </a:p>
        </p:txBody>
      </p:sp>
      <p:sp>
        <p:nvSpPr>
          <p:cNvPr id="381" name="Google Shape;381;p28"/>
          <p:cNvSpPr/>
          <p:nvPr/>
        </p:nvSpPr>
        <p:spPr>
          <a:xfrm>
            <a:off x="13686840" y="3711240"/>
            <a:ext cx="594360" cy="62064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Dark</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71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167</a:t>
            </a:r>
            <a:endParaRPr sz="600" b="0" strike="noStrike">
              <a:solidFill>
                <a:schemeClr val="dk1"/>
              </a:solidFill>
              <a:latin typeface="Arial"/>
              <a:ea typeface="Arial"/>
              <a:cs typeface="Arial"/>
              <a:sym typeface="Arial"/>
            </a:endParaRPr>
          </a:p>
        </p:txBody>
      </p:sp>
      <p:sp>
        <p:nvSpPr>
          <p:cNvPr id="382" name="Google Shape;382;p28"/>
          <p:cNvSpPr/>
          <p:nvPr/>
        </p:nvSpPr>
        <p:spPr>
          <a:xfrm>
            <a:off x="11533320" y="6555600"/>
            <a:ext cx="743400" cy="213480"/>
          </a:xfrm>
          <a:prstGeom prst="rect">
            <a:avLst/>
          </a:prstGeom>
          <a:noFill/>
          <a:ln>
            <a:noFill/>
          </a:ln>
        </p:spPr>
        <p:txBody>
          <a:bodyPr spcFirstLastPara="1" wrap="square" lIns="90000" tIns="45000" rIns="90000" bIns="45000" anchor="t" anchorCtr="0">
            <a:spAutoFit/>
          </a:bodyPr>
          <a:lstStyle/>
          <a:p>
            <a:pPr marL="0" marR="0" lvl="0" indent="0" algn="r" rtl="0">
              <a:lnSpc>
                <a:spcPct val="100000"/>
              </a:lnSpc>
              <a:spcBef>
                <a:spcPts val="0"/>
              </a:spcBef>
              <a:spcAft>
                <a:spcPts val="0"/>
              </a:spcAft>
              <a:buNone/>
            </a:pPr>
            <a:fld id="{00000000-1234-1234-1234-123412341234}" type="slidenum">
              <a:rPr lang="en-US" sz="800" b="0" strike="noStrike">
                <a:solidFill>
                  <a:srgbClr val="808080"/>
                </a:solidFill>
                <a:latin typeface="Verdana"/>
                <a:ea typeface="Verdana"/>
                <a:cs typeface="Verdana"/>
                <a:sym typeface="Verdana"/>
              </a:rPr>
              <a:t>‹#›</a:t>
            </a:fld>
            <a:endParaRPr sz="800" b="0" strike="noStrike">
              <a:solidFill>
                <a:schemeClr val="dk1"/>
              </a:solidFill>
              <a:latin typeface="Arial"/>
              <a:ea typeface="Arial"/>
              <a:cs typeface="Arial"/>
              <a:sym typeface="Arial"/>
            </a:endParaRPr>
          </a:p>
        </p:txBody>
      </p:sp>
      <p:sp>
        <p:nvSpPr>
          <p:cNvPr id="383" name="Google Shape;383;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4" name="Google Shape;384;p2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3"/>
        <p:cNvGrpSpPr/>
        <p:nvPr/>
      </p:nvGrpSpPr>
      <p:grpSpPr>
        <a:xfrm>
          <a:off x="0" y="0"/>
          <a:ext cx="0" cy="0"/>
          <a:chOff x="0" y="0"/>
          <a:chExt cx="0" cy="0"/>
        </a:xfrm>
      </p:grpSpPr>
      <p:pic>
        <p:nvPicPr>
          <p:cNvPr id="514" name="Google Shape;514;p32"/>
          <p:cNvPicPr preferRelativeResize="0"/>
          <p:nvPr/>
        </p:nvPicPr>
        <p:blipFill rotWithShape="1">
          <a:blip r:embed="rId13">
            <a:alphaModFix/>
          </a:blip>
          <a:srcRect l="81836" t="-4712" b="16530"/>
          <a:stretch/>
        </p:blipFill>
        <p:spPr>
          <a:xfrm>
            <a:off x="11547720" y="188640"/>
            <a:ext cx="423720" cy="459000"/>
          </a:xfrm>
          <a:prstGeom prst="rect">
            <a:avLst/>
          </a:prstGeom>
          <a:noFill/>
          <a:ln>
            <a:noFill/>
          </a:ln>
        </p:spPr>
      </p:pic>
      <p:sp>
        <p:nvSpPr>
          <p:cNvPr id="515" name="Google Shape;515;p32"/>
          <p:cNvSpPr/>
          <p:nvPr/>
        </p:nvSpPr>
        <p:spPr>
          <a:xfrm>
            <a:off x="12496680" y="1590480"/>
            <a:ext cx="594360" cy="6206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Capgemini Blue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112</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173</a:t>
            </a:r>
            <a:endParaRPr sz="600" b="0" strike="noStrike">
              <a:solidFill>
                <a:schemeClr val="dk1"/>
              </a:solidFill>
              <a:latin typeface="Arial"/>
              <a:ea typeface="Arial"/>
              <a:cs typeface="Arial"/>
              <a:sym typeface="Arial"/>
            </a:endParaRPr>
          </a:p>
        </p:txBody>
      </p:sp>
      <p:sp>
        <p:nvSpPr>
          <p:cNvPr id="516" name="Google Shape;516;p32"/>
          <p:cNvSpPr/>
          <p:nvPr/>
        </p:nvSpPr>
        <p:spPr>
          <a:xfrm>
            <a:off x="13091760" y="1590480"/>
            <a:ext cx="594360" cy="6206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Vibrant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Blue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171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219</a:t>
            </a:r>
            <a:endParaRPr sz="600" b="0" strike="noStrike">
              <a:solidFill>
                <a:schemeClr val="dk1"/>
              </a:solidFill>
              <a:latin typeface="Arial"/>
              <a:ea typeface="Arial"/>
              <a:cs typeface="Arial"/>
              <a:sym typeface="Arial"/>
            </a:endParaRPr>
          </a:p>
        </p:txBody>
      </p:sp>
      <p:sp>
        <p:nvSpPr>
          <p:cNvPr id="517" name="Google Shape;517;p32"/>
          <p:cNvSpPr/>
          <p:nvPr/>
        </p:nvSpPr>
        <p:spPr>
          <a:xfrm>
            <a:off x="13686840" y="1590480"/>
            <a:ext cx="594360" cy="620640"/>
          </a:xfrm>
          <a:prstGeom prst="rect">
            <a:avLst/>
          </a:prstGeom>
          <a:solidFill>
            <a:schemeClr val="accent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Deep</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43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61</a:t>
            </a:r>
            <a:endParaRPr sz="600" b="0" strike="noStrike">
              <a:solidFill>
                <a:schemeClr val="dk1"/>
              </a:solidFill>
              <a:latin typeface="Arial"/>
              <a:ea typeface="Arial"/>
              <a:cs typeface="Arial"/>
              <a:sym typeface="Arial"/>
            </a:endParaRPr>
          </a:p>
        </p:txBody>
      </p:sp>
      <p:sp>
        <p:nvSpPr>
          <p:cNvPr id="518" name="Google Shape;518;p32"/>
          <p:cNvSpPr/>
          <p:nvPr/>
        </p:nvSpPr>
        <p:spPr>
          <a:xfrm>
            <a:off x="14281920" y="1590480"/>
            <a:ext cx="594360" cy="6206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Tech</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Red</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48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76</a:t>
            </a:r>
            <a:endParaRPr sz="600" b="0" strike="noStrike">
              <a:solidFill>
                <a:schemeClr val="dk1"/>
              </a:solidFill>
              <a:latin typeface="Arial"/>
              <a:ea typeface="Arial"/>
              <a:cs typeface="Arial"/>
              <a:sym typeface="Arial"/>
            </a:endParaRPr>
          </a:p>
        </p:txBody>
      </p:sp>
      <p:sp>
        <p:nvSpPr>
          <p:cNvPr id="519" name="Google Shape;519;p32"/>
          <p:cNvSpPr/>
          <p:nvPr/>
        </p:nvSpPr>
        <p:spPr>
          <a:xfrm>
            <a:off x="14877000" y="1590480"/>
            <a:ext cx="594360" cy="6206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Zest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149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230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22</a:t>
            </a:r>
            <a:endParaRPr sz="600" b="0" strike="noStrike">
              <a:solidFill>
                <a:schemeClr val="dk1"/>
              </a:solidFill>
              <a:latin typeface="Arial"/>
              <a:ea typeface="Arial"/>
              <a:cs typeface="Arial"/>
              <a:sym typeface="Arial"/>
            </a:endParaRPr>
          </a:p>
        </p:txBody>
      </p:sp>
      <p:sp>
        <p:nvSpPr>
          <p:cNvPr id="520" name="Google Shape;520;p32"/>
          <p:cNvSpPr/>
          <p:nvPr/>
        </p:nvSpPr>
        <p:spPr>
          <a:xfrm>
            <a:off x="12496680" y="2468520"/>
            <a:ext cx="594360" cy="620640"/>
          </a:xfrm>
          <a:prstGeom prst="rect">
            <a:avLst/>
          </a:prstGeom>
          <a:solidFill>
            <a:srgbClr val="80B8D6"/>
          </a:solidFill>
          <a:ln>
            <a:noFill/>
          </a:ln>
        </p:spPr>
        <p:txBody>
          <a:bodyPr spcFirstLastPara="1" wrap="square" lIns="0" tIns="0" rIns="0" bIns="0" anchor="ctr" anchorCtr="0">
            <a:noAutofit/>
          </a:bodyPr>
          <a:lstStyle/>
          <a:p>
            <a:pPr marL="58680" marR="0" lvl="0" indent="0" algn="l"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Capgemini Blue</a:t>
            </a:r>
            <a:r>
              <a:rPr lang="en-US" sz="600" b="0" strike="noStrike">
                <a:solidFill>
                  <a:srgbClr val="FFFFFF"/>
                </a:solidFill>
                <a:latin typeface="Verdana"/>
                <a:ea typeface="Verdana"/>
                <a:cs typeface="Verdana"/>
                <a:sym typeface="Verdana"/>
              </a:rPr>
              <a:t> (-50%)</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128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184</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214</a:t>
            </a:r>
            <a:endParaRPr sz="600" b="0" strike="noStrike">
              <a:solidFill>
                <a:schemeClr val="dk1"/>
              </a:solidFill>
              <a:latin typeface="Arial"/>
              <a:ea typeface="Arial"/>
              <a:cs typeface="Arial"/>
              <a:sym typeface="Arial"/>
            </a:endParaRPr>
          </a:p>
        </p:txBody>
      </p:sp>
      <p:sp>
        <p:nvSpPr>
          <p:cNvPr id="521" name="Google Shape;521;p32"/>
          <p:cNvSpPr/>
          <p:nvPr/>
        </p:nvSpPr>
        <p:spPr>
          <a:xfrm>
            <a:off x="13091760" y="2468520"/>
            <a:ext cx="594360" cy="620640"/>
          </a:xfrm>
          <a:prstGeom prst="rect">
            <a:avLst/>
          </a:prstGeom>
          <a:solidFill>
            <a:srgbClr val="88D5ED"/>
          </a:solidFill>
          <a:ln>
            <a:noFill/>
          </a:ln>
        </p:spPr>
        <p:txBody>
          <a:bodyPr spcFirstLastPara="1" wrap="square" lIns="0" tIns="0" rIns="0" bIns="0" anchor="ctr" anchorCtr="0">
            <a:noAutofit/>
          </a:bodyPr>
          <a:lstStyle/>
          <a:p>
            <a:pPr marL="58680" marR="0" lvl="0" indent="0" algn="l"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Vibrant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Blue</a:t>
            </a:r>
            <a:r>
              <a:rPr lang="en-US" sz="600" b="0" strike="noStrike">
                <a:solidFill>
                  <a:srgbClr val="FFFFFF"/>
                </a:solidFill>
                <a:latin typeface="Verdana"/>
                <a:ea typeface="Verdana"/>
                <a:cs typeface="Verdana"/>
                <a:sym typeface="Verdana"/>
              </a:rPr>
              <a:t> (-50%)</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136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213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237</a:t>
            </a:r>
            <a:endParaRPr sz="600" b="0" strike="noStrike">
              <a:solidFill>
                <a:schemeClr val="dk1"/>
              </a:solidFill>
              <a:latin typeface="Arial"/>
              <a:ea typeface="Arial"/>
              <a:cs typeface="Arial"/>
              <a:sym typeface="Arial"/>
            </a:endParaRPr>
          </a:p>
        </p:txBody>
      </p:sp>
      <p:sp>
        <p:nvSpPr>
          <p:cNvPr id="522" name="Google Shape;522;p32"/>
          <p:cNvSpPr/>
          <p:nvPr/>
        </p:nvSpPr>
        <p:spPr>
          <a:xfrm>
            <a:off x="13686840" y="2468520"/>
            <a:ext cx="594360" cy="62064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109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100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204</a:t>
            </a:r>
            <a:endParaRPr sz="600" b="0" strike="noStrike">
              <a:solidFill>
                <a:schemeClr val="dk1"/>
              </a:solidFill>
              <a:latin typeface="Arial"/>
              <a:ea typeface="Arial"/>
              <a:cs typeface="Arial"/>
              <a:sym typeface="Arial"/>
            </a:endParaRPr>
          </a:p>
        </p:txBody>
      </p:sp>
      <p:sp>
        <p:nvSpPr>
          <p:cNvPr id="523" name="Google Shape;523;p32"/>
          <p:cNvSpPr/>
          <p:nvPr/>
        </p:nvSpPr>
        <p:spPr>
          <a:xfrm>
            <a:off x="14281920" y="2468520"/>
            <a:ext cx="594360" cy="62064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Orange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99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39</a:t>
            </a:r>
            <a:endParaRPr sz="600" b="0" strike="noStrike">
              <a:solidFill>
                <a:schemeClr val="dk1"/>
              </a:solidFill>
              <a:latin typeface="Arial"/>
              <a:ea typeface="Arial"/>
              <a:cs typeface="Arial"/>
              <a:sym typeface="Arial"/>
            </a:endParaRPr>
          </a:p>
        </p:txBody>
      </p:sp>
      <p:sp>
        <p:nvSpPr>
          <p:cNvPr id="524" name="Google Shape;524;p32"/>
          <p:cNvSpPr/>
          <p:nvPr/>
        </p:nvSpPr>
        <p:spPr>
          <a:xfrm>
            <a:off x="14877000" y="2468520"/>
            <a:ext cx="594360" cy="62064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200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22</a:t>
            </a:r>
            <a:endParaRPr sz="600" b="0" strike="noStrike">
              <a:solidFill>
                <a:schemeClr val="dk1"/>
              </a:solidFill>
              <a:latin typeface="Arial"/>
              <a:ea typeface="Arial"/>
              <a:cs typeface="Arial"/>
              <a:sym typeface="Arial"/>
            </a:endParaRPr>
          </a:p>
        </p:txBody>
      </p:sp>
      <p:sp>
        <p:nvSpPr>
          <p:cNvPr id="525" name="Google Shape;525;p32"/>
          <p:cNvSpPr/>
          <p:nvPr/>
        </p:nvSpPr>
        <p:spPr>
          <a:xfrm>
            <a:off x="13686840" y="3089880"/>
            <a:ext cx="594360" cy="62064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126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57</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186</a:t>
            </a:r>
            <a:endParaRPr sz="600" b="0" strike="noStrike">
              <a:solidFill>
                <a:schemeClr val="dk1"/>
              </a:solidFill>
              <a:latin typeface="Arial"/>
              <a:ea typeface="Arial"/>
              <a:cs typeface="Arial"/>
              <a:sym typeface="Arial"/>
            </a:endParaRPr>
          </a:p>
        </p:txBody>
      </p:sp>
      <p:sp>
        <p:nvSpPr>
          <p:cNvPr id="526" name="Google Shape;526;p32"/>
          <p:cNvSpPr/>
          <p:nvPr/>
        </p:nvSpPr>
        <p:spPr>
          <a:xfrm>
            <a:off x="14877000" y="3089880"/>
            <a:ext cx="594360" cy="62064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0</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195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123</a:t>
            </a:r>
            <a:endParaRPr sz="600" b="0" strike="noStrike">
              <a:solidFill>
                <a:schemeClr val="dk1"/>
              </a:solidFill>
              <a:latin typeface="Arial"/>
              <a:ea typeface="Arial"/>
              <a:cs typeface="Arial"/>
              <a:sym typeface="Arial"/>
            </a:endParaRPr>
          </a:p>
        </p:txBody>
      </p:sp>
      <p:sp>
        <p:nvSpPr>
          <p:cNvPr id="527" name="Google Shape;527;p32"/>
          <p:cNvSpPr/>
          <p:nvPr/>
        </p:nvSpPr>
        <p:spPr>
          <a:xfrm>
            <a:off x="14877000" y="4948920"/>
            <a:ext cx="594360" cy="62064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Dark</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Green</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99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107</a:t>
            </a:r>
            <a:endParaRPr sz="600" b="0" strike="noStrike">
              <a:solidFill>
                <a:schemeClr val="dk1"/>
              </a:solidFill>
              <a:latin typeface="Arial"/>
              <a:ea typeface="Arial"/>
              <a:cs typeface="Arial"/>
              <a:sym typeface="Arial"/>
            </a:endParaRPr>
          </a:p>
        </p:txBody>
      </p:sp>
      <p:sp>
        <p:nvSpPr>
          <p:cNvPr id="528" name="Google Shape;528;p32"/>
          <p:cNvSpPr/>
          <p:nvPr/>
        </p:nvSpPr>
        <p:spPr>
          <a:xfrm>
            <a:off x="14877000" y="4330080"/>
            <a:ext cx="594360" cy="62064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Aqua</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153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156</a:t>
            </a:r>
            <a:endParaRPr sz="600" b="0" strike="noStrike">
              <a:solidFill>
                <a:schemeClr val="dk1"/>
              </a:solidFill>
              <a:latin typeface="Arial"/>
              <a:ea typeface="Arial"/>
              <a:cs typeface="Arial"/>
              <a:sym typeface="Arial"/>
            </a:endParaRPr>
          </a:p>
        </p:txBody>
      </p:sp>
      <p:sp>
        <p:nvSpPr>
          <p:cNvPr id="529" name="Google Shape;529;p32"/>
          <p:cNvSpPr/>
          <p:nvPr/>
        </p:nvSpPr>
        <p:spPr>
          <a:xfrm>
            <a:off x="14877000" y="3711240"/>
            <a:ext cx="594360" cy="62064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Bright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Aqua</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209</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208</a:t>
            </a:r>
            <a:endParaRPr sz="600" b="0" strike="noStrike">
              <a:solidFill>
                <a:schemeClr val="dk1"/>
              </a:solidFill>
              <a:latin typeface="Arial"/>
              <a:ea typeface="Arial"/>
              <a:cs typeface="Arial"/>
              <a:sym typeface="Arial"/>
            </a:endParaRPr>
          </a:p>
        </p:txBody>
      </p:sp>
      <p:sp>
        <p:nvSpPr>
          <p:cNvPr id="530" name="Google Shape;530;p32"/>
          <p:cNvSpPr/>
          <p:nvPr/>
        </p:nvSpPr>
        <p:spPr>
          <a:xfrm>
            <a:off x="14281920" y="3089880"/>
            <a:ext cx="594360" cy="620640"/>
          </a:xfrm>
          <a:prstGeom prst="rect">
            <a:avLst/>
          </a:prstGeom>
          <a:solidFill>
            <a:srgbClr val="FF0C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Peach</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255</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126</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131</a:t>
            </a:r>
            <a:endParaRPr sz="600" b="0" strike="noStrike">
              <a:solidFill>
                <a:schemeClr val="dk1"/>
              </a:solidFill>
              <a:latin typeface="Arial"/>
              <a:ea typeface="Arial"/>
              <a:cs typeface="Arial"/>
              <a:sym typeface="Arial"/>
            </a:endParaRPr>
          </a:p>
        </p:txBody>
      </p:sp>
      <p:sp>
        <p:nvSpPr>
          <p:cNvPr id="531" name="Google Shape;531;p32"/>
          <p:cNvSpPr/>
          <p:nvPr/>
        </p:nvSpPr>
        <p:spPr>
          <a:xfrm>
            <a:off x="14281920" y="3711240"/>
            <a:ext cx="594360" cy="62064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Light</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Claret</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203</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41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128</a:t>
            </a:r>
            <a:endParaRPr sz="600" b="0" strike="noStrike">
              <a:solidFill>
                <a:schemeClr val="dk1"/>
              </a:solidFill>
              <a:latin typeface="Arial"/>
              <a:ea typeface="Arial"/>
              <a:cs typeface="Arial"/>
              <a:sym typeface="Arial"/>
            </a:endParaRPr>
          </a:p>
        </p:txBody>
      </p:sp>
      <p:sp>
        <p:nvSpPr>
          <p:cNvPr id="532" name="Google Shape;532;p32"/>
          <p:cNvSpPr/>
          <p:nvPr/>
        </p:nvSpPr>
        <p:spPr>
          <a:xfrm>
            <a:off x="14281920" y="4330080"/>
            <a:ext cx="594360" cy="62064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Claret</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134</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8</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100</a:t>
            </a:r>
            <a:endParaRPr sz="600" b="0" strike="noStrike">
              <a:solidFill>
                <a:schemeClr val="dk1"/>
              </a:solidFill>
              <a:latin typeface="Arial"/>
              <a:ea typeface="Arial"/>
              <a:cs typeface="Arial"/>
              <a:sym typeface="Arial"/>
            </a:endParaRPr>
          </a:p>
        </p:txBody>
      </p:sp>
      <p:sp>
        <p:nvSpPr>
          <p:cNvPr id="533" name="Google Shape;533;p32"/>
          <p:cNvSpPr/>
          <p:nvPr/>
        </p:nvSpPr>
        <p:spPr>
          <a:xfrm>
            <a:off x="12500640" y="1405800"/>
            <a:ext cx="56160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Primary</a:t>
            </a:r>
            <a:endParaRPr sz="1000" b="0" strike="noStrike">
              <a:solidFill>
                <a:schemeClr val="dk1"/>
              </a:solidFill>
              <a:latin typeface="Arial"/>
              <a:ea typeface="Arial"/>
              <a:cs typeface="Arial"/>
              <a:sym typeface="Arial"/>
            </a:endParaRPr>
          </a:p>
        </p:txBody>
      </p:sp>
      <p:sp>
        <p:nvSpPr>
          <p:cNvPr id="534" name="Google Shape;534;p32"/>
          <p:cNvSpPr/>
          <p:nvPr/>
        </p:nvSpPr>
        <p:spPr>
          <a:xfrm>
            <a:off x="12502800" y="2285280"/>
            <a:ext cx="82980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Infographic</a:t>
            </a:r>
            <a:endParaRPr sz="1000" b="0" strike="noStrike">
              <a:solidFill>
                <a:schemeClr val="dk1"/>
              </a:solidFill>
              <a:latin typeface="Arial"/>
              <a:ea typeface="Arial"/>
              <a:cs typeface="Arial"/>
              <a:sym typeface="Arial"/>
            </a:endParaRPr>
          </a:p>
        </p:txBody>
      </p:sp>
      <p:sp>
        <p:nvSpPr>
          <p:cNvPr id="535" name="Google Shape;535;p32"/>
          <p:cNvSpPr/>
          <p:nvPr/>
        </p:nvSpPr>
        <p:spPr>
          <a:xfrm>
            <a:off x="13691520" y="1405800"/>
            <a:ext cx="743040" cy="1526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1000" b="1" strike="noStrike">
                <a:solidFill>
                  <a:srgbClr val="0070AD"/>
                </a:solidFill>
                <a:latin typeface="Verdana"/>
                <a:ea typeface="Verdana"/>
                <a:cs typeface="Verdana"/>
                <a:sym typeface="Verdana"/>
              </a:rPr>
              <a:t>Secondary</a:t>
            </a:r>
            <a:endParaRPr sz="1000" b="0" strike="noStrike">
              <a:solidFill>
                <a:schemeClr val="dk1"/>
              </a:solidFill>
              <a:latin typeface="Arial"/>
              <a:ea typeface="Arial"/>
              <a:cs typeface="Arial"/>
              <a:sym typeface="Arial"/>
            </a:endParaRPr>
          </a:p>
        </p:txBody>
      </p:sp>
      <p:sp>
        <p:nvSpPr>
          <p:cNvPr id="536" name="Google Shape;536;p32"/>
          <p:cNvSpPr/>
          <p:nvPr/>
        </p:nvSpPr>
        <p:spPr>
          <a:xfrm>
            <a:off x="13686840" y="3711240"/>
            <a:ext cx="594360" cy="62064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600" b="1" strike="noStrike">
                <a:solidFill>
                  <a:srgbClr val="FFFFFF"/>
                </a:solidFill>
                <a:latin typeface="Verdana"/>
                <a:ea typeface="Verdana"/>
                <a:cs typeface="Verdana"/>
                <a:sym typeface="Verdana"/>
              </a:rPr>
              <a:t>Dark</a:t>
            </a:r>
            <a:br>
              <a:rPr lang="en-US" sz="1800">
                <a:solidFill>
                  <a:schemeClr val="dk1"/>
                </a:solidFill>
                <a:latin typeface="Arial"/>
                <a:ea typeface="Arial"/>
                <a:cs typeface="Arial"/>
                <a:sym typeface="Arial"/>
              </a:rPr>
            </a:br>
            <a:r>
              <a:rPr lang="en-US" sz="600" b="1" strike="noStrike">
                <a:solidFill>
                  <a:srgbClr val="FFFFFF"/>
                </a:solidFill>
                <a:latin typeface="Verdana"/>
                <a:ea typeface="Verdana"/>
                <a:cs typeface="Verdana"/>
                <a:sym typeface="Verdana"/>
              </a:rPr>
              <a:t>Purple</a:t>
            </a:r>
            <a:endParaRPr sz="600" b="0" strike="noStrike">
              <a:solidFill>
                <a:schemeClr val="dk1"/>
              </a:solidFill>
              <a:latin typeface="Arial"/>
              <a:ea typeface="Arial"/>
              <a:cs typeface="Arial"/>
              <a:sym typeface="Arial"/>
            </a:endParaRPr>
          </a:p>
          <a:p>
            <a:pPr marL="171360" marR="0" lvl="0" indent="0" algn="l" rtl="0">
              <a:lnSpc>
                <a:spcPct val="100000"/>
              </a:lnSpc>
              <a:spcBef>
                <a:spcPts val="400"/>
              </a:spcBef>
              <a:spcAft>
                <a:spcPts val="0"/>
              </a:spcAft>
              <a:buNone/>
            </a:pPr>
            <a:r>
              <a:rPr lang="en-US" sz="600" b="0" strike="noStrike">
                <a:solidFill>
                  <a:srgbClr val="FFFFFF"/>
                </a:solidFill>
                <a:latin typeface="Verdana"/>
                <a:ea typeface="Verdana"/>
                <a:cs typeface="Verdana"/>
                <a:sym typeface="Verdana"/>
              </a:rPr>
              <a:t>R 71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G 1</a:t>
            </a:r>
            <a:endParaRPr sz="600" b="0" strike="noStrike">
              <a:solidFill>
                <a:schemeClr val="dk1"/>
              </a:solidFill>
              <a:latin typeface="Arial"/>
              <a:ea typeface="Arial"/>
              <a:cs typeface="Arial"/>
              <a:sym typeface="Arial"/>
            </a:endParaRPr>
          </a:p>
          <a:p>
            <a:pPr marL="171360" marR="0" lvl="0" indent="0" algn="l" rtl="0">
              <a:lnSpc>
                <a:spcPct val="100000"/>
              </a:lnSpc>
              <a:spcBef>
                <a:spcPts val="0"/>
              </a:spcBef>
              <a:spcAft>
                <a:spcPts val="0"/>
              </a:spcAft>
              <a:buNone/>
            </a:pPr>
            <a:r>
              <a:rPr lang="en-US" sz="600" b="0" strike="noStrike">
                <a:solidFill>
                  <a:srgbClr val="FFFFFF"/>
                </a:solidFill>
                <a:latin typeface="Verdana"/>
                <a:ea typeface="Verdana"/>
                <a:cs typeface="Verdana"/>
                <a:sym typeface="Verdana"/>
              </a:rPr>
              <a:t>B 167</a:t>
            </a:r>
            <a:endParaRPr sz="600" b="0" strike="noStrike">
              <a:solidFill>
                <a:schemeClr val="dk1"/>
              </a:solidFill>
              <a:latin typeface="Arial"/>
              <a:ea typeface="Arial"/>
              <a:cs typeface="Arial"/>
              <a:sym typeface="Arial"/>
            </a:endParaRPr>
          </a:p>
        </p:txBody>
      </p:sp>
      <p:sp>
        <p:nvSpPr>
          <p:cNvPr id="537" name="Google Shape;537;p32"/>
          <p:cNvSpPr/>
          <p:nvPr/>
        </p:nvSpPr>
        <p:spPr>
          <a:xfrm>
            <a:off x="0" y="0"/>
            <a:ext cx="12191400" cy="68572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1243080" y="-2656800"/>
            <a:ext cx="10767240" cy="11442600"/>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32"/>
          <p:cNvGrpSpPr/>
          <p:nvPr/>
        </p:nvGrpSpPr>
        <p:grpSpPr>
          <a:xfrm>
            <a:off x="4979160" y="2404080"/>
            <a:ext cx="734400" cy="681840"/>
            <a:chOff x="4979160" y="2404080"/>
            <a:chExt cx="734400" cy="681840"/>
          </a:xfrm>
        </p:grpSpPr>
        <p:sp>
          <p:nvSpPr>
            <p:cNvPr id="540" name="Google Shape;540;p32"/>
            <p:cNvSpPr/>
            <p:nvPr/>
          </p:nvSpPr>
          <p:spPr>
            <a:xfrm>
              <a:off x="5231520" y="2690640"/>
              <a:ext cx="481680" cy="395280"/>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79160" y="2404080"/>
              <a:ext cx="734400" cy="626040"/>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2"/>
          <p:cNvSpPr/>
          <p:nvPr/>
        </p:nvSpPr>
        <p:spPr>
          <a:xfrm>
            <a:off x="6536160" y="2886480"/>
            <a:ext cx="5124960" cy="769680"/>
          </a:xfrm>
          <a:prstGeom prst="rect">
            <a:avLst/>
          </a:prstGeom>
          <a:noFill/>
          <a:ln>
            <a:noFill/>
          </a:ln>
        </p:spPr>
        <p:txBody>
          <a:bodyPr spcFirstLastPara="1" wrap="square" lIns="0" tIns="0" rIns="0" bIns="0" anchor="t" anchorCtr="0">
            <a:noAutofit/>
          </a:bodyPr>
          <a:lstStyle/>
          <a:p>
            <a:pPr marL="0" marR="0" lvl="0" indent="0" algn="just" rtl="0">
              <a:lnSpc>
                <a:spcPct val="133222"/>
              </a:lnSpc>
              <a:spcBef>
                <a:spcPts val="0"/>
              </a:spcBef>
              <a:spcAft>
                <a:spcPts val="0"/>
              </a:spcAft>
              <a:buNone/>
            </a:pPr>
            <a:r>
              <a:rPr lang="en-US" sz="900" b="0" strike="noStrike">
                <a:solidFill>
                  <a:srgbClr val="000000"/>
                </a:solidFill>
                <a:latin typeface="Verdana"/>
                <a:ea typeface="Verdana"/>
                <a:cs typeface="Verdana"/>
                <a:sym typeface="Verdana"/>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a:solidFill>
                  <a:srgbClr val="0070AD"/>
                </a:solidFill>
                <a:latin typeface="Verdana"/>
                <a:ea typeface="Verdana"/>
                <a:cs typeface="Verdana"/>
                <a:sym typeface="Verdana"/>
              </a:rPr>
              <a:t>the Collaborative Business Experience™</a:t>
            </a:r>
            <a:r>
              <a:rPr lang="en-US" sz="900" b="0" strike="noStrike">
                <a:solidFill>
                  <a:srgbClr val="000000"/>
                </a:solidFill>
                <a:latin typeface="Verdana"/>
                <a:ea typeface="Verdana"/>
                <a:cs typeface="Verdana"/>
                <a:sym typeface="Verdana"/>
              </a:rPr>
              <a:t>, and draws on </a:t>
            </a:r>
            <a:r>
              <a:rPr lang="en-US" sz="900" b="0" strike="noStrike">
                <a:solidFill>
                  <a:srgbClr val="0070AD"/>
                </a:solidFill>
                <a:latin typeface="Verdana"/>
                <a:ea typeface="Verdana"/>
                <a:cs typeface="Verdana"/>
                <a:sym typeface="Verdana"/>
              </a:rPr>
              <a:t>Rightshore</a:t>
            </a:r>
            <a:r>
              <a:rPr lang="en-US" sz="900" b="0" strike="noStrike" baseline="30000">
                <a:solidFill>
                  <a:srgbClr val="0070AD"/>
                </a:solidFill>
                <a:latin typeface="Verdana"/>
                <a:ea typeface="Verdana"/>
                <a:cs typeface="Verdana"/>
                <a:sym typeface="Verdana"/>
              </a:rPr>
              <a:t>®</a:t>
            </a:r>
            <a:r>
              <a:rPr lang="en-US" sz="900" b="0" strike="noStrike">
                <a:solidFill>
                  <a:srgbClr val="000000"/>
                </a:solidFill>
                <a:latin typeface="Verdana"/>
                <a:ea typeface="Verdana"/>
                <a:cs typeface="Verdana"/>
                <a:sym typeface="Verdana"/>
              </a:rPr>
              <a:t>, its worldwide delivery model.</a:t>
            </a:r>
            <a:endParaRPr sz="900" b="0" strike="noStrike">
              <a:solidFill>
                <a:schemeClr val="dk1"/>
              </a:solidFill>
              <a:latin typeface="Arial"/>
              <a:ea typeface="Arial"/>
              <a:cs typeface="Arial"/>
              <a:sym typeface="Arial"/>
            </a:endParaRPr>
          </a:p>
        </p:txBody>
      </p:sp>
      <p:sp>
        <p:nvSpPr>
          <p:cNvPr id="543" name="Google Shape;543;p32"/>
          <p:cNvSpPr/>
          <p:nvPr/>
        </p:nvSpPr>
        <p:spPr>
          <a:xfrm>
            <a:off x="6536160" y="2507040"/>
            <a:ext cx="2219400" cy="253800"/>
          </a:xfrm>
          <a:prstGeom prst="rect">
            <a:avLst/>
          </a:prstGeom>
          <a:noFill/>
          <a:ln>
            <a:noFill/>
          </a:ln>
        </p:spPr>
        <p:txBody>
          <a:bodyPr spcFirstLastPara="1" wrap="square" lIns="0" tIns="0" rIns="0" bIns="0" anchor="t" anchorCtr="0">
            <a:spAutoFit/>
          </a:bodyPr>
          <a:lstStyle/>
          <a:p>
            <a:pPr marL="0" marR="0" lvl="0" indent="0" algn="l" rtl="0">
              <a:lnSpc>
                <a:spcPct val="142928"/>
              </a:lnSpc>
              <a:spcBef>
                <a:spcPts val="0"/>
              </a:spcBef>
              <a:spcAft>
                <a:spcPts val="0"/>
              </a:spcAft>
              <a:buNone/>
            </a:pPr>
            <a:r>
              <a:rPr lang="en-US" sz="1400" b="0" strike="noStrike">
                <a:solidFill>
                  <a:srgbClr val="0070AD"/>
                </a:solidFill>
                <a:latin typeface="Verdana"/>
                <a:ea typeface="Verdana"/>
                <a:cs typeface="Verdana"/>
                <a:sym typeface="Verdana"/>
              </a:rPr>
              <a:t>About Capgemini</a:t>
            </a:r>
            <a:endParaRPr sz="1400" b="0" strike="noStrike">
              <a:solidFill>
                <a:schemeClr val="dk1"/>
              </a:solidFill>
              <a:latin typeface="Arial"/>
              <a:ea typeface="Arial"/>
              <a:cs typeface="Arial"/>
              <a:sym typeface="Arial"/>
            </a:endParaRPr>
          </a:p>
        </p:txBody>
      </p:sp>
      <p:sp>
        <p:nvSpPr>
          <p:cNvPr id="544" name="Google Shape;544;p32"/>
          <p:cNvSpPr/>
          <p:nvPr/>
        </p:nvSpPr>
        <p:spPr>
          <a:xfrm>
            <a:off x="6536160" y="4235760"/>
            <a:ext cx="2056680" cy="406440"/>
          </a:xfrm>
          <a:prstGeom prst="rect">
            <a:avLst/>
          </a:prstGeom>
          <a:noFill/>
          <a:ln>
            <a:noFill/>
          </a:ln>
        </p:spPr>
        <p:txBody>
          <a:bodyPr spcFirstLastPara="1" wrap="square" lIns="0" tIns="0" rIns="0" bIns="0" anchor="t" anchorCtr="0">
            <a:noAutofit/>
          </a:bodyPr>
          <a:lstStyle/>
          <a:p>
            <a:pPr marL="0" marR="0" lvl="0" indent="0" algn="just" rtl="0">
              <a:lnSpc>
                <a:spcPct val="133222"/>
              </a:lnSpc>
              <a:spcBef>
                <a:spcPts val="0"/>
              </a:spcBef>
              <a:spcAft>
                <a:spcPts val="0"/>
              </a:spcAft>
              <a:buNone/>
            </a:pPr>
            <a:r>
              <a:rPr lang="en-US" sz="900" b="0" strike="noStrike">
                <a:solidFill>
                  <a:srgbClr val="000000"/>
                </a:solidFill>
                <a:latin typeface="Verdana"/>
                <a:ea typeface="Verdana"/>
                <a:cs typeface="Verdana"/>
                <a:sym typeface="Verdana"/>
              </a:rPr>
              <a:t>Learn more about us at</a:t>
            </a:r>
            <a:endParaRPr sz="900" b="0" strike="noStrike">
              <a:solidFill>
                <a:schemeClr val="dk1"/>
              </a:solidFill>
              <a:latin typeface="Arial"/>
              <a:ea typeface="Arial"/>
              <a:cs typeface="Arial"/>
              <a:sym typeface="Arial"/>
            </a:endParaRPr>
          </a:p>
          <a:p>
            <a:pPr marL="0" marR="0" lvl="0" indent="0" algn="just" rtl="0">
              <a:lnSpc>
                <a:spcPct val="85642"/>
              </a:lnSpc>
              <a:spcBef>
                <a:spcPts val="601"/>
              </a:spcBef>
              <a:spcAft>
                <a:spcPts val="0"/>
              </a:spcAft>
              <a:buNone/>
            </a:pPr>
            <a:r>
              <a:rPr lang="en-US" sz="1400" b="0" strike="noStrike">
                <a:solidFill>
                  <a:srgbClr val="12ABDB"/>
                </a:solidFill>
                <a:latin typeface="Verdana"/>
                <a:ea typeface="Verdana"/>
                <a:cs typeface="Verdana"/>
                <a:sym typeface="Verdana"/>
              </a:rPr>
              <a:t>www.capgemini.com</a:t>
            </a:r>
            <a:endParaRPr sz="1400" b="0" strike="noStrike">
              <a:solidFill>
                <a:schemeClr val="dk1"/>
              </a:solidFill>
              <a:latin typeface="Arial"/>
              <a:ea typeface="Arial"/>
              <a:cs typeface="Arial"/>
              <a:sym typeface="Arial"/>
            </a:endParaRPr>
          </a:p>
        </p:txBody>
      </p:sp>
      <p:pic>
        <p:nvPicPr>
          <p:cNvPr id="545" name="Google Shape;545;p32"/>
          <p:cNvPicPr preferRelativeResize="0"/>
          <p:nvPr/>
        </p:nvPicPr>
        <p:blipFill rotWithShape="1">
          <a:blip r:embed="rId14">
            <a:alphaModFix/>
          </a:blip>
          <a:srcRect/>
          <a:stretch/>
        </p:blipFill>
        <p:spPr>
          <a:xfrm>
            <a:off x="798480" y="3979080"/>
            <a:ext cx="332640" cy="332640"/>
          </a:xfrm>
          <a:prstGeom prst="rect">
            <a:avLst/>
          </a:prstGeom>
          <a:noFill/>
          <a:ln>
            <a:noFill/>
          </a:ln>
        </p:spPr>
      </p:pic>
      <p:pic>
        <p:nvPicPr>
          <p:cNvPr id="546" name="Google Shape;546;p32"/>
          <p:cNvPicPr preferRelativeResize="0"/>
          <p:nvPr/>
        </p:nvPicPr>
        <p:blipFill rotWithShape="1">
          <a:blip r:embed="rId15">
            <a:alphaModFix/>
          </a:blip>
          <a:srcRect/>
          <a:stretch/>
        </p:blipFill>
        <p:spPr>
          <a:xfrm>
            <a:off x="1181880" y="3979080"/>
            <a:ext cx="332640" cy="332640"/>
          </a:xfrm>
          <a:prstGeom prst="rect">
            <a:avLst/>
          </a:prstGeom>
          <a:noFill/>
          <a:ln>
            <a:noFill/>
          </a:ln>
        </p:spPr>
      </p:pic>
      <p:pic>
        <p:nvPicPr>
          <p:cNvPr id="547" name="Google Shape;547;p32"/>
          <p:cNvPicPr preferRelativeResize="0"/>
          <p:nvPr/>
        </p:nvPicPr>
        <p:blipFill rotWithShape="1">
          <a:blip r:embed="rId16">
            <a:alphaModFix/>
          </a:blip>
          <a:srcRect/>
          <a:stretch/>
        </p:blipFill>
        <p:spPr>
          <a:xfrm>
            <a:off x="1565280" y="3979080"/>
            <a:ext cx="332640" cy="332640"/>
          </a:xfrm>
          <a:prstGeom prst="rect">
            <a:avLst/>
          </a:prstGeom>
          <a:noFill/>
          <a:ln>
            <a:noFill/>
          </a:ln>
        </p:spPr>
      </p:pic>
      <p:pic>
        <p:nvPicPr>
          <p:cNvPr id="548" name="Google Shape;548;p32"/>
          <p:cNvPicPr preferRelativeResize="0"/>
          <p:nvPr/>
        </p:nvPicPr>
        <p:blipFill rotWithShape="1">
          <a:blip r:embed="rId17">
            <a:alphaModFix/>
          </a:blip>
          <a:srcRect/>
          <a:stretch/>
        </p:blipFill>
        <p:spPr>
          <a:xfrm>
            <a:off x="1948680" y="3979080"/>
            <a:ext cx="332640" cy="332640"/>
          </a:xfrm>
          <a:prstGeom prst="rect">
            <a:avLst/>
          </a:prstGeom>
          <a:noFill/>
          <a:ln>
            <a:noFill/>
          </a:ln>
        </p:spPr>
      </p:pic>
      <p:pic>
        <p:nvPicPr>
          <p:cNvPr id="549" name="Google Shape;549;p32"/>
          <p:cNvPicPr preferRelativeResize="0"/>
          <p:nvPr/>
        </p:nvPicPr>
        <p:blipFill rotWithShape="1">
          <a:blip r:embed="rId18">
            <a:alphaModFix/>
          </a:blip>
          <a:srcRect/>
          <a:stretch/>
        </p:blipFill>
        <p:spPr>
          <a:xfrm>
            <a:off x="415080" y="3979080"/>
            <a:ext cx="332640" cy="332640"/>
          </a:xfrm>
          <a:prstGeom prst="rect">
            <a:avLst/>
          </a:prstGeom>
          <a:noFill/>
          <a:ln>
            <a:noFill/>
          </a:ln>
        </p:spPr>
      </p:pic>
      <p:sp>
        <p:nvSpPr>
          <p:cNvPr id="550" name="Google Shape;550;p32"/>
          <p:cNvSpPr/>
          <p:nvPr/>
        </p:nvSpPr>
        <p:spPr>
          <a:xfrm>
            <a:off x="415080" y="5646600"/>
            <a:ext cx="4197960" cy="56304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800" b="0" strike="noStrike">
                <a:solidFill>
                  <a:srgbClr val="FFFFFF"/>
                </a:solidFill>
                <a:latin typeface="Verdana"/>
                <a:ea typeface="Verdana"/>
                <a:cs typeface="Verdana"/>
                <a:sym typeface="Verdana"/>
              </a:rPr>
              <a:t>This message contains information that may be privileged or confidential and is the property of the Capgemini Group.</a:t>
            </a:r>
            <a:br>
              <a:rPr lang="en-US" sz="1800">
                <a:solidFill>
                  <a:schemeClr val="dk1"/>
                </a:solidFill>
                <a:latin typeface="Arial"/>
                <a:ea typeface="Arial"/>
                <a:cs typeface="Arial"/>
                <a:sym typeface="Arial"/>
              </a:rPr>
            </a:br>
            <a:r>
              <a:rPr lang="en-US" sz="800" b="0" strike="noStrike">
                <a:solidFill>
                  <a:srgbClr val="FFFFFF"/>
                </a:solidFill>
                <a:latin typeface="Arial"/>
                <a:ea typeface="Arial"/>
                <a:cs typeface="Arial"/>
                <a:sym typeface="Arial"/>
              </a:rPr>
              <a:t>Copyright © 2017 Capgemini. All rights reserved.</a:t>
            </a:r>
            <a:endParaRPr sz="800" b="0" strike="noStrike">
              <a:solidFill>
                <a:schemeClr val="dk1"/>
              </a:solidFill>
              <a:latin typeface="Arial"/>
              <a:ea typeface="Arial"/>
              <a:cs typeface="Arial"/>
              <a:sym typeface="Arial"/>
            </a:endParaRPr>
          </a:p>
          <a:p>
            <a:pPr marL="0" marR="0" lvl="0" indent="0" algn="l" rtl="0">
              <a:lnSpc>
                <a:spcPct val="100000"/>
              </a:lnSpc>
              <a:spcBef>
                <a:spcPts val="601"/>
              </a:spcBef>
              <a:spcAft>
                <a:spcPts val="0"/>
              </a:spcAft>
              <a:buNone/>
            </a:pPr>
            <a:r>
              <a:rPr lang="en-US" sz="800" b="0" strike="noStrike">
                <a:solidFill>
                  <a:srgbClr val="FFFFFF"/>
                </a:solidFill>
                <a:latin typeface="Arial"/>
                <a:ea typeface="Arial"/>
                <a:cs typeface="Arial"/>
                <a:sym typeface="Arial"/>
              </a:rPr>
              <a:t>Rightshore</a:t>
            </a:r>
            <a:r>
              <a:rPr lang="en-US" sz="800" b="0" strike="noStrike" baseline="30000">
                <a:solidFill>
                  <a:srgbClr val="FFFFFF"/>
                </a:solidFill>
                <a:latin typeface="Arial"/>
                <a:ea typeface="Arial"/>
                <a:cs typeface="Arial"/>
                <a:sym typeface="Arial"/>
              </a:rPr>
              <a:t>®</a:t>
            </a:r>
            <a:r>
              <a:rPr lang="en-US" sz="800" b="0" strike="noStrike">
                <a:solidFill>
                  <a:srgbClr val="FFFFFF"/>
                </a:solidFill>
                <a:latin typeface="Arial"/>
                <a:ea typeface="Arial"/>
                <a:cs typeface="Arial"/>
                <a:sym typeface="Arial"/>
              </a:rPr>
              <a:t> is a trademark belonging to Capgemini.</a:t>
            </a:r>
            <a:endParaRPr sz="800" b="0" strike="noStrike">
              <a:solidFill>
                <a:schemeClr val="dk1"/>
              </a:solidFill>
              <a:latin typeface="Arial"/>
              <a:ea typeface="Arial"/>
              <a:cs typeface="Arial"/>
              <a:sym typeface="Arial"/>
            </a:endParaRPr>
          </a:p>
        </p:txBody>
      </p:sp>
      <p:sp>
        <p:nvSpPr>
          <p:cNvPr id="551" name="Google Shape;551;p32"/>
          <p:cNvSpPr/>
          <p:nvPr/>
        </p:nvSpPr>
        <p:spPr>
          <a:xfrm>
            <a:off x="6536160" y="5934960"/>
            <a:ext cx="5218920" cy="27432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600" b="0" strike="noStrike">
                <a:solidFill>
                  <a:srgbClr val="000000"/>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600" b="0" strike="noStrike">
              <a:solidFill>
                <a:schemeClr val="dk1"/>
              </a:solidFill>
              <a:latin typeface="Arial"/>
              <a:ea typeface="Arial"/>
              <a:cs typeface="Arial"/>
              <a:sym typeface="Arial"/>
            </a:endParaRPr>
          </a:p>
        </p:txBody>
      </p:sp>
      <p:sp>
        <p:nvSpPr>
          <p:cNvPr id="552" name="Google Shape;552;p32"/>
          <p:cNvSpPr/>
          <p:nvPr/>
        </p:nvSpPr>
        <p:spPr>
          <a:xfrm>
            <a:off x="7489800" y="3812040"/>
            <a:ext cx="2335320" cy="123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10730880" y="3812040"/>
            <a:ext cx="704160" cy="123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6532200" y="4445640"/>
            <a:ext cx="1851120" cy="1828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5" name="Google Shape;555;p32"/>
          <p:cNvPicPr preferRelativeResize="0"/>
          <p:nvPr/>
        </p:nvPicPr>
        <p:blipFill rotWithShape="1">
          <a:blip r:embed="rId19">
            <a:alphaModFix/>
          </a:blip>
          <a:srcRect/>
          <a:stretch/>
        </p:blipFill>
        <p:spPr>
          <a:xfrm>
            <a:off x="407520" y="4434120"/>
            <a:ext cx="2559600" cy="200160"/>
          </a:xfrm>
          <a:prstGeom prst="rect">
            <a:avLst/>
          </a:prstGeom>
          <a:noFill/>
          <a:ln>
            <a:noFill/>
          </a:ln>
        </p:spPr>
      </p:pic>
      <p:sp>
        <p:nvSpPr>
          <p:cNvPr id="556" name="Google Shape;556;p3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7" name="Google Shape;557;p3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40"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1"/>
          <p:cNvSpPr/>
          <p:nvPr/>
        </p:nvSpPr>
        <p:spPr>
          <a:xfrm>
            <a:off x="6602990" y="1761873"/>
            <a:ext cx="5260320" cy="1181520"/>
          </a:xfrm>
          <a:prstGeom prst="rect">
            <a:avLst/>
          </a:prstGeom>
          <a:noFill/>
          <a:ln>
            <a:noFill/>
          </a:ln>
        </p:spPr>
        <p:txBody>
          <a:bodyPr spcFirstLastPara="1" wrap="square" lIns="0" tIns="0" rIns="0" bIns="0" anchor="b" anchorCtr="0">
            <a:normAutofit fontScale="92500"/>
          </a:bodyPr>
          <a:lstStyle/>
          <a:p>
            <a:pPr marL="0" marR="0" lvl="0" indent="0" algn="r" rtl="0">
              <a:lnSpc>
                <a:spcPct val="133348"/>
              </a:lnSpc>
              <a:spcBef>
                <a:spcPts val="0"/>
              </a:spcBef>
              <a:spcAft>
                <a:spcPts val="0"/>
              </a:spcAft>
              <a:buNone/>
            </a:pPr>
            <a:r>
              <a:rPr lang="en-US" sz="2249" b="0" i="0" u="none" strike="noStrike" cap="none" dirty="0">
                <a:solidFill>
                  <a:srgbClr val="12ABDB"/>
                </a:solidFill>
                <a:latin typeface="Verdana"/>
                <a:ea typeface="Verdana"/>
                <a:cs typeface="Verdana"/>
                <a:sym typeface="Verdana"/>
              </a:rPr>
              <a:t>Fresh  Grads – Group Project</a:t>
            </a:r>
            <a:endParaRPr sz="2249" b="0" i="0" u="none" strike="noStrike" cap="none" dirty="0">
              <a:solidFill>
                <a:schemeClr val="dk1"/>
              </a:solidFill>
              <a:latin typeface="Arial"/>
              <a:ea typeface="Arial"/>
              <a:cs typeface="Arial"/>
              <a:sym typeface="Arial"/>
            </a:endParaRPr>
          </a:p>
          <a:p>
            <a:pPr marL="0" marR="0" lvl="0" indent="0" algn="r" rtl="0">
              <a:lnSpc>
                <a:spcPct val="133348"/>
              </a:lnSpc>
              <a:spcBef>
                <a:spcPts val="601"/>
              </a:spcBef>
              <a:spcAft>
                <a:spcPts val="0"/>
              </a:spcAft>
              <a:buNone/>
            </a:pPr>
            <a:r>
              <a:rPr lang="en-US" sz="2249" b="0" i="0" u="none" strike="noStrike" cap="none" dirty="0">
                <a:solidFill>
                  <a:srgbClr val="12ABDB"/>
                </a:solidFill>
                <a:latin typeface="Verdana"/>
                <a:ea typeface="Verdana"/>
                <a:cs typeface="Verdana"/>
                <a:sym typeface="Verdana"/>
              </a:rPr>
              <a:t>Online Ayurveda Medicine Order App</a:t>
            </a:r>
            <a:endParaRPr sz="2249" b="0" i="0" u="none" strike="noStrike" cap="none" dirty="0">
              <a:solidFill>
                <a:schemeClr val="dk1"/>
              </a:solidFill>
              <a:latin typeface="Arial"/>
              <a:ea typeface="Arial"/>
              <a:cs typeface="Arial"/>
              <a:sym typeface="Arial"/>
            </a:endParaRPr>
          </a:p>
        </p:txBody>
      </p:sp>
      <p:sp>
        <p:nvSpPr>
          <p:cNvPr id="611" name="Google Shape;611;p1"/>
          <p:cNvSpPr txBox="1"/>
          <p:nvPr/>
        </p:nvSpPr>
        <p:spPr>
          <a:xfrm>
            <a:off x="8886213" y="4294094"/>
            <a:ext cx="2977097"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dirty="0">
                <a:solidFill>
                  <a:schemeClr val="lt1"/>
                </a:solidFill>
                <a:latin typeface="Aharoni"/>
                <a:ea typeface="Aharoni"/>
                <a:cs typeface="Aharoni"/>
                <a:sym typeface="Aharoni"/>
              </a:rPr>
              <a:t>Group </a:t>
            </a:r>
            <a:r>
              <a:rPr lang="en-US" sz="1800" u="sng" dirty="0">
                <a:solidFill>
                  <a:schemeClr val="lt1"/>
                </a:solidFill>
                <a:ea typeface="Aharoni"/>
              </a:rPr>
              <a:t>4</a:t>
            </a:r>
            <a:r>
              <a:rPr lang="en-US" sz="1800" b="0" i="0" u="none" strike="noStrike" cap="none" dirty="0">
                <a:solidFill>
                  <a:schemeClr val="lt1"/>
                </a:solidFill>
                <a:latin typeface="Aharoni"/>
                <a:ea typeface="Aharoni"/>
                <a:cs typeface="Aharoni"/>
                <a:sym typeface="Aharoni"/>
              </a:rPr>
              <a:t>:</a:t>
            </a:r>
            <a:endParaRPr dirty="0"/>
          </a:p>
          <a:p>
            <a:pPr marL="0" marR="0" lvl="0" indent="0" algn="l" rtl="0">
              <a:spcBef>
                <a:spcPts val="0"/>
              </a:spcBef>
              <a:spcAft>
                <a:spcPts val="0"/>
              </a:spcAft>
              <a:buNone/>
            </a:pPr>
            <a:endParaRPr sz="1800" i="0" dirty="0">
              <a:solidFill>
                <a:schemeClr val="lt1"/>
              </a:solidFill>
              <a:latin typeface="Aharoni"/>
              <a:ea typeface="Aharoni"/>
              <a:cs typeface="Aharoni"/>
              <a:sym typeface="Aharoni"/>
            </a:endParaRPr>
          </a:p>
          <a:p>
            <a:pPr marL="0" marR="0" lvl="0" indent="0" algn="l" rtl="0">
              <a:spcBef>
                <a:spcPts val="0"/>
              </a:spcBef>
              <a:spcAft>
                <a:spcPts val="0"/>
              </a:spcAft>
              <a:buNone/>
            </a:pPr>
            <a:r>
              <a:rPr lang="en-US" sz="1800" i="0" dirty="0" err="1">
                <a:solidFill>
                  <a:schemeClr val="lt1"/>
                </a:solidFill>
                <a:latin typeface="Aharoni"/>
                <a:ea typeface="Aharoni"/>
                <a:cs typeface="Aharoni"/>
                <a:sym typeface="Aharoni"/>
              </a:rPr>
              <a:t>Anand</a:t>
            </a:r>
            <a:r>
              <a:rPr lang="en-US" sz="1800" i="0" dirty="0">
                <a:solidFill>
                  <a:schemeClr val="lt1"/>
                </a:solidFill>
                <a:latin typeface="Aharoni"/>
                <a:ea typeface="Aharoni"/>
                <a:cs typeface="Aharoni"/>
                <a:sym typeface="Aharoni"/>
              </a:rPr>
              <a:t> Joshi</a:t>
            </a:r>
            <a:endParaRPr sz="1800" i="0" dirty="0">
              <a:solidFill>
                <a:schemeClr val="lt1"/>
              </a:solidFill>
              <a:latin typeface="Aharoni"/>
              <a:ea typeface="Aharoni"/>
              <a:cs typeface="Aharoni"/>
              <a:sym typeface="Aharoni"/>
            </a:endParaRPr>
          </a:p>
          <a:p>
            <a:pPr marL="0" marR="0" lvl="0" indent="0" algn="l" rtl="0">
              <a:spcBef>
                <a:spcPts val="0"/>
              </a:spcBef>
              <a:spcAft>
                <a:spcPts val="0"/>
              </a:spcAft>
              <a:buNone/>
            </a:pPr>
            <a:r>
              <a:rPr lang="en-US" sz="1800" dirty="0">
                <a:solidFill>
                  <a:schemeClr val="lt1"/>
                </a:solidFill>
                <a:latin typeface="Aharoni"/>
                <a:ea typeface="Aharoni"/>
                <a:cs typeface="Aharoni"/>
                <a:sym typeface="Aharoni"/>
              </a:rPr>
              <a:t>Vamsi Kishore</a:t>
            </a:r>
            <a:endParaRPr dirty="0"/>
          </a:p>
          <a:p>
            <a:pPr lvl="0"/>
            <a:r>
              <a:rPr lang="en-US" sz="1800" b="1" dirty="0">
                <a:solidFill>
                  <a:schemeClr val="lt1"/>
                </a:solidFill>
              </a:rPr>
              <a:t>Vasudeva</a:t>
            </a:r>
            <a:r>
              <a:rPr lang="en-US" sz="1800" dirty="0">
                <a:solidFill>
                  <a:schemeClr val="lt1"/>
                </a:solidFill>
              </a:rPr>
              <a:t> </a:t>
            </a:r>
            <a:r>
              <a:rPr lang="en-US" sz="1800" b="1" dirty="0">
                <a:solidFill>
                  <a:schemeClr val="lt1"/>
                </a:solidFill>
              </a:rPr>
              <a:t>Reddy</a:t>
            </a:r>
            <a:endParaRPr b="1" dirty="0"/>
          </a:p>
          <a:p>
            <a:pPr marL="0" marR="0" lvl="0" indent="0" algn="l" rtl="0">
              <a:spcBef>
                <a:spcPts val="0"/>
              </a:spcBef>
              <a:spcAft>
                <a:spcPts val="0"/>
              </a:spcAft>
              <a:buNone/>
            </a:pPr>
            <a:r>
              <a:rPr lang="en-US" sz="1800" i="0" dirty="0" err="1">
                <a:solidFill>
                  <a:schemeClr val="lt1"/>
                </a:solidFill>
                <a:latin typeface="Aharoni"/>
                <a:ea typeface="Aharoni"/>
                <a:cs typeface="Aharoni"/>
                <a:sym typeface="Aharoni"/>
              </a:rPr>
              <a:t>Bishal</a:t>
            </a:r>
            <a:r>
              <a:rPr lang="en-US" sz="1800" i="0" dirty="0">
                <a:solidFill>
                  <a:schemeClr val="lt1"/>
                </a:solidFill>
                <a:latin typeface="Aharoni"/>
                <a:ea typeface="Aharoni"/>
                <a:cs typeface="Aharoni"/>
                <a:sym typeface="Aharoni"/>
              </a:rPr>
              <a:t> Aditya</a:t>
            </a:r>
            <a:endParaRPr sz="1800" dirty="0">
              <a:solidFill>
                <a:schemeClr val="lt1"/>
              </a:solidFill>
              <a:latin typeface="Aharoni"/>
              <a:ea typeface="Aharoni"/>
              <a:cs typeface="Aharoni"/>
              <a:sym typeface="Aharoni"/>
            </a:endParaRPr>
          </a:p>
          <a:p>
            <a:pPr marL="0" marR="0" lvl="0" indent="0" algn="l" rtl="0">
              <a:spcBef>
                <a:spcPts val="0"/>
              </a:spcBef>
              <a:spcAft>
                <a:spcPts val="0"/>
              </a:spcAft>
              <a:buNone/>
            </a:pPr>
            <a:endParaRPr sz="1800" dirty="0">
              <a:solidFill>
                <a:schemeClr val="lt1"/>
              </a:solidFill>
              <a:latin typeface="Aharoni"/>
              <a:ea typeface="Aharoni"/>
              <a:cs typeface="Aharoni"/>
              <a:sym typeface="Aharo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g16e3f61af8a_4_3"/>
          <p:cNvSpPr/>
          <p:nvPr/>
        </p:nvSpPr>
        <p:spPr>
          <a:xfrm>
            <a:off x="1113851" y="482050"/>
            <a:ext cx="2930400" cy="367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a:latin typeface="Verdana"/>
                <a:ea typeface="Verdana"/>
                <a:cs typeface="Verdana"/>
                <a:sym typeface="Verdana"/>
              </a:rPr>
              <a:t>Sequence</a:t>
            </a:r>
            <a:r>
              <a:rPr lang="en-US" sz="1800" b="1" strike="noStrike">
                <a:solidFill>
                  <a:srgbClr val="000000"/>
                </a:solidFill>
                <a:latin typeface="Verdana"/>
                <a:ea typeface="Verdana"/>
                <a:cs typeface="Verdana"/>
                <a:sym typeface="Verdana"/>
              </a:rPr>
              <a:t> Diagram</a:t>
            </a:r>
            <a:endParaRPr sz="1800" b="0" strike="noStrike">
              <a:solidFill>
                <a:schemeClr val="dk1"/>
              </a:solidFill>
              <a:latin typeface="Arial"/>
              <a:ea typeface="Arial"/>
              <a:cs typeface="Aria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513" y="965858"/>
            <a:ext cx="7521436" cy="56457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18c1344b7ef_2_24"/>
          <p:cNvSpPr txBox="1">
            <a:spLocks noGrp="1"/>
          </p:cNvSpPr>
          <p:nvPr>
            <p:ph type="title"/>
          </p:nvPr>
        </p:nvSpPr>
        <p:spPr>
          <a:xfrm>
            <a:off x="609480" y="273600"/>
            <a:ext cx="109725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dirty="0">
                <a:solidFill>
                  <a:schemeClr val="tx1"/>
                </a:solidFill>
              </a:rPr>
              <a:t>Plan to execute case study</a:t>
            </a:r>
            <a:endParaRPr sz="3000" dirty="0">
              <a:solidFill>
                <a:schemeClr val="tx1"/>
              </a:solidFill>
            </a:endParaRPr>
          </a:p>
        </p:txBody>
      </p:sp>
      <p:sp>
        <p:nvSpPr>
          <p:cNvPr id="558" name="Google Shape;558;g18c1344b7ef_2_24"/>
          <p:cNvSpPr/>
          <p:nvPr/>
        </p:nvSpPr>
        <p:spPr>
          <a:xfrm>
            <a:off x="1845925" y="2642550"/>
            <a:ext cx="520500" cy="98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g18c1344b7ef_2_24"/>
          <p:cNvSpPr/>
          <p:nvPr/>
        </p:nvSpPr>
        <p:spPr>
          <a:xfrm>
            <a:off x="609475" y="1539675"/>
            <a:ext cx="2993400" cy="9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1000"/>
              </a:spcBef>
              <a:spcAft>
                <a:spcPts val="0"/>
              </a:spcAft>
              <a:buNone/>
            </a:pPr>
            <a:r>
              <a:rPr lang="en-US" sz="2800">
                <a:solidFill>
                  <a:schemeClr val="dk1"/>
                </a:solidFill>
              </a:rPr>
              <a:t>Understanding requirements </a:t>
            </a:r>
            <a:endParaRPr/>
          </a:p>
        </p:txBody>
      </p:sp>
      <p:sp>
        <p:nvSpPr>
          <p:cNvPr id="560" name="Google Shape;560;g18c1344b7ef_2_24"/>
          <p:cNvSpPr/>
          <p:nvPr/>
        </p:nvSpPr>
        <p:spPr>
          <a:xfrm>
            <a:off x="609475" y="3814150"/>
            <a:ext cx="3279300" cy="211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1000"/>
              </a:spcBef>
              <a:spcAft>
                <a:spcPts val="0"/>
              </a:spcAft>
              <a:buNone/>
            </a:pPr>
            <a:r>
              <a:rPr lang="en-US" sz="2800">
                <a:solidFill>
                  <a:schemeClr val="dk1"/>
                </a:solidFill>
              </a:rPr>
              <a:t>Use Case diagram, ER diagram, Class diagram, Sequence diagram</a:t>
            </a:r>
            <a:endParaRPr/>
          </a:p>
        </p:txBody>
      </p:sp>
      <p:sp>
        <p:nvSpPr>
          <p:cNvPr id="561" name="Google Shape;561;g18c1344b7ef_2_24"/>
          <p:cNvSpPr/>
          <p:nvPr/>
        </p:nvSpPr>
        <p:spPr>
          <a:xfrm>
            <a:off x="5074875" y="4437125"/>
            <a:ext cx="2720700" cy="114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1000"/>
              </a:spcBef>
              <a:spcAft>
                <a:spcPts val="0"/>
              </a:spcAft>
              <a:buNone/>
            </a:pPr>
            <a:r>
              <a:rPr lang="en-US" sz="2800">
                <a:solidFill>
                  <a:schemeClr val="dk1"/>
                </a:solidFill>
              </a:rPr>
              <a:t>Module wise division of work </a:t>
            </a:r>
            <a:endParaRPr/>
          </a:p>
        </p:txBody>
      </p:sp>
      <p:sp>
        <p:nvSpPr>
          <p:cNvPr id="562" name="Google Shape;562;g18c1344b7ef_2_24"/>
          <p:cNvSpPr/>
          <p:nvPr/>
        </p:nvSpPr>
        <p:spPr>
          <a:xfrm>
            <a:off x="9057025" y="1549300"/>
            <a:ext cx="2993400" cy="9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1000"/>
              </a:spcBef>
              <a:spcAft>
                <a:spcPts val="0"/>
              </a:spcAft>
              <a:buNone/>
            </a:pPr>
            <a:r>
              <a:rPr lang="en-US" sz="2800" dirty="0">
                <a:solidFill>
                  <a:schemeClr val="dk1"/>
                </a:solidFill>
              </a:rPr>
              <a:t>Frontend Implementation</a:t>
            </a:r>
            <a:endParaRPr dirty="0"/>
          </a:p>
        </p:txBody>
      </p:sp>
      <p:sp>
        <p:nvSpPr>
          <p:cNvPr id="563" name="Google Shape;563;g18c1344b7ef_2_24"/>
          <p:cNvSpPr/>
          <p:nvPr/>
        </p:nvSpPr>
        <p:spPr>
          <a:xfrm>
            <a:off x="4938525" y="1600000"/>
            <a:ext cx="2993400" cy="104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1000"/>
              </a:spcBef>
              <a:spcAft>
                <a:spcPts val="0"/>
              </a:spcAft>
              <a:buNone/>
            </a:pPr>
            <a:r>
              <a:rPr lang="en-US" sz="2800" dirty="0">
                <a:solidFill>
                  <a:schemeClr val="dk1"/>
                </a:solidFill>
              </a:rPr>
              <a:t>Backend Implementation</a:t>
            </a:r>
            <a:endParaRPr sz="2800" dirty="0">
              <a:solidFill>
                <a:schemeClr val="dk1"/>
              </a:solidFill>
            </a:endParaRPr>
          </a:p>
        </p:txBody>
      </p:sp>
      <p:sp>
        <p:nvSpPr>
          <p:cNvPr id="564" name="Google Shape;564;g18c1344b7ef_2_24"/>
          <p:cNvSpPr/>
          <p:nvPr/>
        </p:nvSpPr>
        <p:spPr>
          <a:xfrm>
            <a:off x="4050125" y="4794725"/>
            <a:ext cx="863400" cy="429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g18c1344b7ef_2_24"/>
          <p:cNvSpPr/>
          <p:nvPr/>
        </p:nvSpPr>
        <p:spPr>
          <a:xfrm rot="10800000">
            <a:off x="6174975" y="3018563"/>
            <a:ext cx="520500" cy="98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g18c1344b7ef_2_24"/>
          <p:cNvSpPr/>
          <p:nvPr/>
        </p:nvSpPr>
        <p:spPr>
          <a:xfrm>
            <a:off x="8062775" y="1906450"/>
            <a:ext cx="863400" cy="429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g18c1344b7ef_2_0"/>
          <p:cNvSpPr txBox="1">
            <a:spLocks noGrp="1"/>
          </p:cNvSpPr>
          <p:nvPr>
            <p:ph type="title"/>
          </p:nvPr>
        </p:nvSpPr>
        <p:spPr>
          <a:xfrm>
            <a:off x="609480" y="273600"/>
            <a:ext cx="109725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000" dirty="0">
                <a:solidFill>
                  <a:schemeClr val="tx1"/>
                </a:solidFill>
              </a:rPr>
              <a:t>Conclusion</a:t>
            </a:r>
            <a:endParaRPr sz="3000" dirty="0">
              <a:solidFill>
                <a:schemeClr val="tx1"/>
              </a:solidFill>
            </a:endParaRPr>
          </a:p>
        </p:txBody>
      </p:sp>
      <p:sp>
        <p:nvSpPr>
          <p:cNvPr id="578" name="Google Shape;578;g18c1344b7ef_2_0"/>
          <p:cNvSpPr txBox="1">
            <a:spLocks noGrp="1"/>
          </p:cNvSpPr>
          <p:nvPr>
            <p:ph type="subTitle" idx="1"/>
          </p:nvPr>
        </p:nvSpPr>
        <p:spPr>
          <a:xfrm>
            <a:off x="609475" y="1604534"/>
            <a:ext cx="10972500" cy="4346400"/>
          </a:xfrm>
          <a:prstGeom prst="rect">
            <a:avLst/>
          </a:prstGeom>
        </p:spPr>
        <p:txBody>
          <a:bodyPr spcFirstLastPara="1" wrap="square" lIns="0" tIns="0" rIns="0" bIns="0" anchor="t" anchorCtr="0">
            <a:noAutofit/>
          </a:bodyPr>
          <a:lstStyle/>
          <a:p>
            <a:pPr marL="0" lvl="0" indent="0" algn="just" rtl="0">
              <a:spcBef>
                <a:spcPts val="1000"/>
              </a:spcBef>
              <a:spcAft>
                <a:spcPts val="0"/>
              </a:spcAft>
              <a:buNone/>
            </a:pPr>
            <a:r>
              <a:rPr lang="en-US" dirty="0"/>
              <a:t>Thus we were able to implement the case study of online </a:t>
            </a:r>
            <a:r>
              <a:rPr lang="en-US" dirty="0" err="1"/>
              <a:t>Aayurveda</a:t>
            </a:r>
            <a:r>
              <a:rPr lang="en-US" dirty="0"/>
              <a:t> app and in the process learned </a:t>
            </a:r>
            <a:endParaRPr dirty="0"/>
          </a:p>
          <a:p>
            <a:pPr marL="457200" lvl="0" indent="-342900" algn="just" rtl="0">
              <a:spcBef>
                <a:spcPts val="1000"/>
              </a:spcBef>
              <a:spcAft>
                <a:spcPts val="0"/>
              </a:spcAft>
              <a:buSzPts val="1800"/>
              <a:buChar char="❖"/>
            </a:pPr>
            <a:r>
              <a:rPr lang="en-US" dirty="0"/>
              <a:t>Java</a:t>
            </a:r>
            <a:endParaRPr dirty="0"/>
          </a:p>
          <a:p>
            <a:pPr marL="457200" lvl="0" indent="-342900" algn="just" rtl="0">
              <a:spcBef>
                <a:spcPts val="0"/>
              </a:spcBef>
              <a:spcAft>
                <a:spcPts val="0"/>
              </a:spcAft>
              <a:buSzPts val="1800"/>
              <a:buChar char="❖"/>
            </a:pPr>
            <a:r>
              <a:rPr lang="en-US" dirty="0"/>
              <a:t>Spring Boot</a:t>
            </a:r>
            <a:endParaRPr dirty="0"/>
          </a:p>
          <a:p>
            <a:pPr marL="457200" lvl="0" indent="-342900" algn="just" rtl="0">
              <a:spcBef>
                <a:spcPts val="0"/>
              </a:spcBef>
              <a:spcAft>
                <a:spcPts val="0"/>
              </a:spcAft>
              <a:buSzPts val="1800"/>
              <a:buChar char="❖"/>
            </a:pPr>
            <a:r>
              <a:rPr lang="en-US" dirty="0"/>
              <a:t>HTML</a:t>
            </a:r>
            <a:endParaRPr dirty="0"/>
          </a:p>
          <a:p>
            <a:pPr marL="457200" lvl="0" indent="-342900" algn="just" rtl="0">
              <a:spcBef>
                <a:spcPts val="0"/>
              </a:spcBef>
              <a:spcAft>
                <a:spcPts val="0"/>
              </a:spcAft>
              <a:buSzPts val="1800"/>
              <a:buChar char="❖"/>
            </a:pPr>
            <a:r>
              <a:rPr lang="en-US" dirty="0"/>
              <a:t>CSS (Bootstrap)</a:t>
            </a:r>
            <a:endParaRPr dirty="0"/>
          </a:p>
          <a:p>
            <a:pPr marL="457200" lvl="0" indent="-342900" algn="just" rtl="0">
              <a:spcBef>
                <a:spcPts val="0"/>
              </a:spcBef>
              <a:spcAft>
                <a:spcPts val="0"/>
              </a:spcAft>
              <a:buSzPts val="1800"/>
              <a:buChar char="❖"/>
            </a:pPr>
            <a:r>
              <a:rPr lang="en-US" dirty="0" err="1"/>
              <a:t>Javascript</a:t>
            </a:r>
            <a:endParaRPr dirty="0"/>
          </a:p>
          <a:p>
            <a:pPr marL="457200" lvl="0" indent="-342900" algn="just" rtl="0">
              <a:spcBef>
                <a:spcPts val="0"/>
              </a:spcBef>
              <a:spcAft>
                <a:spcPts val="0"/>
              </a:spcAft>
              <a:buSzPts val="1800"/>
              <a:buChar char="❖"/>
            </a:pPr>
            <a:r>
              <a:rPr lang="en-US" dirty="0"/>
              <a:t>React </a:t>
            </a:r>
            <a:endParaRPr dirty="0"/>
          </a:p>
          <a:p>
            <a:pPr marL="0" lvl="0" indent="0" algn="just" rtl="0">
              <a:spcBef>
                <a:spcPts val="1000"/>
              </a:spcBef>
              <a:spcAft>
                <a:spcPts val="0"/>
              </a:spcAft>
              <a:buNone/>
            </a:pPr>
            <a:r>
              <a:rPr lang="en-US" dirty="0"/>
              <a:t>and used them to implement a solution to the given problem.</a:t>
            </a:r>
            <a:endParaRPr dirty="0"/>
          </a:p>
          <a:p>
            <a:pPr marL="0" lvl="0" indent="0" algn="just" rtl="0">
              <a:spcBef>
                <a:spcPts val="1000"/>
              </a:spcBef>
              <a:spcAft>
                <a:spcPts val="0"/>
              </a:spcAft>
              <a:buNone/>
            </a:pPr>
            <a:endParaRPr dirty="0"/>
          </a:p>
          <a:p>
            <a:pPr marL="0" lvl="0" indent="0" algn="just" rtl="0">
              <a:spcBef>
                <a:spcPts val="1000"/>
              </a:spcBef>
              <a:spcAft>
                <a:spcPts val="0"/>
              </a:spcAft>
              <a:buNone/>
            </a:pPr>
            <a:endParaRPr dirty="0"/>
          </a:p>
          <a:p>
            <a:pPr marL="0" lvl="0" indent="0" algn="just" rtl="0">
              <a:spcBef>
                <a:spcPts val="10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
          <p:cNvSpPr/>
          <p:nvPr/>
        </p:nvSpPr>
        <p:spPr>
          <a:xfrm>
            <a:off x="407880" y="1028880"/>
            <a:ext cx="6695280" cy="5414760"/>
          </a:xfrm>
          <a:prstGeom prst="rect">
            <a:avLst/>
          </a:prstGeom>
          <a:noFill/>
          <a:ln>
            <a:noFill/>
          </a:ln>
        </p:spPr>
        <p:txBody>
          <a:bodyPr spcFirstLastPara="1" wrap="square" lIns="0" tIns="0" rIns="0" bIns="0" anchor="t" anchorCtr="0">
            <a:noAutofit/>
          </a:bodyPr>
          <a:lstStyle/>
          <a:p>
            <a:pPr marL="0" marR="0" lvl="0" indent="0" algn="l" rtl="0">
              <a:lnSpc>
                <a:spcPct val="111166"/>
              </a:lnSpc>
              <a:spcBef>
                <a:spcPts val="0"/>
              </a:spcBef>
              <a:spcAft>
                <a:spcPts val="0"/>
              </a:spcAft>
              <a:buNone/>
            </a:pPr>
            <a:endParaRPr sz="1800" b="0" strike="noStrike">
              <a:solidFill>
                <a:schemeClr val="dk1"/>
              </a:solidFill>
              <a:latin typeface="Arial"/>
              <a:ea typeface="Arial"/>
              <a:cs typeface="Arial"/>
              <a:sym typeface="Arial"/>
            </a:endParaRPr>
          </a:p>
          <a:p>
            <a:pPr marL="0" marR="0" lvl="0" indent="0" algn="l" rtl="0">
              <a:lnSpc>
                <a:spcPct val="111166"/>
              </a:lnSpc>
              <a:spcBef>
                <a:spcPts val="1800"/>
              </a:spcBef>
              <a:spcAft>
                <a:spcPts val="0"/>
              </a:spcAft>
              <a:buNone/>
            </a:pPr>
            <a:endParaRPr sz="1800" b="0" strike="noStrike">
              <a:solidFill>
                <a:schemeClr val="dk1"/>
              </a:solidFill>
              <a:latin typeface="Arial"/>
              <a:ea typeface="Arial"/>
              <a:cs typeface="Arial"/>
              <a:sym typeface="Arial"/>
            </a:endParaRPr>
          </a:p>
          <a:p>
            <a:pPr marL="0" marR="0" lvl="0" indent="0" algn="l" rtl="0">
              <a:lnSpc>
                <a:spcPct val="111166"/>
              </a:lnSpc>
              <a:spcBef>
                <a:spcPts val="1800"/>
              </a:spcBef>
              <a:spcAft>
                <a:spcPts val="0"/>
              </a:spcAft>
              <a:buNone/>
            </a:pPr>
            <a:endParaRPr sz="1800" b="0" strike="noStrike">
              <a:solidFill>
                <a:schemeClr val="dk1"/>
              </a:solidFill>
              <a:latin typeface="Arial"/>
              <a:ea typeface="Arial"/>
              <a:cs typeface="Arial"/>
              <a:sym typeface="Arial"/>
            </a:endParaRPr>
          </a:p>
        </p:txBody>
      </p:sp>
      <p:sp>
        <p:nvSpPr>
          <p:cNvPr id="617" name="Google Shape;617;p2"/>
          <p:cNvSpPr/>
          <p:nvPr/>
        </p:nvSpPr>
        <p:spPr>
          <a:xfrm>
            <a:off x="407880" y="217080"/>
            <a:ext cx="10044000" cy="65376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2600" b="0" strike="noStrike">
                <a:solidFill>
                  <a:srgbClr val="FFFFFF"/>
                </a:solidFill>
                <a:latin typeface="Verdana"/>
                <a:ea typeface="Verdana"/>
                <a:cs typeface="Verdana"/>
                <a:sym typeface="Verdana"/>
              </a:rPr>
              <a:t>Problem Statement</a:t>
            </a:r>
            <a:endParaRPr sz="2600" b="0" strike="noStrike">
              <a:solidFill>
                <a:schemeClr val="dk1"/>
              </a:solidFill>
              <a:latin typeface="Arial"/>
              <a:ea typeface="Arial"/>
              <a:cs typeface="Arial"/>
              <a:sym typeface="Arial"/>
            </a:endParaRPr>
          </a:p>
        </p:txBody>
      </p:sp>
      <p:sp>
        <p:nvSpPr>
          <p:cNvPr id="618" name="Google Shape;618;p2"/>
          <p:cNvSpPr txBox="1"/>
          <p:nvPr/>
        </p:nvSpPr>
        <p:spPr>
          <a:xfrm>
            <a:off x="243000" y="1170720"/>
            <a:ext cx="6615000" cy="3753420"/>
          </a:xfrm>
          <a:prstGeom prst="rect">
            <a:avLst/>
          </a:prstGeom>
          <a:noFill/>
          <a:ln>
            <a:noFill/>
          </a:ln>
        </p:spPr>
        <p:txBody>
          <a:bodyPr spcFirstLastPara="1" wrap="square" lIns="90000" tIns="45000" rIns="90000" bIns="45000" anchor="t" anchorCtr="0">
            <a:spAutoFit/>
          </a:bodyPr>
          <a:lstStyle/>
          <a:p>
            <a:pPr marL="0" marR="0" lvl="0" indent="0" algn="l" rtl="0">
              <a:spcBef>
                <a:spcPts val="0"/>
              </a:spcBef>
              <a:spcAft>
                <a:spcPts val="0"/>
              </a:spcAft>
              <a:buNone/>
            </a:pPr>
            <a:r>
              <a:rPr lang="en-US" sz="1800" b="0" strike="noStrike" dirty="0">
                <a:solidFill>
                  <a:srgbClr val="FFFFFF"/>
                </a:solidFill>
                <a:latin typeface="Verdana"/>
                <a:ea typeface="Verdana"/>
                <a:cs typeface="Verdana"/>
                <a:sym typeface="Verdana"/>
              </a:rPr>
              <a:t>To Create an Application for  </a:t>
            </a:r>
            <a:r>
              <a:rPr lang="en-US" sz="1800" b="1" strike="noStrike" dirty="0">
                <a:solidFill>
                  <a:srgbClr val="FFFFFF"/>
                </a:solidFill>
                <a:latin typeface="Verdana"/>
                <a:ea typeface="Verdana"/>
                <a:cs typeface="Verdana"/>
                <a:sym typeface="Verdana"/>
              </a:rPr>
              <a:t>Online Ayurveda Medicine</a:t>
            </a:r>
            <a:endParaRPr sz="1800" b="0"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1800" b="0" strike="noStrike" dirty="0">
              <a:solidFill>
                <a:schemeClr val="dk1"/>
              </a:solidFill>
              <a:latin typeface="Arial"/>
              <a:ea typeface="Arial"/>
              <a:cs typeface="Arial"/>
              <a:sym typeface="Arial"/>
            </a:endParaRPr>
          </a:p>
          <a:p>
            <a:pPr marL="0" marR="0" lvl="0" indent="0" algn="l" rtl="0">
              <a:spcBef>
                <a:spcPts val="0"/>
              </a:spcBef>
              <a:spcAft>
                <a:spcPts val="0"/>
              </a:spcAft>
              <a:buNone/>
            </a:pPr>
            <a:r>
              <a:rPr lang="en-US" sz="1800" b="0" strike="noStrike" dirty="0">
                <a:solidFill>
                  <a:srgbClr val="FFFFFF"/>
                </a:solidFill>
                <a:latin typeface="Verdana"/>
                <a:ea typeface="Verdana"/>
                <a:cs typeface="Verdana"/>
                <a:sym typeface="Verdana"/>
              </a:rPr>
              <a:t>Customer should be able to  </a:t>
            </a:r>
            <a:r>
              <a:rPr lang="en-US" sz="1800" b="0" strike="noStrike" dirty="0" err="1">
                <a:solidFill>
                  <a:srgbClr val="FFFFFF"/>
                </a:solidFill>
                <a:latin typeface="Verdana"/>
                <a:ea typeface="Verdana"/>
                <a:cs typeface="Verdana"/>
                <a:sym typeface="Verdana"/>
              </a:rPr>
              <a:t>search,buy</a:t>
            </a:r>
            <a:r>
              <a:rPr lang="en-US" sz="1800" b="0" strike="noStrike" dirty="0">
                <a:solidFill>
                  <a:srgbClr val="FFFFFF"/>
                </a:solidFill>
                <a:latin typeface="Verdana"/>
                <a:ea typeface="Verdana"/>
                <a:cs typeface="Verdana"/>
                <a:sym typeface="Verdana"/>
              </a:rPr>
              <a:t>, modify and order the medicine.</a:t>
            </a:r>
            <a:endParaRPr sz="1800" b="0"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1800" b="0" strike="noStrike" dirty="0">
              <a:solidFill>
                <a:schemeClr val="dk1"/>
              </a:solidFill>
              <a:latin typeface="Arial"/>
              <a:ea typeface="Arial"/>
              <a:cs typeface="Arial"/>
              <a:sym typeface="Arial"/>
            </a:endParaRPr>
          </a:p>
          <a:p>
            <a:pPr marL="0" marR="0" lvl="0" indent="0" algn="l" rtl="0">
              <a:spcBef>
                <a:spcPts val="0"/>
              </a:spcBef>
              <a:spcAft>
                <a:spcPts val="0"/>
              </a:spcAft>
              <a:buNone/>
            </a:pPr>
            <a:r>
              <a:rPr lang="en-US" sz="1800" b="0" strike="noStrike" dirty="0">
                <a:solidFill>
                  <a:srgbClr val="FFFFFF"/>
                </a:solidFill>
                <a:latin typeface="Verdana"/>
                <a:ea typeface="Verdana"/>
                <a:cs typeface="Verdana"/>
                <a:sym typeface="Verdana"/>
              </a:rPr>
              <a:t>Admin should be able to perform below operati</a:t>
            </a:r>
            <a:r>
              <a:rPr lang="en-US" sz="1600" b="0" strike="noStrike" dirty="0">
                <a:solidFill>
                  <a:srgbClr val="FFFFFF"/>
                </a:solidFill>
                <a:latin typeface="Verdana"/>
                <a:ea typeface="Verdana"/>
                <a:cs typeface="Verdana"/>
                <a:sym typeface="Verdana"/>
              </a:rPr>
              <a:t>ons:</a:t>
            </a:r>
            <a:endParaRPr sz="1600" b="0"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1600" b="0" strike="noStrike" dirty="0">
              <a:solidFill>
                <a:schemeClr val="dk1"/>
              </a:solidFill>
              <a:latin typeface="Arial"/>
              <a:ea typeface="Arial"/>
              <a:cs typeface="Arial"/>
              <a:sym typeface="Arial"/>
            </a:endParaRPr>
          </a:p>
          <a:p>
            <a:pPr marL="0" marR="0" lvl="0" indent="0" algn="l" rtl="0">
              <a:spcBef>
                <a:spcPts val="0"/>
              </a:spcBef>
              <a:spcAft>
                <a:spcPts val="0"/>
              </a:spcAft>
              <a:buNone/>
            </a:pPr>
            <a:r>
              <a:rPr lang="en-US" sz="1600" b="0" strike="noStrike" dirty="0">
                <a:solidFill>
                  <a:srgbClr val="FFFFFF"/>
                </a:solidFill>
                <a:latin typeface="Verdana"/>
                <a:ea typeface="Verdana"/>
                <a:cs typeface="Verdana"/>
                <a:sym typeface="Verdana"/>
              </a:rPr>
              <a:t>1.Customer Management</a:t>
            </a:r>
            <a:endParaRPr sz="1600" b="0"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1600" b="0" strike="noStrike" dirty="0">
              <a:solidFill>
                <a:schemeClr val="dk1"/>
              </a:solidFill>
              <a:latin typeface="Arial"/>
              <a:ea typeface="Arial"/>
              <a:cs typeface="Arial"/>
              <a:sym typeface="Arial"/>
            </a:endParaRPr>
          </a:p>
          <a:p>
            <a:pPr marL="0" marR="0" lvl="0" indent="0" algn="l" rtl="0">
              <a:spcBef>
                <a:spcPts val="0"/>
              </a:spcBef>
              <a:spcAft>
                <a:spcPts val="0"/>
              </a:spcAft>
              <a:buNone/>
            </a:pPr>
            <a:r>
              <a:rPr lang="en-US" sz="1600" b="0" strike="noStrike" dirty="0">
                <a:solidFill>
                  <a:srgbClr val="FFFFFF"/>
                </a:solidFill>
                <a:latin typeface="Verdana"/>
                <a:ea typeface="Verdana"/>
                <a:cs typeface="Verdana"/>
                <a:sym typeface="Verdana"/>
              </a:rPr>
              <a:t>2.Medicine Management</a:t>
            </a:r>
            <a:endParaRPr sz="1600" b="0"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1600" b="0" strike="noStrike" dirty="0">
              <a:solidFill>
                <a:schemeClr val="dk1"/>
              </a:solidFill>
              <a:latin typeface="Arial"/>
              <a:ea typeface="Arial"/>
              <a:cs typeface="Arial"/>
              <a:sym typeface="Arial"/>
            </a:endParaRPr>
          </a:p>
          <a:p>
            <a:pPr marL="0" marR="0" lvl="0" indent="0" algn="l" rtl="0">
              <a:spcBef>
                <a:spcPts val="0"/>
              </a:spcBef>
              <a:spcAft>
                <a:spcPts val="0"/>
              </a:spcAft>
              <a:buNone/>
            </a:pPr>
            <a:r>
              <a:rPr lang="en-US" sz="1600" b="0" strike="noStrike" dirty="0">
                <a:solidFill>
                  <a:srgbClr val="FFFFFF"/>
                </a:solidFill>
                <a:latin typeface="Verdana"/>
                <a:ea typeface="Verdana"/>
                <a:cs typeface="Verdana"/>
                <a:sym typeface="Verdana"/>
              </a:rPr>
              <a:t>3.Order Management</a:t>
            </a:r>
            <a:endParaRPr sz="1600" b="0" strike="noStrike" dirty="0">
              <a:solidFill>
                <a:schemeClr val="dk1"/>
              </a:solidFill>
              <a:latin typeface="Arial"/>
              <a:ea typeface="Arial"/>
              <a:cs typeface="Arial"/>
              <a:sym typeface="Arial"/>
            </a:endParaRPr>
          </a:p>
          <a:p>
            <a:pPr marL="0" marR="0" lvl="0" indent="0" algn="l" rtl="0">
              <a:spcBef>
                <a:spcPts val="0"/>
              </a:spcBef>
              <a:spcAft>
                <a:spcPts val="0"/>
              </a:spcAft>
              <a:buNone/>
            </a:pPr>
            <a:endParaRPr sz="1600" b="0" strike="noStrik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
          <p:cNvSpPr/>
          <p:nvPr/>
        </p:nvSpPr>
        <p:spPr>
          <a:xfrm>
            <a:off x="294840" y="372600"/>
            <a:ext cx="4476960" cy="819720"/>
          </a:xfrm>
          <a:prstGeom prst="rect">
            <a:avLst/>
          </a:prstGeom>
          <a:noFill/>
          <a:ln>
            <a:noFill/>
          </a:ln>
        </p:spPr>
        <p:txBody>
          <a:bodyPr spcFirstLastPara="1" wrap="square" lIns="0" tIns="0" rIns="0" bIns="0" anchor="b" anchorCtr="0">
            <a:noAutofit/>
          </a:bodyPr>
          <a:lstStyle/>
          <a:p>
            <a:pPr marL="0" marR="0" lvl="0" indent="0" algn="l" rtl="0">
              <a:lnSpc>
                <a:spcPct val="115346"/>
              </a:lnSpc>
              <a:spcBef>
                <a:spcPts val="0"/>
              </a:spcBef>
              <a:spcAft>
                <a:spcPts val="0"/>
              </a:spcAft>
              <a:buNone/>
            </a:pPr>
            <a:r>
              <a:rPr lang="en-US" sz="2600" b="0" strike="noStrike">
                <a:solidFill>
                  <a:srgbClr val="FFFFFF"/>
                </a:solidFill>
                <a:latin typeface="Verdana"/>
                <a:ea typeface="Verdana"/>
                <a:cs typeface="Verdana"/>
                <a:sym typeface="Verdana"/>
              </a:rPr>
              <a:t>Road Map</a:t>
            </a:r>
            <a:endParaRPr sz="2600" b="0" strike="noStrike">
              <a:solidFill>
                <a:schemeClr val="dk1"/>
              </a:solidFill>
              <a:latin typeface="Arial"/>
              <a:ea typeface="Arial"/>
              <a:cs typeface="Arial"/>
              <a:sym typeface="Arial"/>
            </a:endParaRPr>
          </a:p>
        </p:txBody>
      </p:sp>
      <p:sp>
        <p:nvSpPr>
          <p:cNvPr id="624" name="Google Shape;624;p3"/>
          <p:cNvSpPr/>
          <p:nvPr/>
        </p:nvSpPr>
        <p:spPr>
          <a:xfrm>
            <a:off x="22320" y="1730880"/>
            <a:ext cx="7196760" cy="1461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Verdana"/>
                <a:ea typeface="Verdana"/>
                <a:cs typeface="Verdana"/>
                <a:sym typeface="Verdana"/>
              </a:rPr>
              <a:t>Application will be developed in following Sprints –</a:t>
            </a:r>
            <a:endParaRPr sz="1800" b="0" strike="noStrike">
              <a:solidFill>
                <a:schemeClr val="dk1"/>
              </a:solidFill>
              <a:latin typeface="Arial"/>
              <a:ea typeface="Arial"/>
              <a:cs typeface="Arial"/>
              <a:sym typeface="Arial"/>
            </a:endParaRPr>
          </a:p>
          <a:p>
            <a:pPr marL="343080" marR="0" lvl="0" indent="-342360" algn="l" rtl="0">
              <a:lnSpc>
                <a:spcPct val="100000"/>
              </a:lnSpc>
              <a:spcBef>
                <a:spcPts val="0"/>
              </a:spcBef>
              <a:spcAft>
                <a:spcPts val="0"/>
              </a:spcAft>
              <a:buClr>
                <a:srgbClr val="000000"/>
              </a:buClr>
              <a:buSzPts val="1800"/>
              <a:buFont typeface="Verdana"/>
              <a:buAutoNum type="arabicPeriod"/>
            </a:pPr>
            <a:r>
              <a:rPr lang="en-US" sz="1800" b="0" strike="noStrike">
                <a:solidFill>
                  <a:srgbClr val="000000"/>
                </a:solidFill>
                <a:latin typeface="Verdana"/>
                <a:ea typeface="Verdana"/>
                <a:cs typeface="Verdana"/>
                <a:sym typeface="Verdana"/>
              </a:rPr>
              <a:t>Core Java +JPA with Hibernate </a:t>
            </a:r>
            <a:endParaRPr sz="1800" b="0" strike="noStrike">
              <a:solidFill>
                <a:schemeClr val="dk1"/>
              </a:solidFill>
              <a:latin typeface="Arial"/>
              <a:ea typeface="Arial"/>
              <a:cs typeface="Arial"/>
              <a:sym typeface="Arial"/>
            </a:endParaRPr>
          </a:p>
          <a:p>
            <a:pPr marL="343080" marR="0" lvl="0" indent="-342360" algn="l" rtl="0">
              <a:lnSpc>
                <a:spcPct val="100000"/>
              </a:lnSpc>
              <a:spcBef>
                <a:spcPts val="0"/>
              </a:spcBef>
              <a:spcAft>
                <a:spcPts val="0"/>
              </a:spcAft>
              <a:buClr>
                <a:srgbClr val="000000"/>
              </a:buClr>
              <a:buSzPts val="1800"/>
              <a:buFont typeface="Verdana"/>
              <a:buAutoNum type="arabicPeriod"/>
            </a:pPr>
            <a:r>
              <a:rPr lang="en-US" sz="1800" b="0" strike="noStrike">
                <a:solidFill>
                  <a:srgbClr val="000000"/>
                </a:solidFill>
                <a:latin typeface="Verdana"/>
                <a:ea typeface="Verdana"/>
                <a:cs typeface="Verdana"/>
                <a:sym typeface="Verdana"/>
              </a:rPr>
              <a:t>Spring Boot + Rest Controller + JPA with Hibernate</a:t>
            </a:r>
            <a:endParaRPr sz="1800" b="0" strike="noStrike">
              <a:solidFill>
                <a:schemeClr val="dk1"/>
              </a:solidFill>
              <a:latin typeface="Arial"/>
              <a:ea typeface="Arial"/>
              <a:cs typeface="Arial"/>
              <a:sym typeface="Arial"/>
            </a:endParaRPr>
          </a:p>
          <a:p>
            <a:pPr marL="343080" marR="0" lvl="0" indent="-342360" algn="l" rtl="0">
              <a:lnSpc>
                <a:spcPct val="100000"/>
              </a:lnSpc>
              <a:spcBef>
                <a:spcPts val="0"/>
              </a:spcBef>
              <a:spcAft>
                <a:spcPts val="0"/>
              </a:spcAft>
              <a:buClr>
                <a:srgbClr val="000000"/>
              </a:buClr>
              <a:buSzPts val="1800"/>
              <a:buFont typeface="Verdana"/>
              <a:buAutoNum type="arabicPeriod"/>
            </a:pPr>
            <a:r>
              <a:rPr lang="en-US" sz="1800" b="0" strike="noStrike">
                <a:solidFill>
                  <a:srgbClr val="000000"/>
                </a:solidFill>
                <a:latin typeface="Verdana"/>
                <a:ea typeface="Verdana"/>
                <a:cs typeface="Verdana"/>
                <a:sym typeface="Verdana"/>
              </a:rPr>
              <a:t>Angular for UI design (Front End) + Integration with previous Sprint</a:t>
            </a:r>
            <a:endParaRPr sz="1800" b="0"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 name="Google Shape;2436;p59"/>
          <p:cNvSpPr txBox="1">
            <a:spLocks noGrp="1"/>
          </p:cNvSpPr>
          <p:nvPr>
            <p:ph type="title" idx="4294967295"/>
          </p:nvPr>
        </p:nvSpPr>
        <p:spPr>
          <a:xfrm>
            <a:off x="4048739" y="364156"/>
            <a:ext cx="3323629" cy="792163"/>
          </a:xfrm>
          <a:prstGeom prst="rect">
            <a:avLst/>
          </a:prstGeom>
        </p:spPr>
        <p:txBody>
          <a:bodyPr>
            <a:normAutofit/>
          </a:bodyPr>
          <a:lstStyle>
            <a:lvl1pPr defTabSz="905510">
              <a:defRPr sz="2770"/>
            </a:lvl1pPr>
          </a:lstStyle>
          <a:p>
            <a:r>
              <a:rPr lang="en-IN" dirty="0">
                <a:solidFill>
                  <a:schemeClr val="bg1"/>
                </a:solidFill>
              </a:rPr>
              <a:t>Technologies used</a:t>
            </a:r>
            <a:endParaRPr dirty="0">
              <a:solidFill>
                <a:schemeClr val="bg1"/>
              </a:solidFill>
            </a:endParaRPr>
          </a:p>
        </p:txBody>
      </p:sp>
      <p:pic>
        <p:nvPicPr>
          <p:cNvPr id="1026" name="Picture 2" descr="Exploring Spring Boot :Beginners Level - Knoldus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04" y="1667704"/>
            <a:ext cx="2106099" cy="110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T-API-icon - Plugins - miniOr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015" y="1561180"/>
            <a:ext cx="1235075" cy="13204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stgreSQL png images | PNGW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8669" y="1567233"/>
            <a:ext cx="1235075" cy="12078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ess &amp; Media | Postm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2391" y="3556624"/>
            <a:ext cx="2420949" cy="21757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Why The Hell Is ReactJS Is So Popular? | TechSathi">
            <a:extLst>
              <a:ext uri="{FF2B5EF4-FFF2-40B4-BE49-F238E27FC236}">
                <a16:creationId xmlns:a16="http://schemas.microsoft.com/office/drawing/2014/main" id="{5C347A3E-1B85-C6AD-42BB-A17818DE53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5298" y="3766686"/>
            <a:ext cx="3960179" cy="1965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
          <p:cNvSpPr/>
          <p:nvPr/>
        </p:nvSpPr>
        <p:spPr>
          <a:xfrm>
            <a:off x="1382760" y="3845160"/>
            <a:ext cx="2075760" cy="1960920"/>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FFFFFF"/>
                </a:solidFill>
                <a:latin typeface="Verdana"/>
                <a:ea typeface="Verdana"/>
                <a:cs typeface="Verdana"/>
                <a:sym typeface="Verdana"/>
              </a:rPr>
              <a:t>Medicine Module</a:t>
            </a:r>
            <a:endParaRPr sz="1800" b="0" strike="noStrike">
              <a:solidFill>
                <a:schemeClr val="dk1"/>
              </a:solidFill>
              <a:latin typeface="Arial"/>
              <a:ea typeface="Arial"/>
              <a:cs typeface="Arial"/>
              <a:sym typeface="Arial"/>
            </a:endParaRPr>
          </a:p>
        </p:txBody>
      </p:sp>
      <p:sp>
        <p:nvSpPr>
          <p:cNvPr id="637" name="Google Shape;637;p5"/>
          <p:cNvSpPr/>
          <p:nvPr/>
        </p:nvSpPr>
        <p:spPr>
          <a:xfrm>
            <a:off x="6520320" y="1294560"/>
            <a:ext cx="2075760" cy="1960920"/>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5299636" y="1294560"/>
            <a:ext cx="2075760" cy="1960920"/>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dirty="0">
                <a:solidFill>
                  <a:srgbClr val="FFFFFF"/>
                </a:solidFill>
                <a:latin typeface="Verdana"/>
                <a:ea typeface="Verdana"/>
                <a:cs typeface="Verdana"/>
                <a:sym typeface="Verdana"/>
              </a:rPr>
              <a:t>Customer Module</a:t>
            </a:r>
            <a:endParaRPr sz="1800" b="0" strike="noStrike" dirty="0">
              <a:solidFill>
                <a:schemeClr val="dk1"/>
              </a:solidFill>
              <a:latin typeface="Arial"/>
              <a:ea typeface="Arial"/>
              <a:cs typeface="Arial"/>
              <a:sym typeface="Arial"/>
            </a:endParaRPr>
          </a:p>
        </p:txBody>
      </p:sp>
      <p:sp>
        <p:nvSpPr>
          <p:cNvPr id="639" name="Google Shape;639;p5"/>
          <p:cNvSpPr/>
          <p:nvPr/>
        </p:nvSpPr>
        <p:spPr>
          <a:xfrm>
            <a:off x="1382760" y="1294560"/>
            <a:ext cx="2075760" cy="1960920"/>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dirty="0">
                <a:solidFill>
                  <a:srgbClr val="FFFFFF"/>
                </a:solidFill>
                <a:latin typeface="Verdana"/>
                <a:ea typeface="Verdana"/>
                <a:cs typeface="Verdana"/>
                <a:sym typeface="Verdana"/>
              </a:rPr>
              <a:t>Login Module</a:t>
            </a:r>
            <a:endParaRPr sz="1800" b="0" strike="noStrike" dirty="0">
              <a:solidFill>
                <a:schemeClr val="dk1"/>
              </a:solidFill>
              <a:latin typeface="Arial"/>
              <a:ea typeface="Arial"/>
              <a:cs typeface="Arial"/>
              <a:sym typeface="Arial"/>
            </a:endParaRPr>
          </a:p>
        </p:txBody>
      </p:sp>
      <p:sp>
        <p:nvSpPr>
          <p:cNvPr id="640" name="Google Shape;640;p5"/>
          <p:cNvSpPr/>
          <p:nvPr/>
        </p:nvSpPr>
        <p:spPr>
          <a:xfrm>
            <a:off x="9094320" y="1350360"/>
            <a:ext cx="1444680" cy="2059920"/>
          </a:xfrm>
          <a:prstGeom prst="rect">
            <a:avLst/>
          </a:prstGeom>
          <a:no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1" name="Google Shape;641;p5"/>
          <p:cNvCxnSpPr/>
          <p:nvPr/>
        </p:nvCxnSpPr>
        <p:spPr>
          <a:xfrm>
            <a:off x="9093960" y="5457600"/>
            <a:ext cx="1446120" cy="0"/>
          </a:xfrm>
          <a:prstGeom prst="straightConnector1">
            <a:avLst/>
          </a:prstGeom>
          <a:noFill/>
          <a:ln w="47500" cap="flat" cmpd="sng">
            <a:solidFill>
              <a:schemeClr val="lt1"/>
            </a:solidFill>
            <a:prstDash val="solid"/>
            <a:round/>
            <a:headEnd type="none" w="sm" len="sm"/>
            <a:tailEnd type="none" w="sm" len="sm"/>
          </a:ln>
        </p:spPr>
      </p:cxnSp>
      <p:sp>
        <p:nvSpPr>
          <p:cNvPr id="642" name="Google Shape;642;p5"/>
          <p:cNvSpPr/>
          <p:nvPr/>
        </p:nvSpPr>
        <p:spPr>
          <a:xfrm>
            <a:off x="1168200" y="340920"/>
            <a:ext cx="5736240" cy="363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000000"/>
                </a:solidFill>
                <a:latin typeface="Verdana"/>
                <a:ea typeface="Verdana"/>
                <a:cs typeface="Verdana"/>
                <a:sym typeface="Verdana"/>
              </a:rPr>
              <a:t>Modules</a:t>
            </a:r>
            <a:endParaRPr sz="1800" b="0" strike="noStrike">
              <a:solidFill>
                <a:schemeClr val="dk1"/>
              </a:solidFill>
              <a:latin typeface="Arial"/>
              <a:ea typeface="Arial"/>
              <a:cs typeface="Arial"/>
              <a:sym typeface="Arial"/>
            </a:endParaRPr>
          </a:p>
        </p:txBody>
      </p:sp>
      <p:sp>
        <p:nvSpPr>
          <p:cNvPr id="643" name="Google Shape;643;p5"/>
          <p:cNvSpPr/>
          <p:nvPr/>
        </p:nvSpPr>
        <p:spPr>
          <a:xfrm>
            <a:off x="8813737" y="1352782"/>
            <a:ext cx="2075760" cy="1960920"/>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FFFFFF"/>
                </a:solidFill>
                <a:latin typeface="Verdana"/>
                <a:ea typeface="Verdana"/>
                <a:cs typeface="Verdana"/>
                <a:sym typeface="Verdana"/>
              </a:rPr>
              <a:t>Order Module</a:t>
            </a:r>
            <a:endParaRPr sz="1800" b="0" strike="noStrike">
              <a:solidFill>
                <a:schemeClr val="dk1"/>
              </a:solidFill>
              <a:latin typeface="Arial"/>
              <a:ea typeface="Arial"/>
              <a:cs typeface="Arial"/>
              <a:sym typeface="Arial"/>
            </a:endParaRPr>
          </a:p>
        </p:txBody>
      </p:sp>
      <p:sp>
        <p:nvSpPr>
          <p:cNvPr id="14" name="Google Shape;638;p5"/>
          <p:cNvSpPr/>
          <p:nvPr/>
        </p:nvSpPr>
        <p:spPr>
          <a:xfrm>
            <a:off x="5380657" y="3845160"/>
            <a:ext cx="2075760" cy="1960920"/>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dirty="0">
                <a:solidFill>
                  <a:srgbClr val="FFFFFF"/>
                </a:solidFill>
                <a:latin typeface="Verdana"/>
                <a:ea typeface="Verdana"/>
                <a:cs typeface="Verdana"/>
                <a:sym typeface="Verdana"/>
              </a:rPr>
              <a:t>Category </a:t>
            </a:r>
          </a:p>
          <a:p>
            <a:pPr marL="0" marR="0" lvl="0" indent="0" algn="ctr" rtl="0">
              <a:lnSpc>
                <a:spcPct val="100000"/>
              </a:lnSpc>
              <a:spcBef>
                <a:spcPts val="0"/>
              </a:spcBef>
              <a:spcAft>
                <a:spcPts val="0"/>
              </a:spcAft>
              <a:buNone/>
            </a:pPr>
            <a:r>
              <a:rPr lang="en-US" sz="1800" dirty="0">
                <a:solidFill>
                  <a:srgbClr val="FFFFFF"/>
                </a:solidFill>
                <a:latin typeface="Verdana"/>
                <a:ea typeface="Verdana"/>
                <a:sym typeface="Verdana"/>
              </a:rPr>
              <a:t>Module</a:t>
            </a:r>
            <a:endParaRPr sz="1800" b="0" strike="noStrike" dirty="0">
              <a:solidFill>
                <a:schemeClr val="dk1"/>
              </a:solidFill>
              <a:latin typeface="Arial"/>
              <a:ea typeface="Arial"/>
              <a:cs typeface="Arial"/>
              <a:sym typeface="Arial"/>
            </a:endParaRPr>
          </a:p>
        </p:txBody>
      </p:sp>
      <p:sp>
        <p:nvSpPr>
          <p:cNvPr id="17" name="Google Shape;643;p5"/>
          <p:cNvSpPr/>
          <p:nvPr/>
        </p:nvSpPr>
        <p:spPr>
          <a:xfrm>
            <a:off x="8973457" y="3845160"/>
            <a:ext cx="2075760" cy="1960920"/>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dirty="0">
                <a:solidFill>
                  <a:srgbClr val="FFFFFF"/>
                </a:solidFill>
                <a:latin typeface="Verdana"/>
                <a:ea typeface="Verdana"/>
                <a:cs typeface="Verdana"/>
                <a:sym typeface="Verdana"/>
              </a:rPr>
              <a:t>Cart Module</a:t>
            </a:r>
          </a:p>
          <a:p>
            <a:pPr marL="0" marR="0" lvl="0" indent="0" algn="ctr" rtl="0">
              <a:lnSpc>
                <a:spcPct val="100000"/>
              </a:lnSpc>
              <a:spcBef>
                <a:spcPts val="0"/>
              </a:spcBef>
              <a:spcAft>
                <a:spcPts val="0"/>
              </a:spcAft>
              <a:buNone/>
            </a:pPr>
            <a:endParaRPr lang="en-US" sz="1800" dirty="0">
              <a:solidFill>
                <a:srgbClr val="FFFFFF"/>
              </a:solidFill>
              <a:latin typeface="Verdana"/>
              <a:ea typeface="Verdana"/>
              <a:sym typeface="Verdana"/>
            </a:endParaRPr>
          </a:p>
          <a:p>
            <a:pPr marL="0" marR="0" lvl="0" indent="0" algn="ctr" rtl="0">
              <a:lnSpc>
                <a:spcPct val="100000"/>
              </a:lnSpc>
              <a:spcBef>
                <a:spcPts val="0"/>
              </a:spcBef>
              <a:spcAft>
                <a:spcPts val="0"/>
              </a:spcAft>
              <a:buNone/>
            </a:pPr>
            <a:endParaRPr lang="en-US" sz="1800" b="0" strike="noStrike" dirty="0">
              <a:solidFill>
                <a:srgbClr val="FFFFFF"/>
              </a:solidFill>
              <a:latin typeface="Verdana"/>
              <a:ea typeface="Verdana"/>
              <a:cs typeface="Arial"/>
              <a:sym typeface="Verdan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6"/>
          <p:cNvSpPr/>
          <p:nvPr/>
        </p:nvSpPr>
        <p:spPr>
          <a:xfrm>
            <a:off x="4821480" y="-3133800"/>
            <a:ext cx="8075520" cy="2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5128920" y="500637"/>
            <a:ext cx="1934160" cy="367878"/>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dirty="0">
                <a:solidFill>
                  <a:srgbClr val="000000"/>
                </a:solidFill>
                <a:latin typeface="Verdana"/>
                <a:ea typeface="Verdana"/>
                <a:cs typeface="Verdana"/>
                <a:sym typeface="Verdana"/>
              </a:rPr>
              <a:t>Use Cases</a:t>
            </a:r>
            <a:endParaRPr sz="1800" b="0" strike="noStrike" dirty="0">
              <a:solidFill>
                <a:schemeClr val="dk1"/>
              </a:solidFill>
              <a:latin typeface="Arial"/>
              <a:ea typeface="Arial"/>
              <a:cs typeface="Arial"/>
              <a:sym typeface="Arial"/>
            </a:endParaRPr>
          </a:p>
        </p:txBody>
      </p:sp>
      <p:sp>
        <p:nvSpPr>
          <p:cNvPr id="10" name="TextBox 9">
            <a:extLst>
              <a:ext uri="{FF2B5EF4-FFF2-40B4-BE49-F238E27FC236}">
                <a16:creationId xmlns:a16="http://schemas.microsoft.com/office/drawing/2014/main" id="{79D79BE0-D850-7F77-0412-E1C33E9910C2}"/>
              </a:ext>
            </a:extLst>
          </p:cNvPr>
          <p:cNvSpPr txBox="1"/>
          <p:nvPr/>
        </p:nvSpPr>
        <p:spPr>
          <a:xfrm>
            <a:off x="1685373" y="1583137"/>
            <a:ext cx="3136107"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u="sng" dirty="0">
                <a:solidFill>
                  <a:srgbClr val="202124"/>
                </a:solidFill>
                <a:effectLst/>
                <a:latin typeface="Calibri" panose="020F0502020204030204" pitchFamily="34" charset="0"/>
                <a:cs typeface="Calibri" panose="020F0502020204030204" pitchFamily="34" charset="0"/>
              </a:rPr>
              <a:t>Actor- Customer </a:t>
            </a:r>
          </a:p>
          <a:p>
            <a:pPr algn="l"/>
            <a:endParaRPr lang="en-US" b="0" i="0" dirty="0">
              <a:solidFill>
                <a:srgbClr val="202124"/>
              </a:solidFill>
              <a:effectLst/>
              <a:latin typeface="Calibri" panose="020F0502020204030204" pitchFamily="34" charset="0"/>
              <a:cs typeface="Calibri" panose="020F0502020204030204" pitchFamily="34" charset="0"/>
            </a:endParaRPr>
          </a:p>
          <a:p>
            <a:pPr algn="l"/>
            <a:r>
              <a:rPr lang="en-US" b="0" i="0" dirty="0">
                <a:solidFill>
                  <a:srgbClr val="202124"/>
                </a:solidFill>
                <a:effectLst/>
                <a:latin typeface="Calibri" panose="020F0502020204030204" pitchFamily="34" charset="0"/>
                <a:cs typeface="Calibri" panose="020F0502020204030204" pitchFamily="34" charset="0"/>
              </a:rPr>
              <a:t>View Details </a:t>
            </a:r>
          </a:p>
          <a:p>
            <a:pPr algn="l"/>
            <a:r>
              <a:rPr lang="en-US" b="0" i="0" dirty="0">
                <a:solidFill>
                  <a:srgbClr val="202124"/>
                </a:solidFill>
                <a:effectLst/>
                <a:latin typeface="Calibri" panose="020F0502020204030204" pitchFamily="34" charset="0"/>
                <a:cs typeface="Calibri" panose="020F0502020204030204" pitchFamily="34" charset="0"/>
              </a:rPr>
              <a:t>Edit Details </a:t>
            </a:r>
          </a:p>
          <a:p>
            <a:pPr algn="l"/>
            <a:r>
              <a:rPr lang="en-US" b="0" i="0" dirty="0">
                <a:solidFill>
                  <a:srgbClr val="202124"/>
                </a:solidFill>
                <a:effectLst/>
                <a:latin typeface="Calibri" panose="020F0502020204030204" pitchFamily="34" charset="0"/>
                <a:cs typeface="Calibri" panose="020F0502020204030204" pitchFamily="34" charset="0"/>
              </a:rPr>
              <a:t>View Medicines- All medicines </a:t>
            </a:r>
          </a:p>
          <a:p>
            <a:pPr algn="l"/>
            <a:r>
              <a:rPr lang="en-US" b="0" i="0">
                <a:solidFill>
                  <a:srgbClr val="202124"/>
                </a:solidFill>
                <a:effectLst/>
                <a:latin typeface="Calibri" panose="020F0502020204030204" pitchFamily="34" charset="0"/>
                <a:cs typeface="Calibri" panose="020F0502020204030204" pitchFamily="34" charset="0"/>
              </a:rPr>
              <a:t>By </a:t>
            </a:r>
            <a:r>
              <a:rPr lang="en-US" b="0" i="0" dirty="0">
                <a:solidFill>
                  <a:srgbClr val="202124"/>
                </a:solidFill>
                <a:effectLst/>
                <a:latin typeface="Calibri" panose="020F0502020204030204" pitchFamily="34" charset="0"/>
                <a:cs typeface="Calibri" panose="020F0502020204030204" pitchFamily="34" charset="0"/>
              </a:rPr>
              <a:t>name </a:t>
            </a:r>
          </a:p>
          <a:p>
            <a:pPr algn="l"/>
            <a:r>
              <a:rPr lang="en-US" b="0" i="0" dirty="0">
                <a:solidFill>
                  <a:srgbClr val="202124"/>
                </a:solidFill>
                <a:effectLst/>
                <a:latin typeface="Calibri" panose="020F0502020204030204" pitchFamily="34" charset="0"/>
                <a:cs typeface="Calibri" panose="020F0502020204030204" pitchFamily="34" charset="0"/>
              </a:rPr>
              <a:t>By category </a:t>
            </a:r>
          </a:p>
          <a:p>
            <a:pPr algn="l"/>
            <a:r>
              <a:rPr lang="en-US" b="0" i="0" dirty="0">
                <a:solidFill>
                  <a:srgbClr val="202124"/>
                </a:solidFill>
                <a:effectLst/>
                <a:latin typeface="Calibri" panose="020F0502020204030204" pitchFamily="34" charset="0"/>
                <a:cs typeface="Calibri" panose="020F0502020204030204" pitchFamily="34" charset="0"/>
              </a:rPr>
              <a:t>Add medicines to the cart </a:t>
            </a:r>
          </a:p>
          <a:p>
            <a:r>
              <a:rPr lang="en-US" b="0" i="0" dirty="0">
                <a:solidFill>
                  <a:srgbClr val="202124"/>
                </a:solidFill>
                <a:effectLst/>
                <a:latin typeface="Calibri" panose="020F0502020204030204" pitchFamily="34" charset="0"/>
                <a:cs typeface="Calibri" panose="020F0502020204030204" pitchFamily="34" charset="0"/>
              </a:rPr>
              <a:t>Remove </a:t>
            </a:r>
            <a:r>
              <a:rPr lang="en-US" dirty="0">
                <a:solidFill>
                  <a:srgbClr val="202124"/>
                </a:solidFill>
                <a:latin typeface="Calibri" panose="020F0502020204030204" pitchFamily="34" charset="0"/>
                <a:cs typeface="Calibri" panose="020F0502020204030204" pitchFamily="34" charset="0"/>
              </a:rPr>
              <a:t>medicine from </a:t>
            </a:r>
            <a:r>
              <a:rPr lang="en-US" b="0" i="0" dirty="0">
                <a:solidFill>
                  <a:srgbClr val="202124"/>
                </a:solidFill>
                <a:effectLst/>
                <a:latin typeface="Calibri" panose="020F0502020204030204" pitchFamily="34" charset="0"/>
                <a:cs typeface="Calibri" panose="020F0502020204030204" pitchFamily="34" charset="0"/>
              </a:rPr>
              <a:t>the cart </a:t>
            </a:r>
          </a:p>
          <a:p>
            <a:r>
              <a:rPr lang="en-US" b="0" i="0" dirty="0">
                <a:solidFill>
                  <a:srgbClr val="202124"/>
                </a:solidFill>
                <a:effectLst/>
                <a:latin typeface="Calibri" panose="020F0502020204030204" pitchFamily="34" charset="0"/>
                <a:cs typeface="Calibri" panose="020F0502020204030204" pitchFamily="34" charset="0"/>
              </a:rPr>
              <a:t>Show </a:t>
            </a:r>
            <a:r>
              <a:rPr lang="en-US" dirty="0">
                <a:solidFill>
                  <a:srgbClr val="202124"/>
                </a:solidFill>
                <a:latin typeface="Calibri" panose="020F0502020204030204" pitchFamily="34" charset="0"/>
                <a:cs typeface="Calibri" panose="020F0502020204030204" pitchFamily="34" charset="0"/>
              </a:rPr>
              <a:t>medicines present </a:t>
            </a:r>
            <a:r>
              <a:rPr lang="en-US" b="0" i="0" dirty="0">
                <a:solidFill>
                  <a:srgbClr val="202124"/>
                </a:solidFill>
                <a:effectLst/>
                <a:latin typeface="Calibri" panose="020F0502020204030204" pitchFamily="34" charset="0"/>
                <a:cs typeface="Calibri" panose="020F0502020204030204" pitchFamily="34" charset="0"/>
              </a:rPr>
              <a:t>in the cart </a:t>
            </a:r>
          </a:p>
          <a:p>
            <a:r>
              <a:rPr lang="en-US" b="0" i="0" dirty="0">
                <a:solidFill>
                  <a:srgbClr val="202124"/>
                </a:solidFill>
                <a:effectLst/>
                <a:latin typeface="Calibri" panose="020F0502020204030204" pitchFamily="34" charset="0"/>
                <a:cs typeface="Calibri" panose="020F0502020204030204" pitchFamily="34" charset="0"/>
              </a:rPr>
              <a:t>Order the </a:t>
            </a:r>
            <a:r>
              <a:rPr lang="en-US" dirty="0">
                <a:solidFill>
                  <a:srgbClr val="202124"/>
                </a:solidFill>
                <a:latin typeface="Calibri" panose="020F0502020204030204" pitchFamily="34" charset="0"/>
                <a:cs typeface="Calibri" panose="020F0502020204030204" pitchFamily="34" charset="0"/>
              </a:rPr>
              <a:t>medicine present </a:t>
            </a:r>
            <a:r>
              <a:rPr lang="en-US" b="0" i="0" dirty="0">
                <a:solidFill>
                  <a:srgbClr val="202124"/>
                </a:solidFill>
                <a:effectLst/>
                <a:latin typeface="Calibri" panose="020F0502020204030204" pitchFamily="34" charset="0"/>
                <a:cs typeface="Calibri" panose="020F0502020204030204" pitchFamily="34" charset="0"/>
              </a:rPr>
              <a:t>in the cart </a:t>
            </a:r>
          </a:p>
          <a:p>
            <a:pPr algn="l"/>
            <a:r>
              <a:rPr lang="en-US" b="0" i="0" dirty="0">
                <a:solidFill>
                  <a:srgbClr val="202124"/>
                </a:solidFill>
                <a:effectLst/>
                <a:latin typeface="Calibri" panose="020F0502020204030204" pitchFamily="34" charset="0"/>
                <a:cs typeface="Calibri" panose="020F0502020204030204" pitchFamily="34" charset="0"/>
              </a:rPr>
              <a:t>View orders </a:t>
            </a:r>
          </a:p>
          <a:p>
            <a:pPr algn="l"/>
            <a:r>
              <a:rPr lang="en-US" b="0" i="0" dirty="0">
                <a:solidFill>
                  <a:srgbClr val="202124"/>
                </a:solidFill>
                <a:effectLst/>
                <a:latin typeface="Calibri" panose="020F0502020204030204" pitchFamily="34" charset="0"/>
                <a:cs typeface="Calibri" panose="020F0502020204030204" pitchFamily="34" charset="0"/>
              </a:rPr>
              <a:t>Track orders(order status, dispatch date, total cost, ordered medicines)</a:t>
            </a:r>
          </a:p>
        </p:txBody>
      </p:sp>
      <p:sp>
        <p:nvSpPr>
          <p:cNvPr id="11" name="TextBox 10">
            <a:extLst>
              <a:ext uri="{FF2B5EF4-FFF2-40B4-BE49-F238E27FC236}">
                <a16:creationId xmlns:a16="http://schemas.microsoft.com/office/drawing/2014/main" id="{0F8FD566-41FE-2A60-A0EC-DC2B64DF0A7F}"/>
              </a:ext>
            </a:extLst>
          </p:cNvPr>
          <p:cNvSpPr txBox="1"/>
          <p:nvPr/>
        </p:nvSpPr>
        <p:spPr>
          <a:xfrm>
            <a:off x="7370522" y="1367693"/>
            <a:ext cx="3484364"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u="sng" dirty="0">
                <a:solidFill>
                  <a:srgbClr val="202124"/>
                </a:solidFill>
                <a:effectLst/>
                <a:latin typeface="Calibri" panose="020F0502020204030204" pitchFamily="34" charset="0"/>
                <a:cs typeface="Calibri" panose="020F0502020204030204" pitchFamily="34" charset="0"/>
              </a:rPr>
              <a:t>Actor- Admin </a:t>
            </a:r>
          </a:p>
          <a:p>
            <a:pPr algn="l"/>
            <a:endParaRPr lang="en-US" b="0" i="0" dirty="0">
              <a:solidFill>
                <a:srgbClr val="202124"/>
              </a:solidFill>
              <a:effectLst/>
              <a:latin typeface="Calibri" panose="020F0502020204030204" pitchFamily="34" charset="0"/>
              <a:cs typeface="Calibri" panose="020F0502020204030204" pitchFamily="34" charset="0"/>
            </a:endParaRPr>
          </a:p>
          <a:p>
            <a:pPr algn="l"/>
            <a:r>
              <a:rPr lang="en-US" b="0" i="0" dirty="0">
                <a:solidFill>
                  <a:srgbClr val="202124"/>
                </a:solidFill>
                <a:effectLst/>
                <a:latin typeface="Calibri" panose="020F0502020204030204" pitchFamily="34" charset="0"/>
                <a:cs typeface="Calibri" panose="020F0502020204030204" pitchFamily="34" charset="0"/>
              </a:rPr>
              <a:t>View user </a:t>
            </a:r>
          </a:p>
          <a:p>
            <a:pPr algn="l"/>
            <a:r>
              <a:rPr lang="en-US" b="0" i="0" dirty="0">
                <a:solidFill>
                  <a:srgbClr val="202124"/>
                </a:solidFill>
                <a:effectLst/>
                <a:latin typeface="Calibri" panose="020F0502020204030204" pitchFamily="34" charset="0"/>
                <a:cs typeface="Calibri" panose="020F0502020204030204" pitchFamily="34" charset="0"/>
              </a:rPr>
              <a:t>Add user </a:t>
            </a:r>
          </a:p>
          <a:p>
            <a:pPr algn="l"/>
            <a:r>
              <a:rPr lang="en-US" b="0" i="0" dirty="0">
                <a:solidFill>
                  <a:srgbClr val="202124"/>
                </a:solidFill>
                <a:effectLst/>
                <a:latin typeface="Calibri" panose="020F0502020204030204" pitchFamily="34" charset="0"/>
                <a:cs typeface="Calibri" panose="020F0502020204030204" pitchFamily="34" charset="0"/>
              </a:rPr>
              <a:t>Update user </a:t>
            </a:r>
          </a:p>
          <a:p>
            <a:pPr algn="l"/>
            <a:r>
              <a:rPr lang="en-US" b="0" i="0" dirty="0">
                <a:solidFill>
                  <a:srgbClr val="202124"/>
                </a:solidFill>
                <a:effectLst/>
                <a:latin typeface="Calibri" panose="020F0502020204030204" pitchFamily="34" charset="0"/>
                <a:cs typeface="Calibri" panose="020F0502020204030204" pitchFamily="34" charset="0"/>
              </a:rPr>
              <a:t>View customer </a:t>
            </a:r>
          </a:p>
          <a:p>
            <a:pPr algn="l"/>
            <a:r>
              <a:rPr lang="en-US" b="0" i="0" dirty="0">
                <a:solidFill>
                  <a:srgbClr val="202124"/>
                </a:solidFill>
                <a:effectLst/>
                <a:latin typeface="Calibri" panose="020F0502020204030204" pitchFamily="34" charset="0"/>
                <a:cs typeface="Calibri" panose="020F0502020204030204" pitchFamily="34" charset="0"/>
              </a:rPr>
              <a:t>Add or remove customer </a:t>
            </a:r>
          </a:p>
          <a:p>
            <a:pPr algn="l"/>
            <a:r>
              <a:rPr lang="en-US" b="0" i="0" dirty="0">
                <a:solidFill>
                  <a:srgbClr val="202124"/>
                </a:solidFill>
                <a:effectLst/>
                <a:latin typeface="Calibri" panose="020F0502020204030204" pitchFamily="34" charset="0"/>
                <a:cs typeface="Calibri" panose="020F0502020204030204" pitchFamily="34" charset="0"/>
              </a:rPr>
              <a:t>Add medicines to the inventory </a:t>
            </a:r>
          </a:p>
          <a:p>
            <a:pPr algn="l"/>
            <a:r>
              <a:rPr lang="en-US" b="0" i="0" dirty="0">
                <a:solidFill>
                  <a:srgbClr val="202124"/>
                </a:solidFill>
                <a:effectLst/>
                <a:latin typeface="Calibri" panose="020F0502020204030204" pitchFamily="34" charset="0"/>
                <a:cs typeface="Calibri" panose="020F0502020204030204" pitchFamily="34" charset="0"/>
              </a:rPr>
              <a:t>Remove medicine from the inventory </a:t>
            </a:r>
          </a:p>
          <a:p>
            <a:pPr algn="l"/>
            <a:r>
              <a:rPr lang="en-US" b="0" i="0" dirty="0">
                <a:solidFill>
                  <a:srgbClr val="202124"/>
                </a:solidFill>
                <a:effectLst/>
                <a:latin typeface="Calibri" panose="020F0502020204030204" pitchFamily="34" charset="0"/>
                <a:cs typeface="Calibri" panose="020F0502020204030204" pitchFamily="34" charset="0"/>
              </a:rPr>
              <a:t>View medicines from the inventory</a:t>
            </a:r>
          </a:p>
          <a:p>
            <a:pPr marL="285750" indent="-285750" algn="l">
              <a:buFontTx/>
              <a:buChar char="-"/>
            </a:pPr>
            <a:r>
              <a:rPr lang="en-US" b="0" i="0" dirty="0">
                <a:solidFill>
                  <a:srgbClr val="202124"/>
                </a:solidFill>
                <a:effectLst/>
                <a:latin typeface="Calibri" panose="020F0502020204030204" pitchFamily="34" charset="0"/>
                <a:cs typeface="Calibri" panose="020F0502020204030204" pitchFamily="34" charset="0"/>
              </a:rPr>
              <a:t>All medicines </a:t>
            </a:r>
          </a:p>
          <a:p>
            <a:pPr marL="285750" indent="-285750" algn="l">
              <a:buFontTx/>
              <a:buChar char="-"/>
            </a:pPr>
            <a:r>
              <a:rPr lang="en-US" b="0" i="0" dirty="0">
                <a:solidFill>
                  <a:srgbClr val="202124"/>
                </a:solidFill>
                <a:effectLst/>
                <a:latin typeface="Calibri" panose="020F0502020204030204" pitchFamily="34" charset="0"/>
                <a:cs typeface="Calibri" panose="020F0502020204030204" pitchFamily="34" charset="0"/>
              </a:rPr>
              <a:t>By id </a:t>
            </a:r>
          </a:p>
          <a:p>
            <a:pPr marL="285750" indent="-285750" algn="l">
              <a:buFontTx/>
              <a:buChar char="-"/>
            </a:pPr>
            <a:r>
              <a:rPr lang="en-US" b="0" i="0" dirty="0">
                <a:solidFill>
                  <a:srgbClr val="202124"/>
                </a:solidFill>
                <a:effectLst/>
                <a:latin typeface="Calibri" panose="020F0502020204030204" pitchFamily="34" charset="0"/>
                <a:cs typeface="Calibri" panose="020F0502020204030204" pitchFamily="34" charset="0"/>
              </a:rPr>
              <a:t>By company </a:t>
            </a:r>
          </a:p>
          <a:p>
            <a:pPr marL="285750" indent="-285750" algn="l">
              <a:buFontTx/>
              <a:buChar char="-"/>
            </a:pPr>
            <a:r>
              <a:rPr lang="en-US" b="0" i="0" dirty="0">
                <a:solidFill>
                  <a:srgbClr val="202124"/>
                </a:solidFill>
                <a:effectLst/>
                <a:latin typeface="Calibri" panose="020F0502020204030204" pitchFamily="34" charset="0"/>
                <a:cs typeface="Calibri" panose="020F0502020204030204" pitchFamily="34" charset="0"/>
              </a:rPr>
              <a:t>By category </a:t>
            </a:r>
          </a:p>
          <a:p>
            <a:pPr marL="285750" indent="-285750" algn="l">
              <a:buFontTx/>
              <a:buChar char="-"/>
            </a:pPr>
            <a:r>
              <a:rPr lang="en-US" b="0" i="0" dirty="0">
                <a:solidFill>
                  <a:srgbClr val="202124"/>
                </a:solidFill>
                <a:effectLst/>
                <a:latin typeface="Calibri" panose="020F0502020204030204" pitchFamily="34" charset="0"/>
                <a:cs typeface="Calibri" panose="020F0502020204030204" pitchFamily="34" charset="0"/>
              </a:rPr>
              <a:t>Update medicine information </a:t>
            </a:r>
          </a:p>
          <a:p>
            <a:pPr marL="285750" indent="-285750" algn="l">
              <a:buFontTx/>
              <a:buChar char="-"/>
            </a:pPr>
            <a:r>
              <a:rPr lang="en-US" b="0" i="0" dirty="0">
                <a:solidFill>
                  <a:srgbClr val="202124"/>
                </a:solidFill>
                <a:effectLst/>
                <a:latin typeface="Calibri" panose="020F0502020204030204" pitchFamily="34" charset="0"/>
                <a:cs typeface="Calibri" panose="020F0502020204030204" pitchFamily="34" charset="0"/>
              </a:rPr>
              <a:t>View orders </a:t>
            </a:r>
          </a:p>
          <a:p>
            <a:pPr marL="285750" indent="-285750" algn="l">
              <a:buFontTx/>
              <a:buChar char="-"/>
            </a:pPr>
            <a:r>
              <a:rPr lang="en-US" b="0" i="0" dirty="0">
                <a:solidFill>
                  <a:srgbClr val="202124"/>
                </a:solidFill>
                <a:effectLst/>
                <a:latin typeface="Calibri" panose="020F0502020204030204" pitchFamily="34" charset="0"/>
                <a:cs typeface="Calibri" panose="020F0502020204030204" pitchFamily="34" charset="0"/>
              </a:rPr>
              <a:t>Edit the order detail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0"/>
          <p:cNvSpPr/>
          <p:nvPr/>
        </p:nvSpPr>
        <p:spPr>
          <a:xfrm>
            <a:off x="1113840" y="482040"/>
            <a:ext cx="2556960" cy="367878"/>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000000"/>
                </a:solidFill>
                <a:latin typeface="Verdana"/>
                <a:ea typeface="Verdana"/>
                <a:cs typeface="Verdana"/>
                <a:sym typeface="Verdana"/>
              </a:rPr>
              <a:t>Use-Case Diagram</a:t>
            </a:r>
            <a:endParaRPr sz="1800" b="0" strike="noStrike">
              <a:solidFill>
                <a:schemeClr val="dk1"/>
              </a:solidFill>
              <a:latin typeface="Arial"/>
              <a:ea typeface="Arial"/>
              <a:cs typeface="Arial"/>
              <a:sym typeface="Arial"/>
            </a:endParaRPr>
          </a:p>
        </p:txBody>
      </p:sp>
      <p:pic>
        <p:nvPicPr>
          <p:cNvPr id="4" name="Picture 3" descr="Diagram&#10;&#10;Description automatically generated">
            <a:extLst>
              <a:ext uri="{FF2B5EF4-FFF2-40B4-BE49-F238E27FC236}">
                <a16:creationId xmlns:a16="http://schemas.microsoft.com/office/drawing/2014/main" id="{58FEF21F-729D-4480-8C1E-500DE65DD120}"/>
              </a:ext>
            </a:extLst>
          </p:cNvPr>
          <p:cNvPicPr>
            <a:picLocks noChangeAspect="1"/>
          </p:cNvPicPr>
          <p:nvPr/>
        </p:nvPicPr>
        <p:blipFill>
          <a:blip r:embed="rId3"/>
          <a:stretch>
            <a:fillRect/>
          </a:stretch>
        </p:blipFill>
        <p:spPr>
          <a:xfrm>
            <a:off x="3659207" y="482040"/>
            <a:ext cx="4861995" cy="61542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8"/>
          <p:cNvSpPr/>
          <p:nvPr/>
        </p:nvSpPr>
        <p:spPr>
          <a:xfrm>
            <a:off x="4821480" y="-3133800"/>
            <a:ext cx="8075520" cy="28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1113840" y="482040"/>
            <a:ext cx="1805400" cy="3643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000000"/>
                </a:solidFill>
                <a:latin typeface="Verdana"/>
                <a:ea typeface="Verdana"/>
                <a:cs typeface="Verdana"/>
                <a:sym typeface="Verdana"/>
              </a:rPr>
              <a:t>Class Design</a:t>
            </a:r>
            <a:endParaRPr sz="1800" b="0" strike="noStrike">
              <a:solidFill>
                <a:schemeClr val="dk1"/>
              </a:solidFill>
              <a:latin typeface="Arial"/>
              <a:ea typeface="Arial"/>
              <a:cs typeface="Arial"/>
              <a:sym typeface="Arial"/>
            </a:endParaRPr>
          </a:p>
        </p:txBody>
      </p:sp>
      <p:sp>
        <p:nvSpPr>
          <p:cNvPr id="675" name="Google Shape;675;p8"/>
          <p:cNvSpPr/>
          <p:nvPr/>
        </p:nvSpPr>
        <p:spPr>
          <a:xfrm>
            <a:off x="1105560" y="1031760"/>
            <a:ext cx="6973560" cy="365040"/>
          </a:xfrm>
          <a:prstGeom prst="rect">
            <a:avLst/>
          </a:prstGeom>
          <a:noFill/>
          <a:ln>
            <a:noFill/>
          </a:ln>
        </p:spPr>
        <p:txBody>
          <a:bodyPr spcFirstLastPara="1" wrap="square" lIns="90000" tIns="45000" rIns="90000" bIns="45000" anchor="ctr" anchorCtr="0">
            <a:spAutoFit/>
          </a:bodyPr>
          <a:lstStyle/>
          <a:p>
            <a:pPr marL="0" marR="0" lvl="0" indent="0" algn="l" rtl="0">
              <a:lnSpc>
                <a:spcPct val="100000"/>
              </a:lnSpc>
              <a:spcBef>
                <a:spcPts val="0"/>
              </a:spcBef>
              <a:spcAft>
                <a:spcPts val="0"/>
              </a:spcAft>
              <a:buNone/>
            </a:pPr>
            <a:r>
              <a:rPr lang="en-US" sz="1800" b="1" u="sng" strike="noStrike" dirty="0">
                <a:solidFill>
                  <a:srgbClr val="000000"/>
                </a:solidFill>
                <a:latin typeface="Verdana"/>
                <a:ea typeface="Verdana"/>
                <a:cs typeface="Verdana"/>
                <a:sym typeface="Verdana"/>
              </a:rPr>
              <a:t>Service:</a:t>
            </a:r>
            <a:endParaRPr sz="1800" b="0" strike="noStrike" dirty="0">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240" y="621390"/>
            <a:ext cx="8258175" cy="6029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
          <p:cNvSpPr/>
          <p:nvPr/>
        </p:nvSpPr>
        <p:spPr>
          <a:xfrm>
            <a:off x="1113839" y="482040"/>
            <a:ext cx="1927311" cy="367878"/>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dirty="0">
                <a:latin typeface="Verdana"/>
                <a:ea typeface="Verdana"/>
                <a:sym typeface="Verdana"/>
              </a:rPr>
              <a:t>Class Design</a:t>
            </a:r>
            <a:endParaRPr sz="1800" b="0" strike="noStrike" dirty="0">
              <a:solidFill>
                <a:schemeClr val="dk1"/>
              </a:solidFill>
              <a:latin typeface="Arial"/>
              <a:ea typeface="Arial"/>
              <a:cs typeface="Arial"/>
              <a:sym typeface="Arial"/>
            </a:endParaRPr>
          </a:p>
        </p:txBody>
      </p:sp>
      <p:pic>
        <p:nvPicPr>
          <p:cNvPr id="4" name="Picture 3" descr="Timeline&#10;&#10;Description automatically generated">
            <a:extLst>
              <a:ext uri="{FF2B5EF4-FFF2-40B4-BE49-F238E27FC236}">
                <a16:creationId xmlns:a16="http://schemas.microsoft.com/office/drawing/2014/main" id="{03953351-96AE-48BD-BDBD-3AD2D36F83C1}"/>
              </a:ext>
            </a:extLst>
          </p:cNvPr>
          <p:cNvPicPr>
            <a:picLocks noChangeAspect="1"/>
          </p:cNvPicPr>
          <p:nvPr/>
        </p:nvPicPr>
        <p:blipFill>
          <a:blip r:embed="rId3"/>
          <a:stretch>
            <a:fillRect/>
          </a:stretch>
        </p:blipFill>
        <p:spPr>
          <a:xfrm>
            <a:off x="3497587" y="177833"/>
            <a:ext cx="4782813" cy="65023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301</Words>
  <Application>Microsoft Office PowerPoint</Application>
  <PresentationFormat>Widescreen</PresentationFormat>
  <Paragraphs>87</Paragraphs>
  <Slides>13</Slides>
  <Notes>12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13</vt:i4>
      </vt:variant>
    </vt:vector>
  </HeadingPairs>
  <TitlesOfParts>
    <vt:vector size="24" baseType="lpstr">
      <vt:lpstr>Aharoni</vt:lpstr>
      <vt:lpstr>Arial</vt:lpstr>
      <vt:lpstr>Barlow Semi Condensed Medium</vt:lpstr>
      <vt:lpstr>Calibri</vt:lpstr>
      <vt:lpstr>Verdana</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Technologies used</vt:lpstr>
      <vt:lpstr>PowerPoint Presentation</vt:lpstr>
      <vt:lpstr>PowerPoint Presentation</vt:lpstr>
      <vt:lpstr>PowerPoint Presentation</vt:lpstr>
      <vt:lpstr>PowerPoint Presentation</vt:lpstr>
      <vt:lpstr>PowerPoint Presentation</vt:lpstr>
      <vt:lpstr>PowerPoint Presentation</vt:lpstr>
      <vt:lpstr>Plan to execute case study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Kulkarni, Sagar</dc:creator>
  <cp:lastModifiedBy>Joshi, Anand</cp:lastModifiedBy>
  <cp:revision>14</cp:revision>
  <dcterms:created xsi:type="dcterms:W3CDTF">2018-05-28T05:37:39Z</dcterms:created>
  <dcterms:modified xsi:type="dcterms:W3CDTF">2022-11-15T03:13:36Z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