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DADB1-3B7F-406C-A5D8-4CF52D93F46E}" v="65" dt="2018-09-17T23:39:46.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3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3D2DADB1-3B7F-406C-A5D8-4CF52D93F46E}"/>
    <pc:docChg chg="undo custSel addSld modSld">
      <pc:chgData name="Hyun Suk Shin (MTC SEATTLE)" userId="066a5242-16bf-4435-a097-69b4e8274bba" providerId="ADAL" clId="{3D2DADB1-3B7F-406C-A5D8-4CF52D93F46E}" dt="2018-09-17T23:39:46.325" v="63" actId="20577"/>
      <pc:docMkLst>
        <pc:docMk/>
      </pc:docMkLst>
      <pc:sldChg chg="addSp delSp modSp">
        <pc:chgData name="Hyun Suk Shin (MTC SEATTLE)" userId="066a5242-16bf-4435-a097-69b4e8274bba" providerId="ADAL" clId="{3D2DADB1-3B7F-406C-A5D8-4CF52D93F46E}" dt="2018-09-17T23:39:46.325" v="63" actId="20577"/>
        <pc:sldMkLst>
          <pc:docMk/>
          <pc:sldMk cId="3321317874" sldId="258"/>
        </pc:sldMkLst>
        <pc:spChg chg="mod">
          <ac:chgData name="Hyun Suk Shin (MTC SEATTLE)" userId="066a5242-16bf-4435-a097-69b4e8274bba" providerId="ADAL" clId="{3D2DADB1-3B7F-406C-A5D8-4CF52D93F46E}" dt="2018-09-17T23:33:14.611" v="20" actId="20577"/>
          <ac:spMkLst>
            <pc:docMk/>
            <pc:sldMk cId="3321317874" sldId="258"/>
            <ac:spMk id="2" creationId="{10BC9C48-296F-4B39-8BAB-5C4383AF6B9D}"/>
          </ac:spMkLst>
        </pc:spChg>
        <pc:spChg chg="del">
          <ac:chgData name="Hyun Suk Shin (MTC SEATTLE)" userId="066a5242-16bf-4435-a097-69b4e8274bba" providerId="ADAL" clId="{3D2DADB1-3B7F-406C-A5D8-4CF52D93F46E}" dt="2018-09-17T23:37:28.948" v="22"/>
          <ac:spMkLst>
            <pc:docMk/>
            <pc:sldMk cId="3321317874" sldId="258"/>
            <ac:spMk id="3" creationId="{70683B9B-673E-4161-84C3-C937123434B1}"/>
          </ac:spMkLst>
        </pc:spChg>
        <pc:spChg chg="mod topLvl">
          <ac:chgData name="Hyun Suk Shin (MTC SEATTLE)" userId="066a5242-16bf-4435-a097-69b4e8274bba" providerId="ADAL" clId="{3D2DADB1-3B7F-406C-A5D8-4CF52D93F46E}" dt="2018-09-17T23:39:08.708" v="36" actId="1076"/>
          <ac:spMkLst>
            <pc:docMk/>
            <pc:sldMk cId="3321317874" sldId="258"/>
            <ac:spMk id="10" creationId="{69262D3A-4707-441D-BB9E-E6B96F01D751}"/>
          </ac:spMkLst>
        </pc:spChg>
        <pc:spChg chg="add del mod">
          <ac:chgData name="Hyun Suk Shin (MTC SEATTLE)" userId="066a5242-16bf-4435-a097-69b4e8274bba" providerId="ADAL" clId="{3D2DADB1-3B7F-406C-A5D8-4CF52D93F46E}" dt="2018-09-17T23:39:31.148" v="57" actId="478"/>
          <ac:spMkLst>
            <pc:docMk/>
            <pc:sldMk cId="3321317874" sldId="258"/>
            <ac:spMk id="17" creationId="{98D935E3-AA6B-4702-97B3-19034C8F99D6}"/>
          </ac:spMkLst>
        </pc:spChg>
        <pc:spChg chg="add mod">
          <ac:chgData name="Hyun Suk Shin (MTC SEATTLE)" userId="066a5242-16bf-4435-a097-69b4e8274bba" providerId="ADAL" clId="{3D2DADB1-3B7F-406C-A5D8-4CF52D93F46E}" dt="2018-09-17T23:39:46.325" v="63" actId="20577"/>
          <ac:spMkLst>
            <pc:docMk/>
            <pc:sldMk cId="3321317874" sldId="258"/>
            <ac:spMk id="18" creationId="{D1D66644-CCA9-4092-9B23-507E95A85547}"/>
          </ac:spMkLst>
        </pc:spChg>
        <pc:grpChg chg="add mod">
          <ac:chgData name="Hyun Suk Shin (MTC SEATTLE)" userId="066a5242-16bf-4435-a097-69b4e8274bba" providerId="ADAL" clId="{3D2DADB1-3B7F-406C-A5D8-4CF52D93F46E}" dt="2018-09-17T23:39:12.220" v="37" actId="1076"/>
          <ac:grpSpMkLst>
            <pc:docMk/>
            <pc:sldMk cId="3321317874" sldId="258"/>
            <ac:grpSpMk id="5" creationId="{65942836-28C8-44D6-ACBB-C4019DDCB17E}"/>
          </ac:grpSpMkLst>
        </pc:grpChg>
        <pc:grpChg chg="add del mod">
          <ac:chgData name="Hyun Suk Shin (MTC SEATTLE)" userId="066a5242-16bf-4435-a097-69b4e8274bba" providerId="ADAL" clId="{3D2DADB1-3B7F-406C-A5D8-4CF52D93F46E}" dt="2018-09-17T23:38:39.464" v="29" actId="165"/>
          <ac:grpSpMkLst>
            <pc:docMk/>
            <pc:sldMk cId="3321317874" sldId="258"/>
            <ac:grpSpMk id="8" creationId="{5F003A53-DF54-442B-BD66-1BF4FBB6F690}"/>
          </ac:grpSpMkLst>
        </pc:grpChg>
        <pc:grpChg chg="add mod">
          <ac:chgData name="Hyun Suk Shin (MTC SEATTLE)" userId="066a5242-16bf-4435-a097-69b4e8274bba" providerId="ADAL" clId="{3D2DADB1-3B7F-406C-A5D8-4CF52D93F46E}" dt="2018-09-17T23:38:47.834" v="31" actId="338"/>
          <ac:grpSpMkLst>
            <pc:docMk/>
            <pc:sldMk cId="3321317874" sldId="258"/>
            <ac:grpSpMk id="15" creationId="{B35C79AC-5C95-415A-9320-AC450F767F1E}"/>
          </ac:grpSpMkLst>
        </pc:grpChg>
        <pc:grpChg chg="add mod">
          <ac:chgData name="Hyun Suk Shin (MTC SEATTLE)" userId="066a5242-16bf-4435-a097-69b4e8274bba" providerId="ADAL" clId="{3D2DADB1-3B7F-406C-A5D8-4CF52D93F46E}" dt="2018-09-17T23:38:54.192" v="33" actId="338"/>
          <ac:grpSpMkLst>
            <pc:docMk/>
            <pc:sldMk cId="3321317874" sldId="258"/>
            <ac:grpSpMk id="16" creationId="{C516C8BB-8A4D-45BD-89FC-14ED75A89652}"/>
          </ac:grpSpMkLst>
        </pc:grpChg>
        <pc:picChg chg="mod topLvl">
          <ac:chgData name="Hyun Suk Shin (MTC SEATTLE)" userId="066a5242-16bf-4435-a097-69b4e8274bba" providerId="ADAL" clId="{3D2DADB1-3B7F-406C-A5D8-4CF52D93F46E}" dt="2018-09-17T23:39:08.708" v="36" actId="1076"/>
          <ac:picMkLst>
            <pc:docMk/>
            <pc:sldMk cId="3321317874" sldId="258"/>
            <ac:picMk id="9" creationId="{7516F067-F217-4038-9D01-0090AD26365B}"/>
          </ac:picMkLst>
        </pc:picChg>
        <pc:picChg chg="add mod">
          <ac:chgData name="Hyun Suk Shin (MTC SEATTLE)" userId="066a5242-16bf-4435-a097-69b4e8274bba" providerId="ADAL" clId="{3D2DADB1-3B7F-406C-A5D8-4CF52D93F46E}" dt="2018-09-17T23:39:08.708" v="36" actId="1076"/>
          <ac:picMkLst>
            <pc:docMk/>
            <pc:sldMk cId="3321317874" sldId="258"/>
            <ac:picMk id="12" creationId="{55BD6C7A-30CA-47BD-AD2F-5BBD1728EB74}"/>
          </ac:picMkLst>
        </pc:picChg>
        <pc:cxnChg chg="add mod">
          <ac:chgData name="Hyun Suk Shin (MTC SEATTLE)" userId="066a5242-16bf-4435-a097-69b4e8274bba" providerId="ADAL" clId="{3D2DADB1-3B7F-406C-A5D8-4CF52D93F46E}" dt="2018-09-17T23:39:08.708" v="36" actId="1076"/>
          <ac:cxnSpMkLst>
            <pc:docMk/>
            <pc:sldMk cId="3321317874" sldId="258"/>
            <ac:cxnSpMk id="14" creationId="{7C4D5267-2B0F-455B-B2B3-945BE293004B}"/>
          </ac:cxnSpMkLst>
        </pc:cxnChg>
      </pc:sldChg>
      <pc:sldChg chg="add">
        <pc:chgData name="Hyun Suk Shin (MTC SEATTLE)" userId="066a5242-16bf-4435-a097-69b4e8274bba" providerId="ADAL" clId="{3D2DADB1-3B7F-406C-A5D8-4CF52D93F46E}" dt="2018-09-17T23:33:07.336" v="0"/>
        <pc:sldMkLst>
          <pc:docMk/>
          <pc:sldMk cId="3752398427" sldId="261"/>
        </pc:sldMkLst>
      </pc:sldChg>
    </pc:docChg>
  </pc:docChgLst>
  <pc:docChgLst>
    <pc:chgData name="Hyun Suk Shin (MTC SEATTLE)" userId="066a5242-16bf-4435-a097-69b4e8274bba" providerId="ADAL" clId="{DFF9E04E-B760-4E6D-A149-412FCFB8B539}"/>
    <pc:docChg chg="undo custSel addSld delSld modSld modMainMaster">
      <pc:chgData name="Hyun Suk Shin (MTC SEATTLE)" userId="066a5242-16bf-4435-a097-69b4e8274bba" providerId="ADAL" clId="{DFF9E04E-B760-4E6D-A149-412FCFB8B539}" dt="2018-09-07T22:38:52.538" v="398" actId="165"/>
      <pc:docMkLst>
        <pc:docMk/>
      </pc:docMkLst>
      <pc:sldChg chg="add del">
        <pc:chgData name="Hyun Suk Shin (MTC SEATTLE)" userId="066a5242-16bf-4435-a097-69b4e8274bba" providerId="ADAL" clId="{DFF9E04E-B760-4E6D-A149-412FCFB8B539}" dt="2018-09-07T18:49:56.336" v="8" actId="2696"/>
        <pc:sldMkLst>
          <pc:docMk/>
          <pc:sldMk cId="4087018094" sldId="256"/>
        </pc:sldMkLst>
      </pc:sldChg>
      <pc:sldChg chg="addSp delSp modSp add del">
        <pc:chgData name="Hyun Suk Shin (MTC SEATTLE)" userId="066a5242-16bf-4435-a097-69b4e8274bba" providerId="ADAL" clId="{DFF9E04E-B760-4E6D-A149-412FCFB8B539}" dt="2018-09-07T22:38:52.538" v="398" actId="165"/>
        <pc:sldMkLst>
          <pc:docMk/>
          <pc:sldMk cId="1950370114" sldId="257"/>
        </pc:sldMkLst>
        <pc:spChg chg="del">
          <ac:chgData name="Hyun Suk Shin (MTC SEATTLE)" userId="066a5242-16bf-4435-a097-69b4e8274bba" providerId="ADAL" clId="{DFF9E04E-B760-4E6D-A149-412FCFB8B539}" dt="2018-09-07T18:49:58.924" v="10" actId="478"/>
          <ac:spMkLst>
            <pc:docMk/>
            <pc:sldMk cId="1950370114" sldId="257"/>
            <ac:spMk id="2" creationId="{D536F62B-D921-47B7-B950-8E8601F99088}"/>
          </ac:spMkLst>
        </pc:spChg>
        <pc:spChg chg="del">
          <ac:chgData name="Hyun Suk Shin (MTC SEATTLE)" userId="066a5242-16bf-4435-a097-69b4e8274bba" providerId="ADAL" clId="{DFF9E04E-B760-4E6D-A149-412FCFB8B539}" dt="2018-09-07T18:49:58.924" v="10" actId="478"/>
          <ac:spMkLst>
            <pc:docMk/>
            <pc:sldMk cId="1950370114" sldId="257"/>
            <ac:spMk id="3" creationId="{48C8E33D-F8B6-4949-AB4B-1032AA116B4B}"/>
          </ac:spMkLst>
        </pc:spChg>
        <pc:spChg chg="del">
          <ac:chgData name="Hyun Suk Shin (MTC SEATTLE)" userId="066a5242-16bf-4435-a097-69b4e8274bba" providerId="ADAL" clId="{DFF9E04E-B760-4E6D-A149-412FCFB8B539}" dt="2018-09-07T18:49:58.924" v="10" actId="478"/>
          <ac:spMkLst>
            <pc:docMk/>
            <pc:sldMk cId="1950370114" sldId="257"/>
            <ac:spMk id="4" creationId="{264ADB0D-CEFC-408A-BB31-9BE4AB98B2DB}"/>
          </ac:spMkLst>
        </pc:spChg>
        <pc:spChg chg="add del">
          <ac:chgData name="Hyun Suk Shin (MTC SEATTLE)" userId="066a5242-16bf-4435-a097-69b4e8274bba" providerId="ADAL" clId="{DFF9E04E-B760-4E6D-A149-412FCFB8B539}" dt="2018-09-07T18:58:01.876" v="21" actId="478"/>
          <ac:spMkLst>
            <pc:docMk/>
            <pc:sldMk cId="1950370114" sldId="257"/>
            <ac:spMk id="13" creationId="{D994EC95-36EA-4396-BBA9-994256499D4C}"/>
          </ac:spMkLst>
        </pc:spChg>
        <pc:spChg chg="add mod topLvl">
          <ac:chgData name="Hyun Suk Shin (MTC SEATTLE)" userId="066a5242-16bf-4435-a097-69b4e8274bba" providerId="ADAL" clId="{DFF9E04E-B760-4E6D-A149-412FCFB8B539}" dt="2018-09-07T22:37:38.644" v="353" actId="1076"/>
          <ac:spMkLst>
            <pc:docMk/>
            <pc:sldMk cId="1950370114" sldId="257"/>
            <ac:spMk id="16" creationId="{D1B94C19-E6A8-4F64-87F7-E012F4FD86EA}"/>
          </ac:spMkLst>
        </pc:spChg>
        <pc:spChg chg="add mod topLvl">
          <ac:chgData name="Hyun Suk Shin (MTC SEATTLE)" userId="066a5242-16bf-4435-a097-69b4e8274bba" providerId="ADAL" clId="{DFF9E04E-B760-4E6D-A149-412FCFB8B539}" dt="2018-09-07T22:37:38.644" v="353" actId="1076"/>
          <ac:spMkLst>
            <pc:docMk/>
            <pc:sldMk cId="1950370114" sldId="257"/>
            <ac:spMk id="19" creationId="{27F8D335-A688-4C71-9128-9822175DAD1E}"/>
          </ac:spMkLst>
        </pc:spChg>
        <pc:spChg chg="add mod topLvl">
          <ac:chgData name="Hyun Suk Shin (MTC SEATTLE)" userId="066a5242-16bf-4435-a097-69b4e8274bba" providerId="ADAL" clId="{DFF9E04E-B760-4E6D-A149-412FCFB8B539}" dt="2018-09-07T19:08:51.976" v="304" actId="165"/>
          <ac:spMkLst>
            <pc:docMk/>
            <pc:sldMk cId="1950370114" sldId="257"/>
            <ac:spMk id="20" creationId="{297465B8-86FE-48DC-92A9-F1C3012BBFC1}"/>
          </ac:spMkLst>
        </pc:spChg>
        <pc:spChg chg="add mod ord topLvl">
          <ac:chgData name="Hyun Suk Shin (MTC SEATTLE)" userId="066a5242-16bf-4435-a097-69b4e8274bba" providerId="ADAL" clId="{DFF9E04E-B760-4E6D-A149-412FCFB8B539}" dt="2018-09-07T22:37:29.922" v="352" actId="14100"/>
          <ac:spMkLst>
            <pc:docMk/>
            <pc:sldMk cId="1950370114" sldId="257"/>
            <ac:spMk id="23" creationId="{D4D3A315-D7EE-49A3-B43C-6A885CD75179}"/>
          </ac:spMkLst>
        </pc:spChg>
        <pc:spChg chg="add mod topLvl">
          <ac:chgData name="Hyun Suk Shin (MTC SEATTLE)" userId="066a5242-16bf-4435-a097-69b4e8274bba" providerId="ADAL" clId="{DFF9E04E-B760-4E6D-A149-412FCFB8B539}" dt="2018-09-07T19:08:58.879" v="307" actId="165"/>
          <ac:spMkLst>
            <pc:docMk/>
            <pc:sldMk cId="1950370114" sldId="257"/>
            <ac:spMk id="24" creationId="{FE5F5A3D-F607-4A4F-A335-FB4F62C63A19}"/>
          </ac:spMkLst>
        </pc:spChg>
        <pc:spChg chg="add mod topLvl">
          <ac:chgData name="Hyun Suk Shin (MTC SEATTLE)" userId="066a5242-16bf-4435-a097-69b4e8274bba" providerId="ADAL" clId="{DFF9E04E-B760-4E6D-A149-412FCFB8B539}" dt="2018-09-07T22:37:38.644" v="353" actId="1076"/>
          <ac:spMkLst>
            <pc:docMk/>
            <pc:sldMk cId="1950370114" sldId="257"/>
            <ac:spMk id="25" creationId="{FA3DEA7D-08E9-41CE-9B27-A6640A3FEAD9}"/>
          </ac:spMkLst>
        </pc:spChg>
        <pc:spChg chg="add mod topLvl">
          <ac:chgData name="Hyun Suk Shin (MTC SEATTLE)" userId="066a5242-16bf-4435-a097-69b4e8274bba" providerId="ADAL" clId="{DFF9E04E-B760-4E6D-A149-412FCFB8B539}" dt="2018-09-07T22:37:14.576" v="349" actId="1076"/>
          <ac:spMkLst>
            <pc:docMk/>
            <pc:sldMk cId="1950370114" sldId="257"/>
            <ac:spMk id="26" creationId="{212E904F-85D2-46F8-B0F0-00B81BB77469}"/>
          </ac:spMkLst>
        </pc:spChg>
        <pc:spChg chg="add mod topLvl">
          <ac:chgData name="Hyun Suk Shin (MTC SEATTLE)" userId="066a5242-16bf-4435-a097-69b4e8274bba" providerId="ADAL" clId="{DFF9E04E-B760-4E6D-A149-412FCFB8B539}" dt="2018-09-07T22:38:38.637" v="393" actId="164"/>
          <ac:spMkLst>
            <pc:docMk/>
            <pc:sldMk cId="1950370114" sldId="257"/>
            <ac:spMk id="27" creationId="{8DB24F0B-60F1-4E04-949F-3E7E18EB5227}"/>
          </ac:spMkLst>
        </pc:spChg>
        <pc:spChg chg="add mod topLvl">
          <ac:chgData name="Hyun Suk Shin (MTC SEATTLE)" userId="066a5242-16bf-4435-a097-69b4e8274bba" providerId="ADAL" clId="{DFF9E04E-B760-4E6D-A149-412FCFB8B539}" dt="2018-09-07T22:37:22.720" v="350" actId="1076"/>
          <ac:spMkLst>
            <pc:docMk/>
            <pc:sldMk cId="1950370114" sldId="257"/>
            <ac:spMk id="28" creationId="{9B54290F-5D02-4901-B25C-3A8C4CCD0271}"/>
          </ac:spMkLst>
        </pc:spChg>
        <pc:spChg chg="add mod">
          <ac:chgData name="Hyun Suk Shin (MTC SEATTLE)" userId="066a5242-16bf-4435-a097-69b4e8274bba" providerId="ADAL" clId="{DFF9E04E-B760-4E6D-A149-412FCFB8B539}" dt="2018-09-07T22:38:35.979" v="392" actId="12788"/>
          <ac:spMkLst>
            <pc:docMk/>
            <pc:sldMk cId="1950370114" sldId="257"/>
            <ac:spMk id="29" creationId="{DC587AF7-861B-4E2E-A5D3-776DC69D3C75}"/>
          </ac:spMkLst>
        </pc:spChg>
        <pc:spChg chg="add mod">
          <ac:chgData name="Hyun Suk Shin (MTC SEATTLE)" userId="066a5242-16bf-4435-a097-69b4e8274bba" providerId="ADAL" clId="{DFF9E04E-B760-4E6D-A149-412FCFB8B539}" dt="2018-09-07T22:38:33.835" v="391" actId="164"/>
          <ac:spMkLst>
            <pc:docMk/>
            <pc:sldMk cId="1950370114" sldId="257"/>
            <ac:spMk id="31" creationId="{4DE8642B-DA62-46DC-BB7F-E55A6E714F5B}"/>
          </ac:spMkLst>
        </pc:spChg>
        <pc:spChg chg="add mod topLvl">
          <ac:chgData name="Hyun Suk Shin (MTC SEATTLE)" userId="066a5242-16bf-4435-a097-69b4e8274bba" providerId="ADAL" clId="{DFF9E04E-B760-4E6D-A149-412FCFB8B539}" dt="2018-09-07T19:08:58.879" v="307" actId="165"/>
          <ac:spMkLst>
            <pc:docMk/>
            <pc:sldMk cId="1950370114" sldId="257"/>
            <ac:spMk id="32" creationId="{76E67F5B-D734-4F84-9B67-1166DAACE3BE}"/>
          </ac:spMkLst>
        </pc:spChg>
        <pc:spChg chg="add mod">
          <ac:chgData name="Hyun Suk Shin (MTC SEATTLE)" userId="066a5242-16bf-4435-a097-69b4e8274bba" providerId="ADAL" clId="{DFF9E04E-B760-4E6D-A149-412FCFB8B539}" dt="2018-09-07T22:38:40.484" v="394" actId="164"/>
          <ac:spMkLst>
            <pc:docMk/>
            <pc:sldMk cId="1950370114" sldId="257"/>
            <ac:spMk id="33" creationId="{DC2C3ABF-82B8-4D4C-AA2E-AAF79308DE19}"/>
          </ac:spMkLst>
        </pc:spChg>
        <pc:spChg chg="add mod ord topLvl">
          <ac:chgData name="Hyun Suk Shin (MTC SEATTLE)" userId="066a5242-16bf-4435-a097-69b4e8274bba" providerId="ADAL" clId="{DFF9E04E-B760-4E6D-A149-412FCFB8B539}" dt="2018-09-07T22:38:51.070" v="397" actId="12788"/>
          <ac:spMkLst>
            <pc:docMk/>
            <pc:sldMk cId="1950370114" sldId="257"/>
            <ac:spMk id="35" creationId="{09B0424D-3F91-43BE-8735-9C55F1FB6AA2}"/>
          </ac:spMkLst>
        </pc:spChg>
        <pc:spChg chg="add mod ord topLvl">
          <ac:chgData name="Hyun Suk Shin (MTC SEATTLE)" userId="066a5242-16bf-4435-a097-69b4e8274bba" providerId="ADAL" clId="{DFF9E04E-B760-4E6D-A149-412FCFB8B539}" dt="2018-09-07T22:37:29.922" v="352" actId="14100"/>
          <ac:spMkLst>
            <pc:docMk/>
            <pc:sldMk cId="1950370114" sldId="257"/>
            <ac:spMk id="37" creationId="{EA8B2190-3B76-4130-B4D4-40CA464F3DAA}"/>
          </ac:spMkLst>
        </pc:spChg>
        <pc:spChg chg="add mod">
          <ac:chgData name="Hyun Suk Shin (MTC SEATTLE)" userId="066a5242-16bf-4435-a097-69b4e8274bba" providerId="ADAL" clId="{DFF9E04E-B760-4E6D-A149-412FCFB8B539}" dt="2018-09-07T22:37:38.644" v="353" actId="1076"/>
          <ac:spMkLst>
            <pc:docMk/>
            <pc:sldMk cId="1950370114" sldId="257"/>
            <ac:spMk id="39" creationId="{62CE6223-E7CC-4961-ABC0-018DA08002D5}"/>
          </ac:spMkLst>
        </pc:spChg>
        <pc:grpChg chg="add mod">
          <ac:chgData name="Hyun Suk Shin (MTC SEATTLE)" userId="066a5242-16bf-4435-a097-69b4e8274bba" providerId="ADAL" clId="{DFF9E04E-B760-4E6D-A149-412FCFB8B539}" dt="2018-09-07T22:38:35.979" v="392" actId="12788"/>
          <ac:grpSpMkLst>
            <pc:docMk/>
            <pc:sldMk cId="1950370114" sldId="257"/>
            <ac:grpSpMk id="7" creationId="{44A5ACD5-0AF0-47E8-999A-491043BBF107}"/>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9" creationId="{F2CE2075-5869-4D14-88C2-2EA1D0FA5F89}"/>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11" creationId="{EE13EA9F-4E50-4C18-A943-D543B43066DF}"/>
          </ac:grpSpMkLst>
        </pc:grpChg>
        <pc:grpChg chg="add del mod">
          <ac:chgData name="Hyun Suk Shin (MTC SEATTLE)" userId="066a5242-16bf-4435-a097-69b4e8274bba" providerId="ADAL" clId="{DFF9E04E-B760-4E6D-A149-412FCFB8B539}" dt="2018-09-07T22:38:52.538" v="398" actId="165"/>
          <ac:grpSpMkLst>
            <pc:docMk/>
            <pc:sldMk cId="1950370114" sldId="257"/>
            <ac:grpSpMk id="13" creationId="{93C87009-BC6D-4C4D-BD91-E2C17BD8681B}"/>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29" creationId="{D04DE010-C94B-4494-8BC9-D3F65C04ABD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0" creationId="{326BEB7C-DC1A-415B-B47F-4BB36D067F82}"/>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1" creationId="{983EBF8A-6A2E-4C43-9058-0CF692AE816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3" creationId="{8B1BF512-7E3C-4064-8D75-286BF6B024C0}"/>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4" creationId="{1B4E4C73-6D50-46AC-A14A-C9CDE34125FC}"/>
          </ac:grpSpMkLst>
        </pc:grpChg>
        <pc:grpChg chg="add del mod">
          <ac:chgData name="Hyun Suk Shin (MTC SEATTLE)" userId="066a5242-16bf-4435-a097-69b4e8274bba" providerId="ADAL" clId="{DFF9E04E-B760-4E6D-A149-412FCFB8B539}" dt="2018-09-07T19:08:51.976" v="304" actId="165"/>
          <ac:grpSpMkLst>
            <pc:docMk/>
            <pc:sldMk cId="1950370114" sldId="257"/>
            <ac:grpSpMk id="36" creationId="{1504F07F-5BC7-40BE-AFA0-C22803A7630F}"/>
          </ac:grpSpMkLst>
        </pc:grpChg>
        <pc:picChg chg="add del mod">
          <ac:chgData name="Hyun Suk Shin (MTC SEATTLE)" userId="066a5242-16bf-4435-a097-69b4e8274bba" providerId="ADAL" clId="{DFF9E04E-B760-4E6D-A149-412FCFB8B539}" dt="2018-09-07T22:37:52.571" v="356"/>
          <ac:picMkLst>
            <pc:docMk/>
            <pc:sldMk cId="1950370114" sldId="257"/>
            <ac:picMk id="3" creationId="{0ABD7C03-91C9-42C5-B70B-DB9BBEAEDAEE}"/>
          </ac:picMkLst>
        </pc:picChg>
        <pc:picChg chg="add mod">
          <ac:chgData name="Hyun Suk Shin (MTC SEATTLE)" userId="066a5242-16bf-4435-a097-69b4e8274bba" providerId="ADAL" clId="{DFF9E04E-B760-4E6D-A149-412FCFB8B539}" dt="2018-09-07T22:38:40.484" v="394" actId="164"/>
          <ac:picMkLst>
            <pc:docMk/>
            <pc:sldMk cId="1950370114" sldId="257"/>
            <ac:picMk id="5" creationId="{C45DF664-09C0-4B9B-A218-1FAF306C2530}"/>
          </ac:picMkLst>
        </pc:picChg>
        <pc:picChg chg="add mod topLvl">
          <ac:chgData name="Hyun Suk Shin (MTC SEATTLE)" userId="066a5242-16bf-4435-a097-69b4e8274bba" providerId="ADAL" clId="{DFF9E04E-B760-4E6D-A149-412FCFB8B539}" dt="2018-09-07T22:37:22.720" v="350" actId="1076"/>
          <ac:picMkLst>
            <pc:docMk/>
            <pc:sldMk cId="1950370114" sldId="257"/>
            <ac:picMk id="6" creationId="{A653A9C5-E898-4DAE-B088-F21107BDF970}"/>
          </ac:picMkLst>
        </pc:picChg>
        <pc:picChg chg="add mod topLvl">
          <ac:chgData name="Hyun Suk Shin (MTC SEATTLE)" userId="066a5242-16bf-4435-a097-69b4e8274bba" providerId="ADAL" clId="{DFF9E04E-B760-4E6D-A149-412FCFB8B539}" dt="2018-09-07T22:38:38.637" v="393" actId="164"/>
          <ac:picMkLst>
            <pc:docMk/>
            <pc:sldMk cId="1950370114" sldId="257"/>
            <ac:picMk id="8" creationId="{575A1BE4-84FE-4F54-963C-14099B07FC85}"/>
          </ac:picMkLst>
        </pc:picChg>
        <pc:picChg chg="add mod topLvl">
          <ac:chgData name="Hyun Suk Shin (MTC SEATTLE)" userId="066a5242-16bf-4435-a097-69b4e8274bba" providerId="ADAL" clId="{DFF9E04E-B760-4E6D-A149-412FCFB8B539}" dt="2018-09-07T22:37:14.576" v="349" actId="1076"/>
          <ac:picMkLst>
            <pc:docMk/>
            <pc:sldMk cId="1950370114" sldId="257"/>
            <ac:picMk id="10" creationId="{5FB29539-F43B-42EB-9380-01AA9D892A70}"/>
          </ac:picMkLst>
        </pc:picChg>
        <pc:picChg chg="add mod topLvl">
          <ac:chgData name="Hyun Suk Shin (MTC SEATTLE)" userId="066a5242-16bf-4435-a097-69b4e8274bba" providerId="ADAL" clId="{DFF9E04E-B760-4E6D-A149-412FCFB8B539}" dt="2018-09-07T19:08:58.879" v="307" actId="165"/>
          <ac:picMkLst>
            <pc:docMk/>
            <pc:sldMk cId="1950370114" sldId="257"/>
            <ac:picMk id="12" creationId="{1608F263-EFC2-435B-B92A-579F717AB5C8}"/>
          </ac:picMkLst>
        </pc:picChg>
        <pc:picChg chg="add mod topLvl">
          <ac:chgData name="Hyun Suk Shin (MTC SEATTLE)" userId="066a5242-16bf-4435-a097-69b4e8274bba" providerId="ADAL" clId="{DFF9E04E-B760-4E6D-A149-412FCFB8B539}" dt="2018-09-07T22:37:38.644" v="353" actId="1076"/>
          <ac:picMkLst>
            <pc:docMk/>
            <pc:sldMk cId="1950370114" sldId="257"/>
            <ac:picMk id="15" creationId="{AE70EC28-65A1-4603-9EB4-8FC37C6DDA1A}"/>
          </ac:picMkLst>
        </pc:picChg>
        <pc:picChg chg="add mod topLvl">
          <ac:chgData name="Hyun Suk Shin (MTC SEATTLE)" userId="066a5242-16bf-4435-a097-69b4e8274bba" providerId="ADAL" clId="{DFF9E04E-B760-4E6D-A149-412FCFB8B539}" dt="2018-09-07T22:37:38.644" v="353" actId="1076"/>
          <ac:picMkLst>
            <pc:docMk/>
            <pc:sldMk cId="1950370114" sldId="257"/>
            <ac:picMk id="17" creationId="{8BDD9288-A3EE-466B-B745-A34D1AE82F36}"/>
          </ac:picMkLst>
        </pc:picChg>
        <pc:picChg chg="add mod topLvl">
          <ac:chgData name="Hyun Suk Shin (MTC SEATTLE)" userId="066a5242-16bf-4435-a097-69b4e8274bba" providerId="ADAL" clId="{DFF9E04E-B760-4E6D-A149-412FCFB8B539}" dt="2018-09-07T22:37:38.644" v="353" actId="1076"/>
          <ac:picMkLst>
            <pc:docMk/>
            <pc:sldMk cId="1950370114" sldId="257"/>
            <ac:picMk id="18" creationId="{7029AEF8-8EDE-4319-A50A-D26C19548D12}"/>
          </ac:picMkLst>
        </pc:picChg>
        <pc:picChg chg="add mod topLvl">
          <ac:chgData name="Hyun Suk Shin (MTC SEATTLE)" userId="066a5242-16bf-4435-a097-69b4e8274bba" providerId="ADAL" clId="{DFF9E04E-B760-4E6D-A149-412FCFB8B539}" dt="2018-09-07T19:08:58.879" v="307" actId="165"/>
          <ac:picMkLst>
            <pc:docMk/>
            <pc:sldMk cId="1950370114" sldId="257"/>
            <ac:picMk id="22" creationId="{F9888BBB-A931-4F89-949B-B62D3F9BB624}"/>
          </ac:picMkLst>
        </pc:picChg>
        <pc:picChg chg="add mod">
          <ac:chgData name="Hyun Suk Shin (MTC SEATTLE)" userId="066a5242-16bf-4435-a097-69b4e8274bba" providerId="ADAL" clId="{DFF9E04E-B760-4E6D-A149-412FCFB8B539}" dt="2018-09-07T22:38:33.835" v="391" actId="164"/>
          <ac:picMkLst>
            <pc:docMk/>
            <pc:sldMk cId="1950370114" sldId="257"/>
            <ac:picMk id="30" creationId="{995CA133-A969-4C42-B49A-9CABC7875A6B}"/>
          </ac:picMkLst>
        </pc:picChg>
        <pc:picChg chg="add mod ord topLvl">
          <ac:chgData name="Hyun Suk Shin (MTC SEATTLE)" userId="066a5242-16bf-4435-a097-69b4e8274bba" providerId="ADAL" clId="{DFF9E04E-B760-4E6D-A149-412FCFB8B539}" dt="2018-09-07T22:37:38.644" v="353" actId="1076"/>
          <ac:picMkLst>
            <pc:docMk/>
            <pc:sldMk cId="1950370114" sldId="257"/>
            <ac:picMk id="1028" creationId="{D21EAFCF-CAB1-433B-AD46-42B8E1542817}"/>
          </ac:picMkLst>
        </pc:picChg>
      </pc:sldChg>
      <pc:sldChg chg="add del">
        <pc:chgData name="Hyun Suk Shin (MTC SEATTLE)" userId="066a5242-16bf-4435-a097-69b4e8274bba" providerId="ADAL" clId="{DFF9E04E-B760-4E6D-A149-412FCFB8B539}" dt="2018-09-07T18:49:56.334" v="7" actId="2696"/>
        <pc:sldMkLst>
          <pc:docMk/>
          <pc:sldMk cId="3321317874" sldId="258"/>
        </pc:sldMkLst>
      </pc:sldChg>
      <pc:sldChg chg="add">
        <pc:chgData name="Hyun Suk Shin (MTC SEATTLE)" userId="066a5242-16bf-4435-a097-69b4e8274bba" providerId="ADAL" clId="{DFF9E04E-B760-4E6D-A149-412FCFB8B539}" dt="2018-09-07T19:08:53.726" v="305"/>
        <pc:sldMkLst>
          <pc:docMk/>
          <pc:sldMk cId="2847728430" sldId="259"/>
        </pc:sldMkLst>
      </pc:sldChg>
      <pc:sldChg chg="add">
        <pc:chgData name="Hyun Suk Shin (MTC SEATTLE)" userId="066a5242-16bf-4435-a097-69b4e8274bba" providerId="ADAL" clId="{DFF9E04E-B760-4E6D-A149-412FCFB8B539}" dt="2018-09-07T19:08:53.928" v="306"/>
        <pc:sldMkLst>
          <pc:docMk/>
          <pc:sldMk cId="2618278133" sldId="260"/>
        </pc:sldMkLst>
      </pc:sldChg>
      <pc:sldMasterChg chg="modSldLayout">
        <pc:chgData name="Hyun Suk Shin (MTC SEATTLE)" userId="066a5242-16bf-4435-a097-69b4e8274bba" providerId="ADAL" clId="{DFF9E04E-B760-4E6D-A149-412FCFB8B539}" dt="2018-09-07T18:49:42.335" v="1" actId="478"/>
        <pc:sldMasterMkLst>
          <pc:docMk/>
          <pc:sldMasterMk cId="2283247817" sldId="2147483660"/>
        </pc:sldMasterMkLst>
        <pc:sldLayoutChg chg="delSp">
          <pc:chgData name="Hyun Suk Shin (MTC SEATTLE)" userId="066a5242-16bf-4435-a097-69b4e8274bba" providerId="ADAL" clId="{DFF9E04E-B760-4E6D-A149-412FCFB8B539}" dt="2018-09-07T18:49:42.335" v="1" actId="478"/>
          <pc:sldLayoutMkLst>
            <pc:docMk/>
            <pc:sldMasterMk cId="2283247817" sldId="2147483660"/>
            <pc:sldLayoutMk cId="86073805" sldId="2147483661"/>
          </pc:sldLayoutMkLst>
          <pc:picChg chg="del">
            <ac:chgData name="Hyun Suk Shin (MTC SEATTLE)" userId="066a5242-16bf-4435-a097-69b4e8274bba" providerId="ADAL" clId="{DFF9E04E-B760-4E6D-A149-412FCFB8B539}" dt="2018-09-07T18:49:42.335" v="1" actId="478"/>
            <ac:picMkLst>
              <pc:docMk/>
              <pc:sldMasterMk cId="2283247817" sldId="2147483660"/>
              <pc:sldLayoutMk cId="86073805" sldId="2147483661"/>
              <ac:picMk id="9"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60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983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477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9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4602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8324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B4A-1725-4092-B3EE-C42DB9A288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785C5C-6872-4015-A518-CDAB8E9A9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01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D3A315-D7EE-49A3-B43C-6A885CD75179}"/>
              </a:ext>
            </a:extLst>
          </p:cNvPr>
          <p:cNvSpPr/>
          <p:nvPr/>
        </p:nvSpPr>
        <p:spPr>
          <a:xfrm>
            <a:off x="2276400" y="2706785"/>
            <a:ext cx="5810081" cy="2424631"/>
          </a:xfrm>
          <a:prstGeom prst="rect">
            <a:avLst/>
          </a:prstGeom>
          <a:solidFill>
            <a:schemeClr val="bg1">
              <a:lumMod val="8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2706785"/>
            <a:ext cx="2690890" cy="2424631"/>
          </a:xfrm>
          <a:prstGeom prst="rect">
            <a:avLst/>
          </a:prstGeom>
          <a:solidFill>
            <a:schemeClr val="accent5">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7" y="1317618"/>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1186562" y="2124503"/>
            <a:ext cx="914400" cy="237827"/>
          </a:xfrm>
          <a:prstGeom prst="rect">
            <a:avLst/>
          </a:prstGeom>
          <a:noFill/>
        </p:spPr>
        <p:txBody>
          <a:bodyPr wrap="square" rtlCol="0" anchor="ctr">
            <a:spAutoFit/>
          </a:bodyPr>
          <a:lstStyle/>
          <a:p>
            <a:pPr algn="ctr"/>
            <a:r>
              <a:rPr lang="en-US" sz="1100" dirty="0"/>
              <a:t>AAD</a:t>
            </a:r>
          </a:p>
        </p:txBody>
      </p:sp>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407" y="4078815"/>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75114" y="3777965"/>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55749" y="3777965"/>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03982" y="3777965"/>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5812811" y="3983444"/>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3664396" y="315755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7089" y="2603625"/>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3272595" y="354013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2316019" y="4687858"/>
            <a:ext cx="1217066" cy="221114"/>
          </a:xfrm>
          <a:prstGeom prst="rect">
            <a:avLst/>
          </a:prstGeom>
          <a:noFill/>
        </p:spPr>
        <p:txBody>
          <a:bodyPr wrap="square" rtlCol="0" anchor="ctr">
            <a:spAutoFit/>
          </a:bodyPr>
          <a:lstStyle/>
          <a:p>
            <a:pPr algn="ctr"/>
            <a:r>
              <a:rPr lang="en-US" sz="1100" dirty="0"/>
              <a:t>Virtual Network</a:t>
            </a:r>
          </a:p>
        </p:txBody>
      </p:sp>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9275" y="3307048"/>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8539371" y="4086239"/>
            <a:ext cx="1960098" cy="243225"/>
          </a:xfrm>
          <a:prstGeom prst="rect">
            <a:avLst/>
          </a:prstGeom>
          <a:noFill/>
        </p:spPr>
        <p:txBody>
          <a:bodyPr wrap="square" rtlCol="0" anchor="ctr">
            <a:spAutoFit/>
          </a:bodyPr>
          <a:lstStyle/>
          <a:p>
            <a:pPr algn="ctr"/>
            <a:r>
              <a:rPr lang="en-US" sz="1100" dirty="0"/>
              <a:t>Machine Learning Studio</a:t>
            </a:r>
          </a:p>
        </p:txBody>
      </p:sp>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897" y="252798"/>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095122" y="935829"/>
            <a:ext cx="1005840" cy="221114"/>
          </a:xfrm>
          <a:prstGeom prst="rect">
            <a:avLst/>
          </a:prstGeom>
          <a:noFill/>
        </p:spPr>
        <p:txBody>
          <a:bodyPr wrap="square" rtlCol="0" anchor="ctr">
            <a:spAutoFit/>
          </a:bodyPr>
          <a:lstStyle/>
          <a:p>
            <a:pPr algn="ctr"/>
            <a:r>
              <a:rPr lang="en-US" sz="1100" dirty="0"/>
              <a:t>Subscription</a:t>
            </a:r>
          </a:p>
        </p:txBody>
      </p:sp>
      <p:sp>
        <p:nvSpPr>
          <p:cNvPr id="39" name="TextBox 38">
            <a:extLst>
              <a:ext uri="{FF2B5EF4-FFF2-40B4-BE49-F238E27FC236}">
                <a16:creationId xmlns:a16="http://schemas.microsoft.com/office/drawing/2014/main" id="{62CE6223-E7CC-4961-ABC0-018DA08002D5}"/>
              </a:ext>
            </a:extLst>
          </p:cNvPr>
          <p:cNvSpPr txBox="1"/>
          <p:nvPr/>
        </p:nvSpPr>
        <p:spPr>
          <a:xfrm>
            <a:off x="4364211" y="4565559"/>
            <a:ext cx="2897200" cy="261610"/>
          </a:xfrm>
          <a:prstGeom prst="rect">
            <a:avLst/>
          </a:prstGeom>
          <a:noFill/>
        </p:spPr>
        <p:txBody>
          <a:bodyPr wrap="square" rtlCol="0" anchor="ctr">
            <a:spAutoFit/>
          </a:bodyPr>
          <a:lstStyle/>
          <a:p>
            <a:pPr algn="ctr"/>
            <a:r>
              <a:rPr lang="en-US" sz="1100" dirty="0"/>
              <a:t>(Managed) Virtual Machine</a:t>
            </a:r>
          </a:p>
        </p:txBody>
      </p:sp>
      <p:sp>
        <p:nvSpPr>
          <p:cNvPr id="29" name="Rectangle 28">
            <a:extLst>
              <a:ext uri="{FF2B5EF4-FFF2-40B4-BE49-F238E27FC236}">
                <a16:creationId xmlns:a16="http://schemas.microsoft.com/office/drawing/2014/main" id="{DC587AF7-861B-4E2E-A5D3-776DC69D3C75}"/>
              </a:ext>
            </a:extLst>
          </p:cNvPr>
          <p:cNvSpPr/>
          <p:nvPr/>
        </p:nvSpPr>
        <p:spPr>
          <a:xfrm>
            <a:off x="2276400" y="1338738"/>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4A5ACD5-0AF0-47E8-999A-491043BBF107}"/>
              </a:ext>
            </a:extLst>
          </p:cNvPr>
          <p:cNvGrpSpPr/>
          <p:nvPr/>
        </p:nvGrpSpPr>
        <p:grpSpPr>
          <a:xfrm>
            <a:off x="5970886" y="1495353"/>
            <a:ext cx="1217066" cy="1033266"/>
            <a:chOff x="4006625" y="1495353"/>
            <a:chExt cx="1217066" cy="1033266"/>
          </a:xfrm>
        </p:grpSpPr>
        <p:pic>
          <p:nvPicPr>
            <p:cNvPr id="30" name="Picture 29">
              <a:extLst>
                <a:ext uri="{FF2B5EF4-FFF2-40B4-BE49-F238E27FC236}">
                  <a16:creationId xmlns:a16="http://schemas.microsoft.com/office/drawing/2014/main" id="{995CA133-A969-4C42-B49A-9CABC7875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5013" y="1495353"/>
              <a:ext cx="780290" cy="780290"/>
            </a:xfrm>
            <a:prstGeom prst="rect">
              <a:avLst/>
            </a:prstGeom>
          </p:spPr>
        </p:pic>
        <p:sp>
          <p:nvSpPr>
            <p:cNvPr id="31" name="TextBox 30">
              <a:extLst>
                <a:ext uri="{FF2B5EF4-FFF2-40B4-BE49-F238E27FC236}">
                  <a16:creationId xmlns:a16="http://schemas.microsoft.com/office/drawing/2014/main" id="{4DE8642B-DA62-46DC-BB7F-E55A6E714F5B}"/>
                </a:ext>
              </a:extLst>
            </p:cNvPr>
            <p:cNvSpPr txBox="1"/>
            <p:nvPr/>
          </p:nvSpPr>
          <p:spPr>
            <a:xfrm>
              <a:off x="4006625" y="2267009"/>
              <a:ext cx="1217066" cy="261610"/>
            </a:xfrm>
            <a:prstGeom prst="rect">
              <a:avLst/>
            </a:prstGeom>
            <a:noFill/>
          </p:spPr>
          <p:txBody>
            <a:bodyPr wrap="square" rtlCol="0" anchor="ctr">
              <a:spAutoFit/>
            </a:bodyPr>
            <a:lstStyle/>
            <a:p>
              <a:pPr algn="ctr"/>
              <a:r>
                <a:rPr lang="en-US" sz="1100" dirty="0"/>
                <a:t>Data Factory</a:t>
              </a:r>
            </a:p>
          </p:txBody>
        </p:sp>
      </p:grpSp>
      <p:grpSp>
        <p:nvGrpSpPr>
          <p:cNvPr id="9" name="Group 8">
            <a:extLst>
              <a:ext uri="{FF2B5EF4-FFF2-40B4-BE49-F238E27FC236}">
                <a16:creationId xmlns:a16="http://schemas.microsoft.com/office/drawing/2014/main" id="{F2CE2075-5869-4D14-88C2-2EA1D0FA5F89}"/>
              </a:ext>
            </a:extLst>
          </p:cNvPr>
          <p:cNvGrpSpPr/>
          <p:nvPr/>
        </p:nvGrpSpPr>
        <p:grpSpPr>
          <a:xfrm>
            <a:off x="4611784" y="5403441"/>
            <a:ext cx="1217066" cy="927657"/>
            <a:chOff x="4818973" y="5403441"/>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361" y="5403441"/>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4818973" y="6134547"/>
              <a:ext cx="1217066" cy="196551"/>
            </a:xfrm>
            <a:prstGeom prst="rect">
              <a:avLst/>
            </a:prstGeom>
            <a:noFill/>
          </p:spPr>
          <p:txBody>
            <a:bodyPr wrap="square" rtlCol="0" anchor="ctr">
              <a:spAutoFit/>
            </a:bodyPr>
            <a:lstStyle/>
            <a:p>
              <a:pPr algn="ctr"/>
              <a:r>
                <a:rPr lang="en-US" sz="1100" dirty="0"/>
                <a:t>Blob</a:t>
              </a:r>
            </a:p>
          </p:txBody>
        </p:sp>
      </p:grpSp>
      <p:grpSp>
        <p:nvGrpSpPr>
          <p:cNvPr id="11" name="Group 10">
            <a:extLst>
              <a:ext uri="{FF2B5EF4-FFF2-40B4-BE49-F238E27FC236}">
                <a16:creationId xmlns:a16="http://schemas.microsoft.com/office/drawing/2014/main" id="{EE13EA9F-4E50-4C18-A943-D543B43066DF}"/>
              </a:ext>
            </a:extLst>
          </p:cNvPr>
          <p:cNvGrpSpPr/>
          <p:nvPr/>
        </p:nvGrpSpPr>
        <p:grpSpPr>
          <a:xfrm>
            <a:off x="7329989" y="5362702"/>
            <a:ext cx="1217066" cy="1009134"/>
            <a:chOff x="7537178" y="5390850"/>
            <a:chExt cx="1217066" cy="1009134"/>
          </a:xfrm>
        </p:grpSpPr>
        <p:pic>
          <p:nvPicPr>
            <p:cNvPr id="5" name="Picture 4" descr="A close up of a sign&#10;&#10;Description generated with high confidence">
              <a:extLst>
                <a:ext uri="{FF2B5EF4-FFF2-40B4-BE49-F238E27FC236}">
                  <a16:creationId xmlns:a16="http://schemas.microsoft.com/office/drawing/2014/main" id="{C45DF664-09C0-4B9B-A218-1FAF306C25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5566" y="5390850"/>
              <a:ext cx="780290" cy="780290"/>
            </a:xfrm>
            <a:prstGeom prst="rect">
              <a:avLst/>
            </a:prstGeom>
          </p:spPr>
        </p:pic>
        <p:sp>
          <p:nvSpPr>
            <p:cNvPr id="33" name="TextBox 32">
              <a:extLst>
                <a:ext uri="{FF2B5EF4-FFF2-40B4-BE49-F238E27FC236}">
                  <a16:creationId xmlns:a16="http://schemas.microsoft.com/office/drawing/2014/main" id="{DC2C3ABF-82B8-4D4C-AA2E-AAF79308DE19}"/>
                </a:ext>
              </a:extLst>
            </p:cNvPr>
            <p:cNvSpPr txBox="1"/>
            <p:nvPr/>
          </p:nvSpPr>
          <p:spPr>
            <a:xfrm>
              <a:off x="7537178" y="6138374"/>
              <a:ext cx="1217066" cy="261610"/>
            </a:xfrm>
            <a:prstGeom prst="rect">
              <a:avLst/>
            </a:prstGeom>
            <a:noFill/>
          </p:spPr>
          <p:txBody>
            <a:bodyPr wrap="square" rtlCol="0" anchor="ctr">
              <a:spAutoFit/>
            </a:bodyPr>
            <a:lstStyle/>
            <a:p>
              <a:pPr algn="ctr"/>
              <a:r>
                <a:rPr lang="en-US" sz="1100" dirty="0"/>
                <a:t>SQL DW</a:t>
              </a:r>
            </a:p>
          </p:txBody>
        </p:sp>
      </p:grpSp>
    </p:spTree>
    <p:extLst>
      <p:ext uri="{BB962C8B-B14F-4D97-AF65-F5344CB8AC3E}">
        <p14:creationId xmlns:p14="http://schemas.microsoft.com/office/powerpoint/2010/main" val="195037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72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27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1. Ingest Data</a:t>
            </a:r>
          </a:p>
        </p:txBody>
      </p:sp>
      <p:pic>
        <p:nvPicPr>
          <p:cNvPr id="12" name="Content Placeholder 11">
            <a:extLst>
              <a:ext uri="{FF2B5EF4-FFF2-40B4-BE49-F238E27FC236}">
                <a16:creationId xmlns:a16="http://schemas.microsoft.com/office/drawing/2014/main" id="{55BD6C7A-30CA-47BD-AD2F-5BBD1728E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5685" y="3239371"/>
            <a:ext cx="780290" cy="780290"/>
          </a:xfrm>
        </p:spPr>
      </p:pic>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endParaRPr lang="en-US"/>
          </a:p>
        </p:txBody>
      </p:sp>
      <p:grpSp>
        <p:nvGrpSpPr>
          <p:cNvPr id="5" name="Group 4">
            <a:extLst>
              <a:ext uri="{FF2B5EF4-FFF2-40B4-BE49-F238E27FC236}">
                <a16:creationId xmlns:a16="http://schemas.microsoft.com/office/drawing/2014/main" id="{65942836-28C8-44D6-ACBB-C4019DDCB17E}"/>
              </a:ext>
            </a:extLst>
          </p:cNvPr>
          <p:cNvGrpSpPr/>
          <p:nvPr/>
        </p:nvGrpSpPr>
        <p:grpSpPr>
          <a:xfrm>
            <a:off x="5047602" y="2596250"/>
            <a:ext cx="1217066" cy="1033266"/>
            <a:chOff x="4006625" y="1495353"/>
            <a:chExt cx="1217066" cy="1033266"/>
          </a:xfrm>
        </p:grpSpPr>
        <p:pic>
          <p:nvPicPr>
            <p:cNvPr id="6" name="Picture 5">
              <a:extLst>
                <a:ext uri="{FF2B5EF4-FFF2-40B4-BE49-F238E27FC236}">
                  <a16:creationId xmlns:a16="http://schemas.microsoft.com/office/drawing/2014/main" id="{F1BE821D-B58A-463A-A41A-CC6658DD3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013" y="1495353"/>
              <a:ext cx="780290" cy="780290"/>
            </a:xfrm>
            <a:prstGeom prst="rect">
              <a:avLst/>
            </a:prstGeom>
          </p:spPr>
        </p:pic>
        <p:sp>
          <p:nvSpPr>
            <p:cNvPr id="7" name="TextBox 6">
              <a:extLst>
                <a:ext uri="{FF2B5EF4-FFF2-40B4-BE49-F238E27FC236}">
                  <a16:creationId xmlns:a16="http://schemas.microsoft.com/office/drawing/2014/main" id="{A686D0F4-362C-43BE-A42F-C0D3E5B6B699}"/>
                </a:ext>
              </a:extLst>
            </p:cNvPr>
            <p:cNvSpPr txBox="1"/>
            <p:nvPr/>
          </p:nvSpPr>
          <p:spPr>
            <a:xfrm>
              <a:off x="4006625" y="2267009"/>
              <a:ext cx="1217066" cy="261610"/>
            </a:xfrm>
            <a:prstGeom prst="rect">
              <a:avLst/>
            </a:prstGeom>
            <a:noFill/>
          </p:spPr>
          <p:txBody>
            <a:bodyPr wrap="square" rtlCol="0" anchor="ctr">
              <a:spAutoFit/>
            </a:bodyPr>
            <a:lstStyle/>
            <a:p>
              <a:pPr algn="ctr"/>
              <a:r>
                <a:rPr lang="en-US" sz="1100" dirty="0"/>
                <a:t>Data Factory</a:t>
              </a:r>
            </a:p>
          </p:txBody>
        </p:sp>
      </p:grpSp>
      <p:pic>
        <p:nvPicPr>
          <p:cNvPr id="9" name="Picture 8" descr="A stop sign&#10;&#10;Description generated with high confidence">
            <a:extLst>
              <a:ext uri="{FF2B5EF4-FFF2-40B4-BE49-F238E27FC236}">
                <a16:creationId xmlns:a16="http://schemas.microsoft.com/office/drawing/2014/main" id="{7516F067-F217-4038-9D01-0090AD263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794" y="3271189"/>
            <a:ext cx="780290" cy="780290"/>
          </a:xfrm>
          <a:prstGeom prst="rect">
            <a:avLst/>
          </a:prstGeom>
        </p:spPr>
      </p:pic>
      <p:sp>
        <p:nvSpPr>
          <p:cNvPr id="10" name="TextBox 9">
            <a:extLst>
              <a:ext uri="{FF2B5EF4-FFF2-40B4-BE49-F238E27FC236}">
                <a16:creationId xmlns:a16="http://schemas.microsoft.com/office/drawing/2014/main" id="{69262D3A-4707-441D-BB9E-E6B96F01D751}"/>
              </a:ext>
            </a:extLst>
          </p:cNvPr>
          <p:cNvSpPr txBox="1"/>
          <p:nvPr/>
        </p:nvSpPr>
        <p:spPr>
          <a:xfrm>
            <a:off x="8095406" y="4002295"/>
            <a:ext cx="1217066" cy="196551"/>
          </a:xfrm>
          <a:prstGeom prst="rect">
            <a:avLst/>
          </a:prstGeom>
          <a:noFill/>
        </p:spPr>
        <p:txBody>
          <a:bodyPr wrap="square" rtlCol="0" anchor="ctr">
            <a:spAutoFit/>
          </a:bodyPr>
          <a:lstStyle/>
          <a:p>
            <a:pPr algn="ctr"/>
            <a:r>
              <a:rPr lang="en-US" sz="1100" dirty="0"/>
              <a:t>Blob</a:t>
            </a:r>
          </a:p>
        </p:txBody>
      </p:sp>
      <p:cxnSp>
        <p:nvCxnSpPr>
          <p:cNvPr id="14" name="Straight Arrow Connector 13">
            <a:extLst>
              <a:ext uri="{FF2B5EF4-FFF2-40B4-BE49-F238E27FC236}">
                <a16:creationId xmlns:a16="http://schemas.microsoft.com/office/drawing/2014/main" id="{7C4D5267-2B0F-455B-B2B3-945BE293004B}"/>
              </a:ext>
            </a:extLst>
          </p:cNvPr>
          <p:cNvCxnSpPr>
            <a:stCxn id="12" idx="3"/>
            <a:endCxn id="9" idx="1"/>
          </p:cNvCxnSpPr>
          <p:nvPr/>
        </p:nvCxnSpPr>
        <p:spPr>
          <a:xfrm>
            <a:off x="3305975" y="3629516"/>
            <a:ext cx="5007819" cy="3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1D66644-CCA9-4092-9B23-507E95A85547}"/>
              </a:ext>
            </a:extLst>
          </p:cNvPr>
          <p:cNvSpPr txBox="1"/>
          <p:nvPr/>
        </p:nvSpPr>
        <p:spPr>
          <a:xfrm>
            <a:off x="2307297" y="3969766"/>
            <a:ext cx="1217066" cy="261610"/>
          </a:xfrm>
          <a:prstGeom prst="rect">
            <a:avLst/>
          </a:prstGeom>
          <a:noFill/>
        </p:spPr>
        <p:txBody>
          <a:bodyPr wrap="square" rtlCol="0" anchor="ctr">
            <a:spAutoFit/>
          </a:bodyPr>
          <a:lstStyle/>
          <a:p>
            <a:pPr algn="ctr"/>
            <a:r>
              <a:rPr lang="en-US" sz="1100"/>
              <a:t>Web</a:t>
            </a:r>
            <a:endParaRPr lang="en-US" sz="1100" dirty="0"/>
          </a:p>
        </p:txBody>
      </p:sp>
    </p:spTree>
    <p:extLst>
      <p:ext uri="{BB962C8B-B14F-4D97-AF65-F5344CB8AC3E}">
        <p14:creationId xmlns:p14="http://schemas.microsoft.com/office/powerpoint/2010/main" val="332131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85AB-E71C-4924-A3E1-2C87A5234D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AAD394-92EF-4DF6-9736-D9A15068D034}"/>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FFBBAC50-CB17-4E81-85E1-9C23F76CB8A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2398427"/>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34</TotalTime>
  <Words>47</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맑은 고딕</vt:lpstr>
      <vt:lpstr>Arial</vt:lpstr>
      <vt:lpstr>Segoe UI</vt:lpstr>
      <vt:lpstr>Wingdings</vt:lpstr>
      <vt:lpstr>기본1</vt:lpstr>
      <vt:lpstr>PowerPoint Presentation</vt:lpstr>
      <vt:lpstr>PowerPoint Presentation</vt:lpstr>
      <vt:lpstr>PowerPoint Presentation</vt:lpstr>
      <vt:lpstr>PowerPoint Presentation</vt:lpstr>
      <vt:lpstr>1. Ingest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 Suk Shin (MTC SEATTLE)</cp:lastModifiedBy>
  <cp:revision>1</cp:revision>
  <dcterms:created xsi:type="dcterms:W3CDTF">2018-09-07T18:48:54Z</dcterms:created>
  <dcterms:modified xsi:type="dcterms:W3CDTF">2018-09-17T23:39:46Z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2018-09-07T19:14:31.1180014Z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