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9E04E-B760-4E6D-A149-412FCFB8B539}" v="351" dt="2018-09-07T19:10:46.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19:10:46.052" v="343"/>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19:10:46.052" v="343"/>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19:10:07.845" v="312"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19:08:58.879" v="307" actId="165"/>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19:09:33.605" v="311" actId="167"/>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19:08:58.879" v="307" actId="165"/>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19:08:58.879" v="307" actId="165"/>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19:08:58.879" v="307" actId="165"/>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19:08:58.879" v="307" actId="165"/>
          <ac:spMkLst>
            <pc:docMk/>
            <pc:sldMk cId="1950370114" sldId="257"/>
            <ac:spMk id="28" creationId="{9B54290F-5D02-4901-B25C-3A8C4CCD0271}"/>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ord topLvl">
          <ac:chgData name="Hyun Suk Shin (MTC SEATTLE)" userId="066a5242-16bf-4435-a097-69b4e8274bba" providerId="ADAL" clId="{DFF9E04E-B760-4E6D-A149-412FCFB8B539}" dt="2018-09-07T19:09:33.605" v="311" actId="167"/>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19:09:33.605" v="311" actId="167"/>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19:10:30.203" v="342" actId="1076"/>
          <ac:spMkLst>
            <pc:docMk/>
            <pc:sldMk cId="1950370114" sldId="257"/>
            <ac:spMk id="39" creationId="{62CE6223-E7CC-4961-ABC0-018DA08002D5}"/>
          </ac:spMkLst>
        </pc:s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mod topLvl">
          <ac:chgData name="Hyun Suk Shin (MTC SEATTLE)" userId="066a5242-16bf-4435-a097-69b4e8274bba" providerId="ADAL" clId="{DFF9E04E-B760-4E6D-A149-412FCFB8B539}" dt="2018-09-07T19:08:58.879" v="307" actId="165"/>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19:08:58.879" v="307" actId="165"/>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19:08:58.879" v="307" actId="165"/>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19:10:46.052" v="343"/>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19:10:46.052" v="343"/>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19:10:46.052" v="343"/>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ord topLvl">
          <ac:chgData name="Hyun Suk Shin (MTC SEATTLE)" userId="066a5242-16bf-4435-a097-69b4e8274bba" providerId="ADAL" clId="{DFF9E04E-B760-4E6D-A149-412FCFB8B539}" dt="2018-09-07T19:08:58.879" v="307" actId="165"/>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743" y="4118836"/>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61305" y="3076504"/>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41940" y="3076504"/>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90173" y="3076504"/>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599002" y="3281983"/>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450587" y="2456091"/>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4552" y="1864657"/>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058786" y="2838677"/>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785355" y="4727879"/>
            <a:ext cx="1217066" cy="221114"/>
          </a:xfrm>
          <a:prstGeom prst="rect">
            <a:avLst/>
          </a:prstGeom>
          <a:noFill/>
        </p:spPr>
        <p:txBody>
          <a:bodyPr wrap="square" rtlCol="0" anchor="ctr">
            <a:spAutoFit/>
          </a:bodyPr>
          <a:lstStyle/>
          <a:p>
            <a:pPr algn="ctr"/>
            <a:r>
              <a:rPr lang="en-US" sz="1100" dirty="0"/>
              <a:t>Virtual Network</a:t>
            </a:r>
          </a:p>
        </p:txBody>
      </p:sp>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9274"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5970886" y="6134547"/>
            <a:ext cx="1217066" cy="196551"/>
          </a:xfrm>
          <a:prstGeom prst="rect">
            <a:avLst/>
          </a:prstGeom>
          <a:noFill/>
        </p:spPr>
        <p:txBody>
          <a:bodyPr wrap="square" rtlCol="0" anchor="ctr">
            <a:spAutoFit/>
          </a:bodyPr>
          <a:lstStyle/>
          <a:p>
            <a:pPr algn="ctr"/>
            <a:r>
              <a:rPr lang="en-US" sz="1100" dirty="0"/>
              <a:t>Blob</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9275" y="2895617"/>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3674808"/>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150402" y="3864098"/>
            <a:ext cx="2897200" cy="261610"/>
          </a:xfrm>
          <a:prstGeom prst="rect">
            <a:avLst/>
          </a:prstGeom>
          <a:noFill/>
        </p:spPr>
        <p:txBody>
          <a:bodyPr wrap="square" rtlCol="0" anchor="ctr">
            <a:spAutoFit/>
          </a:bodyPr>
          <a:lstStyle/>
          <a:p>
            <a:pPr algn="ctr"/>
            <a:r>
              <a:rPr lang="en-US" sz="1100" dirty="0"/>
              <a:t>(Managed) Virtual Machine</a:t>
            </a:r>
          </a:p>
        </p:txBody>
      </p:sp>
    </p:spTree>
    <p:extLst>
      <p:ext uri="{BB962C8B-B14F-4D97-AF65-F5344CB8AC3E}">
        <p14:creationId xmlns:p14="http://schemas.microsoft.com/office/powerpoint/2010/main" val="19503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72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27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83B9B-673E-4161-84C3-C937123434B1}"/>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317874"/>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25</TotalTime>
  <Words>35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맑은 고딕</vt:lpstr>
      <vt:lpstr>Arial</vt:lpstr>
      <vt:lpstr>Segoe UI</vt:lpstr>
      <vt:lpstr>Wingdings</vt:lpstr>
      <vt:lpstr>기본1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2018-09-07T19:14:31Z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