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8" r:id="rId5"/>
    <p:sldId id="270" r:id="rId6"/>
    <p:sldId id="261" r:id="rId7"/>
    <p:sldId id="262" r:id="rId8"/>
    <p:sldId id="263" r:id="rId9"/>
    <p:sldId id="264" r:id="rId10"/>
    <p:sldId id="265" r:id="rId11"/>
    <p:sldId id="257" r:id="rId12"/>
    <p:sldId id="259" r:id="rId13"/>
    <p:sldId id="260" r:id="rId14"/>
    <p:sldId id="266"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D268DE-E521-4C39-9951-7DC2A3645C34}" v="120" dt="2018-09-21T07:39:29.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58D268DE-E521-4C39-9951-7DC2A3645C34}"/>
    <pc:docChg chg="undo custSel addSld delSld modSld sldOrd">
      <pc:chgData name="Hyun Suk Shin (MTC SEATTLE)" userId="066a5242-16bf-4435-a097-69b4e8274bba" providerId="ADAL" clId="{58D268DE-E521-4C39-9951-7DC2A3645C34}" dt="2018-09-21T07:39:45.500" v="852" actId="113"/>
      <pc:docMkLst>
        <pc:docMk/>
      </pc:docMkLst>
      <pc:sldChg chg="addSp modSp ord">
        <pc:chgData name="Hyun Suk Shin (MTC SEATTLE)" userId="066a5242-16bf-4435-a097-69b4e8274bba" providerId="ADAL" clId="{58D268DE-E521-4C39-9951-7DC2A3645C34}" dt="2018-09-21T04:51:07.871" v="482"/>
        <pc:sldMkLst>
          <pc:docMk/>
          <pc:sldMk cId="1950370114" sldId="257"/>
        </pc:sldMkLst>
        <pc:spChg chg="add mod">
          <ac:chgData name="Hyun Suk Shin (MTC SEATTLE)" userId="066a5242-16bf-4435-a097-69b4e8274bba" providerId="ADAL" clId="{58D268DE-E521-4C39-9951-7DC2A3645C34}" dt="2018-09-21T04:32:59.366" v="220" actId="12788"/>
          <ac:spMkLst>
            <pc:docMk/>
            <pc:sldMk cId="1950370114" sldId="257"/>
            <ac:spMk id="34" creationId="{71768DF0-1129-4BE1-BCBF-EDA1E9D4D746}"/>
          </ac:spMkLst>
        </pc:spChg>
        <pc:picChg chg="add mod">
          <ac:chgData name="Hyun Suk Shin (MTC SEATTLE)" userId="066a5242-16bf-4435-a097-69b4e8274bba" providerId="ADAL" clId="{58D268DE-E521-4C39-9951-7DC2A3645C34}" dt="2018-09-21T04:32:59.366" v="220" actId="12788"/>
          <ac:picMkLst>
            <pc:docMk/>
            <pc:sldMk cId="1950370114" sldId="257"/>
            <ac:picMk id="3" creationId="{7F320CCC-C243-4F8F-8593-08A0FD442984}"/>
          </ac:picMkLst>
        </pc:picChg>
      </pc:sldChg>
      <pc:sldChg chg="addSp delSp modSp ord">
        <pc:chgData name="Hyun Suk Shin (MTC SEATTLE)" userId="066a5242-16bf-4435-a097-69b4e8274bba" providerId="ADAL" clId="{58D268DE-E521-4C39-9951-7DC2A3645C34}" dt="2018-09-21T04:57:12.581" v="529" actId="1037"/>
        <pc:sldMkLst>
          <pc:docMk/>
          <pc:sldMk cId="3321317874" sldId="258"/>
        </pc:sldMkLst>
        <pc:spChg chg="del">
          <ac:chgData name="Hyun Suk Shin (MTC SEATTLE)" userId="066a5242-16bf-4435-a097-69b4e8274bba" providerId="ADAL" clId="{58D268DE-E521-4C39-9951-7DC2A3645C34}" dt="2018-09-21T04:45:53.277" v="417" actId="478"/>
          <ac:spMkLst>
            <pc:docMk/>
            <pc:sldMk cId="3321317874" sldId="258"/>
            <ac:spMk id="10" creationId="{69262D3A-4707-441D-BB9E-E6B96F01D751}"/>
          </ac:spMkLst>
        </pc:spChg>
        <pc:spChg chg="add del mod">
          <ac:chgData name="Hyun Suk Shin (MTC SEATTLE)" userId="066a5242-16bf-4435-a097-69b4e8274bba" providerId="ADAL" clId="{58D268DE-E521-4C39-9951-7DC2A3645C34}" dt="2018-09-21T04:45:57.036" v="420" actId="478"/>
          <ac:spMkLst>
            <pc:docMk/>
            <pc:sldMk cId="3321317874" sldId="258"/>
            <ac:spMk id="11" creationId="{80D737C9-567F-45D4-BFB2-B93A7D139C4F}"/>
          </ac:spMkLst>
        </pc:spChg>
        <pc:spChg chg="add del">
          <ac:chgData name="Hyun Suk Shin (MTC SEATTLE)" userId="066a5242-16bf-4435-a097-69b4e8274bba" providerId="ADAL" clId="{58D268DE-E521-4C39-9951-7DC2A3645C34}" dt="2018-09-21T04:45:54.495" v="419"/>
          <ac:spMkLst>
            <pc:docMk/>
            <pc:sldMk cId="3321317874" sldId="258"/>
            <ac:spMk id="15" creationId="{2FDB4F01-CE84-40A0-A7E8-AFDCD444A850}"/>
          </ac:spMkLst>
        </pc:spChg>
        <pc:spChg chg="add del">
          <ac:chgData name="Hyun Suk Shin (MTC SEATTLE)" userId="066a5242-16bf-4435-a097-69b4e8274bba" providerId="ADAL" clId="{58D268DE-E521-4C39-9951-7DC2A3645C34}" dt="2018-09-21T04:45:54.495" v="419"/>
          <ac:spMkLst>
            <pc:docMk/>
            <pc:sldMk cId="3321317874" sldId="258"/>
            <ac:spMk id="17" creationId="{78963E49-BD87-41BE-8685-E2D6638243F3}"/>
          </ac:spMkLst>
        </pc:spChg>
        <pc:spChg chg="del">
          <ac:chgData name="Hyun Suk Shin (MTC SEATTLE)" userId="066a5242-16bf-4435-a097-69b4e8274bba" providerId="ADAL" clId="{58D268DE-E521-4C39-9951-7DC2A3645C34}" dt="2018-09-21T04:45:53.277" v="417" actId="478"/>
          <ac:spMkLst>
            <pc:docMk/>
            <pc:sldMk cId="3321317874" sldId="258"/>
            <ac:spMk id="18" creationId="{D1D66644-CCA9-4092-9B23-507E95A85547}"/>
          </ac:spMkLst>
        </pc:spChg>
        <pc:spChg chg="add del">
          <ac:chgData name="Hyun Suk Shin (MTC SEATTLE)" userId="066a5242-16bf-4435-a097-69b4e8274bba" providerId="ADAL" clId="{58D268DE-E521-4C39-9951-7DC2A3645C34}" dt="2018-09-21T04:45:54.495" v="419"/>
          <ac:spMkLst>
            <pc:docMk/>
            <pc:sldMk cId="3321317874" sldId="258"/>
            <ac:spMk id="19" creationId="{033C8238-1DD3-44EA-9AD3-7A1E10441D90}"/>
          </ac:spMkLst>
        </pc:spChg>
        <pc:spChg chg="add del">
          <ac:chgData name="Hyun Suk Shin (MTC SEATTLE)" userId="066a5242-16bf-4435-a097-69b4e8274bba" providerId="ADAL" clId="{58D268DE-E521-4C39-9951-7DC2A3645C34}" dt="2018-09-21T04:45:54.495" v="419"/>
          <ac:spMkLst>
            <pc:docMk/>
            <pc:sldMk cId="3321317874" sldId="258"/>
            <ac:spMk id="20" creationId="{9BE854D5-8AED-40E6-8561-9E0A8C1E3063}"/>
          </ac:spMkLst>
        </pc:spChg>
        <pc:spChg chg="add del">
          <ac:chgData name="Hyun Suk Shin (MTC SEATTLE)" userId="066a5242-16bf-4435-a097-69b4e8274bba" providerId="ADAL" clId="{58D268DE-E521-4C39-9951-7DC2A3645C34}" dt="2018-09-21T04:45:54.495" v="419"/>
          <ac:spMkLst>
            <pc:docMk/>
            <pc:sldMk cId="3321317874" sldId="258"/>
            <ac:spMk id="21" creationId="{542342B3-CAFD-464D-81D3-87C164588A53}"/>
          </ac:spMkLst>
        </pc:spChg>
        <pc:spChg chg="add del">
          <ac:chgData name="Hyun Suk Shin (MTC SEATTLE)" userId="066a5242-16bf-4435-a097-69b4e8274bba" providerId="ADAL" clId="{58D268DE-E521-4C39-9951-7DC2A3645C34}" dt="2018-09-21T04:45:54.495" v="419"/>
          <ac:spMkLst>
            <pc:docMk/>
            <pc:sldMk cId="3321317874" sldId="258"/>
            <ac:spMk id="22" creationId="{971A30BC-1A93-4F18-AF0E-9EB38E0EBFBA}"/>
          </ac:spMkLst>
        </pc:spChg>
        <pc:spChg chg="add del">
          <ac:chgData name="Hyun Suk Shin (MTC SEATTLE)" userId="066a5242-16bf-4435-a097-69b4e8274bba" providerId="ADAL" clId="{58D268DE-E521-4C39-9951-7DC2A3645C34}" dt="2018-09-21T04:45:54.495" v="419"/>
          <ac:spMkLst>
            <pc:docMk/>
            <pc:sldMk cId="3321317874" sldId="258"/>
            <ac:spMk id="26" creationId="{9292CA91-9120-4D02-B244-E87148BE79D1}"/>
          </ac:spMkLst>
        </pc:spChg>
        <pc:spChg chg="add del">
          <ac:chgData name="Hyun Suk Shin (MTC SEATTLE)" userId="066a5242-16bf-4435-a097-69b4e8274bba" providerId="ADAL" clId="{58D268DE-E521-4C39-9951-7DC2A3645C34}" dt="2018-09-21T04:45:54.495" v="419"/>
          <ac:spMkLst>
            <pc:docMk/>
            <pc:sldMk cId="3321317874" sldId="258"/>
            <ac:spMk id="47" creationId="{F09110B0-EAF4-410B-B9FC-50C47133BBA4}"/>
          </ac:spMkLst>
        </pc:spChg>
        <pc:spChg chg="add del">
          <ac:chgData name="Hyun Suk Shin (MTC SEATTLE)" userId="066a5242-16bf-4435-a097-69b4e8274bba" providerId="ADAL" clId="{58D268DE-E521-4C39-9951-7DC2A3645C34}" dt="2018-09-21T04:45:54.495" v="419"/>
          <ac:spMkLst>
            <pc:docMk/>
            <pc:sldMk cId="3321317874" sldId="258"/>
            <ac:spMk id="48" creationId="{70A6FE00-167C-48B0-9082-36AC78FF296C}"/>
          </ac:spMkLst>
        </pc:spChg>
        <pc:spChg chg="add">
          <ac:chgData name="Hyun Suk Shin (MTC SEATTLE)" userId="066a5242-16bf-4435-a097-69b4e8274bba" providerId="ADAL" clId="{58D268DE-E521-4C39-9951-7DC2A3645C34}" dt="2018-09-21T04:45:57.811" v="421"/>
          <ac:spMkLst>
            <pc:docMk/>
            <pc:sldMk cId="3321317874" sldId="258"/>
            <ac:spMk id="51" creationId="{A5BA2F8F-E0F6-4E52-835F-C7DA52A9FDD8}"/>
          </ac:spMkLst>
        </pc:spChg>
        <pc:spChg chg="add">
          <ac:chgData name="Hyun Suk Shin (MTC SEATTLE)" userId="066a5242-16bf-4435-a097-69b4e8274bba" providerId="ADAL" clId="{58D268DE-E521-4C39-9951-7DC2A3645C34}" dt="2018-09-21T04:45:57.811" v="421"/>
          <ac:spMkLst>
            <pc:docMk/>
            <pc:sldMk cId="3321317874" sldId="258"/>
            <ac:spMk id="53" creationId="{96CA369D-AD82-4D89-B839-CD63091DD7E5}"/>
          </ac:spMkLst>
        </pc:spChg>
        <pc:spChg chg="add">
          <ac:chgData name="Hyun Suk Shin (MTC SEATTLE)" userId="066a5242-16bf-4435-a097-69b4e8274bba" providerId="ADAL" clId="{58D268DE-E521-4C39-9951-7DC2A3645C34}" dt="2018-09-21T04:45:57.811" v="421"/>
          <ac:spMkLst>
            <pc:docMk/>
            <pc:sldMk cId="3321317874" sldId="258"/>
            <ac:spMk id="54" creationId="{8D764313-EEFC-4FE0-8604-A5AE2943483A}"/>
          </ac:spMkLst>
        </pc:spChg>
        <pc:spChg chg="add">
          <ac:chgData name="Hyun Suk Shin (MTC SEATTLE)" userId="066a5242-16bf-4435-a097-69b4e8274bba" providerId="ADAL" clId="{58D268DE-E521-4C39-9951-7DC2A3645C34}" dt="2018-09-21T04:45:57.811" v="421"/>
          <ac:spMkLst>
            <pc:docMk/>
            <pc:sldMk cId="3321317874" sldId="258"/>
            <ac:spMk id="55" creationId="{DA380981-9B72-49CA-86F4-2CE3CDBACF39}"/>
          </ac:spMkLst>
        </pc:spChg>
        <pc:spChg chg="add">
          <ac:chgData name="Hyun Suk Shin (MTC SEATTLE)" userId="066a5242-16bf-4435-a097-69b4e8274bba" providerId="ADAL" clId="{58D268DE-E521-4C39-9951-7DC2A3645C34}" dt="2018-09-21T04:45:57.811" v="421"/>
          <ac:spMkLst>
            <pc:docMk/>
            <pc:sldMk cId="3321317874" sldId="258"/>
            <ac:spMk id="56" creationId="{93D86F51-90E4-41B9-BCD0-6A5E394379B8}"/>
          </ac:spMkLst>
        </pc:spChg>
        <pc:spChg chg="add">
          <ac:chgData name="Hyun Suk Shin (MTC SEATTLE)" userId="066a5242-16bf-4435-a097-69b4e8274bba" providerId="ADAL" clId="{58D268DE-E521-4C39-9951-7DC2A3645C34}" dt="2018-09-21T04:45:57.811" v="421"/>
          <ac:spMkLst>
            <pc:docMk/>
            <pc:sldMk cId="3321317874" sldId="258"/>
            <ac:spMk id="57" creationId="{76044B4B-E174-474A-A8C7-0DAEEBC57AEE}"/>
          </ac:spMkLst>
        </pc:spChg>
        <pc:spChg chg="add">
          <ac:chgData name="Hyun Suk Shin (MTC SEATTLE)" userId="066a5242-16bf-4435-a097-69b4e8274bba" providerId="ADAL" clId="{58D268DE-E521-4C39-9951-7DC2A3645C34}" dt="2018-09-21T04:45:57.811" v="421"/>
          <ac:spMkLst>
            <pc:docMk/>
            <pc:sldMk cId="3321317874" sldId="258"/>
            <ac:spMk id="61" creationId="{B4144598-72E7-4369-90FD-93DAB83DE2D8}"/>
          </ac:spMkLst>
        </pc:spChg>
        <pc:spChg chg="add">
          <ac:chgData name="Hyun Suk Shin (MTC SEATTLE)" userId="066a5242-16bf-4435-a097-69b4e8274bba" providerId="ADAL" clId="{58D268DE-E521-4C39-9951-7DC2A3645C34}" dt="2018-09-21T04:45:57.811" v="421"/>
          <ac:spMkLst>
            <pc:docMk/>
            <pc:sldMk cId="3321317874" sldId="258"/>
            <ac:spMk id="82" creationId="{3F655541-F33C-42E7-BA93-CB6BB46C27BA}"/>
          </ac:spMkLst>
        </pc:spChg>
        <pc:spChg chg="add">
          <ac:chgData name="Hyun Suk Shin (MTC SEATTLE)" userId="066a5242-16bf-4435-a097-69b4e8274bba" providerId="ADAL" clId="{58D268DE-E521-4C39-9951-7DC2A3645C34}" dt="2018-09-21T04:45:57.811" v="421"/>
          <ac:spMkLst>
            <pc:docMk/>
            <pc:sldMk cId="3321317874" sldId="258"/>
            <ac:spMk id="83" creationId="{775D8CAD-51EB-4073-A7F5-14F3EED21853}"/>
          </ac:spMkLst>
        </pc:spChg>
        <pc:grpChg chg="del">
          <ac:chgData name="Hyun Suk Shin (MTC SEATTLE)" userId="066a5242-16bf-4435-a097-69b4e8274bba" providerId="ADAL" clId="{58D268DE-E521-4C39-9951-7DC2A3645C34}" dt="2018-09-21T04:45:53.277" v="417" actId="478"/>
          <ac:grpSpMkLst>
            <pc:docMk/>
            <pc:sldMk cId="3321317874" sldId="258"/>
            <ac:grpSpMk id="5" creationId="{65942836-28C8-44D6-ACBB-C4019DDCB17E}"/>
          </ac:grpSpMkLst>
        </pc:grpChg>
        <pc:grpChg chg="add del">
          <ac:chgData name="Hyun Suk Shin (MTC SEATTLE)" userId="066a5242-16bf-4435-a097-69b4e8274bba" providerId="ADAL" clId="{58D268DE-E521-4C39-9951-7DC2A3645C34}" dt="2018-09-21T04:45:54.495" v="419"/>
          <ac:grpSpMkLst>
            <pc:docMk/>
            <pc:sldMk cId="3321317874" sldId="258"/>
            <ac:grpSpMk id="27" creationId="{5B85FCB0-D0BE-4F6F-AE11-890B1B1E0366}"/>
          </ac:grpSpMkLst>
        </pc:grpChg>
        <pc:grpChg chg="add del">
          <ac:chgData name="Hyun Suk Shin (MTC SEATTLE)" userId="066a5242-16bf-4435-a097-69b4e8274bba" providerId="ADAL" clId="{58D268DE-E521-4C39-9951-7DC2A3645C34}" dt="2018-09-21T04:45:54.495" v="419"/>
          <ac:grpSpMkLst>
            <pc:docMk/>
            <pc:sldMk cId="3321317874" sldId="258"/>
            <ac:grpSpMk id="30" creationId="{1498B3F2-5C98-4F79-8F95-B69201421DC6}"/>
          </ac:grpSpMkLst>
        </pc:grpChg>
        <pc:grpChg chg="add del">
          <ac:chgData name="Hyun Suk Shin (MTC SEATTLE)" userId="066a5242-16bf-4435-a097-69b4e8274bba" providerId="ADAL" clId="{58D268DE-E521-4C39-9951-7DC2A3645C34}" dt="2018-09-21T04:45:54.495" v="419"/>
          <ac:grpSpMkLst>
            <pc:docMk/>
            <pc:sldMk cId="3321317874" sldId="258"/>
            <ac:grpSpMk id="33" creationId="{C236FF9B-043B-4AD6-A136-1ED068B37A70}"/>
          </ac:grpSpMkLst>
        </pc:grpChg>
        <pc:grpChg chg="add del">
          <ac:chgData name="Hyun Suk Shin (MTC SEATTLE)" userId="066a5242-16bf-4435-a097-69b4e8274bba" providerId="ADAL" clId="{58D268DE-E521-4C39-9951-7DC2A3645C34}" dt="2018-09-21T04:45:54.495" v="419"/>
          <ac:grpSpMkLst>
            <pc:docMk/>
            <pc:sldMk cId="3321317874" sldId="258"/>
            <ac:grpSpMk id="36" creationId="{E979EFFE-C911-459A-89A7-89B26E9A068E}"/>
          </ac:grpSpMkLst>
        </pc:grpChg>
        <pc:grpChg chg="add del">
          <ac:chgData name="Hyun Suk Shin (MTC SEATTLE)" userId="066a5242-16bf-4435-a097-69b4e8274bba" providerId="ADAL" clId="{58D268DE-E521-4C39-9951-7DC2A3645C34}" dt="2018-09-21T04:45:54.495" v="419"/>
          <ac:grpSpMkLst>
            <pc:docMk/>
            <pc:sldMk cId="3321317874" sldId="258"/>
            <ac:grpSpMk id="39" creationId="{E63A9B33-904E-4F7E-992C-D3DB2F863E04}"/>
          </ac:grpSpMkLst>
        </pc:grpChg>
        <pc:grpChg chg="add del">
          <ac:chgData name="Hyun Suk Shin (MTC SEATTLE)" userId="066a5242-16bf-4435-a097-69b4e8274bba" providerId="ADAL" clId="{58D268DE-E521-4C39-9951-7DC2A3645C34}" dt="2018-09-21T04:45:54.495" v="419"/>
          <ac:grpSpMkLst>
            <pc:docMk/>
            <pc:sldMk cId="3321317874" sldId="258"/>
            <ac:grpSpMk id="43" creationId="{F032D7EC-BBB0-47E6-BAF4-1783DD770A53}"/>
          </ac:grpSpMkLst>
        </pc:grpChg>
        <pc:grpChg chg="add">
          <ac:chgData name="Hyun Suk Shin (MTC SEATTLE)" userId="066a5242-16bf-4435-a097-69b4e8274bba" providerId="ADAL" clId="{58D268DE-E521-4C39-9951-7DC2A3645C34}" dt="2018-09-21T04:45:57.811" v="421"/>
          <ac:grpSpMkLst>
            <pc:docMk/>
            <pc:sldMk cId="3321317874" sldId="258"/>
            <ac:grpSpMk id="62" creationId="{DAD02E74-1177-4408-867C-575C29D7B16C}"/>
          </ac:grpSpMkLst>
        </pc:grpChg>
        <pc:grpChg chg="add">
          <ac:chgData name="Hyun Suk Shin (MTC SEATTLE)" userId="066a5242-16bf-4435-a097-69b4e8274bba" providerId="ADAL" clId="{58D268DE-E521-4C39-9951-7DC2A3645C34}" dt="2018-09-21T04:45:57.811" v="421"/>
          <ac:grpSpMkLst>
            <pc:docMk/>
            <pc:sldMk cId="3321317874" sldId="258"/>
            <ac:grpSpMk id="65" creationId="{4BDFB836-1C54-42EF-8C2A-538FC7D272C9}"/>
          </ac:grpSpMkLst>
        </pc:grpChg>
        <pc:grpChg chg="add del">
          <ac:chgData name="Hyun Suk Shin (MTC SEATTLE)" userId="066a5242-16bf-4435-a097-69b4e8274bba" providerId="ADAL" clId="{58D268DE-E521-4C39-9951-7DC2A3645C34}" dt="2018-09-21T04:46:08.264" v="423" actId="478"/>
          <ac:grpSpMkLst>
            <pc:docMk/>
            <pc:sldMk cId="3321317874" sldId="258"/>
            <ac:grpSpMk id="68" creationId="{08FEEFE9-FE7C-4A61-91BB-C5AC097F46DE}"/>
          </ac:grpSpMkLst>
        </pc:grpChg>
        <pc:grpChg chg="add del">
          <ac:chgData name="Hyun Suk Shin (MTC SEATTLE)" userId="066a5242-16bf-4435-a097-69b4e8274bba" providerId="ADAL" clId="{58D268DE-E521-4C39-9951-7DC2A3645C34}" dt="2018-09-21T04:46:03.488" v="422" actId="478"/>
          <ac:grpSpMkLst>
            <pc:docMk/>
            <pc:sldMk cId="3321317874" sldId="258"/>
            <ac:grpSpMk id="71" creationId="{7A53FC64-CE08-4323-9648-7E38B88FFFE6}"/>
          </ac:grpSpMkLst>
        </pc:grpChg>
        <pc:grpChg chg="add del">
          <ac:chgData name="Hyun Suk Shin (MTC SEATTLE)" userId="066a5242-16bf-4435-a097-69b4e8274bba" providerId="ADAL" clId="{58D268DE-E521-4C39-9951-7DC2A3645C34}" dt="2018-09-21T04:46:03.488" v="422" actId="478"/>
          <ac:grpSpMkLst>
            <pc:docMk/>
            <pc:sldMk cId="3321317874" sldId="258"/>
            <ac:grpSpMk id="74" creationId="{01D66E08-4517-40C3-ADD2-B20772F36D1E}"/>
          </ac:grpSpMkLst>
        </pc:grpChg>
        <pc:grpChg chg="add mod">
          <ac:chgData name="Hyun Suk Shin (MTC SEATTLE)" userId="066a5242-16bf-4435-a097-69b4e8274bba" providerId="ADAL" clId="{58D268DE-E521-4C39-9951-7DC2A3645C34}" dt="2018-09-21T04:56:33.607" v="507" actId="1076"/>
          <ac:grpSpMkLst>
            <pc:docMk/>
            <pc:sldMk cId="3321317874" sldId="258"/>
            <ac:grpSpMk id="78" creationId="{671C5504-A94A-4C5B-B73B-1D51B56990CA}"/>
          </ac:grpSpMkLst>
        </pc:grpChg>
        <pc:picChg chg="del">
          <ac:chgData name="Hyun Suk Shin (MTC SEATTLE)" userId="066a5242-16bf-4435-a097-69b4e8274bba" providerId="ADAL" clId="{58D268DE-E521-4C39-9951-7DC2A3645C34}" dt="2018-09-21T04:45:53.277" v="417" actId="478"/>
          <ac:picMkLst>
            <pc:docMk/>
            <pc:sldMk cId="3321317874" sldId="258"/>
            <ac:picMk id="9" creationId="{7516F067-F217-4038-9D01-0090AD26365B}"/>
          </ac:picMkLst>
        </pc:picChg>
        <pc:picChg chg="del">
          <ac:chgData name="Hyun Suk Shin (MTC SEATTLE)" userId="066a5242-16bf-4435-a097-69b4e8274bba" providerId="ADAL" clId="{58D268DE-E521-4C39-9951-7DC2A3645C34}" dt="2018-09-21T04:45:53.277" v="417" actId="478"/>
          <ac:picMkLst>
            <pc:docMk/>
            <pc:sldMk cId="3321317874" sldId="258"/>
            <ac:picMk id="12" creationId="{55BD6C7A-30CA-47BD-AD2F-5BBD1728EB74}"/>
          </ac:picMkLst>
        </pc:picChg>
        <pc:picChg chg="add del">
          <ac:chgData name="Hyun Suk Shin (MTC SEATTLE)" userId="066a5242-16bf-4435-a097-69b4e8274bba" providerId="ADAL" clId="{58D268DE-E521-4C39-9951-7DC2A3645C34}" dt="2018-09-21T04:45:54.495" v="419"/>
          <ac:picMkLst>
            <pc:docMk/>
            <pc:sldMk cId="3321317874" sldId="258"/>
            <ac:picMk id="16" creationId="{C11BEF06-EDF8-4977-91D1-C85A524D7D68}"/>
          </ac:picMkLst>
        </pc:picChg>
        <pc:picChg chg="add del">
          <ac:chgData name="Hyun Suk Shin (MTC SEATTLE)" userId="066a5242-16bf-4435-a097-69b4e8274bba" providerId="ADAL" clId="{58D268DE-E521-4C39-9951-7DC2A3645C34}" dt="2018-09-21T04:45:54.495" v="419"/>
          <ac:picMkLst>
            <pc:docMk/>
            <pc:sldMk cId="3321317874" sldId="258"/>
            <ac:picMk id="42" creationId="{C519B610-B3CB-42E8-9AFC-9ADB35A86C1C}"/>
          </ac:picMkLst>
        </pc:picChg>
        <pc:picChg chg="add del">
          <ac:chgData name="Hyun Suk Shin (MTC SEATTLE)" userId="066a5242-16bf-4435-a097-69b4e8274bba" providerId="ADAL" clId="{58D268DE-E521-4C39-9951-7DC2A3645C34}" dt="2018-09-21T04:45:54.495" v="419"/>
          <ac:picMkLst>
            <pc:docMk/>
            <pc:sldMk cId="3321317874" sldId="258"/>
            <ac:picMk id="49" creationId="{1C754C46-8E5C-4772-AFAE-BB150EDA5C5B}"/>
          </ac:picMkLst>
        </pc:picChg>
        <pc:picChg chg="add del">
          <ac:chgData name="Hyun Suk Shin (MTC SEATTLE)" userId="066a5242-16bf-4435-a097-69b4e8274bba" providerId="ADAL" clId="{58D268DE-E521-4C39-9951-7DC2A3645C34}" dt="2018-09-21T04:45:54.495" v="419"/>
          <ac:picMkLst>
            <pc:docMk/>
            <pc:sldMk cId="3321317874" sldId="258"/>
            <ac:picMk id="50" creationId="{122DB340-9E05-471D-835B-B8A1186F70E2}"/>
          </ac:picMkLst>
        </pc:picChg>
        <pc:picChg chg="add">
          <ac:chgData name="Hyun Suk Shin (MTC SEATTLE)" userId="066a5242-16bf-4435-a097-69b4e8274bba" providerId="ADAL" clId="{58D268DE-E521-4C39-9951-7DC2A3645C34}" dt="2018-09-21T04:45:57.811" v="421"/>
          <ac:picMkLst>
            <pc:docMk/>
            <pc:sldMk cId="3321317874" sldId="258"/>
            <ac:picMk id="52" creationId="{16AD1207-3320-477A-AE95-CBEAB34D28DC}"/>
          </ac:picMkLst>
        </pc:picChg>
        <pc:picChg chg="add">
          <ac:chgData name="Hyun Suk Shin (MTC SEATTLE)" userId="066a5242-16bf-4435-a097-69b4e8274bba" providerId="ADAL" clId="{58D268DE-E521-4C39-9951-7DC2A3645C34}" dt="2018-09-21T04:45:57.811" v="421"/>
          <ac:picMkLst>
            <pc:docMk/>
            <pc:sldMk cId="3321317874" sldId="258"/>
            <ac:picMk id="77" creationId="{80F408BB-89E5-414F-9487-6C446913F3A5}"/>
          </ac:picMkLst>
        </pc:picChg>
        <pc:picChg chg="add del">
          <ac:chgData name="Hyun Suk Shin (MTC SEATTLE)" userId="066a5242-16bf-4435-a097-69b4e8274bba" providerId="ADAL" clId="{58D268DE-E521-4C39-9951-7DC2A3645C34}" dt="2018-09-21T04:46:11.326" v="424" actId="478"/>
          <ac:picMkLst>
            <pc:docMk/>
            <pc:sldMk cId="3321317874" sldId="258"/>
            <ac:picMk id="84" creationId="{95967C4E-3AED-4FB0-AC8D-AEAB394ECB1E}"/>
          </ac:picMkLst>
        </pc:picChg>
        <pc:picChg chg="add del">
          <ac:chgData name="Hyun Suk Shin (MTC SEATTLE)" userId="066a5242-16bf-4435-a097-69b4e8274bba" providerId="ADAL" clId="{58D268DE-E521-4C39-9951-7DC2A3645C34}" dt="2018-09-21T04:46:11.326" v="424" actId="478"/>
          <ac:picMkLst>
            <pc:docMk/>
            <pc:sldMk cId="3321317874" sldId="258"/>
            <ac:picMk id="85" creationId="{2383F73F-E623-4266-897E-1DC899318E67}"/>
          </ac:picMkLst>
        </pc:picChg>
        <pc:cxnChg chg="del mod">
          <ac:chgData name="Hyun Suk Shin (MTC SEATTLE)" userId="066a5242-16bf-4435-a097-69b4e8274bba" providerId="ADAL" clId="{58D268DE-E521-4C39-9951-7DC2A3645C34}" dt="2018-09-21T04:45:53.277" v="417" actId="478"/>
          <ac:cxnSpMkLst>
            <pc:docMk/>
            <pc:sldMk cId="3321317874" sldId="258"/>
            <ac:cxnSpMk id="14" creationId="{7C4D5267-2B0F-455B-B2B3-945BE293004B}"/>
          </ac:cxnSpMkLst>
        </pc:cxnChg>
        <pc:cxnChg chg="add del">
          <ac:chgData name="Hyun Suk Shin (MTC SEATTLE)" userId="066a5242-16bf-4435-a097-69b4e8274bba" providerId="ADAL" clId="{58D268DE-E521-4C39-9951-7DC2A3645C34}" dt="2018-09-21T04:45:54.495" v="419"/>
          <ac:cxnSpMkLst>
            <pc:docMk/>
            <pc:sldMk cId="3321317874" sldId="258"/>
            <ac:cxnSpMk id="23" creationId="{01006284-C30D-42D3-8A9A-79D8EB626D9A}"/>
          </ac:cxnSpMkLst>
        </pc:cxnChg>
        <pc:cxnChg chg="add del">
          <ac:chgData name="Hyun Suk Shin (MTC SEATTLE)" userId="066a5242-16bf-4435-a097-69b4e8274bba" providerId="ADAL" clId="{58D268DE-E521-4C39-9951-7DC2A3645C34}" dt="2018-09-21T04:45:54.495" v="419"/>
          <ac:cxnSpMkLst>
            <pc:docMk/>
            <pc:sldMk cId="3321317874" sldId="258"/>
            <ac:cxnSpMk id="24" creationId="{6D2A12DC-222C-472B-8DD2-788931E26FEE}"/>
          </ac:cxnSpMkLst>
        </pc:cxnChg>
        <pc:cxnChg chg="add del">
          <ac:chgData name="Hyun Suk Shin (MTC SEATTLE)" userId="066a5242-16bf-4435-a097-69b4e8274bba" providerId="ADAL" clId="{58D268DE-E521-4C39-9951-7DC2A3645C34}" dt="2018-09-21T04:45:54.495" v="419"/>
          <ac:cxnSpMkLst>
            <pc:docMk/>
            <pc:sldMk cId="3321317874" sldId="258"/>
            <ac:cxnSpMk id="25" creationId="{73AE32E6-67E7-487C-9662-B60642F21D74}"/>
          </ac:cxnSpMkLst>
        </pc:cxnChg>
        <pc:cxnChg chg="add del">
          <ac:chgData name="Hyun Suk Shin (MTC SEATTLE)" userId="066a5242-16bf-4435-a097-69b4e8274bba" providerId="ADAL" clId="{58D268DE-E521-4C39-9951-7DC2A3645C34}" dt="2018-09-21T04:45:54.495" v="419"/>
          <ac:cxnSpMkLst>
            <pc:docMk/>
            <pc:sldMk cId="3321317874" sldId="258"/>
            <ac:cxnSpMk id="46" creationId="{E334E42E-7DCC-44B9-8465-9BE7CAC886EA}"/>
          </ac:cxnSpMkLst>
        </pc:cxnChg>
        <pc:cxnChg chg="add del">
          <ac:chgData name="Hyun Suk Shin (MTC SEATTLE)" userId="066a5242-16bf-4435-a097-69b4e8274bba" providerId="ADAL" clId="{58D268DE-E521-4C39-9951-7DC2A3645C34}" dt="2018-09-21T04:46:13.484" v="425" actId="478"/>
          <ac:cxnSpMkLst>
            <pc:docMk/>
            <pc:sldMk cId="3321317874" sldId="258"/>
            <ac:cxnSpMk id="58" creationId="{9FF35550-8A0C-40BE-BEAE-4C6648835728}"/>
          </ac:cxnSpMkLst>
        </pc:cxnChg>
        <pc:cxnChg chg="add del">
          <ac:chgData name="Hyun Suk Shin (MTC SEATTLE)" userId="066a5242-16bf-4435-a097-69b4e8274bba" providerId="ADAL" clId="{58D268DE-E521-4C39-9951-7DC2A3645C34}" dt="2018-09-21T04:46:08.264" v="423" actId="478"/>
          <ac:cxnSpMkLst>
            <pc:docMk/>
            <pc:sldMk cId="3321317874" sldId="258"/>
            <ac:cxnSpMk id="59" creationId="{81A4D253-7181-406D-ADFD-2E45C87ECBBB}"/>
          </ac:cxnSpMkLst>
        </pc:cxnChg>
        <pc:cxnChg chg="add del">
          <ac:chgData name="Hyun Suk Shin (MTC SEATTLE)" userId="066a5242-16bf-4435-a097-69b4e8274bba" providerId="ADAL" clId="{58D268DE-E521-4C39-9951-7DC2A3645C34}" dt="2018-09-21T04:46:08.264" v="423" actId="478"/>
          <ac:cxnSpMkLst>
            <pc:docMk/>
            <pc:sldMk cId="3321317874" sldId="258"/>
            <ac:cxnSpMk id="60" creationId="{B4261DDF-CA79-4AB4-8B26-D8391D641A0B}"/>
          </ac:cxnSpMkLst>
        </pc:cxnChg>
        <pc:cxnChg chg="add del">
          <ac:chgData name="Hyun Suk Shin (MTC SEATTLE)" userId="066a5242-16bf-4435-a097-69b4e8274bba" providerId="ADAL" clId="{58D268DE-E521-4C39-9951-7DC2A3645C34}" dt="2018-09-21T04:56:36.046" v="508" actId="478"/>
          <ac:cxnSpMkLst>
            <pc:docMk/>
            <pc:sldMk cId="3321317874" sldId="258"/>
            <ac:cxnSpMk id="81" creationId="{CBE6234E-3A64-4C1D-95B6-DDA8DEA8FF94}"/>
          </ac:cxnSpMkLst>
        </pc:cxnChg>
        <pc:cxnChg chg="add del mod">
          <ac:chgData name="Hyun Suk Shin (MTC SEATTLE)" userId="066a5242-16bf-4435-a097-69b4e8274bba" providerId="ADAL" clId="{58D268DE-E521-4C39-9951-7DC2A3645C34}" dt="2018-09-21T04:56:37.819" v="509" actId="478"/>
          <ac:cxnSpMkLst>
            <pc:docMk/>
            <pc:sldMk cId="3321317874" sldId="258"/>
            <ac:cxnSpMk id="86" creationId="{E5ED8D37-4EF6-45AC-B910-9E23BAA09377}"/>
          </ac:cxnSpMkLst>
        </pc:cxnChg>
        <pc:cxnChg chg="add mod">
          <ac:chgData name="Hyun Suk Shin (MTC SEATTLE)" userId="066a5242-16bf-4435-a097-69b4e8274bba" providerId="ADAL" clId="{58D268DE-E521-4C39-9951-7DC2A3645C34}" dt="2018-09-21T04:57:00.802" v="513" actId="13822"/>
          <ac:cxnSpMkLst>
            <pc:docMk/>
            <pc:sldMk cId="3321317874" sldId="258"/>
            <ac:cxnSpMk id="88" creationId="{48338958-3740-4F70-94CB-49769581C83C}"/>
          </ac:cxnSpMkLst>
        </pc:cxnChg>
        <pc:cxnChg chg="add mod">
          <ac:chgData name="Hyun Suk Shin (MTC SEATTLE)" userId="066a5242-16bf-4435-a097-69b4e8274bba" providerId="ADAL" clId="{58D268DE-E521-4C39-9951-7DC2A3645C34}" dt="2018-09-21T04:57:12.581" v="529" actId="1037"/>
          <ac:cxnSpMkLst>
            <pc:docMk/>
            <pc:sldMk cId="3321317874" sldId="258"/>
            <ac:cxnSpMk id="89" creationId="{4E4B2983-18D1-4EC7-B371-0FF1ADDDE374}"/>
          </ac:cxnSpMkLst>
        </pc:cxnChg>
      </pc:sldChg>
      <pc:sldChg chg="addSp modSp ord">
        <pc:chgData name="Hyun Suk Shin (MTC SEATTLE)" userId="066a5242-16bf-4435-a097-69b4e8274bba" providerId="ADAL" clId="{58D268DE-E521-4C39-9951-7DC2A3645C34}" dt="2018-09-21T04:51:07.871" v="482"/>
        <pc:sldMkLst>
          <pc:docMk/>
          <pc:sldMk cId="2847728430" sldId="259"/>
        </pc:sldMkLst>
        <pc:spChg chg="add">
          <ac:chgData name="Hyun Suk Shin (MTC SEATTLE)" userId="066a5242-16bf-4435-a097-69b4e8274bba" providerId="ADAL" clId="{58D268DE-E521-4C39-9951-7DC2A3645C34}" dt="2018-09-21T04:33:02.158" v="221"/>
          <ac:spMkLst>
            <pc:docMk/>
            <pc:sldMk cId="2847728430" sldId="259"/>
            <ac:spMk id="38" creationId="{6F5C1CB6-DC12-4086-9871-DBA98FF95F05}"/>
          </ac:spMkLst>
        </pc:spChg>
        <pc:grpChg chg="mod">
          <ac:chgData name="Hyun Suk Shin (MTC SEATTLE)" userId="066a5242-16bf-4435-a097-69b4e8274bba" providerId="ADAL" clId="{58D268DE-E521-4C39-9951-7DC2A3645C34}" dt="2018-09-21T04:35:39.062" v="270" actId="1076"/>
          <ac:grpSpMkLst>
            <pc:docMk/>
            <pc:sldMk cId="2847728430" sldId="259"/>
            <ac:grpSpMk id="30" creationId="{326BEB7C-DC1A-415B-B47F-4BB36D067F82}"/>
          </ac:grpSpMkLst>
        </pc:grpChg>
        <pc:picChg chg="add">
          <ac:chgData name="Hyun Suk Shin (MTC SEATTLE)" userId="066a5242-16bf-4435-a097-69b4e8274bba" providerId="ADAL" clId="{58D268DE-E521-4C39-9951-7DC2A3645C34}" dt="2018-09-21T04:33:02.158" v="221"/>
          <ac:picMkLst>
            <pc:docMk/>
            <pc:sldMk cId="2847728430" sldId="259"/>
            <ac:picMk id="36" creationId="{5DB5E0C3-D7CB-4C09-96D5-55C775F644BF}"/>
          </ac:picMkLst>
        </pc:picChg>
      </pc:sldChg>
      <pc:sldChg chg="addSp delSp modSp ord">
        <pc:chgData name="Hyun Suk Shin (MTC SEATTLE)" userId="066a5242-16bf-4435-a097-69b4e8274bba" providerId="ADAL" clId="{58D268DE-E521-4C39-9951-7DC2A3645C34}" dt="2018-09-21T04:51:07.871" v="482"/>
        <pc:sldMkLst>
          <pc:docMk/>
          <pc:sldMk cId="2618278133" sldId="260"/>
        </pc:sldMkLst>
        <pc:spChg chg="mod">
          <ac:chgData name="Hyun Suk Shin (MTC SEATTLE)" userId="066a5242-16bf-4435-a097-69b4e8274bba" providerId="ADAL" clId="{58D268DE-E521-4C39-9951-7DC2A3645C34}" dt="2018-09-21T04:36:57.710" v="288" actId="962"/>
          <ac:spMkLst>
            <pc:docMk/>
            <pc:sldMk cId="2618278133" sldId="260"/>
            <ac:spMk id="20" creationId="{297465B8-86FE-48DC-92A9-F1C3012BBFC1}"/>
          </ac:spMkLst>
        </pc:spChg>
        <pc:spChg chg="add">
          <ac:chgData name="Hyun Suk Shin (MTC SEATTLE)" userId="066a5242-16bf-4435-a097-69b4e8274bba" providerId="ADAL" clId="{58D268DE-E521-4C39-9951-7DC2A3645C34}" dt="2018-09-21T04:33:03.293" v="222"/>
          <ac:spMkLst>
            <pc:docMk/>
            <pc:sldMk cId="2618278133" sldId="260"/>
            <ac:spMk id="38" creationId="{C2B4F80D-E0BF-4162-BB4F-3D4A2B99E455}"/>
          </ac:spMkLst>
        </pc:spChg>
        <pc:picChg chg="add del mod">
          <ac:chgData name="Hyun Suk Shin (MTC SEATTLE)" userId="066a5242-16bf-4435-a097-69b4e8274bba" providerId="ADAL" clId="{58D268DE-E521-4C39-9951-7DC2A3645C34}" dt="2018-09-21T04:36:59.199" v="289"/>
          <ac:picMkLst>
            <pc:docMk/>
            <pc:sldMk cId="2618278133" sldId="260"/>
            <ac:picMk id="3" creationId="{AF5C1A8C-313D-4758-B605-E011E23EC080}"/>
          </ac:picMkLst>
        </pc:picChg>
        <pc:picChg chg="add">
          <ac:chgData name="Hyun Suk Shin (MTC SEATTLE)" userId="066a5242-16bf-4435-a097-69b4e8274bba" providerId="ADAL" clId="{58D268DE-E521-4C39-9951-7DC2A3645C34}" dt="2018-09-21T04:33:03.293" v="222"/>
          <ac:picMkLst>
            <pc:docMk/>
            <pc:sldMk cId="2618278133" sldId="260"/>
            <ac:picMk id="36" creationId="{10F4F860-7F64-4597-80CC-F92C9EAD02E0}"/>
          </ac:picMkLst>
        </pc:picChg>
      </pc:sldChg>
      <pc:sldChg chg="addSp delSp modSp">
        <pc:chgData name="Hyun Suk Shin (MTC SEATTLE)" userId="066a5242-16bf-4435-a097-69b4e8274bba" providerId="ADAL" clId="{58D268DE-E521-4C39-9951-7DC2A3645C34}" dt="2018-09-21T04:57:28.832" v="533"/>
        <pc:sldMkLst>
          <pc:docMk/>
          <pc:sldMk cId="3752398427" sldId="261"/>
        </pc:sldMkLst>
        <pc:spChg chg="mod">
          <ac:chgData name="Hyun Suk Shin (MTC SEATTLE)" userId="066a5242-16bf-4435-a097-69b4e8274bba" providerId="ADAL" clId="{58D268DE-E521-4C39-9951-7DC2A3645C34}" dt="2018-09-21T04:23:45.065" v="30" actId="20577"/>
          <ac:spMkLst>
            <pc:docMk/>
            <pc:sldMk cId="3752398427" sldId="261"/>
            <ac:spMk id="2" creationId="{5DED85AB-E71C-4924-A3E1-2C87A5234DB5}"/>
          </ac:spMkLst>
        </pc:spChg>
        <pc:spChg chg="del">
          <ac:chgData name="Hyun Suk Shin (MTC SEATTLE)" userId="066a5242-16bf-4435-a097-69b4e8274bba" providerId="ADAL" clId="{58D268DE-E521-4C39-9951-7DC2A3645C34}" dt="2018-09-21T04:46:53.777" v="428" actId="478"/>
          <ac:spMkLst>
            <pc:docMk/>
            <pc:sldMk cId="3752398427" sldId="261"/>
            <ac:spMk id="3" creationId="{41AAD394-92EF-4DF6-9736-D9A15068D034}"/>
          </ac:spMkLst>
        </pc:spChg>
        <pc:spChg chg="add">
          <ac:chgData name="Hyun Suk Shin (MTC SEATTLE)" userId="066a5242-16bf-4435-a097-69b4e8274bba" providerId="ADAL" clId="{58D268DE-E521-4C39-9951-7DC2A3645C34}" dt="2018-09-21T04:46:54.759" v="429"/>
          <ac:spMkLst>
            <pc:docMk/>
            <pc:sldMk cId="3752398427" sldId="261"/>
            <ac:spMk id="5" creationId="{4E3DE8CB-132E-4C31-B375-46F763E5D5CC}"/>
          </ac:spMkLst>
        </pc:spChg>
        <pc:spChg chg="add">
          <ac:chgData name="Hyun Suk Shin (MTC SEATTLE)" userId="066a5242-16bf-4435-a097-69b4e8274bba" providerId="ADAL" clId="{58D268DE-E521-4C39-9951-7DC2A3645C34}" dt="2018-09-21T04:46:54.759" v="429"/>
          <ac:spMkLst>
            <pc:docMk/>
            <pc:sldMk cId="3752398427" sldId="261"/>
            <ac:spMk id="7" creationId="{E88FCB2D-B236-4DD1-B7F0-4E3921329C44}"/>
          </ac:spMkLst>
        </pc:spChg>
        <pc:spChg chg="add">
          <ac:chgData name="Hyun Suk Shin (MTC SEATTLE)" userId="066a5242-16bf-4435-a097-69b4e8274bba" providerId="ADAL" clId="{58D268DE-E521-4C39-9951-7DC2A3645C34}" dt="2018-09-21T04:46:54.759" v="429"/>
          <ac:spMkLst>
            <pc:docMk/>
            <pc:sldMk cId="3752398427" sldId="261"/>
            <ac:spMk id="8" creationId="{52963F32-95B3-4054-9F62-5B01AA3DA4B8}"/>
          </ac:spMkLst>
        </pc:spChg>
        <pc:spChg chg="add">
          <ac:chgData name="Hyun Suk Shin (MTC SEATTLE)" userId="066a5242-16bf-4435-a097-69b4e8274bba" providerId="ADAL" clId="{58D268DE-E521-4C39-9951-7DC2A3645C34}" dt="2018-09-21T04:46:54.759" v="429"/>
          <ac:spMkLst>
            <pc:docMk/>
            <pc:sldMk cId="3752398427" sldId="261"/>
            <ac:spMk id="9" creationId="{37AD6BB0-3F15-4AC7-85C7-D8CF12AF11C4}"/>
          </ac:spMkLst>
        </pc:spChg>
        <pc:spChg chg="add">
          <ac:chgData name="Hyun Suk Shin (MTC SEATTLE)" userId="066a5242-16bf-4435-a097-69b4e8274bba" providerId="ADAL" clId="{58D268DE-E521-4C39-9951-7DC2A3645C34}" dt="2018-09-21T04:46:54.759" v="429"/>
          <ac:spMkLst>
            <pc:docMk/>
            <pc:sldMk cId="3752398427" sldId="261"/>
            <ac:spMk id="10" creationId="{A3C44672-B3FB-4AF3-B09A-F1E95D3BF233}"/>
          </ac:spMkLst>
        </pc:spChg>
        <pc:spChg chg="add">
          <ac:chgData name="Hyun Suk Shin (MTC SEATTLE)" userId="066a5242-16bf-4435-a097-69b4e8274bba" providerId="ADAL" clId="{58D268DE-E521-4C39-9951-7DC2A3645C34}" dt="2018-09-21T04:46:54.759" v="429"/>
          <ac:spMkLst>
            <pc:docMk/>
            <pc:sldMk cId="3752398427" sldId="261"/>
            <ac:spMk id="11" creationId="{B97BCCF8-1C1E-4295-BC74-A40A9ABA6EBC}"/>
          </ac:spMkLst>
        </pc:spChg>
        <pc:spChg chg="add">
          <ac:chgData name="Hyun Suk Shin (MTC SEATTLE)" userId="066a5242-16bf-4435-a097-69b4e8274bba" providerId="ADAL" clId="{58D268DE-E521-4C39-9951-7DC2A3645C34}" dt="2018-09-21T04:46:54.759" v="429"/>
          <ac:spMkLst>
            <pc:docMk/>
            <pc:sldMk cId="3752398427" sldId="261"/>
            <ac:spMk id="15" creationId="{C7A3BD6E-2BE5-41B8-96E3-20A6241C0734}"/>
          </ac:spMkLst>
        </pc:spChg>
        <pc:spChg chg="add">
          <ac:chgData name="Hyun Suk Shin (MTC SEATTLE)" userId="066a5242-16bf-4435-a097-69b4e8274bba" providerId="ADAL" clId="{58D268DE-E521-4C39-9951-7DC2A3645C34}" dt="2018-09-21T04:46:54.759" v="429"/>
          <ac:spMkLst>
            <pc:docMk/>
            <pc:sldMk cId="3752398427" sldId="261"/>
            <ac:spMk id="36" creationId="{B7C40AA8-7B7F-4262-BAC1-1A09E45CD993}"/>
          </ac:spMkLst>
        </pc:spChg>
        <pc:spChg chg="add">
          <ac:chgData name="Hyun Suk Shin (MTC SEATTLE)" userId="066a5242-16bf-4435-a097-69b4e8274bba" providerId="ADAL" clId="{58D268DE-E521-4C39-9951-7DC2A3645C34}" dt="2018-09-21T04:46:54.759" v="429"/>
          <ac:spMkLst>
            <pc:docMk/>
            <pc:sldMk cId="3752398427" sldId="261"/>
            <ac:spMk id="37" creationId="{69AFBB87-6D1F-4305-856D-D85FC49059F1}"/>
          </ac:spMkLst>
        </pc:spChg>
        <pc:grpChg chg="add">
          <ac:chgData name="Hyun Suk Shin (MTC SEATTLE)" userId="066a5242-16bf-4435-a097-69b4e8274bba" providerId="ADAL" clId="{58D268DE-E521-4C39-9951-7DC2A3645C34}" dt="2018-09-21T04:46:54.759" v="429"/>
          <ac:grpSpMkLst>
            <pc:docMk/>
            <pc:sldMk cId="3752398427" sldId="261"/>
            <ac:grpSpMk id="16" creationId="{0B29B2F2-0AB1-4607-98BC-089E44455380}"/>
          </ac:grpSpMkLst>
        </pc:grpChg>
        <pc:grpChg chg="add">
          <ac:chgData name="Hyun Suk Shin (MTC SEATTLE)" userId="066a5242-16bf-4435-a097-69b4e8274bba" providerId="ADAL" clId="{58D268DE-E521-4C39-9951-7DC2A3645C34}" dt="2018-09-21T04:46:54.759" v="429"/>
          <ac:grpSpMkLst>
            <pc:docMk/>
            <pc:sldMk cId="3752398427" sldId="261"/>
            <ac:grpSpMk id="19" creationId="{680AA6F5-C44C-41D9-944C-060B7FE8AFC0}"/>
          </ac:grpSpMkLst>
        </pc:grpChg>
        <pc:grpChg chg="add del">
          <ac:chgData name="Hyun Suk Shin (MTC SEATTLE)" userId="066a5242-16bf-4435-a097-69b4e8274bba" providerId="ADAL" clId="{58D268DE-E521-4C39-9951-7DC2A3645C34}" dt="2018-09-21T04:47:53.525" v="440" actId="478"/>
          <ac:grpSpMkLst>
            <pc:docMk/>
            <pc:sldMk cId="3752398427" sldId="261"/>
            <ac:grpSpMk id="22" creationId="{E6BD77C0-4424-4113-8AE2-7C5C2495510D}"/>
          </ac:grpSpMkLst>
        </pc:grpChg>
        <pc:grpChg chg="add">
          <ac:chgData name="Hyun Suk Shin (MTC SEATTLE)" userId="066a5242-16bf-4435-a097-69b4e8274bba" providerId="ADAL" clId="{58D268DE-E521-4C39-9951-7DC2A3645C34}" dt="2018-09-21T04:46:54.759" v="429"/>
          <ac:grpSpMkLst>
            <pc:docMk/>
            <pc:sldMk cId="3752398427" sldId="261"/>
            <ac:grpSpMk id="25" creationId="{AE1CAC0E-B8B8-4267-9E45-F4B25300346B}"/>
          </ac:grpSpMkLst>
        </pc:grpChg>
        <pc:grpChg chg="add del">
          <ac:chgData name="Hyun Suk Shin (MTC SEATTLE)" userId="066a5242-16bf-4435-a097-69b4e8274bba" providerId="ADAL" clId="{58D268DE-E521-4C39-9951-7DC2A3645C34}" dt="2018-09-21T04:47:05.266" v="430" actId="478"/>
          <ac:grpSpMkLst>
            <pc:docMk/>
            <pc:sldMk cId="3752398427" sldId="261"/>
            <ac:grpSpMk id="28" creationId="{199C21C2-80CE-43EB-8DDF-A08F60A5E0FC}"/>
          </ac:grpSpMkLst>
        </pc:grpChg>
        <pc:grpChg chg="add">
          <ac:chgData name="Hyun Suk Shin (MTC SEATTLE)" userId="066a5242-16bf-4435-a097-69b4e8274bba" providerId="ADAL" clId="{58D268DE-E521-4C39-9951-7DC2A3645C34}" dt="2018-09-21T04:46:54.759" v="429"/>
          <ac:grpSpMkLst>
            <pc:docMk/>
            <pc:sldMk cId="3752398427" sldId="261"/>
            <ac:grpSpMk id="32" creationId="{D45D1DED-388B-4481-9C8A-0E1DBFCA4190}"/>
          </ac:grpSpMkLst>
        </pc:grpChg>
        <pc:picChg chg="add">
          <ac:chgData name="Hyun Suk Shin (MTC SEATTLE)" userId="066a5242-16bf-4435-a097-69b4e8274bba" providerId="ADAL" clId="{58D268DE-E521-4C39-9951-7DC2A3645C34}" dt="2018-09-21T04:46:54.759" v="429"/>
          <ac:picMkLst>
            <pc:docMk/>
            <pc:sldMk cId="3752398427" sldId="261"/>
            <ac:picMk id="6" creationId="{70761FDD-6E4D-4869-9908-45880E97DB6F}"/>
          </ac:picMkLst>
        </pc:picChg>
        <pc:picChg chg="add">
          <ac:chgData name="Hyun Suk Shin (MTC SEATTLE)" userId="066a5242-16bf-4435-a097-69b4e8274bba" providerId="ADAL" clId="{58D268DE-E521-4C39-9951-7DC2A3645C34}" dt="2018-09-21T04:46:54.759" v="429"/>
          <ac:picMkLst>
            <pc:docMk/>
            <pc:sldMk cId="3752398427" sldId="261"/>
            <ac:picMk id="31" creationId="{623FAAF4-65CB-423E-B388-3457E5565A5B}"/>
          </ac:picMkLst>
        </pc:picChg>
        <pc:picChg chg="add del">
          <ac:chgData name="Hyun Suk Shin (MTC SEATTLE)" userId="066a5242-16bf-4435-a097-69b4e8274bba" providerId="ADAL" clId="{58D268DE-E521-4C39-9951-7DC2A3645C34}" dt="2018-09-21T04:47:13.326" v="433" actId="478"/>
          <ac:picMkLst>
            <pc:docMk/>
            <pc:sldMk cId="3752398427" sldId="261"/>
            <ac:picMk id="38" creationId="{241AB65F-F0D5-4E92-8030-A2AF9AEC9CE9}"/>
          </ac:picMkLst>
        </pc:picChg>
        <pc:picChg chg="add del">
          <ac:chgData name="Hyun Suk Shin (MTC SEATTLE)" userId="066a5242-16bf-4435-a097-69b4e8274bba" providerId="ADAL" clId="{58D268DE-E521-4C39-9951-7DC2A3645C34}" dt="2018-09-21T04:47:13.326" v="433" actId="478"/>
          <ac:picMkLst>
            <pc:docMk/>
            <pc:sldMk cId="3752398427" sldId="261"/>
            <ac:picMk id="39" creationId="{DB3842CE-918A-4750-A419-EBFD10FD9F46}"/>
          </ac:picMkLst>
        </pc:picChg>
        <pc:cxnChg chg="add del mod">
          <ac:chgData name="Hyun Suk Shin (MTC SEATTLE)" userId="066a5242-16bf-4435-a097-69b4e8274bba" providerId="ADAL" clId="{58D268DE-E521-4C39-9951-7DC2A3645C34}" dt="2018-09-21T04:56:29.276" v="505" actId="478"/>
          <ac:cxnSpMkLst>
            <pc:docMk/>
            <pc:sldMk cId="3752398427" sldId="261"/>
            <ac:cxnSpMk id="12" creationId="{88416F25-C1C9-4EB4-B045-37DDDA0EA7A6}"/>
          </ac:cxnSpMkLst>
        </pc:cxnChg>
        <pc:cxnChg chg="add del">
          <ac:chgData name="Hyun Suk Shin (MTC SEATTLE)" userId="066a5242-16bf-4435-a097-69b4e8274bba" providerId="ADAL" clId="{58D268DE-E521-4C39-9951-7DC2A3645C34}" dt="2018-09-21T04:47:09.995" v="432" actId="478"/>
          <ac:cxnSpMkLst>
            <pc:docMk/>
            <pc:sldMk cId="3752398427" sldId="261"/>
            <ac:cxnSpMk id="13" creationId="{9FE960C0-E37F-4CD0-B57A-3B74369BDE94}"/>
          </ac:cxnSpMkLst>
        </pc:cxnChg>
        <pc:cxnChg chg="add del">
          <ac:chgData name="Hyun Suk Shin (MTC SEATTLE)" userId="066a5242-16bf-4435-a097-69b4e8274bba" providerId="ADAL" clId="{58D268DE-E521-4C39-9951-7DC2A3645C34}" dt="2018-09-21T04:47:06.905" v="431" actId="478"/>
          <ac:cxnSpMkLst>
            <pc:docMk/>
            <pc:sldMk cId="3752398427" sldId="261"/>
            <ac:cxnSpMk id="14" creationId="{BE9F13B8-A760-4C90-A678-4647FC418F81}"/>
          </ac:cxnSpMkLst>
        </pc:cxnChg>
        <pc:cxnChg chg="add del">
          <ac:chgData name="Hyun Suk Shin (MTC SEATTLE)" userId="066a5242-16bf-4435-a097-69b4e8274bba" providerId="ADAL" clId="{58D268DE-E521-4C39-9951-7DC2A3645C34}" dt="2018-09-21T04:47:21.764" v="434" actId="478"/>
          <ac:cxnSpMkLst>
            <pc:docMk/>
            <pc:sldMk cId="3752398427" sldId="261"/>
            <ac:cxnSpMk id="35" creationId="{92BC89DB-AB0C-486A-9879-83D0F1F210C2}"/>
          </ac:cxnSpMkLst>
        </pc:cxnChg>
        <pc:cxnChg chg="add mod">
          <ac:chgData name="Hyun Suk Shin (MTC SEATTLE)" userId="066a5242-16bf-4435-a097-69b4e8274bba" providerId="ADAL" clId="{58D268DE-E521-4C39-9951-7DC2A3645C34}" dt="2018-09-21T04:57:28.832" v="533"/>
          <ac:cxnSpMkLst>
            <pc:docMk/>
            <pc:sldMk cId="3752398427" sldId="261"/>
            <ac:cxnSpMk id="41" creationId="{BDC3A6CE-B565-4EB1-ABEF-1E756CC3F48B}"/>
          </ac:cxnSpMkLst>
        </pc:cxnChg>
      </pc:sldChg>
      <pc:sldChg chg="addSp delSp modSp add">
        <pc:chgData name="Hyun Suk Shin (MTC SEATTLE)" userId="066a5242-16bf-4435-a097-69b4e8274bba" providerId="ADAL" clId="{58D268DE-E521-4C39-9951-7DC2A3645C34}" dt="2018-09-21T04:57:40.186" v="536" actId="14100"/>
        <pc:sldMkLst>
          <pc:docMk/>
          <pc:sldMk cId="2283742483" sldId="262"/>
        </pc:sldMkLst>
        <pc:spChg chg="mod">
          <ac:chgData name="Hyun Suk Shin (MTC SEATTLE)" userId="066a5242-16bf-4435-a097-69b4e8274bba" providerId="ADAL" clId="{58D268DE-E521-4C39-9951-7DC2A3645C34}" dt="2018-09-21T04:23:55.261" v="43" actId="20577"/>
          <ac:spMkLst>
            <pc:docMk/>
            <pc:sldMk cId="2283742483" sldId="262"/>
            <ac:spMk id="2" creationId="{7E6864B7-B9ED-45D6-A873-DDB744ACF81E}"/>
          </ac:spMkLst>
        </pc:spChg>
        <pc:spChg chg="del">
          <ac:chgData name="Hyun Suk Shin (MTC SEATTLE)" userId="066a5242-16bf-4435-a097-69b4e8274bba" providerId="ADAL" clId="{58D268DE-E521-4C39-9951-7DC2A3645C34}" dt="2018-09-21T04:47:34.590" v="435" actId="478"/>
          <ac:spMkLst>
            <pc:docMk/>
            <pc:sldMk cId="2283742483" sldId="262"/>
            <ac:spMk id="3" creationId="{64716BBE-C7A1-43AA-90F2-775DBF9B856C}"/>
          </ac:spMkLst>
        </pc:spChg>
        <pc:spChg chg="add">
          <ac:chgData name="Hyun Suk Shin (MTC SEATTLE)" userId="066a5242-16bf-4435-a097-69b4e8274bba" providerId="ADAL" clId="{58D268DE-E521-4C39-9951-7DC2A3645C34}" dt="2018-09-21T04:47:35.057" v="436"/>
          <ac:spMkLst>
            <pc:docMk/>
            <pc:sldMk cId="2283742483" sldId="262"/>
            <ac:spMk id="5" creationId="{C33D6CFF-D54F-40DD-B902-39F31ECC4978}"/>
          </ac:spMkLst>
        </pc:spChg>
        <pc:spChg chg="add">
          <ac:chgData name="Hyun Suk Shin (MTC SEATTLE)" userId="066a5242-16bf-4435-a097-69b4e8274bba" providerId="ADAL" clId="{58D268DE-E521-4C39-9951-7DC2A3645C34}" dt="2018-09-21T04:47:35.057" v="436"/>
          <ac:spMkLst>
            <pc:docMk/>
            <pc:sldMk cId="2283742483" sldId="262"/>
            <ac:spMk id="7" creationId="{46792465-1762-4B87-9201-72E270347F72}"/>
          </ac:spMkLst>
        </pc:spChg>
        <pc:spChg chg="add">
          <ac:chgData name="Hyun Suk Shin (MTC SEATTLE)" userId="066a5242-16bf-4435-a097-69b4e8274bba" providerId="ADAL" clId="{58D268DE-E521-4C39-9951-7DC2A3645C34}" dt="2018-09-21T04:47:35.057" v="436"/>
          <ac:spMkLst>
            <pc:docMk/>
            <pc:sldMk cId="2283742483" sldId="262"/>
            <ac:spMk id="8" creationId="{F0B49246-92DB-4EB7-8C9A-A38CF27EE598}"/>
          </ac:spMkLst>
        </pc:spChg>
        <pc:spChg chg="add">
          <ac:chgData name="Hyun Suk Shin (MTC SEATTLE)" userId="066a5242-16bf-4435-a097-69b4e8274bba" providerId="ADAL" clId="{58D268DE-E521-4C39-9951-7DC2A3645C34}" dt="2018-09-21T04:47:35.057" v="436"/>
          <ac:spMkLst>
            <pc:docMk/>
            <pc:sldMk cId="2283742483" sldId="262"/>
            <ac:spMk id="9" creationId="{C1BB557D-4276-4752-97C2-FE2FF163BA5B}"/>
          </ac:spMkLst>
        </pc:spChg>
        <pc:spChg chg="add">
          <ac:chgData name="Hyun Suk Shin (MTC SEATTLE)" userId="066a5242-16bf-4435-a097-69b4e8274bba" providerId="ADAL" clId="{58D268DE-E521-4C39-9951-7DC2A3645C34}" dt="2018-09-21T04:47:35.057" v="436"/>
          <ac:spMkLst>
            <pc:docMk/>
            <pc:sldMk cId="2283742483" sldId="262"/>
            <ac:spMk id="10" creationId="{A8DC2AB6-EB08-4D00-8555-D51953A93FC6}"/>
          </ac:spMkLst>
        </pc:spChg>
        <pc:spChg chg="add">
          <ac:chgData name="Hyun Suk Shin (MTC SEATTLE)" userId="066a5242-16bf-4435-a097-69b4e8274bba" providerId="ADAL" clId="{58D268DE-E521-4C39-9951-7DC2A3645C34}" dt="2018-09-21T04:47:35.057" v="436"/>
          <ac:spMkLst>
            <pc:docMk/>
            <pc:sldMk cId="2283742483" sldId="262"/>
            <ac:spMk id="11" creationId="{9CA54808-E889-4A7F-8608-35D51D92A2C2}"/>
          </ac:spMkLst>
        </pc:spChg>
        <pc:spChg chg="add">
          <ac:chgData name="Hyun Suk Shin (MTC SEATTLE)" userId="066a5242-16bf-4435-a097-69b4e8274bba" providerId="ADAL" clId="{58D268DE-E521-4C39-9951-7DC2A3645C34}" dt="2018-09-21T04:47:35.057" v="436"/>
          <ac:spMkLst>
            <pc:docMk/>
            <pc:sldMk cId="2283742483" sldId="262"/>
            <ac:spMk id="15" creationId="{858D9D60-144C-4456-9446-3C3FDF65E793}"/>
          </ac:spMkLst>
        </pc:spChg>
        <pc:spChg chg="add">
          <ac:chgData name="Hyun Suk Shin (MTC SEATTLE)" userId="066a5242-16bf-4435-a097-69b4e8274bba" providerId="ADAL" clId="{58D268DE-E521-4C39-9951-7DC2A3645C34}" dt="2018-09-21T04:47:35.057" v="436"/>
          <ac:spMkLst>
            <pc:docMk/>
            <pc:sldMk cId="2283742483" sldId="262"/>
            <ac:spMk id="36" creationId="{960DD5A8-C3C8-4307-A9FA-0564C12EC886}"/>
          </ac:spMkLst>
        </pc:spChg>
        <pc:spChg chg="add">
          <ac:chgData name="Hyun Suk Shin (MTC SEATTLE)" userId="066a5242-16bf-4435-a097-69b4e8274bba" providerId="ADAL" clId="{58D268DE-E521-4C39-9951-7DC2A3645C34}" dt="2018-09-21T04:47:35.057" v="436"/>
          <ac:spMkLst>
            <pc:docMk/>
            <pc:sldMk cId="2283742483" sldId="262"/>
            <ac:spMk id="37" creationId="{E7D4962F-3EDF-4F13-88B6-FF1095E9E8AF}"/>
          </ac:spMkLst>
        </pc:spChg>
        <pc:grpChg chg="add">
          <ac:chgData name="Hyun Suk Shin (MTC SEATTLE)" userId="066a5242-16bf-4435-a097-69b4e8274bba" providerId="ADAL" clId="{58D268DE-E521-4C39-9951-7DC2A3645C34}" dt="2018-09-21T04:47:35.057" v="436"/>
          <ac:grpSpMkLst>
            <pc:docMk/>
            <pc:sldMk cId="2283742483" sldId="262"/>
            <ac:grpSpMk id="16" creationId="{366E14E9-BEDF-4BFC-8024-D62B4B16CFD9}"/>
          </ac:grpSpMkLst>
        </pc:grpChg>
        <pc:grpChg chg="add">
          <ac:chgData name="Hyun Suk Shin (MTC SEATTLE)" userId="066a5242-16bf-4435-a097-69b4e8274bba" providerId="ADAL" clId="{58D268DE-E521-4C39-9951-7DC2A3645C34}" dt="2018-09-21T04:47:35.057" v="436"/>
          <ac:grpSpMkLst>
            <pc:docMk/>
            <pc:sldMk cId="2283742483" sldId="262"/>
            <ac:grpSpMk id="19" creationId="{2686A21B-2458-4CF7-90DB-9156A364F448}"/>
          </ac:grpSpMkLst>
        </pc:grpChg>
        <pc:grpChg chg="add del">
          <ac:chgData name="Hyun Suk Shin (MTC SEATTLE)" userId="066a5242-16bf-4435-a097-69b4e8274bba" providerId="ADAL" clId="{58D268DE-E521-4C39-9951-7DC2A3645C34}" dt="2018-09-21T04:47:57.115" v="441" actId="478"/>
          <ac:grpSpMkLst>
            <pc:docMk/>
            <pc:sldMk cId="2283742483" sldId="262"/>
            <ac:grpSpMk id="22" creationId="{54B83861-3C0A-4393-B757-077978AE0D3D}"/>
          </ac:grpSpMkLst>
        </pc:grpChg>
        <pc:grpChg chg="add">
          <ac:chgData name="Hyun Suk Shin (MTC SEATTLE)" userId="066a5242-16bf-4435-a097-69b4e8274bba" providerId="ADAL" clId="{58D268DE-E521-4C39-9951-7DC2A3645C34}" dt="2018-09-21T04:47:35.057" v="436"/>
          <ac:grpSpMkLst>
            <pc:docMk/>
            <pc:sldMk cId="2283742483" sldId="262"/>
            <ac:grpSpMk id="25" creationId="{16AB1A9D-3CD3-41C9-B5E0-4609AEC7E04A}"/>
          </ac:grpSpMkLst>
        </pc:grpChg>
        <pc:grpChg chg="add">
          <ac:chgData name="Hyun Suk Shin (MTC SEATTLE)" userId="066a5242-16bf-4435-a097-69b4e8274bba" providerId="ADAL" clId="{58D268DE-E521-4C39-9951-7DC2A3645C34}" dt="2018-09-21T04:47:35.057" v="436"/>
          <ac:grpSpMkLst>
            <pc:docMk/>
            <pc:sldMk cId="2283742483" sldId="262"/>
            <ac:grpSpMk id="28" creationId="{C2BC92A2-8F6C-40DF-80EE-ED3876272D70}"/>
          </ac:grpSpMkLst>
        </pc:grpChg>
        <pc:grpChg chg="add">
          <ac:chgData name="Hyun Suk Shin (MTC SEATTLE)" userId="066a5242-16bf-4435-a097-69b4e8274bba" providerId="ADAL" clId="{58D268DE-E521-4C39-9951-7DC2A3645C34}" dt="2018-09-21T04:47:35.057" v="436"/>
          <ac:grpSpMkLst>
            <pc:docMk/>
            <pc:sldMk cId="2283742483" sldId="262"/>
            <ac:grpSpMk id="32" creationId="{02BC60DF-62EB-4AAC-A1AC-D69E52688F6F}"/>
          </ac:grpSpMkLst>
        </pc:grpChg>
        <pc:picChg chg="add">
          <ac:chgData name="Hyun Suk Shin (MTC SEATTLE)" userId="066a5242-16bf-4435-a097-69b4e8274bba" providerId="ADAL" clId="{58D268DE-E521-4C39-9951-7DC2A3645C34}" dt="2018-09-21T04:47:35.057" v="436"/>
          <ac:picMkLst>
            <pc:docMk/>
            <pc:sldMk cId="2283742483" sldId="262"/>
            <ac:picMk id="6" creationId="{2B63D477-274D-4E99-B43D-EA3D299B5E5C}"/>
          </ac:picMkLst>
        </pc:picChg>
        <pc:picChg chg="add">
          <ac:chgData name="Hyun Suk Shin (MTC SEATTLE)" userId="066a5242-16bf-4435-a097-69b4e8274bba" providerId="ADAL" clId="{58D268DE-E521-4C39-9951-7DC2A3645C34}" dt="2018-09-21T04:47:35.057" v="436"/>
          <ac:picMkLst>
            <pc:docMk/>
            <pc:sldMk cId="2283742483" sldId="262"/>
            <ac:picMk id="31" creationId="{744AF51C-4A93-44DB-A84C-CF0174DD34E8}"/>
          </ac:picMkLst>
        </pc:picChg>
        <pc:picChg chg="add del">
          <ac:chgData name="Hyun Suk Shin (MTC SEATTLE)" userId="066a5242-16bf-4435-a097-69b4e8274bba" providerId="ADAL" clId="{58D268DE-E521-4C39-9951-7DC2A3645C34}" dt="2018-09-21T04:47:48.074" v="439" actId="478"/>
          <ac:picMkLst>
            <pc:docMk/>
            <pc:sldMk cId="2283742483" sldId="262"/>
            <ac:picMk id="38" creationId="{91BD670D-87DA-4874-AAD2-819173F26162}"/>
          </ac:picMkLst>
        </pc:picChg>
        <pc:picChg chg="add del">
          <ac:chgData name="Hyun Suk Shin (MTC SEATTLE)" userId="066a5242-16bf-4435-a097-69b4e8274bba" providerId="ADAL" clId="{58D268DE-E521-4C39-9951-7DC2A3645C34}" dt="2018-09-21T04:47:48.074" v="439" actId="478"/>
          <ac:picMkLst>
            <pc:docMk/>
            <pc:sldMk cId="2283742483" sldId="262"/>
            <ac:picMk id="39" creationId="{446F9E5E-5923-41E6-9CD6-5DADB776FCB2}"/>
          </ac:picMkLst>
        </pc:picChg>
        <pc:picChg chg="add del mod">
          <ac:chgData name="Hyun Suk Shin (MTC SEATTLE)" userId="066a5242-16bf-4435-a097-69b4e8274bba" providerId="ADAL" clId="{58D268DE-E521-4C39-9951-7DC2A3645C34}" dt="2018-09-21T04:51:54.889" v="483" actId="478"/>
          <ac:picMkLst>
            <pc:docMk/>
            <pc:sldMk cId="2283742483" sldId="262"/>
            <ac:picMk id="41" creationId="{D225628A-671D-4C86-B3EE-D3797FF5FBEC}"/>
          </ac:picMkLst>
        </pc:picChg>
        <pc:cxnChg chg="add del">
          <ac:chgData name="Hyun Suk Shin (MTC SEATTLE)" userId="066a5242-16bf-4435-a097-69b4e8274bba" providerId="ADAL" clId="{58D268DE-E521-4C39-9951-7DC2A3645C34}" dt="2018-09-21T04:56:16.796" v="502" actId="478"/>
          <ac:cxnSpMkLst>
            <pc:docMk/>
            <pc:sldMk cId="2283742483" sldId="262"/>
            <ac:cxnSpMk id="12" creationId="{E8D37973-C2B9-4277-B762-5FAF49F584E5}"/>
          </ac:cxnSpMkLst>
        </pc:cxnChg>
        <pc:cxnChg chg="add del">
          <ac:chgData name="Hyun Suk Shin (MTC SEATTLE)" userId="066a5242-16bf-4435-a097-69b4e8274bba" providerId="ADAL" clId="{58D268DE-E521-4C39-9951-7DC2A3645C34}" dt="2018-09-21T04:47:44.297" v="438" actId="478"/>
          <ac:cxnSpMkLst>
            <pc:docMk/>
            <pc:sldMk cId="2283742483" sldId="262"/>
            <ac:cxnSpMk id="13" creationId="{13012E08-EDFA-4944-9526-F9CAA05AB973}"/>
          </ac:cxnSpMkLst>
        </pc:cxnChg>
        <pc:cxnChg chg="add del">
          <ac:chgData name="Hyun Suk Shin (MTC SEATTLE)" userId="066a5242-16bf-4435-a097-69b4e8274bba" providerId="ADAL" clId="{58D268DE-E521-4C39-9951-7DC2A3645C34}" dt="2018-09-21T04:56:19.389" v="503" actId="478"/>
          <ac:cxnSpMkLst>
            <pc:docMk/>
            <pc:sldMk cId="2283742483" sldId="262"/>
            <ac:cxnSpMk id="14" creationId="{DC5FD013-EEA2-417A-9B47-AC38E689795F}"/>
          </ac:cxnSpMkLst>
        </pc:cxnChg>
        <pc:cxnChg chg="add del">
          <ac:chgData name="Hyun Suk Shin (MTC SEATTLE)" userId="066a5242-16bf-4435-a097-69b4e8274bba" providerId="ADAL" clId="{58D268DE-E521-4C39-9951-7DC2A3645C34}" dt="2018-09-21T04:47:38.664" v="437" actId="478"/>
          <ac:cxnSpMkLst>
            <pc:docMk/>
            <pc:sldMk cId="2283742483" sldId="262"/>
            <ac:cxnSpMk id="35" creationId="{A2F8545A-2F17-4FFF-BBCC-71C99EEB148D}"/>
          </ac:cxnSpMkLst>
        </pc:cxnChg>
        <pc:cxnChg chg="add mod">
          <ac:chgData name="Hyun Suk Shin (MTC SEATTLE)" userId="066a5242-16bf-4435-a097-69b4e8274bba" providerId="ADAL" clId="{58D268DE-E521-4C39-9951-7DC2A3645C34}" dt="2018-09-21T04:57:40.186" v="536" actId="14100"/>
          <ac:cxnSpMkLst>
            <pc:docMk/>
            <pc:sldMk cId="2283742483" sldId="262"/>
            <ac:cxnSpMk id="42" creationId="{99709FAF-175E-4097-80FB-69B5918E1657}"/>
          </ac:cxnSpMkLst>
        </pc:cxnChg>
      </pc:sldChg>
      <pc:sldChg chg="addSp delSp modSp add ord">
        <pc:chgData name="Hyun Suk Shin (MTC SEATTLE)" userId="066a5242-16bf-4435-a097-69b4e8274bba" providerId="ADAL" clId="{58D268DE-E521-4C39-9951-7DC2A3645C34}" dt="2018-09-21T05:00:26.473" v="566" actId="13822"/>
        <pc:sldMkLst>
          <pc:docMk/>
          <pc:sldMk cId="1991542469" sldId="263"/>
        </pc:sldMkLst>
        <pc:spChg chg="mod">
          <ac:chgData name="Hyun Suk Shin (MTC SEATTLE)" userId="066a5242-16bf-4435-a097-69b4e8274bba" providerId="ADAL" clId="{58D268DE-E521-4C39-9951-7DC2A3645C34}" dt="2018-09-21T04:24:07.228" v="67" actId="20577"/>
          <ac:spMkLst>
            <pc:docMk/>
            <pc:sldMk cId="1991542469" sldId="263"/>
            <ac:spMk id="2" creationId="{2AF20366-1FEA-4233-9ACA-439C2892C536}"/>
          </ac:spMkLst>
        </pc:spChg>
        <pc:spChg chg="del">
          <ac:chgData name="Hyun Suk Shin (MTC SEATTLE)" userId="066a5242-16bf-4435-a097-69b4e8274bba" providerId="ADAL" clId="{58D268DE-E521-4C39-9951-7DC2A3645C34}" dt="2018-09-21T04:52:29.838" v="488" actId="478"/>
          <ac:spMkLst>
            <pc:docMk/>
            <pc:sldMk cId="1991542469" sldId="263"/>
            <ac:spMk id="3" creationId="{DB5BBDD9-C409-4BFB-B3E8-82EBB6CEDFCA}"/>
          </ac:spMkLst>
        </pc:spChg>
        <pc:spChg chg="add del">
          <ac:chgData name="Hyun Suk Shin (MTC SEATTLE)" userId="066a5242-16bf-4435-a097-69b4e8274bba" providerId="ADAL" clId="{58D268DE-E521-4C39-9951-7DC2A3645C34}" dt="2018-09-21T04:52:25.990" v="485"/>
          <ac:spMkLst>
            <pc:docMk/>
            <pc:sldMk cId="1991542469" sldId="263"/>
            <ac:spMk id="5" creationId="{30AC432B-2D92-4150-BB46-4AEF796590C4}"/>
          </ac:spMkLst>
        </pc:spChg>
        <pc:spChg chg="add del">
          <ac:chgData name="Hyun Suk Shin (MTC SEATTLE)" userId="066a5242-16bf-4435-a097-69b4e8274bba" providerId="ADAL" clId="{58D268DE-E521-4C39-9951-7DC2A3645C34}" dt="2018-09-21T04:52:25.990" v="485"/>
          <ac:spMkLst>
            <pc:docMk/>
            <pc:sldMk cId="1991542469" sldId="263"/>
            <ac:spMk id="7" creationId="{CD702004-EF95-4E71-BFD7-FCB7F4256CA3}"/>
          </ac:spMkLst>
        </pc:spChg>
        <pc:spChg chg="add del">
          <ac:chgData name="Hyun Suk Shin (MTC SEATTLE)" userId="066a5242-16bf-4435-a097-69b4e8274bba" providerId="ADAL" clId="{58D268DE-E521-4C39-9951-7DC2A3645C34}" dt="2018-09-21T04:52:25.990" v="485"/>
          <ac:spMkLst>
            <pc:docMk/>
            <pc:sldMk cId="1991542469" sldId="263"/>
            <ac:spMk id="8" creationId="{949A2676-C297-4C99-91BE-8DD28A23A165}"/>
          </ac:spMkLst>
        </pc:spChg>
        <pc:spChg chg="add del">
          <ac:chgData name="Hyun Suk Shin (MTC SEATTLE)" userId="066a5242-16bf-4435-a097-69b4e8274bba" providerId="ADAL" clId="{58D268DE-E521-4C39-9951-7DC2A3645C34}" dt="2018-09-21T04:52:25.990" v="485"/>
          <ac:spMkLst>
            <pc:docMk/>
            <pc:sldMk cId="1991542469" sldId="263"/>
            <ac:spMk id="9" creationId="{BA73EF06-EA48-4D42-90A9-8E187C7BD58D}"/>
          </ac:spMkLst>
        </pc:spChg>
        <pc:spChg chg="add del">
          <ac:chgData name="Hyun Suk Shin (MTC SEATTLE)" userId="066a5242-16bf-4435-a097-69b4e8274bba" providerId="ADAL" clId="{58D268DE-E521-4C39-9951-7DC2A3645C34}" dt="2018-09-21T04:52:25.990" v="485"/>
          <ac:spMkLst>
            <pc:docMk/>
            <pc:sldMk cId="1991542469" sldId="263"/>
            <ac:spMk id="10" creationId="{0E787177-647E-4BA2-B92B-24222020E126}"/>
          </ac:spMkLst>
        </pc:spChg>
        <pc:spChg chg="add del">
          <ac:chgData name="Hyun Suk Shin (MTC SEATTLE)" userId="066a5242-16bf-4435-a097-69b4e8274bba" providerId="ADAL" clId="{58D268DE-E521-4C39-9951-7DC2A3645C34}" dt="2018-09-21T04:52:25.990" v="485"/>
          <ac:spMkLst>
            <pc:docMk/>
            <pc:sldMk cId="1991542469" sldId="263"/>
            <ac:spMk id="11" creationId="{71B7D58A-77FD-4EDA-8716-B4A4E0AFAE78}"/>
          </ac:spMkLst>
        </pc:spChg>
        <pc:spChg chg="add del">
          <ac:chgData name="Hyun Suk Shin (MTC SEATTLE)" userId="066a5242-16bf-4435-a097-69b4e8274bba" providerId="ADAL" clId="{58D268DE-E521-4C39-9951-7DC2A3645C34}" dt="2018-09-21T04:52:25.990" v="485"/>
          <ac:spMkLst>
            <pc:docMk/>
            <pc:sldMk cId="1991542469" sldId="263"/>
            <ac:spMk id="14" creationId="{9B2ED7A5-41B8-4082-8AAC-8B18654FF439}"/>
          </ac:spMkLst>
        </pc:spChg>
        <pc:spChg chg="add del">
          <ac:chgData name="Hyun Suk Shin (MTC SEATTLE)" userId="066a5242-16bf-4435-a097-69b4e8274bba" providerId="ADAL" clId="{58D268DE-E521-4C39-9951-7DC2A3645C34}" dt="2018-09-21T04:52:25.990" v="485"/>
          <ac:spMkLst>
            <pc:docMk/>
            <pc:sldMk cId="1991542469" sldId="263"/>
            <ac:spMk id="31" creationId="{27CBCEEE-3B66-4DD7-BC0D-F5325394FA33}"/>
          </ac:spMkLst>
        </pc:spChg>
        <pc:spChg chg="add del">
          <ac:chgData name="Hyun Suk Shin (MTC SEATTLE)" userId="066a5242-16bf-4435-a097-69b4e8274bba" providerId="ADAL" clId="{58D268DE-E521-4C39-9951-7DC2A3645C34}" dt="2018-09-21T04:52:25.990" v="485"/>
          <ac:spMkLst>
            <pc:docMk/>
            <pc:sldMk cId="1991542469" sldId="263"/>
            <ac:spMk id="32" creationId="{299B67A9-C0AF-423A-AF32-7B679B2435FF}"/>
          </ac:spMkLst>
        </pc:spChg>
        <pc:spChg chg="add del">
          <ac:chgData name="Hyun Suk Shin (MTC SEATTLE)" userId="066a5242-16bf-4435-a097-69b4e8274bba" providerId="ADAL" clId="{58D268DE-E521-4C39-9951-7DC2A3645C34}" dt="2018-09-21T04:52:28.481" v="487"/>
          <ac:spMkLst>
            <pc:docMk/>
            <pc:sldMk cId="1991542469" sldId="263"/>
            <ac:spMk id="33" creationId="{D6BAF2B0-D953-4770-8FDC-340F43B97EDC}"/>
          </ac:spMkLst>
        </pc:spChg>
        <pc:spChg chg="add del">
          <ac:chgData name="Hyun Suk Shin (MTC SEATTLE)" userId="066a5242-16bf-4435-a097-69b4e8274bba" providerId="ADAL" clId="{58D268DE-E521-4C39-9951-7DC2A3645C34}" dt="2018-09-21T04:52:28.481" v="487"/>
          <ac:spMkLst>
            <pc:docMk/>
            <pc:sldMk cId="1991542469" sldId="263"/>
            <ac:spMk id="35" creationId="{0A131673-FDF5-453F-B018-1FFC3395F4EC}"/>
          </ac:spMkLst>
        </pc:spChg>
        <pc:spChg chg="add del">
          <ac:chgData name="Hyun Suk Shin (MTC SEATTLE)" userId="066a5242-16bf-4435-a097-69b4e8274bba" providerId="ADAL" clId="{58D268DE-E521-4C39-9951-7DC2A3645C34}" dt="2018-09-21T04:52:28.481" v="487"/>
          <ac:spMkLst>
            <pc:docMk/>
            <pc:sldMk cId="1991542469" sldId="263"/>
            <ac:spMk id="36" creationId="{03503343-48D2-4AE3-9381-BE833DE0469A}"/>
          </ac:spMkLst>
        </pc:spChg>
        <pc:spChg chg="add del">
          <ac:chgData name="Hyun Suk Shin (MTC SEATTLE)" userId="066a5242-16bf-4435-a097-69b4e8274bba" providerId="ADAL" clId="{58D268DE-E521-4C39-9951-7DC2A3645C34}" dt="2018-09-21T04:52:28.481" v="487"/>
          <ac:spMkLst>
            <pc:docMk/>
            <pc:sldMk cId="1991542469" sldId="263"/>
            <ac:spMk id="37" creationId="{73F94FF5-32BD-4D81-B223-A44A80E5BC55}"/>
          </ac:spMkLst>
        </pc:spChg>
        <pc:spChg chg="add del">
          <ac:chgData name="Hyun Suk Shin (MTC SEATTLE)" userId="066a5242-16bf-4435-a097-69b4e8274bba" providerId="ADAL" clId="{58D268DE-E521-4C39-9951-7DC2A3645C34}" dt="2018-09-21T04:52:28.481" v="487"/>
          <ac:spMkLst>
            <pc:docMk/>
            <pc:sldMk cId="1991542469" sldId="263"/>
            <ac:spMk id="38" creationId="{3C8DFFF3-C976-429D-B951-65C85D6A4D9A}"/>
          </ac:spMkLst>
        </pc:spChg>
        <pc:spChg chg="add del">
          <ac:chgData name="Hyun Suk Shin (MTC SEATTLE)" userId="066a5242-16bf-4435-a097-69b4e8274bba" providerId="ADAL" clId="{58D268DE-E521-4C39-9951-7DC2A3645C34}" dt="2018-09-21T04:52:28.481" v="487"/>
          <ac:spMkLst>
            <pc:docMk/>
            <pc:sldMk cId="1991542469" sldId="263"/>
            <ac:spMk id="39" creationId="{CFC37A1B-C3D1-4B98-92D2-125E369AB7E4}"/>
          </ac:spMkLst>
        </pc:spChg>
        <pc:spChg chg="add del">
          <ac:chgData name="Hyun Suk Shin (MTC SEATTLE)" userId="066a5242-16bf-4435-a097-69b4e8274bba" providerId="ADAL" clId="{58D268DE-E521-4C39-9951-7DC2A3645C34}" dt="2018-09-21T04:52:28.481" v="487"/>
          <ac:spMkLst>
            <pc:docMk/>
            <pc:sldMk cId="1991542469" sldId="263"/>
            <ac:spMk id="42" creationId="{60789B05-9A46-442C-A1C2-C19071A52396}"/>
          </ac:spMkLst>
        </pc:spChg>
        <pc:spChg chg="add del">
          <ac:chgData name="Hyun Suk Shin (MTC SEATTLE)" userId="066a5242-16bf-4435-a097-69b4e8274bba" providerId="ADAL" clId="{58D268DE-E521-4C39-9951-7DC2A3645C34}" dt="2018-09-21T04:52:28.481" v="487"/>
          <ac:spMkLst>
            <pc:docMk/>
            <pc:sldMk cId="1991542469" sldId="263"/>
            <ac:spMk id="59" creationId="{82DC09B2-FD93-4F61-9F71-681254CC22A8}"/>
          </ac:spMkLst>
        </pc:spChg>
        <pc:spChg chg="add del">
          <ac:chgData name="Hyun Suk Shin (MTC SEATTLE)" userId="066a5242-16bf-4435-a097-69b4e8274bba" providerId="ADAL" clId="{58D268DE-E521-4C39-9951-7DC2A3645C34}" dt="2018-09-21T04:52:28.481" v="487"/>
          <ac:spMkLst>
            <pc:docMk/>
            <pc:sldMk cId="1991542469" sldId="263"/>
            <ac:spMk id="60" creationId="{BE41066B-62F0-4C05-9236-E83FAEC82DE7}"/>
          </ac:spMkLst>
        </pc:spChg>
        <pc:spChg chg="add">
          <ac:chgData name="Hyun Suk Shin (MTC SEATTLE)" userId="066a5242-16bf-4435-a097-69b4e8274bba" providerId="ADAL" clId="{58D268DE-E521-4C39-9951-7DC2A3645C34}" dt="2018-09-21T04:52:30.366" v="489"/>
          <ac:spMkLst>
            <pc:docMk/>
            <pc:sldMk cId="1991542469" sldId="263"/>
            <ac:spMk id="61" creationId="{A7267E92-5DED-4765-BD96-565DD2E899F3}"/>
          </ac:spMkLst>
        </pc:spChg>
        <pc:spChg chg="add">
          <ac:chgData name="Hyun Suk Shin (MTC SEATTLE)" userId="066a5242-16bf-4435-a097-69b4e8274bba" providerId="ADAL" clId="{58D268DE-E521-4C39-9951-7DC2A3645C34}" dt="2018-09-21T04:52:30.366" v="489"/>
          <ac:spMkLst>
            <pc:docMk/>
            <pc:sldMk cId="1991542469" sldId="263"/>
            <ac:spMk id="63" creationId="{248648A8-4293-4289-82D1-BFE391C95518}"/>
          </ac:spMkLst>
        </pc:spChg>
        <pc:spChg chg="add">
          <ac:chgData name="Hyun Suk Shin (MTC SEATTLE)" userId="066a5242-16bf-4435-a097-69b4e8274bba" providerId="ADAL" clId="{58D268DE-E521-4C39-9951-7DC2A3645C34}" dt="2018-09-21T04:52:30.366" v="489"/>
          <ac:spMkLst>
            <pc:docMk/>
            <pc:sldMk cId="1991542469" sldId="263"/>
            <ac:spMk id="64" creationId="{074E79BD-D510-48F7-A78B-6DBE30810B52}"/>
          </ac:spMkLst>
        </pc:spChg>
        <pc:spChg chg="add">
          <ac:chgData name="Hyun Suk Shin (MTC SEATTLE)" userId="066a5242-16bf-4435-a097-69b4e8274bba" providerId="ADAL" clId="{58D268DE-E521-4C39-9951-7DC2A3645C34}" dt="2018-09-21T04:52:30.366" v="489"/>
          <ac:spMkLst>
            <pc:docMk/>
            <pc:sldMk cId="1991542469" sldId="263"/>
            <ac:spMk id="65" creationId="{3A532C60-5607-4E29-98A5-D4AB27999949}"/>
          </ac:spMkLst>
        </pc:spChg>
        <pc:spChg chg="add">
          <ac:chgData name="Hyun Suk Shin (MTC SEATTLE)" userId="066a5242-16bf-4435-a097-69b4e8274bba" providerId="ADAL" clId="{58D268DE-E521-4C39-9951-7DC2A3645C34}" dt="2018-09-21T04:52:30.366" v="489"/>
          <ac:spMkLst>
            <pc:docMk/>
            <pc:sldMk cId="1991542469" sldId="263"/>
            <ac:spMk id="66" creationId="{4664E4C9-2573-4E34-99A9-6BDE38034F74}"/>
          </ac:spMkLst>
        </pc:spChg>
        <pc:spChg chg="add">
          <ac:chgData name="Hyun Suk Shin (MTC SEATTLE)" userId="066a5242-16bf-4435-a097-69b4e8274bba" providerId="ADAL" clId="{58D268DE-E521-4C39-9951-7DC2A3645C34}" dt="2018-09-21T04:52:30.366" v="489"/>
          <ac:spMkLst>
            <pc:docMk/>
            <pc:sldMk cId="1991542469" sldId="263"/>
            <ac:spMk id="67" creationId="{D8CC4D7E-B768-48D3-BE9E-76B5AFD61713}"/>
          </ac:spMkLst>
        </pc:spChg>
        <pc:spChg chg="add">
          <ac:chgData name="Hyun Suk Shin (MTC SEATTLE)" userId="066a5242-16bf-4435-a097-69b4e8274bba" providerId="ADAL" clId="{58D268DE-E521-4C39-9951-7DC2A3645C34}" dt="2018-09-21T04:52:30.366" v="489"/>
          <ac:spMkLst>
            <pc:docMk/>
            <pc:sldMk cId="1991542469" sldId="263"/>
            <ac:spMk id="70" creationId="{62D67ACC-A06A-4C1B-BDBC-E710A5675FD0}"/>
          </ac:spMkLst>
        </pc:spChg>
        <pc:spChg chg="add">
          <ac:chgData name="Hyun Suk Shin (MTC SEATTLE)" userId="066a5242-16bf-4435-a097-69b4e8274bba" providerId="ADAL" clId="{58D268DE-E521-4C39-9951-7DC2A3645C34}" dt="2018-09-21T04:52:30.366" v="489"/>
          <ac:spMkLst>
            <pc:docMk/>
            <pc:sldMk cId="1991542469" sldId="263"/>
            <ac:spMk id="87" creationId="{D8719C8C-EE2D-4C7D-A86C-4DA6A1F1762D}"/>
          </ac:spMkLst>
        </pc:spChg>
        <pc:spChg chg="add">
          <ac:chgData name="Hyun Suk Shin (MTC SEATTLE)" userId="066a5242-16bf-4435-a097-69b4e8274bba" providerId="ADAL" clId="{58D268DE-E521-4C39-9951-7DC2A3645C34}" dt="2018-09-21T04:52:30.366" v="489"/>
          <ac:spMkLst>
            <pc:docMk/>
            <pc:sldMk cId="1991542469" sldId="263"/>
            <ac:spMk id="88" creationId="{66A80F45-8960-4BBD-98CE-84349FE453C6}"/>
          </ac:spMkLst>
        </pc:spChg>
        <pc:grpChg chg="add del">
          <ac:chgData name="Hyun Suk Shin (MTC SEATTLE)" userId="066a5242-16bf-4435-a097-69b4e8274bba" providerId="ADAL" clId="{58D268DE-E521-4C39-9951-7DC2A3645C34}" dt="2018-09-21T04:52:25.990" v="485"/>
          <ac:grpSpMkLst>
            <pc:docMk/>
            <pc:sldMk cId="1991542469" sldId="263"/>
            <ac:grpSpMk id="15" creationId="{A6C74E84-BCA9-4C9F-B07C-F0D24664DB1C}"/>
          </ac:grpSpMkLst>
        </pc:grpChg>
        <pc:grpChg chg="add del">
          <ac:chgData name="Hyun Suk Shin (MTC SEATTLE)" userId="066a5242-16bf-4435-a097-69b4e8274bba" providerId="ADAL" clId="{58D268DE-E521-4C39-9951-7DC2A3645C34}" dt="2018-09-21T04:52:25.990" v="485"/>
          <ac:grpSpMkLst>
            <pc:docMk/>
            <pc:sldMk cId="1991542469" sldId="263"/>
            <ac:grpSpMk id="18" creationId="{355FEBDA-DE28-4E07-B8D9-C866E9A3BC2E}"/>
          </ac:grpSpMkLst>
        </pc:grpChg>
        <pc:grpChg chg="add del">
          <ac:chgData name="Hyun Suk Shin (MTC SEATTLE)" userId="066a5242-16bf-4435-a097-69b4e8274bba" providerId="ADAL" clId="{58D268DE-E521-4C39-9951-7DC2A3645C34}" dt="2018-09-21T04:52:25.990" v="485"/>
          <ac:grpSpMkLst>
            <pc:docMk/>
            <pc:sldMk cId="1991542469" sldId="263"/>
            <ac:grpSpMk id="21" creationId="{49CC6B48-B8A4-48C9-AE13-4BE98B1DB0E0}"/>
          </ac:grpSpMkLst>
        </pc:grpChg>
        <pc:grpChg chg="add del">
          <ac:chgData name="Hyun Suk Shin (MTC SEATTLE)" userId="066a5242-16bf-4435-a097-69b4e8274bba" providerId="ADAL" clId="{58D268DE-E521-4C39-9951-7DC2A3645C34}" dt="2018-09-21T04:52:25.990" v="485"/>
          <ac:grpSpMkLst>
            <pc:docMk/>
            <pc:sldMk cId="1991542469" sldId="263"/>
            <ac:grpSpMk id="24" creationId="{B43E106E-1911-4F2A-8554-AC58F17355F4}"/>
          </ac:grpSpMkLst>
        </pc:grpChg>
        <pc:grpChg chg="add del">
          <ac:chgData name="Hyun Suk Shin (MTC SEATTLE)" userId="066a5242-16bf-4435-a097-69b4e8274bba" providerId="ADAL" clId="{58D268DE-E521-4C39-9951-7DC2A3645C34}" dt="2018-09-21T04:52:25.990" v="485"/>
          <ac:grpSpMkLst>
            <pc:docMk/>
            <pc:sldMk cId="1991542469" sldId="263"/>
            <ac:grpSpMk id="28" creationId="{19CB6F4C-4AC3-4992-8600-2B3465F603D0}"/>
          </ac:grpSpMkLst>
        </pc:grpChg>
        <pc:grpChg chg="add del">
          <ac:chgData name="Hyun Suk Shin (MTC SEATTLE)" userId="066a5242-16bf-4435-a097-69b4e8274bba" providerId="ADAL" clId="{58D268DE-E521-4C39-9951-7DC2A3645C34}" dt="2018-09-21T04:52:28.481" v="487"/>
          <ac:grpSpMkLst>
            <pc:docMk/>
            <pc:sldMk cId="1991542469" sldId="263"/>
            <ac:grpSpMk id="43" creationId="{353A1E63-2A87-46D6-98B4-0F5F5993F8E1}"/>
          </ac:grpSpMkLst>
        </pc:grpChg>
        <pc:grpChg chg="add del">
          <ac:chgData name="Hyun Suk Shin (MTC SEATTLE)" userId="066a5242-16bf-4435-a097-69b4e8274bba" providerId="ADAL" clId="{58D268DE-E521-4C39-9951-7DC2A3645C34}" dt="2018-09-21T04:52:28.481" v="487"/>
          <ac:grpSpMkLst>
            <pc:docMk/>
            <pc:sldMk cId="1991542469" sldId="263"/>
            <ac:grpSpMk id="46" creationId="{B8636530-EF4B-46D4-9C63-2CF6C1F9C809}"/>
          </ac:grpSpMkLst>
        </pc:grpChg>
        <pc:grpChg chg="add del">
          <ac:chgData name="Hyun Suk Shin (MTC SEATTLE)" userId="066a5242-16bf-4435-a097-69b4e8274bba" providerId="ADAL" clId="{58D268DE-E521-4C39-9951-7DC2A3645C34}" dt="2018-09-21T04:52:28.481" v="487"/>
          <ac:grpSpMkLst>
            <pc:docMk/>
            <pc:sldMk cId="1991542469" sldId="263"/>
            <ac:grpSpMk id="49" creationId="{B8847614-3A8F-4041-A24D-6C0F99E759D7}"/>
          </ac:grpSpMkLst>
        </pc:grpChg>
        <pc:grpChg chg="add del">
          <ac:chgData name="Hyun Suk Shin (MTC SEATTLE)" userId="066a5242-16bf-4435-a097-69b4e8274bba" providerId="ADAL" clId="{58D268DE-E521-4C39-9951-7DC2A3645C34}" dt="2018-09-21T04:52:28.481" v="487"/>
          <ac:grpSpMkLst>
            <pc:docMk/>
            <pc:sldMk cId="1991542469" sldId="263"/>
            <ac:grpSpMk id="52" creationId="{A5950BBB-C624-47E9-A7A0-D5F34D16A590}"/>
          </ac:grpSpMkLst>
        </pc:grpChg>
        <pc:grpChg chg="add del">
          <ac:chgData name="Hyun Suk Shin (MTC SEATTLE)" userId="066a5242-16bf-4435-a097-69b4e8274bba" providerId="ADAL" clId="{58D268DE-E521-4C39-9951-7DC2A3645C34}" dt="2018-09-21T04:52:28.481" v="487"/>
          <ac:grpSpMkLst>
            <pc:docMk/>
            <pc:sldMk cId="1991542469" sldId="263"/>
            <ac:grpSpMk id="56" creationId="{5FAFA317-978C-4E3A-B044-E44386B0B62D}"/>
          </ac:grpSpMkLst>
        </pc:grpChg>
        <pc:grpChg chg="add">
          <ac:chgData name="Hyun Suk Shin (MTC SEATTLE)" userId="066a5242-16bf-4435-a097-69b4e8274bba" providerId="ADAL" clId="{58D268DE-E521-4C39-9951-7DC2A3645C34}" dt="2018-09-21T04:52:30.366" v="489"/>
          <ac:grpSpMkLst>
            <pc:docMk/>
            <pc:sldMk cId="1991542469" sldId="263"/>
            <ac:grpSpMk id="71" creationId="{DF425E65-5C0A-4E46-ACD9-A8865E89432E}"/>
          </ac:grpSpMkLst>
        </pc:grpChg>
        <pc:grpChg chg="add">
          <ac:chgData name="Hyun Suk Shin (MTC SEATTLE)" userId="066a5242-16bf-4435-a097-69b4e8274bba" providerId="ADAL" clId="{58D268DE-E521-4C39-9951-7DC2A3645C34}" dt="2018-09-21T04:52:30.366" v="489"/>
          <ac:grpSpMkLst>
            <pc:docMk/>
            <pc:sldMk cId="1991542469" sldId="263"/>
            <ac:grpSpMk id="74" creationId="{F7621F08-89C6-41F0-8B09-BDCD6A9DC504}"/>
          </ac:grpSpMkLst>
        </pc:grpChg>
        <pc:grpChg chg="add">
          <ac:chgData name="Hyun Suk Shin (MTC SEATTLE)" userId="066a5242-16bf-4435-a097-69b4e8274bba" providerId="ADAL" clId="{58D268DE-E521-4C39-9951-7DC2A3645C34}" dt="2018-09-21T04:52:30.366" v="489"/>
          <ac:grpSpMkLst>
            <pc:docMk/>
            <pc:sldMk cId="1991542469" sldId="263"/>
            <ac:grpSpMk id="77" creationId="{5DB3F1CE-9FAA-4623-8592-7EBB630B96AE}"/>
          </ac:grpSpMkLst>
        </pc:grpChg>
        <pc:grpChg chg="add">
          <ac:chgData name="Hyun Suk Shin (MTC SEATTLE)" userId="066a5242-16bf-4435-a097-69b4e8274bba" providerId="ADAL" clId="{58D268DE-E521-4C39-9951-7DC2A3645C34}" dt="2018-09-21T04:52:30.366" v="489"/>
          <ac:grpSpMkLst>
            <pc:docMk/>
            <pc:sldMk cId="1991542469" sldId="263"/>
            <ac:grpSpMk id="80" creationId="{94C6900D-DD3B-4CBF-A289-5B2E116D28A4}"/>
          </ac:grpSpMkLst>
        </pc:grpChg>
        <pc:grpChg chg="add">
          <ac:chgData name="Hyun Suk Shin (MTC SEATTLE)" userId="066a5242-16bf-4435-a097-69b4e8274bba" providerId="ADAL" clId="{58D268DE-E521-4C39-9951-7DC2A3645C34}" dt="2018-09-21T04:52:30.366" v="489"/>
          <ac:grpSpMkLst>
            <pc:docMk/>
            <pc:sldMk cId="1991542469" sldId="263"/>
            <ac:grpSpMk id="84" creationId="{075BE647-A978-497D-A504-934979F15B0F}"/>
          </ac:grpSpMkLst>
        </pc:grpChg>
        <pc:grpChg chg="add mod">
          <ac:chgData name="Hyun Suk Shin (MTC SEATTLE)" userId="066a5242-16bf-4435-a097-69b4e8274bba" providerId="ADAL" clId="{58D268DE-E521-4C39-9951-7DC2A3645C34}" dt="2018-09-21T04:54:01.325" v="495" actId="1076"/>
          <ac:grpSpMkLst>
            <pc:docMk/>
            <pc:sldMk cId="1991542469" sldId="263"/>
            <ac:grpSpMk id="89" creationId="{1DC73DA1-C2B4-4B2B-9B42-21D51D868B83}"/>
          </ac:grpSpMkLst>
        </pc:grpChg>
        <pc:picChg chg="add del">
          <ac:chgData name="Hyun Suk Shin (MTC SEATTLE)" userId="066a5242-16bf-4435-a097-69b4e8274bba" providerId="ADAL" clId="{58D268DE-E521-4C39-9951-7DC2A3645C34}" dt="2018-09-21T04:52:25.990" v="485"/>
          <ac:picMkLst>
            <pc:docMk/>
            <pc:sldMk cId="1991542469" sldId="263"/>
            <ac:picMk id="6" creationId="{6CB1C0E3-EFA2-4694-AA14-8716B55B2992}"/>
          </ac:picMkLst>
        </pc:picChg>
        <pc:picChg chg="add del">
          <ac:chgData name="Hyun Suk Shin (MTC SEATTLE)" userId="066a5242-16bf-4435-a097-69b4e8274bba" providerId="ADAL" clId="{58D268DE-E521-4C39-9951-7DC2A3645C34}" dt="2018-09-21T04:52:25.990" v="485"/>
          <ac:picMkLst>
            <pc:docMk/>
            <pc:sldMk cId="1991542469" sldId="263"/>
            <ac:picMk id="27" creationId="{9C56B8C5-69B1-42CA-BBC2-C9F11DC02277}"/>
          </ac:picMkLst>
        </pc:picChg>
        <pc:picChg chg="add del">
          <ac:chgData name="Hyun Suk Shin (MTC SEATTLE)" userId="066a5242-16bf-4435-a097-69b4e8274bba" providerId="ADAL" clId="{58D268DE-E521-4C39-9951-7DC2A3645C34}" dt="2018-09-21T04:52:28.481" v="487"/>
          <ac:picMkLst>
            <pc:docMk/>
            <pc:sldMk cId="1991542469" sldId="263"/>
            <ac:picMk id="34" creationId="{B5235AB6-1365-406E-B279-BA34A37A4A2C}"/>
          </ac:picMkLst>
        </pc:picChg>
        <pc:picChg chg="add del">
          <ac:chgData name="Hyun Suk Shin (MTC SEATTLE)" userId="066a5242-16bf-4435-a097-69b4e8274bba" providerId="ADAL" clId="{58D268DE-E521-4C39-9951-7DC2A3645C34}" dt="2018-09-21T04:52:28.481" v="487"/>
          <ac:picMkLst>
            <pc:docMk/>
            <pc:sldMk cId="1991542469" sldId="263"/>
            <ac:picMk id="55" creationId="{F76708EC-728C-46CB-94AB-7C744BD85EDD}"/>
          </ac:picMkLst>
        </pc:picChg>
        <pc:picChg chg="add">
          <ac:chgData name="Hyun Suk Shin (MTC SEATTLE)" userId="066a5242-16bf-4435-a097-69b4e8274bba" providerId="ADAL" clId="{58D268DE-E521-4C39-9951-7DC2A3645C34}" dt="2018-09-21T04:52:30.366" v="489"/>
          <ac:picMkLst>
            <pc:docMk/>
            <pc:sldMk cId="1991542469" sldId="263"/>
            <ac:picMk id="62" creationId="{E7FC4BFE-6E01-478C-AD3A-722D9519C03E}"/>
          </ac:picMkLst>
        </pc:picChg>
        <pc:picChg chg="add">
          <ac:chgData name="Hyun Suk Shin (MTC SEATTLE)" userId="066a5242-16bf-4435-a097-69b4e8274bba" providerId="ADAL" clId="{58D268DE-E521-4C39-9951-7DC2A3645C34}" dt="2018-09-21T04:52:30.366" v="489"/>
          <ac:picMkLst>
            <pc:docMk/>
            <pc:sldMk cId="1991542469" sldId="263"/>
            <ac:picMk id="83" creationId="{AE4D6ED6-616E-4CB3-BC3F-A5241A96BF87}"/>
          </ac:picMkLst>
        </pc:picChg>
        <pc:cxnChg chg="add del">
          <ac:chgData name="Hyun Suk Shin (MTC SEATTLE)" userId="066a5242-16bf-4435-a097-69b4e8274bba" providerId="ADAL" clId="{58D268DE-E521-4C39-9951-7DC2A3645C34}" dt="2018-09-21T04:52:25.990" v="485"/>
          <ac:cxnSpMkLst>
            <pc:docMk/>
            <pc:sldMk cId="1991542469" sldId="263"/>
            <ac:cxnSpMk id="12" creationId="{0D5A6BD6-7DB7-49E0-9B10-67E4DEB2B007}"/>
          </ac:cxnSpMkLst>
        </pc:cxnChg>
        <pc:cxnChg chg="add del">
          <ac:chgData name="Hyun Suk Shin (MTC SEATTLE)" userId="066a5242-16bf-4435-a097-69b4e8274bba" providerId="ADAL" clId="{58D268DE-E521-4C39-9951-7DC2A3645C34}" dt="2018-09-21T04:52:25.990" v="485"/>
          <ac:cxnSpMkLst>
            <pc:docMk/>
            <pc:sldMk cId="1991542469" sldId="263"/>
            <ac:cxnSpMk id="13" creationId="{062506CD-F980-47F0-8B6E-95E485B40CF7}"/>
          </ac:cxnSpMkLst>
        </pc:cxnChg>
        <pc:cxnChg chg="add del">
          <ac:chgData name="Hyun Suk Shin (MTC SEATTLE)" userId="066a5242-16bf-4435-a097-69b4e8274bba" providerId="ADAL" clId="{58D268DE-E521-4C39-9951-7DC2A3645C34}" dt="2018-09-21T04:52:28.481" v="487"/>
          <ac:cxnSpMkLst>
            <pc:docMk/>
            <pc:sldMk cId="1991542469" sldId="263"/>
            <ac:cxnSpMk id="40" creationId="{6660D0F3-D500-4E69-AA39-3697C20D1D89}"/>
          </ac:cxnSpMkLst>
        </pc:cxnChg>
        <pc:cxnChg chg="add del">
          <ac:chgData name="Hyun Suk Shin (MTC SEATTLE)" userId="066a5242-16bf-4435-a097-69b4e8274bba" providerId="ADAL" clId="{58D268DE-E521-4C39-9951-7DC2A3645C34}" dt="2018-09-21T04:52:28.481" v="487"/>
          <ac:cxnSpMkLst>
            <pc:docMk/>
            <pc:sldMk cId="1991542469" sldId="263"/>
            <ac:cxnSpMk id="41" creationId="{CBAFCDAA-C894-42D2-8201-2F668CD8C08C}"/>
          </ac:cxnSpMkLst>
        </pc:cxnChg>
        <pc:cxnChg chg="add del">
          <ac:chgData name="Hyun Suk Shin (MTC SEATTLE)" userId="066a5242-16bf-4435-a097-69b4e8274bba" providerId="ADAL" clId="{58D268DE-E521-4C39-9951-7DC2A3645C34}" dt="2018-09-21T04:53:15.336" v="493" actId="478"/>
          <ac:cxnSpMkLst>
            <pc:docMk/>
            <pc:sldMk cId="1991542469" sldId="263"/>
            <ac:cxnSpMk id="68" creationId="{140C464E-13E3-409B-BF29-6CCCC83AF447}"/>
          </ac:cxnSpMkLst>
        </pc:cxnChg>
        <pc:cxnChg chg="add del">
          <ac:chgData name="Hyun Suk Shin (MTC SEATTLE)" userId="066a5242-16bf-4435-a097-69b4e8274bba" providerId="ADAL" clId="{58D268DE-E521-4C39-9951-7DC2A3645C34}" dt="2018-09-21T04:53:17.397" v="494" actId="478"/>
          <ac:cxnSpMkLst>
            <pc:docMk/>
            <pc:sldMk cId="1991542469" sldId="263"/>
            <ac:cxnSpMk id="69" creationId="{8E28FE40-F657-45BC-B766-C96814DF3979}"/>
          </ac:cxnSpMkLst>
        </pc:cxnChg>
        <pc:cxnChg chg="add mod">
          <ac:chgData name="Hyun Suk Shin (MTC SEATTLE)" userId="066a5242-16bf-4435-a097-69b4e8274bba" providerId="ADAL" clId="{58D268DE-E521-4C39-9951-7DC2A3645C34}" dt="2018-09-21T05:00:26.473" v="566" actId="13822"/>
          <ac:cxnSpMkLst>
            <pc:docMk/>
            <pc:sldMk cId="1991542469" sldId="263"/>
            <ac:cxnSpMk id="92" creationId="{30C8AB99-2927-43D7-B0AF-29EE7EFB4C1E}"/>
          </ac:cxnSpMkLst>
        </pc:cxnChg>
      </pc:sldChg>
      <pc:sldChg chg="addSp delSp modSp add">
        <pc:chgData name="Hyun Suk Shin (MTC SEATTLE)" userId="066a5242-16bf-4435-a097-69b4e8274bba" providerId="ADAL" clId="{58D268DE-E521-4C39-9951-7DC2A3645C34}" dt="2018-09-21T05:00:18.384" v="565" actId="13822"/>
        <pc:sldMkLst>
          <pc:docMk/>
          <pc:sldMk cId="1166646050" sldId="264"/>
        </pc:sldMkLst>
        <pc:spChg chg="mod">
          <ac:chgData name="Hyun Suk Shin (MTC SEATTLE)" userId="066a5242-16bf-4435-a097-69b4e8274bba" providerId="ADAL" clId="{58D268DE-E521-4C39-9951-7DC2A3645C34}" dt="2018-09-21T04:24:43.887" v="91" actId="20577"/>
          <ac:spMkLst>
            <pc:docMk/>
            <pc:sldMk cId="1166646050" sldId="264"/>
            <ac:spMk id="2" creationId="{EB121C98-1EA4-4ACE-8817-B3D6E75BCB48}"/>
          </ac:spMkLst>
        </pc:spChg>
        <pc:spChg chg="del">
          <ac:chgData name="Hyun Suk Shin (MTC SEATTLE)" userId="066a5242-16bf-4435-a097-69b4e8274bba" providerId="ADAL" clId="{58D268DE-E521-4C39-9951-7DC2A3645C34}" dt="2018-09-21T04:55:52.434" v="497" actId="478"/>
          <ac:spMkLst>
            <pc:docMk/>
            <pc:sldMk cId="1166646050" sldId="264"/>
            <ac:spMk id="3" creationId="{085EF2F7-DC1A-44EB-A96E-04F40FD1599E}"/>
          </ac:spMkLst>
        </pc:spChg>
        <pc:spChg chg="add">
          <ac:chgData name="Hyun Suk Shin (MTC SEATTLE)" userId="066a5242-16bf-4435-a097-69b4e8274bba" providerId="ADAL" clId="{58D268DE-E521-4C39-9951-7DC2A3645C34}" dt="2018-09-21T04:55:53.104" v="498"/>
          <ac:spMkLst>
            <pc:docMk/>
            <pc:sldMk cId="1166646050" sldId="264"/>
            <ac:spMk id="5" creationId="{901A374F-E220-4BE3-BBB0-4A8099C4815D}"/>
          </ac:spMkLst>
        </pc:spChg>
        <pc:spChg chg="add">
          <ac:chgData name="Hyun Suk Shin (MTC SEATTLE)" userId="066a5242-16bf-4435-a097-69b4e8274bba" providerId="ADAL" clId="{58D268DE-E521-4C39-9951-7DC2A3645C34}" dt="2018-09-21T04:55:53.104" v="498"/>
          <ac:spMkLst>
            <pc:docMk/>
            <pc:sldMk cId="1166646050" sldId="264"/>
            <ac:spMk id="7" creationId="{FCA18B42-CFA3-428D-BD8B-8447A88B824B}"/>
          </ac:spMkLst>
        </pc:spChg>
        <pc:spChg chg="add">
          <ac:chgData name="Hyun Suk Shin (MTC SEATTLE)" userId="066a5242-16bf-4435-a097-69b4e8274bba" providerId="ADAL" clId="{58D268DE-E521-4C39-9951-7DC2A3645C34}" dt="2018-09-21T04:55:53.104" v="498"/>
          <ac:spMkLst>
            <pc:docMk/>
            <pc:sldMk cId="1166646050" sldId="264"/>
            <ac:spMk id="8" creationId="{B5C8E2AE-611C-4FAE-8AE6-F23DD936E05A}"/>
          </ac:spMkLst>
        </pc:spChg>
        <pc:spChg chg="add">
          <ac:chgData name="Hyun Suk Shin (MTC SEATTLE)" userId="066a5242-16bf-4435-a097-69b4e8274bba" providerId="ADAL" clId="{58D268DE-E521-4C39-9951-7DC2A3645C34}" dt="2018-09-21T04:55:53.104" v="498"/>
          <ac:spMkLst>
            <pc:docMk/>
            <pc:sldMk cId="1166646050" sldId="264"/>
            <ac:spMk id="9" creationId="{32C056B2-DAC0-4210-899A-0DD3FE71DBFF}"/>
          </ac:spMkLst>
        </pc:spChg>
        <pc:spChg chg="add">
          <ac:chgData name="Hyun Suk Shin (MTC SEATTLE)" userId="066a5242-16bf-4435-a097-69b4e8274bba" providerId="ADAL" clId="{58D268DE-E521-4C39-9951-7DC2A3645C34}" dt="2018-09-21T04:55:53.104" v="498"/>
          <ac:spMkLst>
            <pc:docMk/>
            <pc:sldMk cId="1166646050" sldId="264"/>
            <ac:spMk id="10" creationId="{D77565BA-EC05-4935-B6C0-36E19D7A0AE5}"/>
          </ac:spMkLst>
        </pc:spChg>
        <pc:spChg chg="add">
          <ac:chgData name="Hyun Suk Shin (MTC SEATTLE)" userId="066a5242-16bf-4435-a097-69b4e8274bba" providerId="ADAL" clId="{58D268DE-E521-4C39-9951-7DC2A3645C34}" dt="2018-09-21T04:55:53.104" v="498"/>
          <ac:spMkLst>
            <pc:docMk/>
            <pc:sldMk cId="1166646050" sldId="264"/>
            <ac:spMk id="11" creationId="{B24C8F5C-B2B7-48E0-9030-A0732434489D}"/>
          </ac:spMkLst>
        </pc:spChg>
        <pc:spChg chg="add">
          <ac:chgData name="Hyun Suk Shin (MTC SEATTLE)" userId="066a5242-16bf-4435-a097-69b4e8274bba" providerId="ADAL" clId="{58D268DE-E521-4C39-9951-7DC2A3645C34}" dt="2018-09-21T04:55:53.104" v="498"/>
          <ac:spMkLst>
            <pc:docMk/>
            <pc:sldMk cId="1166646050" sldId="264"/>
            <ac:spMk id="12" creationId="{A360B252-EED7-4404-AA98-E617E10595BE}"/>
          </ac:spMkLst>
        </pc:spChg>
        <pc:spChg chg="add">
          <ac:chgData name="Hyun Suk Shin (MTC SEATTLE)" userId="066a5242-16bf-4435-a097-69b4e8274bba" providerId="ADAL" clId="{58D268DE-E521-4C39-9951-7DC2A3645C34}" dt="2018-09-21T04:55:53.104" v="498"/>
          <ac:spMkLst>
            <pc:docMk/>
            <pc:sldMk cId="1166646050" sldId="264"/>
            <ac:spMk id="29" creationId="{511B96B3-0B55-4B12-BA0C-3009ED86E754}"/>
          </ac:spMkLst>
        </pc:spChg>
        <pc:spChg chg="add">
          <ac:chgData name="Hyun Suk Shin (MTC SEATTLE)" userId="066a5242-16bf-4435-a097-69b4e8274bba" providerId="ADAL" clId="{58D268DE-E521-4C39-9951-7DC2A3645C34}" dt="2018-09-21T04:55:53.104" v="498"/>
          <ac:spMkLst>
            <pc:docMk/>
            <pc:sldMk cId="1166646050" sldId="264"/>
            <ac:spMk id="30" creationId="{A792D267-517F-44A8-BD1E-0224C0520800}"/>
          </ac:spMkLst>
        </pc:spChg>
        <pc:grpChg chg="add">
          <ac:chgData name="Hyun Suk Shin (MTC SEATTLE)" userId="066a5242-16bf-4435-a097-69b4e8274bba" providerId="ADAL" clId="{58D268DE-E521-4C39-9951-7DC2A3645C34}" dt="2018-09-21T04:55:53.104" v="498"/>
          <ac:grpSpMkLst>
            <pc:docMk/>
            <pc:sldMk cId="1166646050" sldId="264"/>
            <ac:grpSpMk id="13" creationId="{1C708A3A-98BD-4861-9850-34C936D435FB}"/>
          </ac:grpSpMkLst>
        </pc:grpChg>
        <pc:grpChg chg="add">
          <ac:chgData name="Hyun Suk Shin (MTC SEATTLE)" userId="066a5242-16bf-4435-a097-69b4e8274bba" providerId="ADAL" clId="{58D268DE-E521-4C39-9951-7DC2A3645C34}" dt="2018-09-21T04:55:53.104" v="498"/>
          <ac:grpSpMkLst>
            <pc:docMk/>
            <pc:sldMk cId="1166646050" sldId="264"/>
            <ac:grpSpMk id="16" creationId="{98B55D6A-373D-4F0C-BCC4-108B3DFCCCBE}"/>
          </ac:grpSpMkLst>
        </pc:grpChg>
        <pc:grpChg chg="add">
          <ac:chgData name="Hyun Suk Shin (MTC SEATTLE)" userId="066a5242-16bf-4435-a097-69b4e8274bba" providerId="ADAL" clId="{58D268DE-E521-4C39-9951-7DC2A3645C34}" dt="2018-09-21T04:55:53.104" v="498"/>
          <ac:grpSpMkLst>
            <pc:docMk/>
            <pc:sldMk cId="1166646050" sldId="264"/>
            <ac:grpSpMk id="19" creationId="{05AE2C53-3BA2-4A32-92CD-BAE1F85A7AAE}"/>
          </ac:grpSpMkLst>
        </pc:grpChg>
        <pc:grpChg chg="add">
          <ac:chgData name="Hyun Suk Shin (MTC SEATTLE)" userId="066a5242-16bf-4435-a097-69b4e8274bba" providerId="ADAL" clId="{58D268DE-E521-4C39-9951-7DC2A3645C34}" dt="2018-09-21T04:55:53.104" v="498"/>
          <ac:grpSpMkLst>
            <pc:docMk/>
            <pc:sldMk cId="1166646050" sldId="264"/>
            <ac:grpSpMk id="22" creationId="{112EC862-6A18-448C-AA18-6F6CBB6EFAC4}"/>
          </ac:grpSpMkLst>
        </pc:grpChg>
        <pc:grpChg chg="add">
          <ac:chgData name="Hyun Suk Shin (MTC SEATTLE)" userId="066a5242-16bf-4435-a097-69b4e8274bba" providerId="ADAL" clId="{58D268DE-E521-4C39-9951-7DC2A3645C34}" dt="2018-09-21T04:55:53.104" v="498"/>
          <ac:grpSpMkLst>
            <pc:docMk/>
            <pc:sldMk cId="1166646050" sldId="264"/>
            <ac:grpSpMk id="26" creationId="{68EEFA0E-1C64-4FE7-BB5E-66BA12914DAF}"/>
          </ac:grpSpMkLst>
        </pc:grpChg>
        <pc:grpChg chg="add">
          <ac:chgData name="Hyun Suk Shin (MTC SEATTLE)" userId="066a5242-16bf-4435-a097-69b4e8274bba" providerId="ADAL" clId="{58D268DE-E521-4C39-9951-7DC2A3645C34}" dt="2018-09-21T04:55:53.104" v="498"/>
          <ac:grpSpMkLst>
            <pc:docMk/>
            <pc:sldMk cId="1166646050" sldId="264"/>
            <ac:grpSpMk id="31" creationId="{89E7614B-FDE2-42A3-88E7-0A944FD83A62}"/>
          </ac:grpSpMkLst>
        </pc:grpChg>
        <pc:picChg chg="add">
          <ac:chgData name="Hyun Suk Shin (MTC SEATTLE)" userId="066a5242-16bf-4435-a097-69b4e8274bba" providerId="ADAL" clId="{58D268DE-E521-4C39-9951-7DC2A3645C34}" dt="2018-09-21T04:55:53.104" v="498"/>
          <ac:picMkLst>
            <pc:docMk/>
            <pc:sldMk cId="1166646050" sldId="264"/>
            <ac:picMk id="6" creationId="{E273149E-4D55-4B42-B3DA-113E868679CA}"/>
          </ac:picMkLst>
        </pc:picChg>
        <pc:picChg chg="add">
          <ac:chgData name="Hyun Suk Shin (MTC SEATTLE)" userId="066a5242-16bf-4435-a097-69b4e8274bba" providerId="ADAL" clId="{58D268DE-E521-4C39-9951-7DC2A3645C34}" dt="2018-09-21T04:55:53.104" v="498"/>
          <ac:picMkLst>
            <pc:docMk/>
            <pc:sldMk cId="1166646050" sldId="264"/>
            <ac:picMk id="25" creationId="{50169FB7-1B6C-45E1-886C-72F89DEE93AE}"/>
          </ac:picMkLst>
        </pc:picChg>
        <pc:cxnChg chg="add mod">
          <ac:chgData name="Hyun Suk Shin (MTC SEATTLE)" userId="066a5242-16bf-4435-a097-69b4e8274bba" providerId="ADAL" clId="{58D268DE-E521-4C39-9951-7DC2A3645C34}" dt="2018-09-21T04:59:46.755" v="560" actId="1076"/>
          <ac:cxnSpMkLst>
            <pc:docMk/>
            <pc:sldMk cId="1166646050" sldId="264"/>
            <ac:cxnSpMk id="34" creationId="{47516809-3FD5-4CBA-BC8A-444D092D2CE4}"/>
          </ac:cxnSpMkLst>
        </pc:cxnChg>
        <pc:cxnChg chg="add mod">
          <ac:chgData name="Hyun Suk Shin (MTC SEATTLE)" userId="066a5242-16bf-4435-a097-69b4e8274bba" providerId="ADAL" clId="{58D268DE-E521-4C39-9951-7DC2A3645C34}" dt="2018-09-21T05:00:18.384" v="565" actId="13822"/>
          <ac:cxnSpMkLst>
            <pc:docMk/>
            <pc:sldMk cId="1166646050" sldId="264"/>
            <ac:cxnSpMk id="39" creationId="{EAF49339-BB45-423C-8684-875EBE122235}"/>
          </ac:cxnSpMkLst>
        </pc:cxnChg>
        <pc:cxnChg chg="add mod">
          <ac:chgData name="Hyun Suk Shin (MTC SEATTLE)" userId="066a5242-16bf-4435-a097-69b4e8274bba" providerId="ADAL" clId="{58D268DE-E521-4C39-9951-7DC2A3645C34}" dt="2018-09-21T04:58:49.087" v="551" actId="14100"/>
          <ac:cxnSpMkLst>
            <pc:docMk/>
            <pc:sldMk cId="1166646050" sldId="264"/>
            <ac:cxnSpMk id="40" creationId="{D73C6256-FFA3-4A27-85C0-76D5AE583BAD}"/>
          </ac:cxnSpMkLst>
        </pc:cxnChg>
        <pc:cxnChg chg="add mod">
          <ac:chgData name="Hyun Suk Shin (MTC SEATTLE)" userId="066a5242-16bf-4435-a097-69b4e8274bba" providerId="ADAL" clId="{58D268DE-E521-4C39-9951-7DC2A3645C34}" dt="2018-09-21T05:00:15.444" v="564" actId="13822"/>
          <ac:cxnSpMkLst>
            <pc:docMk/>
            <pc:sldMk cId="1166646050" sldId="264"/>
            <ac:cxnSpMk id="43" creationId="{2D38E30E-8AF8-4DC4-BF1D-DF989A64E028}"/>
          </ac:cxnSpMkLst>
        </pc:cxnChg>
        <pc:cxnChg chg="add mod">
          <ac:chgData name="Hyun Suk Shin (MTC SEATTLE)" userId="066a5242-16bf-4435-a097-69b4e8274bba" providerId="ADAL" clId="{58D268DE-E521-4C39-9951-7DC2A3645C34}" dt="2018-09-21T05:00:15.444" v="564" actId="13822"/>
          <ac:cxnSpMkLst>
            <pc:docMk/>
            <pc:sldMk cId="1166646050" sldId="264"/>
            <ac:cxnSpMk id="49" creationId="{D7228200-E159-4479-83D1-6429329772EB}"/>
          </ac:cxnSpMkLst>
        </pc:cxnChg>
      </pc:sldChg>
      <pc:sldChg chg="add ord">
        <pc:chgData name="Hyun Suk Shin (MTC SEATTLE)" userId="066a5242-16bf-4435-a097-69b4e8274bba" providerId="ADAL" clId="{58D268DE-E521-4C39-9951-7DC2A3645C34}" dt="2018-09-21T04:53:01.158" v="492"/>
        <pc:sldMkLst>
          <pc:docMk/>
          <pc:sldMk cId="3559573719" sldId="265"/>
        </pc:sldMkLst>
      </pc:sldChg>
      <pc:sldChg chg="add">
        <pc:chgData name="Hyun Suk Shin (MTC SEATTLE)" userId="066a5242-16bf-4435-a097-69b4e8274bba" providerId="ADAL" clId="{58D268DE-E521-4C39-9951-7DC2A3645C34}" dt="2018-09-21T04:23:59.256" v="46"/>
        <pc:sldMkLst>
          <pc:docMk/>
          <pc:sldMk cId="4030739361" sldId="266"/>
        </pc:sldMkLst>
      </pc:sldChg>
      <pc:sldChg chg="addSp modSp add del">
        <pc:chgData name="Hyun Suk Shin (MTC SEATTLE)" userId="066a5242-16bf-4435-a097-69b4e8274bba" providerId="ADAL" clId="{58D268DE-E521-4C39-9951-7DC2A3645C34}" dt="2018-09-21T04:45:50.100" v="416" actId="2696"/>
        <pc:sldMkLst>
          <pc:docMk/>
          <pc:sldMk cId="1785384328" sldId="267"/>
        </pc:sldMkLst>
        <pc:spChg chg="mod">
          <ac:chgData name="Hyun Suk Shin (MTC SEATTLE)" userId="066a5242-16bf-4435-a097-69b4e8274bba" providerId="ADAL" clId="{58D268DE-E521-4C39-9951-7DC2A3645C34}" dt="2018-09-21T04:25:06.406" v="111" actId="20577"/>
          <ac:spMkLst>
            <pc:docMk/>
            <pc:sldMk cId="1785384328" sldId="267"/>
            <ac:spMk id="2" creationId="{324D7F30-4543-4918-82E8-FE480A337178}"/>
          </ac:spMkLst>
        </pc:spChg>
        <pc:picChg chg="add mod">
          <ac:chgData name="Hyun Suk Shin (MTC SEATTLE)" userId="066a5242-16bf-4435-a097-69b4e8274bba" providerId="ADAL" clId="{58D268DE-E521-4C39-9951-7DC2A3645C34}" dt="2018-09-21T04:29:04.042" v="113" actId="1076"/>
          <ac:picMkLst>
            <pc:docMk/>
            <pc:sldMk cId="1785384328" sldId="267"/>
            <ac:picMk id="5" creationId="{1FBAA8AC-1009-4BE9-AE52-942E4A07DFB2}"/>
          </ac:picMkLst>
        </pc:picChg>
      </pc:sldChg>
      <pc:sldChg chg="addSp delSp modSp add ord">
        <pc:chgData name="Hyun Suk Shin (MTC SEATTLE)" userId="066a5242-16bf-4435-a097-69b4e8274bba" providerId="ADAL" clId="{58D268DE-E521-4C39-9951-7DC2A3645C34}" dt="2018-09-21T05:00:43.275" v="584" actId="20577"/>
        <pc:sldMkLst>
          <pc:docMk/>
          <pc:sldMk cId="4076291303" sldId="268"/>
        </pc:sldMkLst>
        <pc:spChg chg="mod">
          <ac:chgData name="Hyun Suk Shin (MTC SEATTLE)" userId="066a5242-16bf-4435-a097-69b4e8274bba" providerId="ADAL" clId="{58D268DE-E521-4C39-9951-7DC2A3645C34}" dt="2018-09-21T05:00:43.275" v="584" actId="20577"/>
          <ac:spMkLst>
            <pc:docMk/>
            <pc:sldMk cId="4076291303" sldId="268"/>
            <ac:spMk id="2" creationId="{E68F21F1-5191-4E82-82F2-DF18299C8B90}"/>
          </ac:spMkLst>
        </pc:spChg>
        <pc:spChg chg="del">
          <ac:chgData name="Hyun Suk Shin (MTC SEATTLE)" userId="066a5242-16bf-4435-a097-69b4e8274bba" providerId="ADAL" clId="{58D268DE-E521-4C39-9951-7DC2A3645C34}" dt="2018-09-21T04:29:39.308" v="116" actId="478"/>
          <ac:spMkLst>
            <pc:docMk/>
            <pc:sldMk cId="4076291303" sldId="268"/>
            <ac:spMk id="3" creationId="{415DFC1C-EA32-46AD-83F6-03E676C48CF5}"/>
          </ac:spMkLst>
        </pc:spChg>
        <pc:spChg chg="del">
          <ac:chgData name="Hyun Suk Shin (MTC SEATTLE)" userId="066a5242-16bf-4435-a097-69b4e8274bba" providerId="ADAL" clId="{58D268DE-E521-4C39-9951-7DC2A3645C34}" dt="2018-09-21T04:43:32.957" v="375" actId="478"/>
          <ac:spMkLst>
            <pc:docMk/>
            <pc:sldMk cId="4076291303" sldId="268"/>
            <ac:spMk id="4" creationId="{8B6E0D28-6530-4C35-8FF8-FE306DD4F1A0}"/>
          </ac:spMkLst>
        </pc:spChg>
        <pc:spChg chg="add mod topLvl">
          <ac:chgData name="Hyun Suk Shin (MTC SEATTLE)" userId="066a5242-16bf-4435-a097-69b4e8274bba" providerId="ADAL" clId="{58D268DE-E521-4C39-9951-7DC2A3645C34}" dt="2018-09-21T04:50:58.271" v="481" actId="1076"/>
          <ac:spMkLst>
            <pc:docMk/>
            <pc:sldMk cId="4076291303" sldId="268"/>
            <ac:spMk id="5" creationId="{1C8F9270-B97B-4FD2-A9F4-E481CBBA9B29}"/>
          </ac:spMkLst>
        </pc:spChg>
        <pc:spChg chg="add mod topLvl">
          <ac:chgData name="Hyun Suk Shin (MTC SEATTLE)" userId="066a5242-16bf-4435-a097-69b4e8274bba" providerId="ADAL" clId="{58D268DE-E521-4C39-9951-7DC2A3645C34}" dt="2018-09-21T04:50:58.271" v="481" actId="1076"/>
          <ac:spMkLst>
            <pc:docMk/>
            <pc:sldMk cId="4076291303" sldId="268"/>
            <ac:spMk id="6" creationId="{06E5A3BD-A7B2-42F3-BB8C-425B8CC47799}"/>
          </ac:spMkLst>
        </pc:spChg>
        <pc:spChg chg="add mod topLvl">
          <ac:chgData name="Hyun Suk Shin (MTC SEATTLE)" userId="066a5242-16bf-4435-a097-69b4e8274bba" providerId="ADAL" clId="{58D268DE-E521-4C39-9951-7DC2A3645C34}" dt="2018-09-21T04:50:58.271" v="481" actId="1076"/>
          <ac:spMkLst>
            <pc:docMk/>
            <pc:sldMk cId="4076291303" sldId="268"/>
            <ac:spMk id="7" creationId="{E5083390-E773-4765-9398-B96A8B5A029E}"/>
          </ac:spMkLst>
        </pc:spChg>
        <pc:spChg chg="add mod">
          <ac:chgData name="Hyun Suk Shin (MTC SEATTLE)" userId="066a5242-16bf-4435-a097-69b4e8274bba" providerId="ADAL" clId="{58D268DE-E521-4C39-9951-7DC2A3645C34}" dt="2018-09-21T04:38:50.524" v="330" actId="164"/>
          <ac:spMkLst>
            <pc:docMk/>
            <pc:sldMk cId="4076291303" sldId="268"/>
            <ac:spMk id="8" creationId="{12A44D31-FD10-44E0-8D55-A7FDE78E30F4}"/>
          </ac:spMkLst>
        </pc:spChg>
        <pc:spChg chg="del mod topLvl">
          <ac:chgData name="Hyun Suk Shin (MTC SEATTLE)" userId="066a5242-16bf-4435-a097-69b4e8274bba" providerId="ADAL" clId="{58D268DE-E521-4C39-9951-7DC2A3645C34}" dt="2018-09-21T04:38:28.308" v="323" actId="478"/>
          <ac:spMkLst>
            <pc:docMk/>
            <pc:sldMk cId="4076291303" sldId="268"/>
            <ac:spMk id="10" creationId="{4DF6F5D3-640D-4956-8BCB-BE7E64CA55AD}"/>
          </ac:spMkLst>
        </pc:spChg>
        <pc:spChg chg="del mod topLvl">
          <ac:chgData name="Hyun Suk Shin (MTC SEATTLE)" userId="066a5242-16bf-4435-a097-69b4e8274bba" providerId="ADAL" clId="{58D268DE-E521-4C39-9951-7DC2A3645C34}" dt="2018-09-21T04:38:24.582" v="320" actId="478"/>
          <ac:spMkLst>
            <pc:docMk/>
            <pc:sldMk cId="4076291303" sldId="268"/>
            <ac:spMk id="11" creationId="{4BF0EC50-2DC6-44C1-94C0-E3AFEA9F3696}"/>
          </ac:spMkLst>
        </pc:spChg>
        <pc:spChg chg="del mod topLvl">
          <ac:chgData name="Hyun Suk Shin (MTC SEATTLE)" userId="066a5242-16bf-4435-a097-69b4e8274bba" providerId="ADAL" clId="{58D268DE-E521-4C39-9951-7DC2A3645C34}" dt="2018-09-21T04:38:28.308" v="323" actId="478"/>
          <ac:spMkLst>
            <pc:docMk/>
            <pc:sldMk cId="4076291303" sldId="268"/>
            <ac:spMk id="12" creationId="{53EB8982-4567-4565-910D-EC22F9DE26B4}"/>
          </ac:spMkLst>
        </pc:spChg>
        <pc:spChg chg="add del">
          <ac:chgData name="Hyun Suk Shin (MTC SEATTLE)" userId="066a5242-16bf-4435-a097-69b4e8274bba" providerId="ADAL" clId="{58D268DE-E521-4C39-9951-7DC2A3645C34}" dt="2018-09-21T04:30:00.057" v="122" actId="478"/>
          <ac:spMkLst>
            <pc:docMk/>
            <pc:sldMk cId="4076291303" sldId="268"/>
            <ac:spMk id="13" creationId="{EEE7ACDC-3E47-4528-8509-4453EF759285}"/>
          </ac:spMkLst>
        </pc:spChg>
        <pc:spChg chg="add mod">
          <ac:chgData name="Hyun Suk Shin (MTC SEATTLE)" userId="066a5242-16bf-4435-a097-69b4e8274bba" providerId="ADAL" clId="{58D268DE-E521-4C39-9951-7DC2A3645C34}" dt="2018-09-21T04:50:58.271" v="481" actId="1076"/>
          <ac:spMkLst>
            <pc:docMk/>
            <pc:sldMk cId="4076291303" sldId="268"/>
            <ac:spMk id="14" creationId="{D2CF07A6-0363-4151-83F3-20C2D72F3BD0}"/>
          </ac:spMkLst>
        </pc:spChg>
        <pc:spChg chg="add mod topLvl">
          <ac:chgData name="Hyun Suk Shin (MTC SEATTLE)" userId="066a5242-16bf-4435-a097-69b4e8274bba" providerId="ADAL" clId="{58D268DE-E521-4C39-9951-7DC2A3645C34}" dt="2018-09-21T04:50:58.271" v="481" actId="1076"/>
          <ac:spMkLst>
            <pc:docMk/>
            <pc:sldMk cId="4076291303" sldId="268"/>
            <ac:spMk id="15" creationId="{BCF59132-3765-419F-A76F-AFAF2A65F722}"/>
          </ac:spMkLst>
        </pc:spChg>
        <pc:spChg chg="add mod">
          <ac:chgData name="Hyun Suk Shin (MTC SEATTLE)" userId="066a5242-16bf-4435-a097-69b4e8274bba" providerId="ADAL" clId="{58D268DE-E521-4C39-9951-7DC2A3645C34}" dt="2018-09-21T04:38:54.884" v="331" actId="164"/>
          <ac:spMkLst>
            <pc:docMk/>
            <pc:sldMk cId="4076291303" sldId="268"/>
            <ac:spMk id="16" creationId="{EF10BE71-4D0A-441B-9717-4ADF89373585}"/>
          </ac:spMkLst>
        </pc:spChg>
        <pc:spChg chg="add mod topLvl">
          <ac:chgData name="Hyun Suk Shin (MTC SEATTLE)" userId="066a5242-16bf-4435-a097-69b4e8274bba" providerId="ADAL" clId="{58D268DE-E521-4C39-9951-7DC2A3645C34}" dt="2018-09-21T04:50:58.271" v="481" actId="1076"/>
          <ac:spMkLst>
            <pc:docMk/>
            <pc:sldMk cId="4076291303" sldId="268"/>
            <ac:spMk id="17" creationId="{45CD8A84-5D6A-42B1-9671-E21875D0E486}"/>
          </ac:spMkLst>
        </pc:spChg>
        <pc:spChg chg="add mod">
          <ac:chgData name="Hyun Suk Shin (MTC SEATTLE)" userId="066a5242-16bf-4435-a097-69b4e8274bba" providerId="ADAL" clId="{58D268DE-E521-4C39-9951-7DC2A3645C34}" dt="2018-09-21T04:38:58.996" v="332" actId="164"/>
          <ac:spMkLst>
            <pc:docMk/>
            <pc:sldMk cId="4076291303" sldId="268"/>
            <ac:spMk id="18" creationId="{671F5DAA-763C-4C92-82AC-46DAAB1353C8}"/>
          </ac:spMkLst>
        </pc:spChg>
        <pc:spChg chg="add mod">
          <ac:chgData name="Hyun Suk Shin (MTC SEATTLE)" userId="066a5242-16bf-4435-a097-69b4e8274bba" providerId="ADAL" clId="{58D268DE-E521-4C39-9951-7DC2A3645C34}" dt="2018-09-21T04:40:32.010" v="355" actId="122"/>
          <ac:spMkLst>
            <pc:docMk/>
            <pc:sldMk cId="4076291303" sldId="268"/>
            <ac:spMk id="19" creationId="{78959A2C-03C3-4D12-8051-B8DC205AD3AC}"/>
          </ac:spMkLst>
        </pc:spChg>
        <pc:spChg chg="add del">
          <ac:chgData name="Hyun Suk Shin (MTC SEATTLE)" userId="066a5242-16bf-4435-a097-69b4e8274bba" providerId="ADAL" clId="{58D268DE-E521-4C39-9951-7DC2A3645C34}" dt="2018-09-21T04:30:54.062" v="189" actId="478"/>
          <ac:spMkLst>
            <pc:docMk/>
            <pc:sldMk cId="4076291303" sldId="268"/>
            <ac:spMk id="20" creationId="{53DAD496-3BC9-403C-B5B2-191D9B49D69E}"/>
          </ac:spMkLst>
        </pc:spChg>
        <pc:spChg chg="add del">
          <ac:chgData name="Hyun Suk Shin (MTC SEATTLE)" userId="066a5242-16bf-4435-a097-69b4e8274bba" providerId="ADAL" clId="{58D268DE-E521-4C39-9951-7DC2A3645C34}" dt="2018-09-21T04:31:00.252" v="190" actId="478"/>
          <ac:spMkLst>
            <pc:docMk/>
            <pc:sldMk cId="4076291303" sldId="268"/>
            <ac:spMk id="21" creationId="{99FA36A6-198E-41D3-9D14-E8CE8E786516}"/>
          </ac:spMkLst>
        </pc:spChg>
        <pc:spChg chg="add del">
          <ac:chgData name="Hyun Suk Shin (MTC SEATTLE)" userId="066a5242-16bf-4435-a097-69b4e8274bba" providerId="ADAL" clId="{58D268DE-E521-4C39-9951-7DC2A3645C34}" dt="2018-09-21T04:31:03.340" v="191" actId="478"/>
          <ac:spMkLst>
            <pc:docMk/>
            <pc:sldMk cId="4076291303" sldId="268"/>
            <ac:spMk id="22" creationId="{1C8C663E-A892-4399-8985-56401E780E42}"/>
          </ac:spMkLst>
        </pc:spChg>
        <pc:spChg chg="add del">
          <ac:chgData name="Hyun Suk Shin (MTC SEATTLE)" userId="066a5242-16bf-4435-a097-69b4e8274bba" providerId="ADAL" clId="{58D268DE-E521-4C39-9951-7DC2A3645C34}" dt="2018-09-21T04:30:30.990" v="165" actId="478"/>
          <ac:spMkLst>
            <pc:docMk/>
            <pc:sldMk cId="4076291303" sldId="268"/>
            <ac:spMk id="50" creationId="{42E884AE-5A4D-4D78-881E-D20C6A560C59}"/>
          </ac:spMkLst>
        </pc:spChg>
        <pc:spChg chg="add mod topLvl">
          <ac:chgData name="Hyun Suk Shin (MTC SEATTLE)" userId="066a5242-16bf-4435-a097-69b4e8274bba" providerId="ADAL" clId="{58D268DE-E521-4C39-9951-7DC2A3645C34}" dt="2018-09-21T04:50:58.271" v="481" actId="1076"/>
          <ac:spMkLst>
            <pc:docMk/>
            <pc:sldMk cId="4076291303" sldId="268"/>
            <ac:spMk id="52" creationId="{4B8936F6-070D-4C3C-B760-E587AD0EF9F9}"/>
          </ac:spMkLst>
        </pc:spChg>
        <pc:spChg chg="mod topLvl">
          <ac:chgData name="Hyun Suk Shin (MTC SEATTLE)" userId="066a5242-16bf-4435-a097-69b4e8274bba" providerId="ADAL" clId="{58D268DE-E521-4C39-9951-7DC2A3645C34}" dt="2018-09-21T04:50:58.271" v="481" actId="1076"/>
          <ac:spMkLst>
            <pc:docMk/>
            <pc:sldMk cId="4076291303" sldId="268"/>
            <ac:spMk id="58" creationId="{9ACFE9CC-F31F-4440-BDC3-61C99A9AAD7B}"/>
          </ac:spMkLst>
        </pc:spChg>
        <pc:spChg chg="add del">
          <ac:chgData name="Hyun Suk Shin (MTC SEATTLE)" userId="066a5242-16bf-4435-a097-69b4e8274bba" providerId="ADAL" clId="{58D268DE-E521-4C39-9951-7DC2A3645C34}" dt="2018-09-21T04:29:48.619" v="118" actId="478"/>
          <ac:spMkLst>
            <pc:docMk/>
            <pc:sldMk cId="4076291303" sldId="268"/>
            <ac:spMk id="107" creationId="{369D7FBD-C2A4-47F9-BAB3-A952B62FC2B7}"/>
          </ac:spMkLst>
        </pc:spChg>
        <pc:spChg chg="add del">
          <ac:chgData name="Hyun Suk Shin (MTC SEATTLE)" userId="066a5242-16bf-4435-a097-69b4e8274bba" providerId="ADAL" clId="{58D268DE-E521-4C39-9951-7DC2A3645C34}" dt="2018-09-21T04:30:30.990" v="165" actId="478"/>
          <ac:spMkLst>
            <pc:docMk/>
            <pc:sldMk cId="4076291303" sldId="268"/>
            <ac:spMk id="162" creationId="{C9FB87C7-0BBC-4E0E-8E5F-B065B1EE1C95}"/>
          </ac:spMkLst>
        </pc:spChg>
        <pc:spChg chg="add del">
          <ac:chgData name="Hyun Suk Shin (MTC SEATTLE)" userId="066a5242-16bf-4435-a097-69b4e8274bba" providerId="ADAL" clId="{58D268DE-E521-4C39-9951-7DC2A3645C34}" dt="2018-09-21T04:33:08.706" v="224" actId="478"/>
          <ac:spMkLst>
            <pc:docMk/>
            <pc:sldMk cId="4076291303" sldId="268"/>
            <ac:spMk id="186" creationId="{570E1502-25BB-4927-BD0F-CFFCFDF33364}"/>
          </ac:spMkLst>
        </pc:spChg>
        <pc:spChg chg="add mod">
          <ac:chgData name="Hyun Suk Shin (MTC SEATTLE)" userId="066a5242-16bf-4435-a097-69b4e8274bba" providerId="ADAL" clId="{58D268DE-E521-4C39-9951-7DC2A3645C34}" dt="2018-09-21T04:41:01.773" v="359" actId="164"/>
          <ac:spMkLst>
            <pc:docMk/>
            <pc:sldMk cId="4076291303" sldId="268"/>
            <ac:spMk id="189" creationId="{3AC79AE4-68CA-49C4-BADC-6C3B2DD427C0}"/>
          </ac:spMkLst>
        </pc:spChg>
        <pc:spChg chg="add mod">
          <ac:chgData name="Hyun Suk Shin (MTC SEATTLE)" userId="066a5242-16bf-4435-a097-69b4e8274bba" providerId="ADAL" clId="{58D268DE-E521-4C39-9951-7DC2A3645C34}" dt="2018-09-21T04:41:06.717" v="360" actId="164"/>
          <ac:spMkLst>
            <pc:docMk/>
            <pc:sldMk cId="4076291303" sldId="268"/>
            <ac:spMk id="190" creationId="{9141B887-6ABE-49D4-8B66-B490EFADB9E5}"/>
          </ac:spMkLst>
        </pc:spChg>
        <pc:spChg chg="add mod topLvl">
          <ac:chgData name="Hyun Suk Shin (MTC SEATTLE)" userId="066a5242-16bf-4435-a097-69b4e8274bba" providerId="ADAL" clId="{58D268DE-E521-4C39-9951-7DC2A3645C34}" dt="2018-09-21T04:50:58.271" v="481" actId="1076"/>
          <ac:spMkLst>
            <pc:docMk/>
            <pc:sldMk cId="4076291303" sldId="268"/>
            <ac:spMk id="200" creationId="{6BCC5D7E-DF77-4DC1-BBBC-24D48E6337B8}"/>
          </ac:spMkLst>
        </pc:spChg>
        <pc:spChg chg="add mod">
          <ac:chgData name="Hyun Suk Shin (MTC SEATTLE)" userId="066a5242-16bf-4435-a097-69b4e8274bba" providerId="ADAL" clId="{58D268DE-E521-4C39-9951-7DC2A3645C34}" dt="2018-09-21T04:50:40.051" v="479" actId="164"/>
          <ac:spMkLst>
            <pc:docMk/>
            <pc:sldMk cId="4076291303" sldId="268"/>
            <ac:spMk id="211" creationId="{9515F626-251B-4A9C-9DF3-735468C7ED9B}"/>
          </ac:spMkLst>
        </pc:spChg>
        <pc:grpChg chg="add del">
          <ac:chgData name="Hyun Suk Shin (MTC SEATTLE)" userId="066a5242-16bf-4435-a097-69b4e8274bba" providerId="ADAL" clId="{58D268DE-E521-4C39-9951-7DC2A3645C34}" dt="2018-09-21T04:37:35.672" v="308" actId="165"/>
          <ac:grpSpMkLst>
            <pc:docMk/>
            <pc:sldMk cId="4076291303" sldId="268"/>
            <ac:grpSpMk id="9" creationId="{84CEE38C-ABB2-47BE-AED8-2301C0B12098}"/>
          </ac:grpSpMkLst>
        </pc:grpChg>
        <pc:grpChg chg="add del">
          <ac:chgData name="Hyun Suk Shin (MTC SEATTLE)" userId="066a5242-16bf-4435-a097-69b4e8274bba" providerId="ADAL" clId="{58D268DE-E521-4C39-9951-7DC2A3645C34}" dt="2018-09-21T04:29:55.753" v="121" actId="478"/>
          <ac:grpSpMkLst>
            <pc:docMk/>
            <pc:sldMk cId="4076291303" sldId="268"/>
            <ac:grpSpMk id="28" creationId="{CAB326E5-6D6A-4852-9EB5-F2F335B4F295}"/>
          </ac:grpSpMkLst>
        </pc:grpChg>
        <pc:grpChg chg="add del">
          <ac:chgData name="Hyun Suk Shin (MTC SEATTLE)" userId="066a5242-16bf-4435-a097-69b4e8274bba" providerId="ADAL" clId="{58D268DE-E521-4C39-9951-7DC2A3645C34}" dt="2018-09-21T04:30:00.057" v="122" actId="478"/>
          <ac:grpSpMkLst>
            <pc:docMk/>
            <pc:sldMk cId="4076291303" sldId="268"/>
            <ac:grpSpMk id="37" creationId="{7F457EEC-2164-4272-9552-EC4D56DBE694}"/>
          </ac:grpSpMkLst>
        </pc:grpChg>
        <pc:grpChg chg="add del">
          <ac:chgData name="Hyun Suk Shin (MTC SEATTLE)" userId="066a5242-16bf-4435-a097-69b4e8274bba" providerId="ADAL" clId="{58D268DE-E521-4C39-9951-7DC2A3645C34}" dt="2018-09-21T04:33:30.394" v="232" actId="478"/>
          <ac:grpSpMkLst>
            <pc:docMk/>
            <pc:sldMk cId="4076291303" sldId="268"/>
            <ac:grpSpMk id="45" creationId="{D5D7C713-9AE5-4C2E-8CA9-81B5EB038E04}"/>
          </ac:grpSpMkLst>
        </pc:grpChg>
        <pc:grpChg chg="add del">
          <ac:chgData name="Hyun Suk Shin (MTC SEATTLE)" userId="066a5242-16bf-4435-a097-69b4e8274bba" providerId="ADAL" clId="{58D268DE-E521-4C39-9951-7DC2A3645C34}" dt="2018-09-21T04:33:19.557" v="228" actId="165"/>
          <ac:grpSpMkLst>
            <pc:docMk/>
            <pc:sldMk cId="4076291303" sldId="268"/>
            <ac:grpSpMk id="56" creationId="{73DF0270-A3C1-4116-8E4F-2FA2B3E5A536}"/>
          </ac:grpSpMkLst>
        </pc:grpChg>
        <pc:grpChg chg="del mod topLvl">
          <ac:chgData name="Hyun Suk Shin (MTC SEATTLE)" userId="066a5242-16bf-4435-a097-69b4e8274bba" providerId="ADAL" clId="{58D268DE-E521-4C39-9951-7DC2A3645C34}" dt="2018-09-21T04:33:22.808" v="229" actId="478"/>
          <ac:grpSpMkLst>
            <pc:docMk/>
            <pc:sldMk cId="4076291303" sldId="268"/>
            <ac:grpSpMk id="57" creationId="{CB91DC58-31C2-4CD6-8E1A-948781F0A0F5}"/>
          </ac:grpSpMkLst>
        </pc:grpChg>
        <pc:grpChg chg="add del">
          <ac:chgData name="Hyun Suk Shin (MTC SEATTLE)" userId="066a5242-16bf-4435-a097-69b4e8274bba" providerId="ADAL" clId="{58D268DE-E521-4C39-9951-7DC2A3645C34}" dt="2018-09-21T04:29:48.619" v="118" actId="478"/>
          <ac:grpSpMkLst>
            <pc:docMk/>
            <pc:sldMk cId="4076291303" sldId="268"/>
            <ac:grpSpMk id="102" creationId="{954E7E8B-6FAB-4E76-A64C-BAD28B3C4251}"/>
          </ac:grpSpMkLst>
        </pc:grpChg>
        <pc:grpChg chg="add del">
          <ac:chgData name="Hyun Suk Shin (MTC SEATTLE)" userId="066a5242-16bf-4435-a097-69b4e8274bba" providerId="ADAL" clId="{58D268DE-E521-4C39-9951-7DC2A3645C34}" dt="2018-09-21T04:37:41.730" v="309" actId="478"/>
          <ac:grpSpMkLst>
            <pc:docMk/>
            <pc:sldMk cId="4076291303" sldId="268"/>
            <ac:grpSpMk id="108" creationId="{E2083361-CC4C-41DE-88B0-C9B31C294CB9}"/>
          </ac:grpSpMkLst>
        </pc:grpChg>
        <pc:grpChg chg="add del">
          <ac:chgData name="Hyun Suk Shin (MTC SEATTLE)" userId="066a5242-16bf-4435-a097-69b4e8274bba" providerId="ADAL" clId="{58D268DE-E521-4C39-9951-7DC2A3645C34}" dt="2018-09-21T04:31:00.252" v="190" actId="478"/>
          <ac:grpSpMkLst>
            <pc:docMk/>
            <pc:sldMk cId="4076291303" sldId="268"/>
            <ac:grpSpMk id="114" creationId="{BCA6F247-4D1A-4F72-A74A-3B7DF11C7652}"/>
          </ac:grpSpMkLst>
        </pc:grpChg>
        <pc:grpChg chg="add del">
          <ac:chgData name="Hyun Suk Shin (MTC SEATTLE)" userId="066a5242-16bf-4435-a097-69b4e8274bba" providerId="ADAL" clId="{58D268DE-E521-4C39-9951-7DC2A3645C34}" dt="2018-09-21T04:34:18.240" v="236" actId="478"/>
          <ac:grpSpMkLst>
            <pc:docMk/>
            <pc:sldMk cId="4076291303" sldId="268"/>
            <ac:grpSpMk id="123" creationId="{25E86465-D255-494C-9470-1632C7D7753E}"/>
          </ac:grpSpMkLst>
        </pc:grpChg>
        <pc:grpChg chg="add del">
          <ac:chgData name="Hyun Suk Shin (MTC SEATTLE)" userId="066a5242-16bf-4435-a097-69b4e8274bba" providerId="ADAL" clId="{58D268DE-E521-4C39-9951-7DC2A3645C34}" dt="2018-09-21T04:30:54.062" v="189" actId="478"/>
          <ac:grpSpMkLst>
            <pc:docMk/>
            <pc:sldMk cId="4076291303" sldId="268"/>
            <ac:grpSpMk id="128" creationId="{49C24F7D-753F-41A5-84F1-717DD8830951}"/>
          </ac:grpSpMkLst>
        </pc:grpChg>
        <pc:grpChg chg="add del">
          <ac:chgData name="Hyun Suk Shin (MTC SEATTLE)" userId="066a5242-16bf-4435-a097-69b4e8274bba" providerId="ADAL" clId="{58D268DE-E521-4C39-9951-7DC2A3645C34}" dt="2018-09-21T04:36:38.623" v="285" actId="478"/>
          <ac:grpSpMkLst>
            <pc:docMk/>
            <pc:sldMk cId="4076291303" sldId="268"/>
            <ac:grpSpMk id="133" creationId="{36D8B438-6E3D-47D4-A017-BB7CE503FF95}"/>
          </ac:grpSpMkLst>
        </pc:grpChg>
        <pc:grpChg chg="add del">
          <ac:chgData name="Hyun Suk Shin (MTC SEATTLE)" userId="066a5242-16bf-4435-a097-69b4e8274bba" providerId="ADAL" clId="{58D268DE-E521-4C39-9951-7DC2A3645C34}" dt="2018-09-21T04:31:03.340" v="191" actId="478"/>
          <ac:grpSpMkLst>
            <pc:docMk/>
            <pc:sldMk cId="4076291303" sldId="268"/>
            <ac:grpSpMk id="136" creationId="{33B39788-00F3-4921-A369-CA6D2CC3AC75}"/>
          </ac:grpSpMkLst>
        </pc:grpChg>
        <pc:grpChg chg="add del">
          <ac:chgData name="Hyun Suk Shin (MTC SEATTLE)" userId="066a5242-16bf-4435-a097-69b4e8274bba" providerId="ADAL" clId="{58D268DE-E521-4C39-9951-7DC2A3645C34}" dt="2018-09-21T04:30:34.232" v="166" actId="478"/>
          <ac:grpSpMkLst>
            <pc:docMk/>
            <pc:sldMk cId="4076291303" sldId="268"/>
            <ac:grpSpMk id="153" creationId="{92854042-817B-4E4E-A5FD-4BEA310AE5A8}"/>
          </ac:grpSpMkLst>
        </pc:grpChg>
        <pc:grpChg chg="add del">
          <ac:chgData name="Hyun Suk Shin (MTC SEATTLE)" userId="066a5242-16bf-4435-a097-69b4e8274bba" providerId="ADAL" clId="{58D268DE-E521-4C39-9951-7DC2A3645C34}" dt="2018-09-21T04:30:34.232" v="166" actId="478"/>
          <ac:grpSpMkLst>
            <pc:docMk/>
            <pc:sldMk cId="4076291303" sldId="268"/>
            <ac:grpSpMk id="163" creationId="{6FFB47B1-E410-4B56-8156-F68B670F1F31}"/>
          </ac:grpSpMkLst>
        </pc:grpChg>
        <pc:grpChg chg="add del">
          <ac:chgData name="Hyun Suk Shin (MTC SEATTLE)" userId="066a5242-16bf-4435-a097-69b4e8274bba" providerId="ADAL" clId="{58D268DE-E521-4C39-9951-7DC2A3645C34}" dt="2018-09-21T04:36:20.826" v="280" actId="478"/>
          <ac:grpSpMkLst>
            <pc:docMk/>
            <pc:sldMk cId="4076291303" sldId="268"/>
            <ac:grpSpMk id="174" creationId="{851257CA-E63F-41B6-9895-1DD62D4460DC}"/>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5" creationId="{01CECE15-94BD-4BD6-A9D9-D6A77AF8E66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6" creationId="{7ED1FDEA-B993-4EDC-BB71-09701406D35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7" creationId="{20290E67-8EDF-42BD-9F64-71E30767BF62}"/>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9" creationId="{59E9D64B-190E-40D3-85F1-DC103001A00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1" creationId="{ECF22355-54F8-4D1E-8B4B-F91249F17D5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2" creationId="{0C1DD3B4-22F0-4AA1-8892-53C87ED69F0B}"/>
          </ac:grpSpMkLst>
        </pc:grpChg>
        <pc:grpChg chg="add del mod">
          <ac:chgData name="Hyun Suk Shin (MTC SEATTLE)" userId="066a5242-16bf-4435-a097-69b4e8274bba" providerId="ADAL" clId="{58D268DE-E521-4C39-9951-7DC2A3645C34}" dt="2018-09-21T04:45:39.456" v="413" actId="165"/>
          <ac:grpSpMkLst>
            <pc:docMk/>
            <pc:sldMk cId="4076291303" sldId="268"/>
            <ac:grpSpMk id="207" creationId="{CCE3D4B6-FF9F-42CB-95E9-3ECFCCACB6B1}"/>
          </ac:grpSpMkLst>
        </pc:grpChg>
        <pc:grpChg chg="add del mod">
          <ac:chgData name="Hyun Suk Shin (MTC SEATTLE)" userId="066a5242-16bf-4435-a097-69b4e8274bba" providerId="ADAL" clId="{58D268DE-E521-4C39-9951-7DC2A3645C34}" dt="2018-09-21T04:45:39.456" v="413" actId="165"/>
          <ac:grpSpMkLst>
            <pc:docMk/>
            <pc:sldMk cId="4076291303" sldId="268"/>
            <ac:grpSpMk id="208" creationId="{72AD6558-5982-4E4A-8EA3-EFC25FAD2FC2}"/>
          </ac:grpSpMkLst>
        </pc:grpChg>
        <pc:grpChg chg="add mod">
          <ac:chgData name="Hyun Suk Shin (MTC SEATTLE)" userId="066a5242-16bf-4435-a097-69b4e8274bba" providerId="ADAL" clId="{58D268DE-E521-4C39-9951-7DC2A3645C34}" dt="2018-09-21T04:50:58.271" v="481" actId="1076"/>
          <ac:grpSpMkLst>
            <pc:docMk/>
            <pc:sldMk cId="4076291303" sldId="268"/>
            <ac:grpSpMk id="212" creationId="{6BDE7C81-81E1-4D1B-AD19-4D6AD4A883E9}"/>
          </ac:grpSpMkLst>
        </pc:grpChg>
        <pc:picChg chg="add del">
          <ac:chgData name="Hyun Suk Shin (MTC SEATTLE)" userId="066a5242-16bf-4435-a097-69b4e8274bba" providerId="ADAL" clId="{58D268DE-E521-4C39-9951-7DC2A3645C34}" dt="2018-09-21T04:35:48.927" v="274" actId="478"/>
          <ac:picMkLst>
            <pc:docMk/>
            <pc:sldMk cId="4076291303" sldId="268"/>
            <ac:picMk id="173" creationId="{692F1043-9A8D-4231-9D0E-DC602E81C6D9}"/>
          </ac:picMkLst>
        </pc:picChg>
        <pc:picChg chg="add mod">
          <ac:chgData name="Hyun Suk Shin (MTC SEATTLE)" userId="066a5242-16bf-4435-a097-69b4e8274bba" providerId="ADAL" clId="{58D268DE-E521-4C39-9951-7DC2A3645C34}" dt="2018-09-21T04:50:58.271" v="481" actId="1076"/>
          <ac:picMkLst>
            <pc:docMk/>
            <pc:sldMk cId="4076291303" sldId="268"/>
            <ac:picMk id="184" creationId="{FFD8843C-FDDA-4A31-B666-21E51A280FCF}"/>
          </ac:picMkLst>
        </pc:picChg>
        <pc:picChg chg="add mod">
          <ac:chgData name="Hyun Suk Shin (MTC SEATTLE)" userId="066a5242-16bf-4435-a097-69b4e8274bba" providerId="ADAL" clId="{58D268DE-E521-4C39-9951-7DC2A3645C34}" dt="2018-09-21T04:41:01.773" v="359" actId="164"/>
          <ac:picMkLst>
            <pc:docMk/>
            <pc:sldMk cId="4076291303" sldId="268"/>
            <ac:picMk id="185" creationId="{88551FB5-17E1-4206-836A-9DB8505584EF}"/>
          </ac:picMkLst>
        </pc:picChg>
        <pc:picChg chg="add mod">
          <ac:chgData name="Hyun Suk Shin (MTC SEATTLE)" userId="066a5242-16bf-4435-a097-69b4e8274bba" providerId="ADAL" clId="{58D268DE-E521-4C39-9951-7DC2A3645C34}" dt="2018-09-21T04:41:06.717" v="360" actId="164"/>
          <ac:picMkLst>
            <pc:docMk/>
            <pc:sldMk cId="4076291303" sldId="268"/>
            <ac:picMk id="187" creationId="{E95CB962-4CC4-4884-A252-D421816611CD}"/>
          </ac:picMkLst>
        </pc:picChg>
        <pc:picChg chg="add mod">
          <ac:chgData name="Hyun Suk Shin (MTC SEATTLE)" userId="066a5242-16bf-4435-a097-69b4e8274bba" providerId="ADAL" clId="{58D268DE-E521-4C39-9951-7DC2A3645C34}" dt="2018-09-21T04:38:54.884" v="331" actId="164"/>
          <ac:picMkLst>
            <pc:docMk/>
            <pc:sldMk cId="4076291303" sldId="268"/>
            <ac:picMk id="188" creationId="{72F9A328-706F-4107-8675-C5F0A952455A}"/>
          </ac:picMkLst>
        </pc:picChg>
        <pc:picChg chg="add mod">
          <ac:chgData name="Hyun Suk Shin (MTC SEATTLE)" userId="066a5242-16bf-4435-a097-69b4e8274bba" providerId="ADAL" clId="{58D268DE-E521-4C39-9951-7DC2A3645C34}" dt="2018-09-21T04:38:50.524" v="330" actId="164"/>
          <ac:picMkLst>
            <pc:docMk/>
            <pc:sldMk cId="4076291303" sldId="268"/>
            <ac:picMk id="191" creationId="{CED4876C-A14E-48D5-9089-4E2E75085335}"/>
          </ac:picMkLst>
        </pc:picChg>
        <pc:picChg chg="add mod">
          <ac:chgData name="Hyun Suk Shin (MTC SEATTLE)" userId="066a5242-16bf-4435-a097-69b4e8274bba" providerId="ADAL" clId="{58D268DE-E521-4C39-9951-7DC2A3645C34}" dt="2018-09-21T04:40:01.062" v="350" actId="164"/>
          <ac:picMkLst>
            <pc:docMk/>
            <pc:sldMk cId="4076291303" sldId="268"/>
            <ac:picMk id="192" creationId="{FF004906-0F52-4D17-A375-CD4B237F5570}"/>
          </ac:picMkLst>
        </pc:picChg>
        <pc:picChg chg="add mod topLvl">
          <ac:chgData name="Hyun Suk Shin (MTC SEATTLE)" userId="066a5242-16bf-4435-a097-69b4e8274bba" providerId="ADAL" clId="{58D268DE-E521-4C39-9951-7DC2A3645C34}" dt="2018-09-21T04:50:58.271" v="481" actId="1076"/>
          <ac:picMkLst>
            <pc:docMk/>
            <pc:sldMk cId="4076291303" sldId="268"/>
            <ac:picMk id="193" creationId="{FBC23EED-4CAC-423E-A423-5CA86BB01470}"/>
          </ac:picMkLst>
        </pc:picChg>
        <pc:picChg chg="add mod">
          <ac:chgData name="Hyun Suk Shin (MTC SEATTLE)" userId="066a5242-16bf-4435-a097-69b4e8274bba" providerId="ADAL" clId="{58D268DE-E521-4C39-9951-7DC2A3645C34}" dt="2018-09-21T04:38:58.996" v="332" actId="164"/>
          <ac:picMkLst>
            <pc:docMk/>
            <pc:sldMk cId="4076291303" sldId="268"/>
            <ac:picMk id="194" creationId="{BF02F2B2-19E5-4E30-A781-88444D9E6949}"/>
          </ac:picMkLst>
        </pc:picChg>
        <pc:picChg chg="add mod topLvl">
          <ac:chgData name="Hyun Suk Shin (MTC SEATTLE)" userId="066a5242-16bf-4435-a097-69b4e8274bba" providerId="ADAL" clId="{58D268DE-E521-4C39-9951-7DC2A3645C34}" dt="2018-09-21T04:50:58.271" v="481" actId="1076"/>
          <ac:picMkLst>
            <pc:docMk/>
            <pc:sldMk cId="4076291303" sldId="268"/>
            <ac:picMk id="204" creationId="{5CB5942F-4925-45F4-ACF3-810663DE5AD5}"/>
          </ac:picMkLst>
        </pc:picChg>
        <pc:picChg chg="add mod topLvl">
          <ac:chgData name="Hyun Suk Shin (MTC SEATTLE)" userId="066a5242-16bf-4435-a097-69b4e8274bba" providerId="ADAL" clId="{58D268DE-E521-4C39-9951-7DC2A3645C34}" dt="2018-09-21T04:50:58.271" v="481" actId="1076"/>
          <ac:picMkLst>
            <pc:docMk/>
            <pc:sldMk cId="4076291303" sldId="268"/>
            <ac:picMk id="206" creationId="{57B934B4-B96D-46F2-BD97-3A2AC47596D4}"/>
          </ac:picMkLst>
        </pc:picChg>
        <pc:picChg chg="add del">
          <ac:chgData name="Hyun Suk Shin (MTC SEATTLE)" userId="066a5242-16bf-4435-a097-69b4e8274bba" providerId="ADAL" clId="{58D268DE-E521-4C39-9951-7DC2A3645C34}" dt="2018-09-21T04:45:42.763" v="415"/>
          <ac:picMkLst>
            <pc:docMk/>
            <pc:sldMk cId="4076291303" sldId="268"/>
            <ac:picMk id="209" creationId="{657BED08-4385-4351-A988-B7A3EB7BDF1D}"/>
          </ac:picMkLst>
        </pc:picChg>
        <pc:picChg chg="add mod">
          <ac:chgData name="Hyun Suk Shin (MTC SEATTLE)" userId="066a5242-16bf-4435-a097-69b4e8274bba" providerId="ADAL" clId="{58D268DE-E521-4C39-9951-7DC2A3645C34}" dt="2018-09-21T04:50:40.051" v="479" actId="164"/>
          <ac:picMkLst>
            <pc:docMk/>
            <pc:sldMk cId="4076291303" sldId="268"/>
            <ac:picMk id="210" creationId="{38CD72EF-4B58-441E-92C1-77814FA91419}"/>
          </ac:picMkLst>
        </pc:picChg>
        <pc:cxnChg chg="add mod topLvl">
          <ac:chgData name="Hyun Suk Shin (MTC SEATTLE)" userId="066a5242-16bf-4435-a097-69b4e8274bba" providerId="ADAL" clId="{58D268DE-E521-4C39-9951-7DC2A3645C34}" dt="2018-09-21T04:50:58.271" v="481" actId="1076"/>
          <ac:cxnSpMkLst>
            <pc:docMk/>
            <pc:sldMk cId="4076291303" sldId="268"/>
            <ac:cxnSpMk id="23" creationId="{0C9539CE-3132-407D-8D2C-576287D25FBF}"/>
          </ac:cxnSpMkLst>
        </pc:cxnChg>
        <pc:cxnChg chg="add del">
          <ac:chgData name="Hyun Suk Shin (MTC SEATTLE)" userId="066a5242-16bf-4435-a097-69b4e8274bba" providerId="ADAL" clId="{58D268DE-E521-4C39-9951-7DC2A3645C34}" dt="2018-09-21T04:33:26.117" v="230" actId="478"/>
          <ac:cxnSpMkLst>
            <pc:docMk/>
            <pc:sldMk cId="4076291303" sldId="268"/>
            <ac:cxnSpMk id="24" creationId="{3F791F82-E7EF-4D64-BB13-E991827BBF4C}"/>
          </ac:cxnSpMkLst>
        </pc:cxnChg>
        <pc:cxnChg chg="add del">
          <ac:chgData name="Hyun Suk Shin (MTC SEATTLE)" userId="066a5242-16bf-4435-a097-69b4e8274bba" providerId="ADAL" clId="{58D268DE-E521-4C39-9951-7DC2A3645C34}" dt="2018-09-21T04:31:03.340" v="191" actId="478"/>
          <ac:cxnSpMkLst>
            <pc:docMk/>
            <pc:sldMk cId="4076291303" sldId="268"/>
            <ac:cxnSpMk id="25" creationId="{4ADDB83D-2184-4AF0-89E5-F638ECFD6333}"/>
          </ac:cxnSpMkLst>
        </pc:cxnChg>
        <pc:cxnChg chg="add del">
          <ac:chgData name="Hyun Suk Shin (MTC SEATTLE)" userId="066a5242-16bf-4435-a097-69b4e8274bba" providerId="ADAL" clId="{58D268DE-E521-4C39-9951-7DC2A3645C34}" dt="2018-09-21T04:33:17.589" v="227" actId="478"/>
          <ac:cxnSpMkLst>
            <pc:docMk/>
            <pc:sldMk cId="4076291303" sldId="268"/>
            <ac:cxnSpMk id="26" creationId="{5AF7F551-DC7B-4FBE-9DE6-918B4CC37155}"/>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27" creationId="{FC8ACF46-EB2E-417F-AA01-5E5DF83FD561}"/>
          </ac:cxnSpMkLst>
        </pc:cxnChg>
        <pc:cxnChg chg="add del">
          <ac:chgData name="Hyun Suk Shin (MTC SEATTLE)" userId="066a5242-16bf-4435-a097-69b4e8274bba" providerId="ADAL" clId="{58D268DE-E521-4C39-9951-7DC2A3645C34}" dt="2018-09-21T04:33:28.072" v="231" actId="478"/>
          <ac:cxnSpMkLst>
            <pc:docMk/>
            <pc:sldMk cId="4076291303" sldId="268"/>
            <ac:cxnSpMk id="48" creationId="{BCD2AAB0-0D78-4F32-B92A-84683C61FF67}"/>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49" creationId="{4C056899-7541-43C5-BE1F-A64255465656}"/>
          </ac:cxnSpMkLst>
        </pc:cxnChg>
        <pc:cxnChg chg="add del">
          <ac:chgData name="Hyun Suk Shin (MTC SEATTLE)" userId="066a5242-16bf-4435-a097-69b4e8274bba" providerId="ADAL" clId="{58D268DE-E521-4C39-9951-7DC2A3645C34}" dt="2018-09-21T04:30:34.232" v="166" actId="478"/>
          <ac:cxnSpMkLst>
            <pc:docMk/>
            <pc:sldMk cId="4076291303" sldId="268"/>
            <ac:cxnSpMk id="51" creationId="{E408E83D-C339-4D8D-8CDF-1E50670515ED}"/>
          </ac:cxnSpMkLst>
        </pc:cxnChg>
        <pc:cxnChg chg="add del mod">
          <ac:chgData name="Hyun Suk Shin (MTC SEATTLE)" userId="066a5242-16bf-4435-a097-69b4e8274bba" providerId="ADAL" clId="{58D268DE-E521-4C39-9951-7DC2A3645C34}" dt="2018-09-21T04:40:24.171" v="354" actId="478"/>
          <ac:cxnSpMkLst>
            <pc:docMk/>
            <pc:sldMk cId="4076291303" sldId="268"/>
            <ac:cxnSpMk id="53" creationId="{98F8A4CA-203F-4307-8C46-DBA6034BE887}"/>
          </ac:cxnSpMkLst>
        </pc:cxnChg>
        <pc:cxnChg chg="add del">
          <ac:chgData name="Hyun Suk Shin (MTC SEATTLE)" userId="066a5242-16bf-4435-a097-69b4e8274bba" providerId="ADAL" clId="{58D268DE-E521-4C39-9951-7DC2A3645C34}" dt="2018-09-21T04:31:00.252" v="190" actId="478"/>
          <ac:cxnSpMkLst>
            <pc:docMk/>
            <pc:sldMk cId="4076291303" sldId="268"/>
            <ac:cxnSpMk id="54" creationId="{327B00FB-EA6E-4563-983F-52A920DFC476}"/>
          </ac:cxnSpMkLst>
        </pc:cxnChg>
        <pc:cxnChg chg="add del">
          <ac:chgData name="Hyun Suk Shin (MTC SEATTLE)" userId="066a5242-16bf-4435-a097-69b4e8274bba" providerId="ADAL" clId="{58D268DE-E521-4C39-9951-7DC2A3645C34}" dt="2018-09-21T04:31:00.252" v="190" actId="478"/>
          <ac:cxnSpMkLst>
            <pc:docMk/>
            <pc:sldMk cId="4076291303" sldId="268"/>
            <ac:cxnSpMk id="55" creationId="{044B5D03-0C1B-423C-BAC8-CA44C9CBE949}"/>
          </ac:cxnSpMkLst>
        </pc:cxnChg>
        <pc:cxnChg chg="add del">
          <ac:chgData name="Hyun Suk Shin (MTC SEATTLE)" userId="066a5242-16bf-4435-a097-69b4e8274bba" providerId="ADAL" clId="{58D268DE-E521-4C39-9951-7DC2A3645C34}" dt="2018-09-21T04:30:54.062" v="189" actId="478"/>
          <ac:cxnSpMkLst>
            <pc:docMk/>
            <pc:sldMk cId="4076291303" sldId="268"/>
            <ac:cxnSpMk id="101" creationId="{05337E8B-A6B9-442A-B226-8CCF293C2E38}"/>
          </ac:cxnSpMkLst>
        </pc:cxnChg>
        <pc:cxnChg chg="add del mod">
          <ac:chgData name="Hyun Suk Shin (MTC SEATTLE)" userId="066a5242-16bf-4435-a097-69b4e8274bba" providerId="ADAL" clId="{58D268DE-E521-4C39-9951-7DC2A3645C34}" dt="2018-09-21T04:30:36.423" v="167" actId="478"/>
          <ac:cxnSpMkLst>
            <pc:docMk/>
            <pc:sldMk cId="4076291303" sldId="268"/>
            <ac:cxnSpMk id="181" creationId="{004ADB25-9342-4339-AFD7-A696D030A55F}"/>
          </ac:cxnSpMkLst>
        </pc:cxnChg>
        <pc:cxnChg chg="add del">
          <ac:chgData name="Hyun Suk Shin (MTC SEATTLE)" userId="066a5242-16bf-4435-a097-69b4e8274bba" providerId="ADAL" clId="{58D268DE-E521-4C39-9951-7DC2A3645C34}" dt="2018-09-21T04:38:32.024" v="324" actId="478"/>
          <ac:cxnSpMkLst>
            <pc:docMk/>
            <pc:sldMk cId="4076291303" sldId="268"/>
            <ac:cxnSpMk id="182" creationId="{624077B7-DCE0-4C3E-85B5-CE96BF84521D}"/>
          </ac:cxnSpMkLst>
        </pc:cxnChg>
        <pc:cxnChg chg="add del">
          <ac:chgData name="Hyun Suk Shin (MTC SEATTLE)" userId="066a5242-16bf-4435-a097-69b4e8274bba" providerId="ADAL" clId="{58D268DE-E521-4C39-9951-7DC2A3645C34}" dt="2018-09-21T04:38:34.615" v="325" actId="478"/>
          <ac:cxnSpMkLst>
            <pc:docMk/>
            <pc:sldMk cId="4076291303" sldId="268"/>
            <ac:cxnSpMk id="183" creationId="{8D05B445-3282-443F-BE97-9911E504A72D}"/>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198" creationId="{6A739E18-FA99-48B4-B9F4-A7857A42DAF1}"/>
          </ac:cxnSpMkLst>
        </pc:cxnChg>
      </pc:sldChg>
      <pc:sldChg chg="delSp modSp add">
        <pc:chgData name="Hyun Suk Shin (MTC SEATTLE)" userId="066a5242-16bf-4435-a097-69b4e8274bba" providerId="ADAL" clId="{58D268DE-E521-4C39-9951-7DC2A3645C34}" dt="2018-09-21T04:45:28.164" v="412" actId="478"/>
        <pc:sldMkLst>
          <pc:docMk/>
          <pc:sldMk cId="267085135" sldId="269"/>
        </pc:sldMkLst>
        <pc:spChg chg="mod">
          <ac:chgData name="Hyun Suk Shin (MTC SEATTLE)" userId="066a5242-16bf-4435-a097-69b4e8274bba" providerId="ADAL" clId="{58D268DE-E521-4C39-9951-7DC2A3645C34}" dt="2018-09-21T04:44:38.637" v="400" actId="20577"/>
          <ac:spMkLst>
            <pc:docMk/>
            <pc:sldMk cId="267085135" sldId="269"/>
            <ac:spMk id="2" creationId="{E68F21F1-5191-4E82-82F2-DF18299C8B90}"/>
          </ac:spMkLst>
        </pc:spChg>
        <pc:spChg chg="mod topLvl">
          <ac:chgData name="Hyun Suk Shin (MTC SEATTLE)" userId="066a5242-16bf-4435-a097-69b4e8274bba" providerId="ADAL" clId="{58D268DE-E521-4C39-9951-7DC2A3645C34}" dt="2018-09-21T04:44:45.838" v="402" actId="165"/>
          <ac:spMkLst>
            <pc:docMk/>
            <pc:sldMk cId="267085135" sldId="269"/>
            <ac:spMk id="5" creationId="{1C8F9270-B97B-4FD2-A9F4-E481CBBA9B29}"/>
          </ac:spMkLst>
        </pc:spChg>
        <pc:spChg chg="mod topLvl">
          <ac:chgData name="Hyun Suk Shin (MTC SEATTLE)" userId="066a5242-16bf-4435-a097-69b4e8274bba" providerId="ADAL" clId="{58D268DE-E521-4C39-9951-7DC2A3645C34}" dt="2018-09-21T04:44:45.838" v="402" actId="165"/>
          <ac:spMkLst>
            <pc:docMk/>
            <pc:sldMk cId="267085135" sldId="269"/>
            <ac:spMk id="6" creationId="{06E5A3BD-A7B2-42F3-BB8C-425B8CC47799}"/>
          </ac:spMkLst>
        </pc:spChg>
        <pc:spChg chg="mod topLvl">
          <ac:chgData name="Hyun Suk Shin (MTC SEATTLE)" userId="066a5242-16bf-4435-a097-69b4e8274bba" providerId="ADAL" clId="{58D268DE-E521-4C39-9951-7DC2A3645C34}" dt="2018-09-21T04:44:45.838" v="402" actId="165"/>
          <ac:spMkLst>
            <pc:docMk/>
            <pc:sldMk cId="267085135" sldId="269"/>
            <ac:spMk id="7" creationId="{E5083390-E773-4765-9398-B96A8B5A029E}"/>
          </ac:spMkLst>
        </pc:spChg>
        <pc:spChg chg="del">
          <ac:chgData name="Hyun Suk Shin (MTC SEATTLE)" userId="066a5242-16bf-4435-a097-69b4e8274bba" providerId="ADAL" clId="{58D268DE-E521-4C39-9951-7DC2A3645C34}" dt="2018-09-21T04:45:08.472" v="406" actId="478"/>
          <ac:spMkLst>
            <pc:docMk/>
            <pc:sldMk cId="267085135" sldId="269"/>
            <ac:spMk id="14" creationId="{D2CF07A6-0363-4151-83F3-20C2D72F3BD0}"/>
          </ac:spMkLst>
        </pc:spChg>
        <pc:spChg chg="mod topLvl">
          <ac:chgData name="Hyun Suk Shin (MTC SEATTLE)" userId="066a5242-16bf-4435-a097-69b4e8274bba" providerId="ADAL" clId="{58D268DE-E521-4C39-9951-7DC2A3645C34}" dt="2018-09-21T04:44:45.838" v="402" actId="165"/>
          <ac:spMkLst>
            <pc:docMk/>
            <pc:sldMk cId="267085135" sldId="269"/>
            <ac:spMk id="15" creationId="{BCF59132-3765-419F-A76F-AFAF2A65F722}"/>
          </ac:spMkLst>
        </pc:spChg>
        <pc:spChg chg="mod topLvl">
          <ac:chgData name="Hyun Suk Shin (MTC SEATTLE)" userId="066a5242-16bf-4435-a097-69b4e8274bba" providerId="ADAL" clId="{58D268DE-E521-4C39-9951-7DC2A3645C34}" dt="2018-09-21T04:44:45.838" v="402" actId="165"/>
          <ac:spMkLst>
            <pc:docMk/>
            <pc:sldMk cId="267085135" sldId="269"/>
            <ac:spMk id="17" creationId="{45CD8A84-5D6A-42B1-9671-E21875D0E486}"/>
          </ac:spMkLst>
        </pc:spChg>
        <pc:spChg chg="del">
          <ac:chgData name="Hyun Suk Shin (MTC SEATTLE)" userId="066a5242-16bf-4435-a097-69b4e8274bba" providerId="ADAL" clId="{58D268DE-E521-4C39-9951-7DC2A3645C34}" dt="2018-09-21T04:44:41.956" v="401" actId="478"/>
          <ac:spMkLst>
            <pc:docMk/>
            <pc:sldMk cId="267085135" sldId="269"/>
            <ac:spMk id="18" creationId="{671F5DAA-763C-4C92-82AC-46DAAB1353C8}"/>
          </ac:spMkLst>
        </pc:spChg>
        <pc:spChg chg="mod topLvl">
          <ac:chgData name="Hyun Suk Shin (MTC SEATTLE)" userId="066a5242-16bf-4435-a097-69b4e8274bba" providerId="ADAL" clId="{58D268DE-E521-4C39-9951-7DC2A3645C34}" dt="2018-09-21T04:44:45.838" v="402" actId="165"/>
          <ac:spMkLst>
            <pc:docMk/>
            <pc:sldMk cId="267085135" sldId="269"/>
            <ac:spMk id="52" creationId="{4B8936F6-070D-4C3C-B760-E587AD0EF9F9}"/>
          </ac:spMkLst>
        </pc:spChg>
        <pc:spChg chg="mod topLvl">
          <ac:chgData name="Hyun Suk Shin (MTC SEATTLE)" userId="066a5242-16bf-4435-a097-69b4e8274bba" providerId="ADAL" clId="{58D268DE-E521-4C39-9951-7DC2A3645C34}" dt="2018-09-21T04:45:12.180" v="407" actId="165"/>
          <ac:spMkLst>
            <pc:docMk/>
            <pc:sldMk cId="267085135" sldId="269"/>
            <ac:spMk id="58" creationId="{9ACFE9CC-F31F-4440-BDC3-61C99A9AAD7B}"/>
          </ac:spMkLst>
        </pc:spChg>
        <pc:spChg chg="mod topLvl">
          <ac:chgData name="Hyun Suk Shin (MTC SEATTLE)" userId="066a5242-16bf-4435-a097-69b4e8274bba" providerId="ADAL" clId="{58D268DE-E521-4C39-9951-7DC2A3645C34}" dt="2018-09-21T04:44:45.838" v="402" actId="165"/>
          <ac:spMkLst>
            <pc:docMk/>
            <pc:sldMk cId="267085135" sldId="269"/>
            <ac:spMk id="200" creationId="{6BCC5D7E-DF77-4DC1-BBBC-24D48E6337B8}"/>
          </ac:spMkLst>
        </pc:spChg>
        <pc:grpChg chg="del mod topLvl">
          <ac:chgData name="Hyun Suk Shin (MTC SEATTLE)" userId="066a5242-16bf-4435-a097-69b4e8274bba" providerId="ADAL" clId="{58D268DE-E521-4C39-9951-7DC2A3645C34}" dt="2018-09-21T04:44:48.578" v="403" actId="478"/>
          <ac:grpSpMkLst>
            <pc:docMk/>
            <pc:sldMk cId="267085135" sldId="269"/>
            <ac:grpSpMk id="195" creationId="{01CECE15-94BD-4BD6-A9D9-D6A77AF8E668}"/>
          </ac:grpSpMkLst>
        </pc:grpChg>
        <pc:grpChg chg="mod topLvl">
          <ac:chgData name="Hyun Suk Shin (MTC SEATTLE)" userId="066a5242-16bf-4435-a097-69b4e8274bba" providerId="ADAL" clId="{58D268DE-E521-4C39-9951-7DC2A3645C34}" dt="2018-09-21T04:44:45.838" v="402" actId="165"/>
          <ac:grpSpMkLst>
            <pc:docMk/>
            <pc:sldMk cId="267085135" sldId="269"/>
            <ac:grpSpMk id="196" creationId="{7ED1FDEA-B993-4EDC-BB71-09701406D358}"/>
          </ac:grpSpMkLst>
        </pc:grpChg>
        <pc:grpChg chg="del">
          <ac:chgData name="Hyun Suk Shin (MTC SEATTLE)" userId="066a5242-16bf-4435-a097-69b4e8274bba" providerId="ADAL" clId="{58D268DE-E521-4C39-9951-7DC2A3645C34}" dt="2018-09-21T04:44:41.956" v="401" actId="478"/>
          <ac:grpSpMkLst>
            <pc:docMk/>
            <pc:sldMk cId="267085135" sldId="269"/>
            <ac:grpSpMk id="197" creationId="{20290E67-8EDF-42BD-9F64-71E30767BF62}"/>
          </ac:grpSpMkLst>
        </pc:grpChg>
        <pc:grpChg chg="del mod topLvl">
          <ac:chgData name="Hyun Suk Shin (MTC SEATTLE)" userId="066a5242-16bf-4435-a097-69b4e8274bba" providerId="ADAL" clId="{58D268DE-E521-4C39-9951-7DC2A3645C34}" dt="2018-09-21T04:44:48.578" v="403" actId="478"/>
          <ac:grpSpMkLst>
            <pc:docMk/>
            <pc:sldMk cId="267085135" sldId="269"/>
            <ac:grpSpMk id="199" creationId="{59E9D64B-190E-40D3-85F1-DC103001A00D}"/>
          </ac:grpSpMkLst>
        </pc:grpChg>
        <pc:grpChg chg="mod topLvl">
          <ac:chgData name="Hyun Suk Shin (MTC SEATTLE)" userId="066a5242-16bf-4435-a097-69b4e8274bba" providerId="ADAL" clId="{58D268DE-E521-4C39-9951-7DC2A3645C34}" dt="2018-09-21T04:44:45.838" v="402" actId="165"/>
          <ac:grpSpMkLst>
            <pc:docMk/>
            <pc:sldMk cId="267085135" sldId="269"/>
            <ac:grpSpMk id="201" creationId="{ECF22355-54F8-4D1E-8B4B-F91249F17D5D}"/>
          </ac:grpSpMkLst>
        </pc:grpChg>
        <pc:grpChg chg="del mod topLvl">
          <ac:chgData name="Hyun Suk Shin (MTC SEATTLE)" userId="066a5242-16bf-4435-a097-69b4e8274bba" providerId="ADAL" clId="{58D268DE-E521-4C39-9951-7DC2A3645C34}" dt="2018-09-21T04:45:17.483" v="410" actId="478"/>
          <ac:grpSpMkLst>
            <pc:docMk/>
            <pc:sldMk cId="267085135" sldId="269"/>
            <ac:grpSpMk id="202" creationId="{0C1DD3B4-22F0-4AA1-8892-53C87ED69F0B}"/>
          </ac:grpSpMkLst>
        </pc:grpChg>
        <pc:grpChg chg="del">
          <ac:chgData name="Hyun Suk Shin (MTC SEATTLE)" userId="066a5242-16bf-4435-a097-69b4e8274bba" providerId="ADAL" clId="{58D268DE-E521-4C39-9951-7DC2A3645C34}" dt="2018-09-21T04:44:45.838" v="402" actId="165"/>
          <ac:grpSpMkLst>
            <pc:docMk/>
            <pc:sldMk cId="267085135" sldId="269"/>
            <ac:grpSpMk id="207" creationId="{CCE3D4B6-FF9F-42CB-95E9-3ECFCCACB6B1}"/>
          </ac:grpSpMkLst>
        </pc:grpChg>
        <pc:grpChg chg="del">
          <ac:chgData name="Hyun Suk Shin (MTC SEATTLE)" userId="066a5242-16bf-4435-a097-69b4e8274bba" providerId="ADAL" clId="{58D268DE-E521-4C39-9951-7DC2A3645C34}" dt="2018-09-21T04:45:12.180" v="407" actId="165"/>
          <ac:grpSpMkLst>
            <pc:docMk/>
            <pc:sldMk cId="267085135" sldId="269"/>
            <ac:grpSpMk id="208" creationId="{72AD6558-5982-4E4A-8EA3-EFC25FAD2FC2}"/>
          </ac:grpSpMkLst>
        </pc:grpChg>
        <pc:picChg chg="del">
          <ac:chgData name="Hyun Suk Shin (MTC SEATTLE)" userId="066a5242-16bf-4435-a097-69b4e8274bba" providerId="ADAL" clId="{58D268DE-E521-4C39-9951-7DC2A3645C34}" dt="2018-09-21T04:45:06.756" v="405" actId="478"/>
          <ac:picMkLst>
            <pc:docMk/>
            <pc:sldMk cId="267085135" sldId="269"/>
            <ac:picMk id="184" creationId="{FFD8843C-FDDA-4A31-B666-21E51A280FCF}"/>
          </ac:picMkLst>
        </pc:picChg>
        <pc:picChg chg="mod topLvl">
          <ac:chgData name="Hyun Suk Shin (MTC SEATTLE)" userId="066a5242-16bf-4435-a097-69b4e8274bba" providerId="ADAL" clId="{58D268DE-E521-4C39-9951-7DC2A3645C34}" dt="2018-09-21T04:44:45.838" v="402" actId="165"/>
          <ac:picMkLst>
            <pc:docMk/>
            <pc:sldMk cId="267085135" sldId="269"/>
            <ac:picMk id="193" creationId="{FBC23EED-4CAC-423E-A423-5CA86BB01470}"/>
          </ac:picMkLst>
        </pc:picChg>
        <pc:picChg chg="del">
          <ac:chgData name="Hyun Suk Shin (MTC SEATTLE)" userId="066a5242-16bf-4435-a097-69b4e8274bba" providerId="ADAL" clId="{58D268DE-E521-4C39-9951-7DC2A3645C34}" dt="2018-09-21T04:44:41.956" v="401" actId="478"/>
          <ac:picMkLst>
            <pc:docMk/>
            <pc:sldMk cId="267085135" sldId="269"/>
            <ac:picMk id="194" creationId="{BF02F2B2-19E5-4E30-A781-88444D9E6949}"/>
          </ac:picMkLst>
        </pc:picChg>
        <pc:picChg chg="del mod topLvl">
          <ac:chgData name="Hyun Suk Shin (MTC SEATTLE)" userId="066a5242-16bf-4435-a097-69b4e8274bba" providerId="ADAL" clId="{58D268DE-E521-4C39-9951-7DC2A3645C34}" dt="2018-09-21T04:45:14.613" v="408" actId="478"/>
          <ac:picMkLst>
            <pc:docMk/>
            <pc:sldMk cId="267085135" sldId="269"/>
            <ac:picMk id="204" creationId="{5CB5942F-4925-45F4-ACF3-810663DE5AD5}"/>
          </ac:picMkLst>
        </pc:picChg>
        <pc:picChg chg="del mod topLvl">
          <ac:chgData name="Hyun Suk Shin (MTC SEATTLE)" userId="066a5242-16bf-4435-a097-69b4e8274bba" providerId="ADAL" clId="{58D268DE-E521-4C39-9951-7DC2A3645C34}" dt="2018-09-21T04:45:14.613" v="408" actId="478"/>
          <ac:picMkLst>
            <pc:docMk/>
            <pc:sldMk cId="267085135" sldId="269"/>
            <ac:picMk id="206" creationId="{57B934B4-B96D-46F2-BD97-3A2AC47596D4}"/>
          </ac:picMkLst>
        </pc:picChg>
        <pc:cxnChg chg="del mod topLvl">
          <ac:chgData name="Hyun Suk Shin (MTC SEATTLE)" userId="066a5242-16bf-4435-a097-69b4e8274bba" providerId="ADAL" clId="{58D268DE-E521-4C39-9951-7DC2A3645C34}" dt="2018-09-21T04:45:28.164" v="412" actId="478"/>
          <ac:cxnSpMkLst>
            <pc:docMk/>
            <pc:sldMk cId="267085135" sldId="269"/>
            <ac:cxnSpMk id="23" creationId="{0C9539CE-3132-407D-8D2C-576287D25FBF}"/>
          </ac:cxnSpMkLst>
        </pc:cxnChg>
        <pc:cxnChg chg="del mod topLvl">
          <ac:chgData name="Hyun Suk Shin (MTC SEATTLE)" userId="066a5242-16bf-4435-a097-69b4e8274bba" providerId="ADAL" clId="{58D268DE-E521-4C39-9951-7DC2A3645C34}" dt="2018-09-21T04:45:28.164" v="412" actId="478"/>
          <ac:cxnSpMkLst>
            <pc:docMk/>
            <pc:sldMk cId="267085135" sldId="269"/>
            <ac:cxnSpMk id="27" creationId="{FC8ACF46-EB2E-417F-AA01-5E5DF83FD561}"/>
          </ac:cxnSpMkLst>
        </pc:cxnChg>
        <pc:cxnChg chg="del mod topLvl">
          <ac:chgData name="Hyun Suk Shin (MTC SEATTLE)" userId="066a5242-16bf-4435-a097-69b4e8274bba" providerId="ADAL" clId="{58D268DE-E521-4C39-9951-7DC2A3645C34}" dt="2018-09-21T04:44:50.395" v="404" actId="478"/>
          <ac:cxnSpMkLst>
            <pc:docMk/>
            <pc:sldMk cId="267085135" sldId="269"/>
            <ac:cxnSpMk id="49" creationId="{4C056899-7541-43C5-BE1F-A64255465656}"/>
          </ac:cxnSpMkLst>
        </pc:cxnChg>
        <pc:cxnChg chg="del mod topLvl">
          <ac:chgData name="Hyun Suk Shin (MTC SEATTLE)" userId="066a5242-16bf-4435-a097-69b4e8274bba" providerId="ADAL" clId="{58D268DE-E521-4C39-9951-7DC2A3645C34}" dt="2018-09-21T04:45:25.520" v="411" actId="478"/>
          <ac:cxnSpMkLst>
            <pc:docMk/>
            <pc:sldMk cId="267085135" sldId="269"/>
            <ac:cxnSpMk id="198" creationId="{6A739E18-FA99-48B4-B9F4-A7857A42DAF1}"/>
          </ac:cxnSpMkLst>
        </pc:cxnChg>
      </pc:sldChg>
      <pc:sldChg chg="addSp delSp modSp add">
        <pc:chgData name="Hyun Suk Shin (MTC SEATTLE)" userId="066a5242-16bf-4435-a097-69b4e8274bba" providerId="ADAL" clId="{58D268DE-E521-4C39-9951-7DC2A3645C34}" dt="2018-09-21T07:39:45.500" v="852" actId="113"/>
        <pc:sldMkLst>
          <pc:docMk/>
          <pc:sldMk cId="228928882" sldId="270"/>
        </pc:sldMkLst>
        <pc:spChg chg="mod">
          <ac:chgData name="Hyun Suk Shin (MTC SEATTLE)" userId="066a5242-16bf-4435-a097-69b4e8274bba" providerId="ADAL" clId="{58D268DE-E521-4C39-9951-7DC2A3645C34}" dt="2018-09-21T07:22:54.176" v="586"/>
          <ac:spMkLst>
            <pc:docMk/>
            <pc:sldMk cId="228928882" sldId="270"/>
            <ac:spMk id="2" creationId="{A09C3E10-4C49-4C06-81FD-2A1DAB42F7FD}"/>
          </ac:spMkLst>
        </pc:spChg>
        <pc:spChg chg="del">
          <ac:chgData name="Hyun Suk Shin (MTC SEATTLE)" userId="066a5242-16bf-4435-a097-69b4e8274bba" providerId="ADAL" clId="{58D268DE-E521-4C39-9951-7DC2A3645C34}" dt="2018-09-21T07:23:04.563" v="595" actId="478"/>
          <ac:spMkLst>
            <pc:docMk/>
            <pc:sldMk cId="228928882" sldId="270"/>
            <ac:spMk id="3" creationId="{1D7BEF73-113D-4200-A971-7DC0874892B4}"/>
          </ac:spMkLst>
        </pc:spChg>
        <pc:spChg chg="mod">
          <ac:chgData name="Hyun Suk Shin (MTC SEATTLE)" userId="066a5242-16bf-4435-a097-69b4e8274bba" providerId="ADAL" clId="{58D268DE-E521-4C39-9951-7DC2A3645C34}" dt="2018-09-21T07:22:57.275" v="594" actId="20577"/>
          <ac:spMkLst>
            <pc:docMk/>
            <pc:sldMk cId="228928882" sldId="270"/>
            <ac:spMk id="4" creationId="{3985CB0D-D297-42BE-99C8-D109F979D0EB}"/>
          </ac:spMkLst>
        </pc:spChg>
        <pc:spChg chg="add del mod">
          <ac:chgData name="Hyun Suk Shin (MTC SEATTLE)" userId="066a5242-16bf-4435-a097-69b4e8274bba" providerId="ADAL" clId="{58D268DE-E521-4C39-9951-7DC2A3645C34}" dt="2018-09-21T07:29:14.416" v="655" actId="478"/>
          <ac:spMkLst>
            <pc:docMk/>
            <pc:sldMk cId="228928882" sldId="270"/>
            <ac:spMk id="5" creationId="{707B5540-6F94-4057-B32D-8DBBEFAED206}"/>
          </ac:spMkLst>
        </pc:spChg>
        <pc:spChg chg="add del mod">
          <ac:chgData name="Hyun Suk Shin (MTC SEATTLE)" userId="066a5242-16bf-4435-a097-69b4e8274bba" providerId="ADAL" clId="{58D268DE-E521-4C39-9951-7DC2A3645C34}" dt="2018-09-21T07:29:14.416" v="655" actId="478"/>
          <ac:spMkLst>
            <pc:docMk/>
            <pc:sldMk cId="228928882" sldId="270"/>
            <ac:spMk id="6" creationId="{0F556C66-D0EE-452B-9F79-01DDA959F311}"/>
          </ac:spMkLst>
        </pc:spChg>
        <pc:spChg chg="add del mod">
          <ac:chgData name="Hyun Suk Shin (MTC SEATTLE)" userId="066a5242-16bf-4435-a097-69b4e8274bba" providerId="ADAL" clId="{58D268DE-E521-4C39-9951-7DC2A3645C34}" dt="2018-09-21T07:29:14.416" v="655" actId="478"/>
          <ac:spMkLst>
            <pc:docMk/>
            <pc:sldMk cId="228928882" sldId="270"/>
            <ac:spMk id="7" creationId="{781A66B6-3F67-41AD-A98C-63DAA22E35E3}"/>
          </ac:spMkLst>
        </pc:spChg>
        <pc:spChg chg="add del mod">
          <ac:chgData name="Hyun Suk Shin (MTC SEATTLE)" userId="066a5242-16bf-4435-a097-69b4e8274bba" providerId="ADAL" clId="{58D268DE-E521-4C39-9951-7DC2A3645C34}" dt="2018-09-21T07:29:14.416" v="655" actId="478"/>
          <ac:spMkLst>
            <pc:docMk/>
            <pc:sldMk cId="228928882" sldId="270"/>
            <ac:spMk id="8" creationId="{08BB4C39-BC3B-4188-AFEB-BFD0B23A23D7}"/>
          </ac:spMkLst>
        </pc:spChg>
        <pc:spChg chg="add mod">
          <ac:chgData name="Hyun Suk Shin (MTC SEATTLE)" userId="066a5242-16bf-4435-a097-69b4e8274bba" providerId="ADAL" clId="{58D268DE-E521-4C39-9951-7DC2A3645C34}" dt="2018-09-21T07:39:45.500" v="852" actId="113"/>
          <ac:spMkLst>
            <pc:docMk/>
            <pc:sldMk cId="228928882" sldId="270"/>
            <ac:spMk id="9" creationId="{C40012D6-BC85-461E-95A3-21ABA7EC131E}"/>
          </ac:spMkLst>
        </pc:spChg>
        <pc:spChg chg="add mod">
          <ac:chgData name="Hyun Suk Shin (MTC SEATTLE)" userId="066a5242-16bf-4435-a097-69b4e8274bba" providerId="ADAL" clId="{58D268DE-E521-4C39-9951-7DC2A3645C34}" dt="2018-09-21T07:39:45.500" v="852" actId="113"/>
          <ac:spMkLst>
            <pc:docMk/>
            <pc:sldMk cId="228928882" sldId="270"/>
            <ac:spMk id="11" creationId="{360B7439-512D-4487-8029-50868871269E}"/>
          </ac:spMkLst>
        </pc:spChg>
        <pc:spChg chg="add mod">
          <ac:chgData name="Hyun Suk Shin (MTC SEATTLE)" userId="066a5242-16bf-4435-a097-69b4e8274bba" providerId="ADAL" clId="{58D268DE-E521-4C39-9951-7DC2A3645C34}" dt="2018-09-21T07:39:45.500" v="852" actId="113"/>
          <ac:spMkLst>
            <pc:docMk/>
            <pc:sldMk cId="228928882" sldId="270"/>
            <ac:spMk id="12" creationId="{0BAE03A8-4D87-480E-910C-88BB56186E6A}"/>
          </ac:spMkLst>
        </pc:spChg>
        <pc:spChg chg="add mod">
          <ac:chgData name="Hyun Suk Shin (MTC SEATTLE)" userId="066a5242-16bf-4435-a097-69b4e8274bba" providerId="ADAL" clId="{58D268DE-E521-4C39-9951-7DC2A3645C34}" dt="2018-09-21T07:39:45.500" v="852" actId="113"/>
          <ac:spMkLst>
            <pc:docMk/>
            <pc:sldMk cId="228928882" sldId="270"/>
            <ac:spMk id="13" creationId="{75589767-2C35-47B8-BEC5-5928FD9B8A26}"/>
          </ac:spMkLst>
        </pc:spChg>
        <pc:spChg chg="add mod">
          <ac:chgData name="Hyun Suk Shin (MTC SEATTLE)" userId="066a5242-16bf-4435-a097-69b4e8274bba" providerId="ADAL" clId="{58D268DE-E521-4C39-9951-7DC2A3645C34}" dt="2018-09-21T07:39:45.500" v="852" actId="113"/>
          <ac:spMkLst>
            <pc:docMk/>
            <pc:sldMk cId="228928882" sldId="270"/>
            <ac:spMk id="14" creationId="{6597E4FB-2DD0-4046-96B1-FB0642D1CAC4}"/>
          </ac:spMkLst>
        </pc:spChg>
        <pc:spChg chg="add mod">
          <ac:chgData name="Hyun Suk Shin (MTC SEATTLE)" userId="066a5242-16bf-4435-a097-69b4e8274bba" providerId="ADAL" clId="{58D268DE-E521-4C39-9951-7DC2A3645C34}" dt="2018-09-21T07:39:45.500" v="852" actId="113"/>
          <ac:spMkLst>
            <pc:docMk/>
            <pc:sldMk cId="228928882" sldId="270"/>
            <ac:spMk id="15" creationId="{15002FC6-8CBF-40B9-BE48-7276765EAC7B}"/>
          </ac:spMkLst>
        </pc:spChg>
        <pc:spChg chg="add mod">
          <ac:chgData name="Hyun Suk Shin (MTC SEATTLE)" userId="066a5242-16bf-4435-a097-69b4e8274bba" providerId="ADAL" clId="{58D268DE-E521-4C39-9951-7DC2A3645C34}" dt="2018-09-21T07:39:45.500" v="852" actId="113"/>
          <ac:spMkLst>
            <pc:docMk/>
            <pc:sldMk cId="228928882" sldId="270"/>
            <ac:spMk id="39" creationId="{5ABD1748-C645-41AD-BC4B-28892A90C4EE}"/>
          </ac:spMkLst>
        </pc:spChg>
        <pc:spChg chg="add mod">
          <ac:chgData name="Hyun Suk Shin (MTC SEATTLE)" userId="066a5242-16bf-4435-a097-69b4e8274bba" providerId="ADAL" clId="{58D268DE-E521-4C39-9951-7DC2A3645C34}" dt="2018-09-21T07:39:45.500" v="852" actId="113"/>
          <ac:spMkLst>
            <pc:docMk/>
            <pc:sldMk cId="228928882" sldId="270"/>
            <ac:spMk id="41" creationId="{3077A8D7-A1D7-4940-80EE-458D027F5856}"/>
          </ac:spMkLst>
        </pc:spChg>
        <pc:spChg chg="add mod">
          <ac:chgData name="Hyun Suk Shin (MTC SEATTLE)" userId="066a5242-16bf-4435-a097-69b4e8274bba" providerId="ADAL" clId="{58D268DE-E521-4C39-9951-7DC2A3645C34}" dt="2018-09-21T07:39:45.500" v="852" actId="113"/>
          <ac:spMkLst>
            <pc:docMk/>
            <pc:sldMk cId="228928882" sldId="270"/>
            <ac:spMk id="42" creationId="{9E11BD76-6109-4BD1-AE17-9F2251DFD4A7}"/>
          </ac:spMkLst>
        </pc:spChg>
        <pc:spChg chg="add del mod">
          <ac:chgData name="Hyun Suk Shin (MTC SEATTLE)" userId="066a5242-16bf-4435-a097-69b4e8274bba" providerId="ADAL" clId="{58D268DE-E521-4C39-9951-7DC2A3645C34}" dt="2018-09-21T07:39:05.319" v="814" actId="478"/>
          <ac:spMkLst>
            <pc:docMk/>
            <pc:sldMk cId="228928882" sldId="270"/>
            <ac:spMk id="43" creationId="{8CA79C97-A92A-4B01-9891-FC96D3735A0D}"/>
          </ac:spMkLst>
        </pc:spChg>
        <pc:spChg chg="add mod">
          <ac:chgData name="Hyun Suk Shin (MTC SEATTLE)" userId="066a5242-16bf-4435-a097-69b4e8274bba" providerId="ADAL" clId="{58D268DE-E521-4C39-9951-7DC2A3645C34}" dt="2018-09-21T07:39:45.500" v="852" actId="113"/>
          <ac:spMkLst>
            <pc:docMk/>
            <pc:sldMk cId="228928882" sldId="270"/>
            <ac:spMk id="44" creationId="{5CBD0CBD-32A1-4178-9030-43A194809507}"/>
          </ac:spMkLst>
        </pc:spChg>
        <pc:spChg chg="add mod">
          <ac:chgData name="Hyun Suk Shin (MTC SEATTLE)" userId="066a5242-16bf-4435-a097-69b4e8274bba" providerId="ADAL" clId="{58D268DE-E521-4C39-9951-7DC2A3645C34}" dt="2018-09-21T07:39:45.500" v="852" actId="113"/>
          <ac:spMkLst>
            <pc:docMk/>
            <pc:sldMk cId="228928882" sldId="270"/>
            <ac:spMk id="45" creationId="{C60E1BCF-77DF-43C4-92C3-3ECFD6A30CFF}"/>
          </ac:spMkLst>
        </pc:spChg>
        <pc:spChg chg="add mod">
          <ac:chgData name="Hyun Suk Shin (MTC SEATTLE)" userId="066a5242-16bf-4435-a097-69b4e8274bba" providerId="ADAL" clId="{58D268DE-E521-4C39-9951-7DC2A3645C34}" dt="2018-09-21T07:39:45.500" v="852" actId="113"/>
          <ac:spMkLst>
            <pc:docMk/>
            <pc:sldMk cId="228928882" sldId="270"/>
            <ac:spMk id="46" creationId="{D9CD7322-C34E-43BA-B5E6-83793EDD9EC3}"/>
          </ac:spMkLst>
        </pc:spChg>
        <pc:picChg chg="add mod">
          <ac:chgData name="Hyun Suk Shin (MTC SEATTLE)" userId="066a5242-16bf-4435-a097-69b4e8274bba" providerId="ADAL" clId="{58D268DE-E521-4C39-9951-7DC2A3645C34}" dt="2018-09-21T07:33:36.051" v="658" actId="1076"/>
          <ac:picMkLst>
            <pc:docMk/>
            <pc:sldMk cId="228928882" sldId="270"/>
            <ac:picMk id="1026" creationId="{89CE6503-7548-42A0-B6D8-91033D5DA8D7}"/>
          </ac:picMkLst>
        </pc:picChg>
        <pc:cxnChg chg="add mod">
          <ac:chgData name="Hyun Suk Shin (MTC SEATTLE)" userId="066a5242-16bf-4435-a097-69b4e8274bba" providerId="ADAL" clId="{58D268DE-E521-4C39-9951-7DC2A3645C34}" dt="2018-09-21T07:39:18.783" v="816"/>
          <ac:cxnSpMkLst>
            <pc:docMk/>
            <pc:sldMk cId="228928882" sldId="270"/>
            <ac:cxnSpMk id="16" creationId="{0D0986D4-9AD0-454E-954B-F84D8690D873}"/>
          </ac:cxnSpMkLst>
        </pc:cxnChg>
        <pc:cxnChg chg="add mod">
          <ac:chgData name="Hyun Suk Shin (MTC SEATTLE)" userId="066a5242-16bf-4435-a097-69b4e8274bba" providerId="ADAL" clId="{58D268DE-E521-4C39-9951-7DC2A3645C34}" dt="2018-09-21T07:39:18.783" v="816"/>
          <ac:cxnSpMkLst>
            <pc:docMk/>
            <pc:sldMk cId="228928882" sldId="270"/>
            <ac:cxnSpMk id="18" creationId="{D7E4D646-020F-4D8B-A079-9F6752CD4C8F}"/>
          </ac:cxnSpMkLst>
        </pc:cxnChg>
        <pc:cxnChg chg="add mod">
          <ac:chgData name="Hyun Suk Shin (MTC SEATTLE)" userId="066a5242-16bf-4435-a097-69b4e8274bba" providerId="ADAL" clId="{58D268DE-E521-4C39-9951-7DC2A3645C34}" dt="2018-09-21T07:36:25.868" v="756" actId="14100"/>
          <ac:cxnSpMkLst>
            <pc:docMk/>
            <pc:sldMk cId="228928882" sldId="270"/>
            <ac:cxnSpMk id="21" creationId="{A2A86E57-DB5C-4D5E-8EB4-5A76EC301D39}"/>
          </ac:cxnSpMkLst>
        </pc:cxnChg>
        <pc:cxnChg chg="add mod">
          <ac:chgData name="Hyun Suk Shin (MTC SEATTLE)" userId="066a5242-16bf-4435-a097-69b4e8274bba" providerId="ADAL" clId="{58D268DE-E521-4C39-9951-7DC2A3645C34}" dt="2018-09-21T07:37:24.282" v="768" actId="1076"/>
          <ac:cxnSpMkLst>
            <pc:docMk/>
            <pc:sldMk cId="228928882" sldId="270"/>
            <ac:cxnSpMk id="25" creationId="{D2FEA663-74CD-4CCD-B332-DE2E363F75CF}"/>
          </ac:cxnSpMkLst>
        </pc:cxnChg>
        <pc:cxnChg chg="add mod">
          <ac:chgData name="Hyun Suk Shin (MTC SEATTLE)" userId="066a5242-16bf-4435-a097-69b4e8274bba" providerId="ADAL" clId="{58D268DE-E521-4C39-9951-7DC2A3645C34}" dt="2018-09-21T07:37:31.702" v="769" actId="1076"/>
          <ac:cxnSpMkLst>
            <pc:docMk/>
            <pc:sldMk cId="228928882" sldId="270"/>
            <ac:cxnSpMk id="27" creationId="{10CD1563-4078-4C66-B0D6-943A98E16973}"/>
          </ac:cxnSpMkLst>
        </pc:cxnChg>
        <pc:cxnChg chg="add mod">
          <ac:chgData name="Hyun Suk Shin (MTC SEATTLE)" userId="066a5242-16bf-4435-a097-69b4e8274bba" providerId="ADAL" clId="{58D268DE-E521-4C39-9951-7DC2A3645C34}" dt="2018-09-21T07:37:24.282" v="768" actId="1076"/>
          <ac:cxnSpMkLst>
            <pc:docMk/>
            <pc:sldMk cId="228928882" sldId="270"/>
            <ac:cxnSpMk id="30" creationId="{B329C559-6857-4F81-B592-02FB522C6296}"/>
          </ac:cxnSpMkLst>
        </pc:cxnChg>
        <pc:cxnChg chg="add mod">
          <ac:chgData name="Hyun Suk Shin (MTC SEATTLE)" userId="066a5242-16bf-4435-a097-69b4e8274bba" providerId="ADAL" clId="{58D268DE-E521-4C39-9951-7DC2A3645C34}" dt="2018-09-21T07:37:31.702" v="769" actId="1076"/>
          <ac:cxnSpMkLst>
            <pc:docMk/>
            <pc:sldMk cId="228928882" sldId="270"/>
            <ac:cxnSpMk id="33" creationId="{5400DE88-D188-4D1A-92B5-BE5B36AC90AB}"/>
          </ac:cxnSpMkLst>
        </pc:cxnChg>
      </pc:sldChg>
    </pc:docChg>
  </pc:docChgLst>
  <pc:docChgLst>
    <pc:chgData name="Hyun Suk Shin (MTC SEATTLE)" userId="066a5242-16bf-4435-a097-69b4e8274bba" providerId="ADAL" clId="{3D2DADB1-3B7F-406C-A5D8-4CF52D93F46E}"/>
    <pc:docChg chg="undo custSel addSld modSld">
      <pc:chgData name="Hyun Suk Shin (MTC SEATTLE)" userId="066a5242-16bf-4435-a097-69b4e8274bba" providerId="ADAL" clId="{3D2DADB1-3B7F-406C-A5D8-4CF52D93F46E}" dt="2018-09-17T23:39:46.325" v="63" actId="20577"/>
      <pc:docMkLst>
        <pc:docMk/>
      </pc:docMkLst>
      <pc:sldChg chg="addSp delSp modSp">
        <pc:chgData name="Hyun Suk Shin (MTC SEATTLE)" userId="066a5242-16bf-4435-a097-69b4e8274bba" providerId="ADAL" clId="{3D2DADB1-3B7F-406C-A5D8-4CF52D93F46E}" dt="2018-09-17T23:39:46.325" v="63" actId="20577"/>
        <pc:sldMkLst>
          <pc:docMk/>
          <pc:sldMk cId="3321317874" sldId="258"/>
        </pc:sldMkLst>
        <pc:spChg chg="mod">
          <ac:chgData name="Hyun Suk Shin (MTC SEATTLE)" userId="066a5242-16bf-4435-a097-69b4e8274bba" providerId="ADAL" clId="{3D2DADB1-3B7F-406C-A5D8-4CF52D93F46E}" dt="2018-09-17T23:33:14.611" v="20" actId="20577"/>
          <ac:spMkLst>
            <pc:docMk/>
            <pc:sldMk cId="3321317874" sldId="258"/>
            <ac:spMk id="2" creationId="{10BC9C48-296F-4B39-8BAB-5C4383AF6B9D}"/>
          </ac:spMkLst>
        </pc:spChg>
        <pc:spChg chg="del">
          <ac:chgData name="Hyun Suk Shin (MTC SEATTLE)" userId="066a5242-16bf-4435-a097-69b4e8274bba" providerId="ADAL" clId="{3D2DADB1-3B7F-406C-A5D8-4CF52D93F46E}" dt="2018-09-17T23:37:28.948" v="22"/>
          <ac:spMkLst>
            <pc:docMk/>
            <pc:sldMk cId="3321317874" sldId="258"/>
            <ac:spMk id="3" creationId="{70683B9B-673E-4161-84C3-C937123434B1}"/>
          </ac:spMkLst>
        </pc:spChg>
        <pc:spChg chg="mod topLvl">
          <ac:chgData name="Hyun Suk Shin (MTC SEATTLE)" userId="066a5242-16bf-4435-a097-69b4e8274bba" providerId="ADAL" clId="{3D2DADB1-3B7F-406C-A5D8-4CF52D93F46E}" dt="2018-09-17T23:39:08.708" v="36" actId="1076"/>
          <ac:spMkLst>
            <pc:docMk/>
            <pc:sldMk cId="3321317874" sldId="258"/>
            <ac:spMk id="10" creationId="{69262D3A-4707-441D-BB9E-E6B96F01D751}"/>
          </ac:spMkLst>
        </pc:spChg>
        <pc:spChg chg="add del mod">
          <ac:chgData name="Hyun Suk Shin (MTC SEATTLE)" userId="066a5242-16bf-4435-a097-69b4e8274bba" providerId="ADAL" clId="{3D2DADB1-3B7F-406C-A5D8-4CF52D93F46E}" dt="2018-09-17T23:39:31.148" v="57" actId="478"/>
          <ac:spMkLst>
            <pc:docMk/>
            <pc:sldMk cId="3321317874" sldId="258"/>
            <ac:spMk id="17" creationId="{98D935E3-AA6B-4702-97B3-19034C8F99D6}"/>
          </ac:spMkLst>
        </pc:spChg>
        <pc:spChg chg="add mod">
          <ac:chgData name="Hyun Suk Shin (MTC SEATTLE)" userId="066a5242-16bf-4435-a097-69b4e8274bba" providerId="ADAL" clId="{3D2DADB1-3B7F-406C-A5D8-4CF52D93F46E}" dt="2018-09-17T23:39:46.325" v="63" actId="20577"/>
          <ac:spMkLst>
            <pc:docMk/>
            <pc:sldMk cId="3321317874" sldId="258"/>
            <ac:spMk id="18" creationId="{D1D66644-CCA9-4092-9B23-507E95A85547}"/>
          </ac:spMkLst>
        </pc:spChg>
        <pc:grpChg chg="add mod">
          <ac:chgData name="Hyun Suk Shin (MTC SEATTLE)" userId="066a5242-16bf-4435-a097-69b4e8274bba" providerId="ADAL" clId="{3D2DADB1-3B7F-406C-A5D8-4CF52D93F46E}" dt="2018-09-17T23:39:12.220" v="37" actId="1076"/>
          <ac:grpSpMkLst>
            <pc:docMk/>
            <pc:sldMk cId="3321317874" sldId="258"/>
            <ac:grpSpMk id="5" creationId="{65942836-28C8-44D6-ACBB-C4019DDCB17E}"/>
          </ac:grpSpMkLst>
        </pc:grpChg>
        <pc:grpChg chg="add del mod">
          <ac:chgData name="Hyun Suk Shin (MTC SEATTLE)" userId="066a5242-16bf-4435-a097-69b4e8274bba" providerId="ADAL" clId="{3D2DADB1-3B7F-406C-A5D8-4CF52D93F46E}" dt="2018-09-17T23:38:39.464" v="29" actId="165"/>
          <ac:grpSpMkLst>
            <pc:docMk/>
            <pc:sldMk cId="3321317874" sldId="258"/>
            <ac:grpSpMk id="8" creationId="{5F003A53-DF54-442B-BD66-1BF4FBB6F690}"/>
          </ac:grpSpMkLst>
        </pc:grpChg>
        <pc:grpChg chg="add mod">
          <ac:chgData name="Hyun Suk Shin (MTC SEATTLE)" userId="066a5242-16bf-4435-a097-69b4e8274bba" providerId="ADAL" clId="{3D2DADB1-3B7F-406C-A5D8-4CF52D93F46E}" dt="2018-09-17T23:38:47.834" v="31" actId="338"/>
          <ac:grpSpMkLst>
            <pc:docMk/>
            <pc:sldMk cId="3321317874" sldId="258"/>
            <ac:grpSpMk id="15" creationId="{B35C79AC-5C95-415A-9320-AC450F767F1E}"/>
          </ac:grpSpMkLst>
        </pc:grpChg>
        <pc:grpChg chg="add mod">
          <ac:chgData name="Hyun Suk Shin (MTC SEATTLE)" userId="066a5242-16bf-4435-a097-69b4e8274bba" providerId="ADAL" clId="{3D2DADB1-3B7F-406C-A5D8-4CF52D93F46E}" dt="2018-09-17T23:38:54.192" v="33" actId="338"/>
          <ac:grpSpMkLst>
            <pc:docMk/>
            <pc:sldMk cId="3321317874" sldId="258"/>
            <ac:grpSpMk id="16" creationId="{C516C8BB-8A4D-45BD-89FC-14ED75A89652}"/>
          </ac:grpSpMkLst>
        </pc:grpChg>
        <pc:picChg chg="mod topLvl">
          <ac:chgData name="Hyun Suk Shin (MTC SEATTLE)" userId="066a5242-16bf-4435-a097-69b4e8274bba" providerId="ADAL" clId="{3D2DADB1-3B7F-406C-A5D8-4CF52D93F46E}" dt="2018-09-17T23:39:08.708" v="36" actId="1076"/>
          <ac:picMkLst>
            <pc:docMk/>
            <pc:sldMk cId="3321317874" sldId="258"/>
            <ac:picMk id="9" creationId="{7516F067-F217-4038-9D01-0090AD26365B}"/>
          </ac:picMkLst>
        </pc:picChg>
        <pc:picChg chg="add mod">
          <ac:chgData name="Hyun Suk Shin (MTC SEATTLE)" userId="066a5242-16bf-4435-a097-69b4e8274bba" providerId="ADAL" clId="{3D2DADB1-3B7F-406C-A5D8-4CF52D93F46E}" dt="2018-09-17T23:39:08.708" v="36" actId="1076"/>
          <ac:picMkLst>
            <pc:docMk/>
            <pc:sldMk cId="3321317874" sldId="258"/>
            <ac:picMk id="12" creationId="{55BD6C7A-30CA-47BD-AD2F-5BBD1728EB74}"/>
          </ac:picMkLst>
        </pc:picChg>
        <pc:cxnChg chg="add mod">
          <ac:chgData name="Hyun Suk Shin (MTC SEATTLE)" userId="066a5242-16bf-4435-a097-69b4e8274bba" providerId="ADAL" clId="{3D2DADB1-3B7F-406C-A5D8-4CF52D93F46E}" dt="2018-09-17T23:39:08.708" v="36" actId="1076"/>
          <ac:cxnSpMkLst>
            <pc:docMk/>
            <pc:sldMk cId="3321317874" sldId="258"/>
            <ac:cxnSpMk id="14" creationId="{7C4D5267-2B0F-455B-B2B3-945BE293004B}"/>
          </ac:cxnSpMkLst>
        </pc:cxnChg>
      </pc:sldChg>
      <pc:sldChg chg="add">
        <pc:chgData name="Hyun Suk Shin (MTC SEATTLE)" userId="066a5242-16bf-4435-a097-69b4e8274bba" providerId="ADAL" clId="{3D2DADB1-3B7F-406C-A5D8-4CF52D93F46E}" dt="2018-09-17T23:33:07.336" v="0"/>
        <pc:sldMkLst>
          <pc:docMk/>
          <pc:sldMk cId="3752398427" sldId="261"/>
        </pc:sldMkLst>
      </pc:sldChg>
    </pc:docChg>
  </pc:docChgLst>
  <pc:docChgLst>
    <pc:chgData name="Hyun Suk Shin (MTC SEATTLE)" userId="066a5242-16bf-4435-a097-69b4e8274bba" providerId="ADAL" clId="{DFF9E04E-B760-4E6D-A149-412FCFB8B539}"/>
    <pc:docChg chg="undo custSel addSld delSld modSld modMainMaster">
      <pc:chgData name="Hyun Suk Shin (MTC SEATTLE)" userId="066a5242-16bf-4435-a097-69b4e8274bba" providerId="ADAL" clId="{DFF9E04E-B760-4E6D-A149-412FCFB8B539}" dt="2018-09-07T22:38:52.538" v="398" actId="165"/>
      <pc:docMkLst>
        <pc:docMk/>
      </pc:docMkLst>
      <pc:sldChg chg="add del">
        <pc:chgData name="Hyun Suk Shin (MTC SEATTLE)" userId="066a5242-16bf-4435-a097-69b4e8274bba" providerId="ADAL" clId="{DFF9E04E-B760-4E6D-A149-412FCFB8B539}" dt="2018-09-07T18:49:56.336" v="8" actId="2696"/>
        <pc:sldMkLst>
          <pc:docMk/>
          <pc:sldMk cId="4087018094" sldId="256"/>
        </pc:sldMkLst>
      </pc:sldChg>
      <pc:sldChg chg="addSp delSp modSp add del">
        <pc:chgData name="Hyun Suk Shin (MTC SEATTLE)" userId="066a5242-16bf-4435-a097-69b4e8274bba" providerId="ADAL" clId="{DFF9E04E-B760-4E6D-A149-412FCFB8B539}" dt="2018-09-07T22:38:52.538" v="398" actId="165"/>
        <pc:sldMkLst>
          <pc:docMk/>
          <pc:sldMk cId="1950370114" sldId="257"/>
        </pc:sldMkLst>
        <pc:spChg chg="del">
          <ac:chgData name="Hyun Suk Shin (MTC SEATTLE)" userId="066a5242-16bf-4435-a097-69b4e8274bba" providerId="ADAL" clId="{DFF9E04E-B760-4E6D-A149-412FCFB8B539}" dt="2018-09-07T18:49:58.924" v="10" actId="478"/>
          <ac:spMkLst>
            <pc:docMk/>
            <pc:sldMk cId="1950370114" sldId="257"/>
            <ac:spMk id="2" creationId="{D536F62B-D921-47B7-B950-8E8601F99088}"/>
          </ac:spMkLst>
        </pc:spChg>
        <pc:spChg chg="del">
          <ac:chgData name="Hyun Suk Shin (MTC SEATTLE)" userId="066a5242-16bf-4435-a097-69b4e8274bba" providerId="ADAL" clId="{DFF9E04E-B760-4E6D-A149-412FCFB8B539}" dt="2018-09-07T18:49:58.924" v="10" actId="478"/>
          <ac:spMkLst>
            <pc:docMk/>
            <pc:sldMk cId="1950370114" sldId="257"/>
            <ac:spMk id="3" creationId="{48C8E33D-F8B6-4949-AB4B-1032AA116B4B}"/>
          </ac:spMkLst>
        </pc:spChg>
        <pc:spChg chg="del">
          <ac:chgData name="Hyun Suk Shin (MTC SEATTLE)" userId="066a5242-16bf-4435-a097-69b4e8274bba" providerId="ADAL" clId="{DFF9E04E-B760-4E6D-A149-412FCFB8B539}" dt="2018-09-07T18:49:58.924" v="10" actId="478"/>
          <ac:spMkLst>
            <pc:docMk/>
            <pc:sldMk cId="1950370114" sldId="257"/>
            <ac:spMk id="4" creationId="{264ADB0D-CEFC-408A-BB31-9BE4AB98B2DB}"/>
          </ac:spMkLst>
        </pc:spChg>
        <pc:spChg chg="add del">
          <ac:chgData name="Hyun Suk Shin (MTC SEATTLE)" userId="066a5242-16bf-4435-a097-69b4e8274bba" providerId="ADAL" clId="{DFF9E04E-B760-4E6D-A149-412FCFB8B539}" dt="2018-09-07T18:58:01.876" v="21" actId="478"/>
          <ac:spMkLst>
            <pc:docMk/>
            <pc:sldMk cId="1950370114" sldId="257"/>
            <ac:spMk id="13" creationId="{D994EC95-36EA-4396-BBA9-994256499D4C}"/>
          </ac:spMkLst>
        </pc:spChg>
        <pc:spChg chg="add mod topLvl">
          <ac:chgData name="Hyun Suk Shin (MTC SEATTLE)" userId="066a5242-16bf-4435-a097-69b4e8274bba" providerId="ADAL" clId="{DFF9E04E-B760-4E6D-A149-412FCFB8B539}" dt="2018-09-07T22:37:38.644" v="353" actId="1076"/>
          <ac:spMkLst>
            <pc:docMk/>
            <pc:sldMk cId="1950370114" sldId="257"/>
            <ac:spMk id="16" creationId="{D1B94C19-E6A8-4F64-87F7-E012F4FD86EA}"/>
          </ac:spMkLst>
        </pc:spChg>
        <pc:spChg chg="add mod topLvl">
          <ac:chgData name="Hyun Suk Shin (MTC SEATTLE)" userId="066a5242-16bf-4435-a097-69b4e8274bba" providerId="ADAL" clId="{DFF9E04E-B760-4E6D-A149-412FCFB8B539}" dt="2018-09-07T22:37:38.644" v="353" actId="1076"/>
          <ac:spMkLst>
            <pc:docMk/>
            <pc:sldMk cId="1950370114" sldId="257"/>
            <ac:spMk id="19" creationId="{27F8D335-A688-4C71-9128-9822175DAD1E}"/>
          </ac:spMkLst>
        </pc:spChg>
        <pc:spChg chg="add mod topLvl">
          <ac:chgData name="Hyun Suk Shin (MTC SEATTLE)" userId="066a5242-16bf-4435-a097-69b4e8274bba" providerId="ADAL" clId="{DFF9E04E-B760-4E6D-A149-412FCFB8B539}" dt="2018-09-07T19:08:51.976" v="304" actId="165"/>
          <ac:spMkLst>
            <pc:docMk/>
            <pc:sldMk cId="1950370114" sldId="257"/>
            <ac:spMk id="20" creationId="{297465B8-86FE-48DC-92A9-F1C3012BBFC1}"/>
          </ac:spMkLst>
        </pc:spChg>
        <pc:spChg chg="add mod ord topLvl">
          <ac:chgData name="Hyun Suk Shin (MTC SEATTLE)" userId="066a5242-16bf-4435-a097-69b4e8274bba" providerId="ADAL" clId="{DFF9E04E-B760-4E6D-A149-412FCFB8B539}" dt="2018-09-07T22:37:29.922" v="352" actId="14100"/>
          <ac:spMkLst>
            <pc:docMk/>
            <pc:sldMk cId="1950370114" sldId="257"/>
            <ac:spMk id="23" creationId="{D4D3A315-D7EE-49A3-B43C-6A885CD75179}"/>
          </ac:spMkLst>
        </pc:spChg>
        <pc:spChg chg="add mod topLvl">
          <ac:chgData name="Hyun Suk Shin (MTC SEATTLE)" userId="066a5242-16bf-4435-a097-69b4e8274bba" providerId="ADAL" clId="{DFF9E04E-B760-4E6D-A149-412FCFB8B539}" dt="2018-09-07T19:08:58.879" v="307" actId="165"/>
          <ac:spMkLst>
            <pc:docMk/>
            <pc:sldMk cId="1950370114" sldId="257"/>
            <ac:spMk id="24" creationId="{FE5F5A3D-F607-4A4F-A335-FB4F62C63A19}"/>
          </ac:spMkLst>
        </pc:spChg>
        <pc:spChg chg="add mod topLvl">
          <ac:chgData name="Hyun Suk Shin (MTC SEATTLE)" userId="066a5242-16bf-4435-a097-69b4e8274bba" providerId="ADAL" clId="{DFF9E04E-B760-4E6D-A149-412FCFB8B539}" dt="2018-09-07T22:37:38.644" v="353" actId="1076"/>
          <ac:spMkLst>
            <pc:docMk/>
            <pc:sldMk cId="1950370114" sldId="257"/>
            <ac:spMk id="25" creationId="{FA3DEA7D-08E9-41CE-9B27-A6640A3FEAD9}"/>
          </ac:spMkLst>
        </pc:spChg>
        <pc:spChg chg="add mod topLvl">
          <ac:chgData name="Hyun Suk Shin (MTC SEATTLE)" userId="066a5242-16bf-4435-a097-69b4e8274bba" providerId="ADAL" clId="{DFF9E04E-B760-4E6D-A149-412FCFB8B539}" dt="2018-09-07T22:37:14.576" v="349" actId="1076"/>
          <ac:spMkLst>
            <pc:docMk/>
            <pc:sldMk cId="1950370114" sldId="257"/>
            <ac:spMk id="26" creationId="{212E904F-85D2-46F8-B0F0-00B81BB77469}"/>
          </ac:spMkLst>
        </pc:spChg>
        <pc:spChg chg="add mod topLvl">
          <ac:chgData name="Hyun Suk Shin (MTC SEATTLE)" userId="066a5242-16bf-4435-a097-69b4e8274bba" providerId="ADAL" clId="{DFF9E04E-B760-4E6D-A149-412FCFB8B539}" dt="2018-09-07T22:38:38.637" v="393" actId="164"/>
          <ac:spMkLst>
            <pc:docMk/>
            <pc:sldMk cId="1950370114" sldId="257"/>
            <ac:spMk id="27" creationId="{8DB24F0B-60F1-4E04-949F-3E7E18EB5227}"/>
          </ac:spMkLst>
        </pc:spChg>
        <pc:spChg chg="add mod topLvl">
          <ac:chgData name="Hyun Suk Shin (MTC SEATTLE)" userId="066a5242-16bf-4435-a097-69b4e8274bba" providerId="ADAL" clId="{DFF9E04E-B760-4E6D-A149-412FCFB8B539}" dt="2018-09-07T22:37:22.720" v="350" actId="1076"/>
          <ac:spMkLst>
            <pc:docMk/>
            <pc:sldMk cId="1950370114" sldId="257"/>
            <ac:spMk id="28" creationId="{9B54290F-5D02-4901-B25C-3A8C4CCD0271}"/>
          </ac:spMkLst>
        </pc:spChg>
        <pc:spChg chg="add mod">
          <ac:chgData name="Hyun Suk Shin (MTC SEATTLE)" userId="066a5242-16bf-4435-a097-69b4e8274bba" providerId="ADAL" clId="{DFF9E04E-B760-4E6D-A149-412FCFB8B539}" dt="2018-09-07T22:38:35.979" v="392" actId="12788"/>
          <ac:spMkLst>
            <pc:docMk/>
            <pc:sldMk cId="1950370114" sldId="257"/>
            <ac:spMk id="29" creationId="{DC587AF7-861B-4E2E-A5D3-776DC69D3C75}"/>
          </ac:spMkLst>
        </pc:spChg>
        <pc:spChg chg="add mod">
          <ac:chgData name="Hyun Suk Shin (MTC SEATTLE)" userId="066a5242-16bf-4435-a097-69b4e8274bba" providerId="ADAL" clId="{DFF9E04E-B760-4E6D-A149-412FCFB8B539}" dt="2018-09-07T22:38:33.835" v="391" actId="164"/>
          <ac:spMkLst>
            <pc:docMk/>
            <pc:sldMk cId="1950370114" sldId="257"/>
            <ac:spMk id="31" creationId="{4DE8642B-DA62-46DC-BB7F-E55A6E714F5B}"/>
          </ac:spMkLst>
        </pc:spChg>
        <pc:spChg chg="add mod topLvl">
          <ac:chgData name="Hyun Suk Shin (MTC SEATTLE)" userId="066a5242-16bf-4435-a097-69b4e8274bba" providerId="ADAL" clId="{DFF9E04E-B760-4E6D-A149-412FCFB8B539}" dt="2018-09-07T19:08:58.879" v="307" actId="165"/>
          <ac:spMkLst>
            <pc:docMk/>
            <pc:sldMk cId="1950370114" sldId="257"/>
            <ac:spMk id="32" creationId="{76E67F5B-D734-4F84-9B67-1166DAACE3BE}"/>
          </ac:spMkLst>
        </pc:spChg>
        <pc:spChg chg="add mod">
          <ac:chgData name="Hyun Suk Shin (MTC SEATTLE)" userId="066a5242-16bf-4435-a097-69b4e8274bba" providerId="ADAL" clId="{DFF9E04E-B760-4E6D-A149-412FCFB8B539}" dt="2018-09-07T22:38:40.484" v="394" actId="164"/>
          <ac:spMkLst>
            <pc:docMk/>
            <pc:sldMk cId="1950370114" sldId="257"/>
            <ac:spMk id="33" creationId="{DC2C3ABF-82B8-4D4C-AA2E-AAF79308DE19}"/>
          </ac:spMkLst>
        </pc:spChg>
        <pc:spChg chg="add mod ord topLvl">
          <ac:chgData name="Hyun Suk Shin (MTC SEATTLE)" userId="066a5242-16bf-4435-a097-69b4e8274bba" providerId="ADAL" clId="{DFF9E04E-B760-4E6D-A149-412FCFB8B539}" dt="2018-09-07T22:38:51.070" v="397" actId="12788"/>
          <ac:spMkLst>
            <pc:docMk/>
            <pc:sldMk cId="1950370114" sldId="257"/>
            <ac:spMk id="35" creationId="{09B0424D-3F91-43BE-8735-9C55F1FB6AA2}"/>
          </ac:spMkLst>
        </pc:spChg>
        <pc:spChg chg="add mod ord topLvl">
          <ac:chgData name="Hyun Suk Shin (MTC SEATTLE)" userId="066a5242-16bf-4435-a097-69b4e8274bba" providerId="ADAL" clId="{DFF9E04E-B760-4E6D-A149-412FCFB8B539}" dt="2018-09-07T22:37:29.922" v="352" actId="14100"/>
          <ac:spMkLst>
            <pc:docMk/>
            <pc:sldMk cId="1950370114" sldId="257"/>
            <ac:spMk id="37" creationId="{EA8B2190-3B76-4130-B4D4-40CA464F3DAA}"/>
          </ac:spMkLst>
        </pc:spChg>
        <pc:spChg chg="add mod">
          <ac:chgData name="Hyun Suk Shin (MTC SEATTLE)" userId="066a5242-16bf-4435-a097-69b4e8274bba" providerId="ADAL" clId="{DFF9E04E-B760-4E6D-A149-412FCFB8B539}" dt="2018-09-07T22:37:38.644" v="353" actId="1076"/>
          <ac:spMkLst>
            <pc:docMk/>
            <pc:sldMk cId="1950370114" sldId="257"/>
            <ac:spMk id="39" creationId="{62CE6223-E7CC-4961-ABC0-018DA08002D5}"/>
          </ac:spMkLst>
        </pc:spChg>
        <pc:grpChg chg="add mod">
          <ac:chgData name="Hyun Suk Shin (MTC SEATTLE)" userId="066a5242-16bf-4435-a097-69b4e8274bba" providerId="ADAL" clId="{DFF9E04E-B760-4E6D-A149-412FCFB8B539}" dt="2018-09-07T22:38:35.979" v="392" actId="12788"/>
          <ac:grpSpMkLst>
            <pc:docMk/>
            <pc:sldMk cId="1950370114" sldId="257"/>
            <ac:grpSpMk id="7" creationId="{44A5ACD5-0AF0-47E8-999A-491043BBF107}"/>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9" creationId="{F2CE2075-5869-4D14-88C2-2EA1D0FA5F89}"/>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11" creationId="{EE13EA9F-4E50-4C18-A943-D543B43066DF}"/>
          </ac:grpSpMkLst>
        </pc:grpChg>
        <pc:grpChg chg="add del mod">
          <ac:chgData name="Hyun Suk Shin (MTC SEATTLE)" userId="066a5242-16bf-4435-a097-69b4e8274bba" providerId="ADAL" clId="{DFF9E04E-B760-4E6D-A149-412FCFB8B539}" dt="2018-09-07T22:38:52.538" v="398" actId="165"/>
          <ac:grpSpMkLst>
            <pc:docMk/>
            <pc:sldMk cId="1950370114" sldId="257"/>
            <ac:grpSpMk id="13" creationId="{93C87009-BC6D-4C4D-BD91-E2C17BD8681B}"/>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29" creationId="{D04DE010-C94B-4494-8BC9-D3F65C04ABD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0" creationId="{326BEB7C-DC1A-415B-B47F-4BB36D067F82}"/>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1" creationId="{983EBF8A-6A2E-4C43-9058-0CF692AE816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3" creationId="{8B1BF512-7E3C-4064-8D75-286BF6B024C0}"/>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4" creationId="{1B4E4C73-6D50-46AC-A14A-C9CDE34125FC}"/>
          </ac:grpSpMkLst>
        </pc:grpChg>
        <pc:grpChg chg="add del mod">
          <ac:chgData name="Hyun Suk Shin (MTC SEATTLE)" userId="066a5242-16bf-4435-a097-69b4e8274bba" providerId="ADAL" clId="{DFF9E04E-B760-4E6D-A149-412FCFB8B539}" dt="2018-09-07T19:08:51.976" v="304" actId="165"/>
          <ac:grpSpMkLst>
            <pc:docMk/>
            <pc:sldMk cId="1950370114" sldId="257"/>
            <ac:grpSpMk id="36" creationId="{1504F07F-5BC7-40BE-AFA0-C22803A7630F}"/>
          </ac:grpSpMkLst>
        </pc:grpChg>
        <pc:picChg chg="add del mod">
          <ac:chgData name="Hyun Suk Shin (MTC SEATTLE)" userId="066a5242-16bf-4435-a097-69b4e8274bba" providerId="ADAL" clId="{DFF9E04E-B760-4E6D-A149-412FCFB8B539}" dt="2018-09-07T22:37:52.571" v="356"/>
          <ac:picMkLst>
            <pc:docMk/>
            <pc:sldMk cId="1950370114" sldId="257"/>
            <ac:picMk id="3" creationId="{0ABD7C03-91C9-42C5-B70B-DB9BBEAEDAEE}"/>
          </ac:picMkLst>
        </pc:picChg>
        <pc:picChg chg="add mod">
          <ac:chgData name="Hyun Suk Shin (MTC SEATTLE)" userId="066a5242-16bf-4435-a097-69b4e8274bba" providerId="ADAL" clId="{DFF9E04E-B760-4E6D-A149-412FCFB8B539}" dt="2018-09-07T22:38:40.484" v="394" actId="164"/>
          <ac:picMkLst>
            <pc:docMk/>
            <pc:sldMk cId="1950370114" sldId="257"/>
            <ac:picMk id="5" creationId="{C45DF664-09C0-4B9B-A218-1FAF306C2530}"/>
          </ac:picMkLst>
        </pc:picChg>
        <pc:picChg chg="add mod topLvl">
          <ac:chgData name="Hyun Suk Shin (MTC SEATTLE)" userId="066a5242-16bf-4435-a097-69b4e8274bba" providerId="ADAL" clId="{DFF9E04E-B760-4E6D-A149-412FCFB8B539}" dt="2018-09-07T22:37:22.720" v="350" actId="1076"/>
          <ac:picMkLst>
            <pc:docMk/>
            <pc:sldMk cId="1950370114" sldId="257"/>
            <ac:picMk id="6" creationId="{A653A9C5-E898-4DAE-B088-F21107BDF970}"/>
          </ac:picMkLst>
        </pc:picChg>
        <pc:picChg chg="add mod topLvl">
          <ac:chgData name="Hyun Suk Shin (MTC SEATTLE)" userId="066a5242-16bf-4435-a097-69b4e8274bba" providerId="ADAL" clId="{DFF9E04E-B760-4E6D-A149-412FCFB8B539}" dt="2018-09-07T22:38:38.637" v="393" actId="164"/>
          <ac:picMkLst>
            <pc:docMk/>
            <pc:sldMk cId="1950370114" sldId="257"/>
            <ac:picMk id="8" creationId="{575A1BE4-84FE-4F54-963C-14099B07FC85}"/>
          </ac:picMkLst>
        </pc:picChg>
        <pc:picChg chg="add mod topLvl">
          <ac:chgData name="Hyun Suk Shin (MTC SEATTLE)" userId="066a5242-16bf-4435-a097-69b4e8274bba" providerId="ADAL" clId="{DFF9E04E-B760-4E6D-A149-412FCFB8B539}" dt="2018-09-07T22:37:14.576" v="349" actId="1076"/>
          <ac:picMkLst>
            <pc:docMk/>
            <pc:sldMk cId="1950370114" sldId="257"/>
            <ac:picMk id="10" creationId="{5FB29539-F43B-42EB-9380-01AA9D892A70}"/>
          </ac:picMkLst>
        </pc:picChg>
        <pc:picChg chg="add mod topLvl">
          <ac:chgData name="Hyun Suk Shin (MTC SEATTLE)" userId="066a5242-16bf-4435-a097-69b4e8274bba" providerId="ADAL" clId="{DFF9E04E-B760-4E6D-A149-412FCFB8B539}" dt="2018-09-07T19:08:58.879" v="307" actId="165"/>
          <ac:picMkLst>
            <pc:docMk/>
            <pc:sldMk cId="1950370114" sldId="257"/>
            <ac:picMk id="12" creationId="{1608F263-EFC2-435B-B92A-579F717AB5C8}"/>
          </ac:picMkLst>
        </pc:picChg>
        <pc:picChg chg="add mod topLvl">
          <ac:chgData name="Hyun Suk Shin (MTC SEATTLE)" userId="066a5242-16bf-4435-a097-69b4e8274bba" providerId="ADAL" clId="{DFF9E04E-B760-4E6D-A149-412FCFB8B539}" dt="2018-09-07T22:37:38.644" v="353" actId="1076"/>
          <ac:picMkLst>
            <pc:docMk/>
            <pc:sldMk cId="1950370114" sldId="257"/>
            <ac:picMk id="15" creationId="{AE70EC28-65A1-4603-9EB4-8FC37C6DDA1A}"/>
          </ac:picMkLst>
        </pc:picChg>
        <pc:picChg chg="add mod topLvl">
          <ac:chgData name="Hyun Suk Shin (MTC SEATTLE)" userId="066a5242-16bf-4435-a097-69b4e8274bba" providerId="ADAL" clId="{DFF9E04E-B760-4E6D-A149-412FCFB8B539}" dt="2018-09-07T22:37:38.644" v="353" actId="1076"/>
          <ac:picMkLst>
            <pc:docMk/>
            <pc:sldMk cId="1950370114" sldId="257"/>
            <ac:picMk id="17" creationId="{8BDD9288-A3EE-466B-B745-A34D1AE82F36}"/>
          </ac:picMkLst>
        </pc:picChg>
        <pc:picChg chg="add mod topLvl">
          <ac:chgData name="Hyun Suk Shin (MTC SEATTLE)" userId="066a5242-16bf-4435-a097-69b4e8274bba" providerId="ADAL" clId="{DFF9E04E-B760-4E6D-A149-412FCFB8B539}" dt="2018-09-07T22:37:38.644" v="353" actId="1076"/>
          <ac:picMkLst>
            <pc:docMk/>
            <pc:sldMk cId="1950370114" sldId="257"/>
            <ac:picMk id="18" creationId="{7029AEF8-8EDE-4319-A50A-D26C19548D12}"/>
          </ac:picMkLst>
        </pc:picChg>
        <pc:picChg chg="add mod topLvl">
          <ac:chgData name="Hyun Suk Shin (MTC SEATTLE)" userId="066a5242-16bf-4435-a097-69b4e8274bba" providerId="ADAL" clId="{DFF9E04E-B760-4E6D-A149-412FCFB8B539}" dt="2018-09-07T19:08:58.879" v="307" actId="165"/>
          <ac:picMkLst>
            <pc:docMk/>
            <pc:sldMk cId="1950370114" sldId="257"/>
            <ac:picMk id="22" creationId="{F9888BBB-A931-4F89-949B-B62D3F9BB624}"/>
          </ac:picMkLst>
        </pc:picChg>
        <pc:picChg chg="add mod">
          <ac:chgData name="Hyun Suk Shin (MTC SEATTLE)" userId="066a5242-16bf-4435-a097-69b4e8274bba" providerId="ADAL" clId="{DFF9E04E-B760-4E6D-A149-412FCFB8B539}" dt="2018-09-07T22:38:33.835" v="391" actId="164"/>
          <ac:picMkLst>
            <pc:docMk/>
            <pc:sldMk cId="1950370114" sldId="257"/>
            <ac:picMk id="30" creationId="{995CA133-A969-4C42-B49A-9CABC7875A6B}"/>
          </ac:picMkLst>
        </pc:picChg>
        <pc:picChg chg="add mod ord topLvl">
          <ac:chgData name="Hyun Suk Shin (MTC SEATTLE)" userId="066a5242-16bf-4435-a097-69b4e8274bba" providerId="ADAL" clId="{DFF9E04E-B760-4E6D-A149-412FCFB8B539}" dt="2018-09-07T22:37:38.644" v="353" actId="1076"/>
          <ac:picMkLst>
            <pc:docMk/>
            <pc:sldMk cId="1950370114" sldId="257"/>
            <ac:picMk id="1028" creationId="{D21EAFCF-CAB1-433B-AD46-42B8E1542817}"/>
          </ac:picMkLst>
        </pc:picChg>
      </pc:sldChg>
      <pc:sldChg chg="add del">
        <pc:chgData name="Hyun Suk Shin (MTC SEATTLE)" userId="066a5242-16bf-4435-a097-69b4e8274bba" providerId="ADAL" clId="{DFF9E04E-B760-4E6D-A149-412FCFB8B539}" dt="2018-09-07T18:49:56.334" v="7" actId="2696"/>
        <pc:sldMkLst>
          <pc:docMk/>
          <pc:sldMk cId="3321317874" sldId="258"/>
        </pc:sldMkLst>
      </pc:sldChg>
      <pc:sldChg chg="add">
        <pc:chgData name="Hyun Suk Shin (MTC SEATTLE)" userId="066a5242-16bf-4435-a097-69b4e8274bba" providerId="ADAL" clId="{DFF9E04E-B760-4E6D-A149-412FCFB8B539}" dt="2018-09-07T19:08:53.726" v="305"/>
        <pc:sldMkLst>
          <pc:docMk/>
          <pc:sldMk cId="2847728430" sldId="259"/>
        </pc:sldMkLst>
      </pc:sldChg>
      <pc:sldChg chg="add">
        <pc:chgData name="Hyun Suk Shin (MTC SEATTLE)" userId="066a5242-16bf-4435-a097-69b4e8274bba" providerId="ADAL" clId="{DFF9E04E-B760-4E6D-A149-412FCFB8B539}" dt="2018-09-07T19:08:53.928" v="306"/>
        <pc:sldMkLst>
          <pc:docMk/>
          <pc:sldMk cId="2618278133" sldId="260"/>
        </pc:sldMkLst>
      </pc:sldChg>
      <pc:sldMasterChg chg="modSldLayout">
        <pc:chgData name="Hyun Suk Shin (MTC SEATTLE)" userId="066a5242-16bf-4435-a097-69b4e8274bba" providerId="ADAL" clId="{DFF9E04E-B760-4E6D-A149-412FCFB8B539}" dt="2018-09-07T18:49:42.335" v="1" actId="478"/>
        <pc:sldMasterMkLst>
          <pc:docMk/>
          <pc:sldMasterMk cId="2283247817" sldId="2147483660"/>
        </pc:sldMasterMkLst>
        <pc:sldLayoutChg chg="delSp">
          <pc:chgData name="Hyun Suk Shin (MTC SEATTLE)" userId="066a5242-16bf-4435-a097-69b4e8274bba" providerId="ADAL" clId="{DFF9E04E-B760-4E6D-A149-412FCFB8B539}" dt="2018-09-07T18:49:42.335" v="1" actId="478"/>
          <pc:sldLayoutMkLst>
            <pc:docMk/>
            <pc:sldMasterMk cId="2283247817" sldId="2147483660"/>
            <pc:sldLayoutMk cId="86073805" sldId="2147483661"/>
          </pc:sldLayoutMkLst>
          <pc:picChg chg="del">
            <ac:chgData name="Hyun Suk Shin (MTC SEATTLE)" userId="066a5242-16bf-4435-a097-69b4e8274bba" providerId="ADAL" clId="{DFF9E04E-B760-4E6D-A149-412FCFB8B539}" dt="2018-09-07T18:49:42.335" v="1" actId="478"/>
            <ac:picMkLst>
              <pc:docMk/>
              <pc:sldMasterMk cId="2283247817" sldId="2147483660"/>
              <pc:sldLayoutMk cId="86073805" sldId="2147483661"/>
              <ac:picMk id="9"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60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983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477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9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4602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8324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6.pn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6.png"/><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B4A-1725-4092-B3EE-C42DB9A288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785C5C-6872-4015-A518-CDAB8E9A9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0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EFAC-E18A-4578-98E0-F46D8F4E34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CC5C71-5795-4D52-B094-7162524713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5F9DE62-A997-4229-A1A7-E7195AEA83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957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D3A315-D7EE-49A3-B43C-6A885CD75179}"/>
              </a:ext>
            </a:extLst>
          </p:cNvPr>
          <p:cNvSpPr/>
          <p:nvPr/>
        </p:nvSpPr>
        <p:spPr>
          <a:xfrm>
            <a:off x="2276400" y="2706785"/>
            <a:ext cx="5810081" cy="2424631"/>
          </a:xfrm>
          <a:prstGeom prst="rect">
            <a:avLst/>
          </a:prstGeom>
          <a:solidFill>
            <a:schemeClr val="bg1">
              <a:lumMod val="8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2706785"/>
            <a:ext cx="2690890" cy="2424631"/>
          </a:xfrm>
          <a:prstGeom prst="rect">
            <a:avLst/>
          </a:prstGeom>
          <a:solidFill>
            <a:schemeClr val="accent5">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7" y="1317618"/>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1186562" y="2124503"/>
            <a:ext cx="914400" cy="237827"/>
          </a:xfrm>
          <a:prstGeom prst="rect">
            <a:avLst/>
          </a:prstGeom>
          <a:noFill/>
        </p:spPr>
        <p:txBody>
          <a:bodyPr wrap="square" rtlCol="0" anchor="ctr">
            <a:spAutoFit/>
          </a:bodyPr>
          <a:lstStyle/>
          <a:p>
            <a:pPr algn="ctr"/>
            <a:r>
              <a:rPr lang="en-US" sz="1100" dirty="0"/>
              <a:t>AAD</a:t>
            </a:r>
          </a:p>
        </p:txBody>
      </p:sp>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407" y="4078815"/>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75114" y="3777965"/>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55749" y="3777965"/>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03982" y="3777965"/>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5812811" y="3983444"/>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3664396" y="315755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7089" y="2603625"/>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3272595" y="354013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2316019" y="4687858"/>
            <a:ext cx="1217066" cy="221114"/>
          </a:xfrm>
          <a:prstGeom prst="rect">
            <a:avLst/>
          </a:prstGeom>
          <a:noFill/>
        </p:spPr>
        <p:txBody>
          <a:bodyPr wrap="square" rtlCol="0" anchor="ctr">
            <a:spAutoFit/>
          </a:bodyPr>
          <a:lstStyle/>
          <a:p>
            <a:pPr algn="ctr"/>
            <a:r>
              <a:rPr lang="en-US" sz="1100" dirty="0"/>
              <a:t>Virtual Network</a:t>
            </a:r>
          </a:p>
        </p:txBody>
      </p:sp>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9275" y="3307048"/>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8539371" y="4086239"/>
            <a:ext cx="1960098" cy="243225"/>
          </a:xfrm>
          <a:prstGeom prst="rect">
            <a:avLst/>
          </a:prstGeom>
          <a:noFill/>
        </p:spPr>
        <p:txBody>
          <a:bodyPr wrap="square" rtlCol="0" anchor="ctr">
            <a:spAutoFit/>
          </a:bodyPr>
          <a:lstStyle/>
          <a:p>
            <a:pPr algn="ctr"/>
            <a:r>
              <a:rPr lang="en-US" sz="1100" dirty="0"/>
              <a:t>Machine Learning Studio</a:t>
            </a:r>
          </a:p>
        </p:txBody>
      </p:sp>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897" y="252798"/>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095122" y="935829"/>
            <a:ext cx="1005840" cy="221114"/>
          </a:xfrm>
          <a:prstGeom prst="rect">
            <a:avLst/>
          </a:prstGeom>
          <a:noFill/>
        </p:spPr>
        <p:txBody>
          <a:bodyPr wrap="square" rtlCol="0" anchor="ctr">
            <a:spAutoFit/>
          </a:bodyPr>
          <a:lstStyle/>
          <a:p>
            <a:pPr algn="ctr"/>
            <a:r>
              <a:rPr lang="en-US" sz="1100" dirty="0"/>
              <a:t>Subscription</a:t>
            </a:r>
          </a:p>
        </p:txBody>
      </p:sp>
      <p:sp>
        <p:nvSpPr>
          <p:cNvPr id="39" name="TextBox 38">
            <a:extLst>
              <a:ext uri="{FF2B5EF4-FFF2-40B4-BE49-F238E27FC236}">
                <a16:creationId xmlns:a16="http://schemas.microsoft.com/office/drawing/2014/main" id="{62CE6223-E7CC-4961-ABC0-018DA08002D5}"/>
              </a:ext>
            </a:extLst>
          </p:cNvPr>
          <p:cNvSpPr txBox="1"/>
          <p:nvPr/>
        </p:nvSpPr>
        <p:spPr>
          <a:xfrm>
            <a:off x="4364211" y="4565559"/>
            <a:ext cx="2897200" cy="261610"/>
          </a:xfrm>
          <a:prstGeom prst="rect">
            <a:avLst/>
          </a:prstGeom>
          <a:noFill/>
        </p:spPr>
        <p:txBody>
          <a:bodyPr wrap="square" rtlCol="0" anchor="ctr">
            <a:spAutoFit/>
          </a:bodyPr>
          <a:lstStyle/>
          <a:p>
            <a:pPr algn="ctr"/>
            <a:r>
              <a:rPr lang="en-US" sz="1100" dirty="0"/>
              <a:t>(Managed) Virtual Machine</a:t>
            </a:r>
          </a:p>
        </p:txBody>
      </p:sp>
      <p:sp>
        <p:nvSpPr>
          <p:cNvPr id="29" name="Rectangle 28">
            <a:extLst>
              <a:ext uri="{FF2B5EF4-FFF2-40B4-BE49-F238E27FC236}">
                <a16:creationId xmlns:a16="http://schemas.microsoft.com/office/drawing/2014/main" id="{DC587AF7-861B-4E2E-A5D3-776DC69D3C75}"/>
              </a:ext>
            </a:extLst>
          </p:cNvPr>
          <p:cNvSpPr/>
          <p:nvPr/>
        </p:nvSpPr>
        <p:spPr>
          <a:xfrm>
            <a:off x="2276400" y="1338738"/>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4A5ACD5-0AF0-47E8-999A-491043BBF107}"/>
              </a:ext>
            </a:extLst>
          </p:cNvPr>
          <p:cNvGrpSpPr/>
          <p:nvPr/>
        </p:nvGrpSpPr>
        <p:grpSpPr>
          <a:xfrm>
            <a:off x="5970886" y="1495353"/>
            <a:ext cx="1217066" cy="1033266"/>
            <a:chOff x="4006625" y="1495353"/>
            <a:chExt cx="1217066" cy="1033266"/>
          </a:xfrm>
        </p:grpSpPr>
        <p:pic>
          <p:nvPicPr>
            <p:cNvPr id="30" name="Picture 29">
              <a:extLst>
                <a:ext uri="{FF2B5EF4-FFF2-40B4-BE49-F238E27FC236}">
                  <a16:creationId xmlns:a16="http://schemas.microsoft.com/office/drawing/2014/main" id="{995CA133-A969-4C42-B49A-9CABC7875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5013" y="1495353"/>
              <a:ext cx="780290" cy="780290"/>
            </a:xfrm>
            <a:prstGeom prst="rect">
              <a:avLst/>
            </a:prstGeom>
          </p:spPr>
        </p:pic>
        <p:sp>
          <p:nvSpPr>
            <p:cNvPr id="31" name="TextBox 30">
              <a:extLst>
                <a:ext uri="{FF2B5EF4-FFF2-40B4-BE49-F238E27FC236}">
                  <a16:creationId xmlns:a16="http://schemas.microsoft.com/office/drawing/2014/main" id="{4DE8642B-DA62-46DC-BB7F-E55A6E714F5B}"/>
                </a:ext>
              </a:extLst>
            </p:cNvPr>
            <p:cNvSpPr txBox="1"/>
            <p:nvPr/>
          </p:nvSpPr>
          <p:spPr>
            <a:xfrm>
              <a:off x="4006625" y="2267009"/>
              <a:ext cx="1217066" cy="261610"/>
            </a:xfrm>
            <a:prstGeom prst="rect">
              <a:avLst/>
            </a:prstGeom>
            <a:noFill/>
          </p:spPr>
          <p:txBody>
            <a:bodyPr wrap="square" rtlCol="0" anchor="ctr">
              <a:spAutoFit/>
            </a:bodyPr>
            <a:lstStyle/>
            <a:p>
              <a:pPr algn="ctr"/>
              <a:r>
                <a:rPr lang="en-US" sz="1100" dirty="0"/>
                <a:t>Data Factory</a:t>
              </a:r>
            </a:p>
          </p:txBody>
        </p:sp>
      </p:grpSp>
      <p:grpSp>
        <p:nvGrpSpPr>
          <p:cNvPr id="9" name="Group 8">
            <a:extLst>
              <a:ext uri="{FF2B5EF4-FFF2-40B4-BE49-F238E27FC236}">
                <a16:creationId xmlns:a16="http://schemas.microsoft.com/office/drawing/2014/main" id="{F2CE2075-5869-4D14-88C2-2EA1D0FA5F89}"/>
              </a:ext>
            </a:extLst>
          </p:cNvPr>
          <p:cNvGrpSpPr/>
          <p:nvPr/>
        </p:nvGrpSpPr>
        <p:grpSpPr>
          <a:xfrm>
            <a:off x="4611784" y="5403441"/>
            <a:ext cx="1217066" cy="927657"/>
            <a:chOff x="4818973" y="5403441"/>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361" y="5403441"/>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4818973" y="6134547"/>
              <a:ext cx="1217066" cy="196551"/>
            </a:xfrm>
            <a:prstGeom prst="rect">
              <a:avLst/>
            </a:prstGeom>
            <a:noFill/>
          </p:spPr>
          <p:txBody>
            <a:bodyPr wrap="square" rtlCol="0" anchor="ctr">
              <a:spAutoFit/>
            </a:bodyPr>
            <a:lstStyle/>
            <a:p>
              <a:pPr algn="ctr"/>
              <a:r>
                <a:rPr lang="en-US" sz="1100" dirty="0"/>
                <a:t>Blob</a:t>
              </a:r>
            </a:p>
          </p:txBody>
        </p:sp>
      </p:grpSp>
      <p:grpSp>
        <p:nvGrpSpPr>
          <p:cNvPr id="11" name="Group 10">
            <a:extLst>
              <a:ext uri="{FF2B5EF4-FFF2-40B4-BE49-F238E27FC236}">
                <a16:creationId xmlns:a16="http://schemas.microsoft.com/office/drawing/2014/main" id="{EE13EA9F-4E50-4C18-A943-D543B43066DF}"/>
              </a:ext>
            </a:extLst>
          </p:cNvPr>
          <p:cNvGrpSpPr/>
          <p:nvPr/>
        </p:nvGrpSpPr>
        <p:grpSpPr>
          <a:xfrm>
            <a:off x="7329989" y="5362702"/>
            <a:ext cx="1217066" cy="1009134"/>
            <a:chOff x="7537178" y="5390850"/>
            <a:chExt cx="1217066" cy="1009134"/>
          </a:xfrm>
        </p:grpSpPr>
        <p:pic>
          <p:nvPicPr>
            <p:cNvPr id="5" name="Picture 4" descr="A close up of a sign&#10;&#10;Description generated with high confidence">
              <a:extLst>
                <a:ext uri="{FF2B5EF4-FFF2-40B4-BE49-F238E27FC236}">
                  <a16:creationId xmlns:a16="http://schemas.microsoft.com/office/drawing/2014/main" id="{C45DF664-09C0-4B9B-A218-1FAF306C25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5566" y="5390850"/>
              <a:ext cx="780290" cy="780290"/>
            </a:xfrm>
            <a:prstGeom prst="rect">
              <a:avLst/>
            </a:prstGeom>
          </p:spPr>
        </p:pic>
        <p:sp>
          <p:nvSpPr>
            <p:cNvPr id="33" name="TextBox 32">
              <a:extLst>
                <a:ext uri="{FF2B5EF4-FFF2-40B4-BE49-F238E27FC236}">
                  <a16:creationId xmlns:a16="http://schemas.microsoft.com/office/drawing/2014/main" id="{DC2C3ABF-82B8-4D4C-AA2E-AAF79308DE19}"/>
                </a:ext>
              </a:extLst>
            </p:cNvPr>
            <p:cNvSpPr txBox="1"/>
            <p:nvPr/>
          </p:nvSpPr>
          <p:spPr>
            <a:xfrm>
              <a:off x="7537178" y="6138374"/>
              <a:ext cx="1217066" cy="261610"/>
            </a:xfrm>
            <a:prstGeom prst="rect">
              <a:avLst/>
            </a:prstGeom>
            <a:noFill/>
          </p:spPr>
          <p:txBody>
            <a:bodyPr wrap="square" rtlCol="0" anchor="ctr">
              <a:spAutoFit/>
            </a:bodyPr>
            <a:lstStyle/>
            <a:p>
              <a:pPr algn="ctr"/>
              <a:r>
                <a:rPr lang="en-US" sz="1100" dirty="0"/>
                <a:t>SQL DW</a:t>
              </a:r>
            </a:p>
          </p:txBody>
        </p:sp>
      </p:grpSp>
      <p:pic>
        <p:nvPicPr>
          <p:cNvPr id="3" name="Picture 2">
            <a:extLst>
              <a:ext uri="{FF2B5EF4-FFF2-40B4-BE49-F238E27FC236}">
                <a16:creationId xmlns:a16="http://schemas.microsoft.com/office/drawing/2014/main" id="{7F320CCC-C243-4F8F-8593-08A0FD4429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4" name="TextBox 33">
            <a:extLst>
              <a:ext uri="{FF2B5EF4-FFF2-40B4-BE49-F238E27FC236}">
                <a16:creationId xmlns:a16="http://schemas.microsoft.com/office/drawing/2014/main" id="{71768DF0-1129-4BE1-BCBF-EDA1E9D4D746}"/>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195037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DB5E0C3-D7CB-4C09-96D5-55C775F644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6F5C1CB6-DC12-4086-9871-DBA98FF95F0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84772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10F4F860-7F64-4597-80CC-F92C9EAD02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C2B4F80D-E0BF-4162-BB4F-3D4A2B99E45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61827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44F-7991-4B3A-9444-3825D48EC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3B1176-7A74-4EF5-9040-9508068C2FE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2D51347-196A-4142-B170-215AB1A64B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3073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Lab Architecture</a:t>
            </a:r>
          </a:p>
        </p:txBody>
      </p:sp>
      <p:sp>
        <p:nvSpPr>
          <p:cNvPr id="14" name="TextBox 13">
            <a:extLst>
              <a:ext uri="{FF2B5EF4-FFF2-40B4-BE49-F238E27FC236}">
                <a16:creationId xmlns:a16="http://schemas.microsoft.com/office/drawing/2014/main" id="{D2CF07A6-0363-4151-83F3-20C2D72F3BD0}"/>
              </a:ext>
            </a:extLst>
          </p:cNvPr>
          <p:cNvSpPr txBox="1"/>
          <p:nvPr/>
        </p:nvSpPr>
        <p:spPr>
          <a:xfrm>
            <a:off x="666841" y="2636979"/>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184" name="Content Placeholder 11">
            <a:extLst>
              <a:ext uri="{FF2B5EF4-FFF2-40B4-BE49-F238E27FC236}">
                <a16:creationId xmlns:a16="http://schemas.microsoft.com/office/drawing/2014/main" id="{FFD8843C-FDDA-4A31-B666-21E51A280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1763060"/>
            <a:ext cx="780290" cy="780290"/>
          </a:xfrm>
          <a:prstGeom prst="rect">
            <a:avLst/>
          </a:prstGeom>
        </p:spPr>
      </p:pic>
      <p:sp>
        <p:nvSpPr>
          <p:cNvPr id="5" name="Rectangle 4">
            <a:extLst>
              <a:ext uri="{FF2B5EF4-FFF2-40B4-BE49-F238E27FC236}">
                <a16:creationId xmlns:a16="http://schemas.microsoft.com/office/drawing/2014/main" id="{1C8F9270-B97B-4FD2-A9F4-E481CBBA9B29}"/>
              </a:ext>
            </a:extLst>
          </p:cNvPr>
          <p:cNvSpPr/>
          <p:nvPr/>
        </p:nvSpPr>
        <p:spPr bwMode="auto">
          <a:xfrm>
            <a:off x="2008282" y="949287"/>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152032"/>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152032"/>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152032"/>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cxnSp>
        <p:nvCxnSpPr>
          <p:cNvPr id="23" name="Straight Arrow Connector 22">
            <a:extLst>
              <a:ext uri="{FF2B5EF4-FFF2-40B4-BE49-F238E27FC236}">
                <a16:creationId xmlns:a16="http://schemas.microsoft.com/office/drawing/2014/main" id="{0C9539CE-3132-407D-8D2C-576287D25FBF}"/>
              </a:ext>
            </a:extLst>
          </p:cNvPr>
          <p:cNvCxnSpPr>
            <a:cxnSpLocks/>
          </p:cNvCxnSpPr>
          <p:nvPr/>
        </p:nvCxnSpPr>
        <p:spPr>
          <a:xfrm>
            <a:off x="5611974"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8ACF46-EB2E-417F-AA01-5E5DF83FD561}"/>
              </a:ext>
            </a:extLst>
          </p:cNvPr>
          <p:cNvCxnSpPr>
            <a:cxnSpLocks/>
          </p:cNvCxnSpPr>
          <p:nvPr/>
        </p:nvCxnSpPr>
        <p:spPr>
          <a:xfrm>
            <a:off x="7464827" y="2290146"/>
            <a:ext cx="96582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C056899-7541-43C5-BE1F-A64255465656}"/>
              </a:ext>
            </a:extLst>
          </p:cNvPr>
          <p:cNvCxnSpPr>
            <a:cxnSpLocks/>
          </p:cNvCxnSpPr>
          <p:nvPr/>
        </p:nvCxnSpPr>
        <p:spPr>
          <a:xfrm>
            <a:off x="7084075" y="2961539"/>
            <a:ext cx="0" cy="518104"/>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B8936F6-070D-4C3C-B760-E587AD0EF9F9}"/>
              </a:ext>
            </a:extLst>
          </p:cNvPr>
          <p:cNvSpPr/>
          <p:nvPr/>
        </p:nvSpPr>
        <p:spPr>
          <a:xfrm>
            <a:off x="8520015" y="2614733"/>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1873047"/>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165122"/>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02" name="Group 201">
            <a:extLst>
              <a:ext uri="{FF2B5EF4-FFF2-40B4-BE49-F238E27FC236}">
                <a16:creationId xmlns:a16="http://schemas.microsoft.com/office/drawing/2014/main" id="{0C1DD3B4-22F0-4AA1-8892-53C87ED69F0B}"/>
              </a:ext>
            </a:extLst>
          </p:cNvPr>
          <p:cNvGrpSpPr/>
          <p:nvPr/>
        </p:nvGrpSpPr>
        <p:grpSpPr>
          <a:xfrm>
            <a:off x="4209416" y="5161068"/>
            <a:ext cx="860592" cy="1042315"/>
            <a:chOff x="3622241" y="5504723"/>
            <a:chExt cx="860592" cy="1042315"/>
          </a:xfrm>
        </p:grpSpPr>
        <p:pic>
          <p:nvPicPr>
            <p:cNvPr id="187" name="Picture 186" descr="A close up of a logo&#10;&#10;Description generated with very high confidence">
              <a:extLst>
                <a:ext uri="{FF2B5EF4-FFF2-40B4-BE49-F238E27FC236}">
                  <a16:creationId xmlns:a16="http://schemas.microsoft.com/office/drawing/2014/main" id="{E95CB962-4CC4-4884-A252-D42181661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2392" y="5504723"/>
              <a:ext cx="780290" cy="780290"/>
            </a:xfrm>
            <a:prstGeom prst="rect">
              <a:avLst/>
            </a:prstGeom>
          </p:spPr>
        </p:pic>
        <p:sp>
          <p:nvSpPr>
            <p:cNvPr id="190" name="Rectangle 189">
              <a:extLst>
                <a:ext uri="{FF2B5EF4-FFF2-40B4-BE49-F238E27FC236}">
                  <a16:creationId xmlns:a16="http://schemas.microsoft.com/office/drawing/2014/main" id="{9141B887-6ABE-49D4-8B66-B490EFADB9E5}"/>
                </a:ext>
              </a:extLst>
            </p:cNvPr>
            <p:cNvSpPr/>
            <p:nvPr/>
          </p:nvSpPr>
          <p:spPr>
            <a:xfrm>
              <a:off x="3622241"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AAD</a:t>
              </a:r>
            </a:p>
          </p:txBody>
        </p:sp>
      </p:grpSp>
      <p:grpSp>
        <p:nvGrpSpPr>
          <p:cNvPr id="195" name="Group 194">
            <a:extLst>
              <a:ext uri="{FF2B5EF4-FFF2-40B4-BE49-F238E27FC236}">
                <a16:creationId xmlns:a16="http://schemas.microsoft.com/office/drawing/2014/main" id="{01CECE15-94BD-4BD6-A9D9-D6A77AF8E668}"/>
              </a:ext>
            </a:extLst>
          </p:cNvPr>
          <p:cNvGrpSpPr/>
          <p:nvPr/>
        </p:nvGrpSpPr>
        <p:grpSpPr>
          <a:xfrm>
            <a:off x="6369801" y="1662554"/>
            <a:ext cx="1381617" cy="1249963"/>
            <a:chOff x="5557683" y="3115204"/>
            <a:chExt cx="1381617" cy="1249963"/>
          </a:xfrm>
        </p:grpSpPr>
        <p:sp>
          <p:nvSpPr>
            <p:cNvPr id="8" name="Rectangle 7">
              <a:extLst>
                <a:ext uri="{FF2B5EF4-FFF2-40B4-BE49-F238E27FC236}">
                  <a16:creationId xmlns:a16="http://schemas.microsoft.com/office/drawing/2014/main" id="{12A44D31-FD10-44E0-8D55-A7FDE78E30F4}"/>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191" name="Picture 4" descr="Image result for databricks">
              <a:extLst>
                <a:ext uri="{FF2B5EF4-FFF2-40B4-BE49-F238E27FC236}">
                  <a16:creationId xmlns:a16="http://schemas.microsoft.com/office/drawing/2014/main" id="{CED4876C-A14E-48D5-9089-4E2E7508533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9" name="Group 198">
            <a:extLst>
              <a:ext uri="{FF2B5EF4-FFF2-40B4-BE49-F238E27FC236}">
                <a16:creationId xmlns:a16="http://schemas.microsoft.com/office/drawing/2014/main" id="{59E9D64B-190E-40D3-85F1-DC103001A00D}"/>
              </a:ext>
            </a:extLst>
          </p:cNvPr>
          <p:cNvGrpSpPr/>
          <p:nvPr/>
        </p:nvGrpSpPr>
        <p:grpSpPr>
          <a:xfrm>
            <a:off x="6108553" y="3557550"/>
            <a:ext cx="1917467" cy="1052261"/>
            <a:chOff x="5399147" y="4515474"/>
            <a:chExt cx="1917467" cy="1052261"/>
          </a:xfrm>
        </p:grpSpPr>
        <p:sp>
          <p:nvSpPr>
            <p:cNvPr id="19" name="Rectangle 18">
              <a:extLst>
                <a:ext uri="{FF2B5EF4-FFF2-40B4-BE49-F238E27FC236}">
                  <a16:creationId xmlns:a16="http://schemas.microsoft.com/office/drawing/2014/main" id="{78959A2C-03C3-4D12-8051-B8DC205AD3AC}"/>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192" name="Picture 191">
              <a:extLst>
                <a:ext uri="{FF2B5EF4-FFF2-40B4-BE49-F238E27FC236}">
                  <a16:creationId xmlns:a16="http://schemas.microsoft.com/office/drawing/2014/main" id="{FF004906-0F52-4D17-A375-CD4B237F55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193" name="Picture 192" descr="A close up of a sign&#10;&#10;Description generated with high confidence">
            <a:extLst>
              <a:ext uri="{FF2B5EF4-FFF2-40B4-BE49-F238E27FC236}">
                <a16:creationId xmlns:a16="http://schemas.microsoft.com/office/drawing/2014/main" id="{FBC23EED-4CAC-423E-A423-5CA86BB014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11812" y="1820606"/>
            <a:ext cx="780290" cy="780290"/>
          </a:xfrm>
          <a:prstGeom prst="rect">
            <a:avLst/>
          </a:prstGeom>
        </p:spPr>
      </p:pic>
      <p:grpSp>
        <p:nvGrpSpPr>
          <p:cNvPr id="197" name="Group 196">
            <a:extLst>
              <a:ext uri="{FF2B5EF4-FFF2-40B4-BE49-F238E27FC236}">
                <a16:creationId xmlns:a16="http://schemas.microsoft.com/office/drawing/2014/main" id="{20290E67-8EDF-42BD-9F64-71E30767BF62}"/>
              </a:ext>
            </a:extLst>
          </p:cNvPr>
          <p:cNvGrpSpPr/>
          <p:nvPr/>
        </p:nvGrpSpPr>
        <p:grpSpPr>
          <a:xfrm>
            <a:off x="2728462" y="1786366"/>
            <a:ext cx="1165956" cy="1034206"/>
            <a:chOff x="1937217" y="3317591"/>
            <a:chExt cx="1165956" cy="1034206"/>
          </a:xfrm>
        </p:grpSpPr>
        <p:sp>
          <p:nvSpPr>
            <p:cNvPr id="18" name="Rectangle 17">
              <a:extLst>
                <a:ext uri="{FF2B5EF4-FFF2-40B4-BE49-F238E27FC236}">
                  <a16:creationId xmlns:a16="http://schemas.microsoft.com/office/drawing/2014/main" id="{671F5DAA-763C-4C92-82AC-46DAAB1353C8}"/>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194" name="Picture 193">
              <a:extLst>
                <a:ext uri="{FF2B5EF4-FFF2-40B4-BE49-F238E27FC236}">
                  <a16:creationId xmlns:a16="http://schemas.microsoft.com/office/drawing/2014/main" id="{BF02F2B2-19E5-4E30-A781-88444D9E69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cxnSp>
        <p:nvCxnSpPr>
          <p:cNvPr id="198" name="Straight Arrow Connector 197">
            <a:extLst>
              <a:ext uri="{FF2B5EF4-FFF2-40B4-BE49-F238E27FC236}">
                <a16:creationId xmlns:a16="http://schemas.microsoft.com/office/drawing/2014/main" id="{6A739E18-FA99-48B4-B9F4-A7857A42DAF1}"/>
              </a:ext>
            </a:extLst>
          </p:cNvPr>
          <p:cNvCxnSpPr>
            <a:cxnSpLocks/>
          </p:cNvCxnSpPr>
          <p:nvPr/>
        </p:nvCxnSpPr>
        <p:spPr>
          <a:xfrm>
            <a:off x="3808621"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6BCC5D7E-DF77-4DC1-BBBC-24D48E6337B8}"/>
              </a:ext>
            </a:extLst>
          </p:cNvPr>
          <p:cNvSpPr/>
          <p:nvPr/>
        </p:nvSpPr>
        <p:spPr bwMode="auto">
          <a:xfrm>
            <a:off x="2008282" y="5050749"/>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pic>
        <p:nvPicPr>
          <p:cNvPr id="204" name="Picture 203" descr="A close up of a logo&#10;&#10;Description generated with high confidence">
            <a:extLst>
              <a:ext uri="{FF2B5EF4-FFF2-40B4-BE49-F238E27FC236}">
                <a16:creationId xmlns:a16="http://schemas.microsoft.com/office/drawing/2014/main" id="{5CB5942F-4925-45F4-ACF3-810663DE5A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41050" y="2868649"/>
            <a:ext cx="780290" cy="780290"/>
          </a:xfrm>
          <a:prstGeom prst="rect">
            <a:avLst/>
          </a:prstGeom>
        </p:spPr>
      </p:pic>
      <p:pic>
        <p:nvPicPr>
          <p:cNvPr id="206" name="Picture 205" descr="A close up of a sign&#10;&#10;Description generated with very high confidence">
            <a:extLst>
              <a:ext uri="{FF2B5EF4-FFF2-40B4-BE49-F238E27FC236}">
                <a16:creationId xmlns:a16="http://schemas.microsoft.com/office/drawing/2014/main" id="{57B934B4-B96D-46F2-BD97-3A2AC47596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81064" y="1740977"/>
            <a:ext cx="780290" cy="780290"/>
          </a:xfrm>
          <a:prstGeom prst="rect">
            <a:avLst/>
          </a:prstGeom>
        </p:spPr>
      </p:pic>
      <p:grpSp>
        <p:nvGrpSpPr>
          <p:cNvPr id="212" name="Group 211">
            <a:extLst>
              <a:ext uri="{FF2B5EF4-FFF2-40B4-BE49-F238E27FC236}">
                <a16:creationId xmlns:a16="http://schemas.microsoft.com/office/drawing/2014/main" id="{6BDE7C81-81E1-4D1B-AD19-4D6AD4A883E9}"/>
              </a:ext>
            </a:extLst>
          </p:cNvPr>
          <p:cNvGrpSpPr/>
          <p:nvPr/>
        </p:nvGrpSpPr>
        <p:grpSpPr>
          <a:xfrm>
            <a:off x="8492266" y="3547398"/>
            <a:ext cx="1309656" cy="1062413"/>
            <a:chOff x="8492266" y="3842422"/>
            <a:chExt cx="1309656" cy="1062413"/>
          </a:xfrm>
        </p:grpSpPr>
        <p:pic>
          <p:nvPicPr>
            <p:cNvPr id="210" name="Picture 209" descr="A picture containing vector graphics&#10;&#10;Description generated with high confidence">
              <a:extLst>
                <a:ext uri="{FF2B5EF4-FFF2-40B4-BE49-F238E27FC236}">
                  <a16:creationId xmlns:a16="http://schemas.microsoft.com/office/drawing/2014/main" id="{38CD72EF-4B58-441E-92C1-77814FA914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211" name="Rectangle 210">
              <a:extLst>
                <a:ext uri="{FF2B5EF4-FFF2-40B4-BE49-F238E27FC236}">
                  <a16:creationId xmlns:a16="http://schemas.microsoft.com/office/drawing/2014/main" id="{9515F626-251B-4A9C-9DF3-735468C7ED9B}"/>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spTree>
    <p:extLst>
      <p:ext uri="{BB962C8B-B14F-4D97-AF65-F5344CB8AC3E}">
        <p14:creationId xmlns:p14="http://schemas.microsoft.com/office/powerpoint/2010/main" val="407629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0. Lab Environment</a:t>
            </a:r>
          </a:p>
        </p:txBody>
      </p:sp>
      <p:sp>
        <p:nvSpPr>
          <p:cNvPr id="5" name="Rectangle 4">
            <a:extLst>
              <a:ext uri="{FF2B5EF4-FFF2-40B4-BE49-F238E27FC236}">
                <a16:creationId xmlns:a16="http://schemas.microsoft.com/office/drawing/2014/main" id="{1C8F9270-B97B-4FD2-A9F4-E481CBBA9B29}"/>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52" name="Rectangle 51">
            <a:extLst>
              <a:ext uri="{FF2B5EF4-FFF2-40B4-BE49-F238E27FC236}">
                <a16:creationId xmlns:a16="http://schemas.microsoft.com/office/drawing/2014/main" id="{4B8936F6-070D-4C3C-B760-E587AD0EF9F9}"/>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2235826"/>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527901"/>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193" name="Picture 192" descr="A close up of a sign&#10;&#10;Description generated with high confidence">
            <a:extLst>
              <a:ext uri="{FF2B5EF4-FFF2-40B4-BE49-F238E27FC236}">
                <a16:creationId xmlns:a16="http://schemas.microsoft.com/office/drawing/2014/main" id="{FBC23EED-4CAC-423E-A423-5CA86BB01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sp>
        <p:nvSpPr>
          <p:cNvPr id="200" name="Rectangle 199">
            <a:extLst>
              <a:ext uri="{FF2B5EF4-FFF2-40B4-BE49-F238E27FC236}">
                <a16:creationId xmlns:a16="http://schemas.microsoft.com/office/drawing/2014/main" id="{6BCC5D7E-DF77-4DC1-BBBC-24D48E6337B8}"/>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spTree>
    <p:extLst>
      <p:ext uri="{BB962C8B-B14F-4D97-AF65-F5344CB8AC3E}">
        <p14:creationId xmlns:p14="http://schemas.microsoft.com/office/powerpoint/2010/main" val="26708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endParaRPr lang="en-US"/>
          </a:p>
        </p:txBody>
      </p:sp>
      <p:sp>
        <p:nvSpPr>
          <p:cNvPr id="51" name="TextBox 50">
            <a:extLst>
              <a:ext uri="{FF2B5EF4-FFF2-40B4-BE49-F238E27FC236}">
                <a16:creationId xmlns:a16="http://schemas.microsoft.com/office/drawing/2014/main" id="{A5BA2F8F-E0F6-4E52-835F-C7DA52A9FDD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52" name="Content Placeholder 11">
            <a:extLst>
              <a:ext uri="{FF2B5EF4-FFF2-40B4-BE49-F238E27FC236}">
                <a16:creationId xmlns:a16="http://schemas.microsoft.com/office/drawing/2014/main" id="{16AD1207-3320-477A-AE95-CBEAB34D2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53" name="Rectangle 52">
            <a:extLst>
              <a:ext uri="{FF2B5EF4-FFF2-40B4-BE49-F238E27FC236}">
                <a16:creationId xmlns:a16="http://schemas.microsoft.com/office/drawing/2014/main" id="{96CA369D-AD82-4D89-B839-CD63091DD7E5}"/>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8D764313-EEFC-4FE0-8604-A5AE2943483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55" name="Rectangle 54">
            <a:extLst>
              <a:ext uri="{FF2B5EF4-FFF2-40B4-BE49-F238E27FC236}">
                <a16:creationId xmlns:a16="http://schemas.microsoft.com/office/drawing/2014/main" id="{DA380981-9B72-49CA-86F4-2CE3CDBACF3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56" name="Rectangle 55">
            <a:extLst>
              <a:ext uri="{FF2B5EF4-FFF2-40B4-BE49-F238E27FC236}">
                <a16:creationId xmlns:a16="http://schemas.microsoft.com/office/drawing/2014/main" id="{93D86F51-90E4-41B9-BCD0-6A5E394379B8}"/>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57" name="Rectangle 56">
            <a:extLst>
              <a:ext uri="{FF2B5EF4-FFF2-40B4-BE49-F238E27FC236}">
                <a16:creationId xmlns:a16="http://schemas.microsoft.com/office/drawing/2014/main" id="{76044B4B-E174-474A-A8C7-0DAEEBC57AEE}"/>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61" name="Rectangle 60">
            <a:extLst>
              <a:ext uri="{FF2B5EF4-FFF2-40B4-BE49-F238E27FC236}">
                <a16:creationId xmlns:a16="http://schemas.microsoft.com/office/drawing/2014/main" id="{B4144598-72E7-4369-90FD-93DAB83DE2D8}"/>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62" name="Group 61">
            <a:extLst>
              <a:ext uri="{FF2B5EF4-FFF2-40B4-BE49-F238E27FC236}">
                <a16:creationId xmlns:a16="http://schemas.microsoft.com/office/drawing/2014/main" id="{DAD02E74-1177-4408-867C-575C29D7B16C}"/>
              </a:ext>
            </a:extLst>
          </p:cNvPr>
          <p:cNvGrpSpPr/>
          <p:nvPr/>
        </p:nvGrpSpPr>
        <p:grpSpPr>
          <a:xfrm>
            <a:off x="4651477" y="2235826"/>
            <a:ext cx="860592" cy="995602"/>
            <a:chOff x="4064302" y="3325697"/>
            <a:chExt cx="860592" cy="995602"/>
          </a:xfrm>
        </p:grpSpPr>
        <p:sp>
          <p:nvSpPr>
            <p:cNvPr id="63" name="Rectangle 62">
              <a:extLst>
                <a:ext uri="{FF2B5EF4-FFF2-40B4-BE49-F238E27FC236}">
                  <a16:creationId xmlns:a16="http://schemas.microsoft.com/office/drawing/2014/main" id="{158EE9E8-F938-42CA-A6EA-F7060344AE5E}"/>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64" name="Picture 63" descr="A stop sign&#10;&#10;Description generated with high confidence">
              <a:extLst>
                <a:ext uri="{FF2B5EF4-FFF2-40B4-BE49-F238E27FC236}">
                  <a16:creationId xmlns:a16="http://schemas.microsoft.com/office/drawing/2014/main" id="{02D3D541-9273-4E15-BE64-7D8879862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65" name="Group 64">
            <a:extLst>
              <a:ext uri="{FF2B5EF4-FFF2-40B4-BE49-F238E27FC236}">
                <a16:creationId xmlns:a16="http://schemas.microsoft.com/office/drawing/2014/main" id="{4BDFB836-1C54-42EF-8C2A-538FC7D272C9}"/>
              </a:ext>
            </a:extLst>
          </p:cNvPr>
          <p:cNvGrpSpPr/>
          <p:nvPr/>
        </p:nvGrpSpPr>
        <p:grpSpPr>
          <a:xfrm>
            <a:off x="2881144" y="5527901"/>
            <a:ext cx="860592" cy="1034206"/>
            <a:chOff x="2293969" y="5512832"/>
            <a:chExt cx="860592" cy="1034206"/>
          </a:xfrm>
        </p:grpSpPr>
        <p:pic>
          <p:nvPicPr>
            <p:cNvPr id="66" name="Picture 65">
              <a:extLst>
                <a:ext uri="{FF2B5EF4-FFF2-40B4-BE49-F238E27FC236}">
                  <a16:creationId xmlns:a16="http://schemas.microsoft.com/office/drawing/2014/main" id="{4F21414F-82C6-4122-94EC-D30AAF7AD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67" name="Rectangle 66">
              <a:extLst>
                <a:ext uri="{FF2B5EF4-FFF2-40B4-BE49-F238E27FC236}">
                  <a16:creationId xmlns:a16="http://schemas.microsoft.com/office/drawing/2014/main" id="{7234E20E-7CB9-4F7D-B33D-519324F48A31}"/>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77" name="Picture 76" descr="A close up of a sign&#10;&#10;Description generated with high confidence">
            <a:extLst>
              <a:ext uri="{FF2B5EF4-FFF2-40B4-BE49-F238E27FC236}">
                <a16:creationId xmlns:a16="http://schemas.microsoft.com/office/drawing/2014/main" id="{80F408BB-89E5-414F-9487-6C446913F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78" name="Group 77">
            <a:extLst>
              <a:ext uri="{FF2B5EF4-FFF2-40B4-BE49-F238E27FC236}">
                <a16:creationId xmlns:a16="http://schemas.microsoft.com/office/drawing/2014/main" id="{671C5504-A94A-4C5B-B73B-1D51B56990CA}"/>
              </a:ext>
            </a:extLst>
          </p:cNvPr>
          <p:cNvGrpSpPr/>
          <p:nvPr/>
        </p:nvGrpSpPr>
        <p:grpSpPr>
          <a:xfrm>
            <a:off x="2728462" y="2149145"/>
            <a:ext cx="1165956" cy="1034206"/>
            <a:chOff x="1937217" y="3317591"/>
            <a:chExt cx="1165956" cy="1034206"/>
          </a:xfrm>
        </p:grpSpPr>
        <p:sp>
          <p:nvSpPr>
            <p:cNvPr id="79" name="Rectangle 78">
              <a:extLst>
                <a:ext uri="{FF2B5EF4-FFF2-40B4-BE49-F238E27FC236}">
                  <a16:creationId xmlns:a16="http://schemas.microsoft.com/office/drawing/2014/main" id="{95B63540-AA98-4E1E-A39A-2071D4FEBAD2}"/>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0" name="Picture 79">
              <a:extLst>
                <a:ext uri="{FF2B5EF4-FFF2-40B4-BE49-F238E27FC236}">
                  <a16:creationId xmlns:a16="http://schemas.microsoft.com/office/drawing/2014/main" id="{5D435B0C-09D0-4BE5-98EF-1FFBC7A640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2" name="Rectangle 81">
            <a:extLst>
              <a:ext uri="{FF2B5EF4-FFF2-40B4-BE49-F238E27FC236}">
                <a16:creationId xmlns:a16="http://schemas.microsoft.com/office/drawing/2014/main" id="{3F655541-F33C-42E7-BA93-CB6BB46C27BA}"/>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775D8CAD-51EB-4073-A7F5-14F3EED21853}"/>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8" name="Straight Arrow Connector 87">
            <a:extLst>
              <a:ext uri="{FF2B5EF4-FFF2-40B4-BE49-F238E27FC236}">
                <a16:creationId xmlns:a16="http://schemas.microsoft.com/office/drawing/2014/main" id="{48338958-3740-4F70-94CB-49769581C83C}"/>
              </a:ext>
            </a:extLst>
          </p:cNvPr>
          <p:cNvCxnSpPr>
            <a:endCxn id="80" idx="1"/>
          </p:cNvCxnSpPr>
          <p:nvPr/>
        </p:nvCxnSpPr>
        <p:spPr>
          <a:xfrm flipV="1">
            <a:off x="1689652" y="2539290"/>
            <a:ext cx="1231643" cy="512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E4B2983-18D1-4EC7-B371-0FF1ADDDE374}"/>
              </a:ext>
            </a:extLst>
          </p:cNvPr>
          <p:cNvCxnSpPr>
            <a:cxnSpLocks/>
          </p:cNvCxnSpPr>
          <p:nvPr/>
        </p:nvCxnSpPr>
        <p:spPr>
          <a:xfrm>
            <a:off x="3811116"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131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E10-4C49-4C06-81FD-2A1DAB42F7F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3985CB0D-D297-42BE-99C8-D109F979D0EB}"/>
              </a:ext>
            </a:extLst>
          </p:cNvPr>
          <p:cNvSpPr>
            <a:spLocks noGrp="1"/>
          </p:cNvSpPr>
          <p:nvPr>
            <p:ph type="body" sz="quarter" idx="10"/>
          </p:nvPr>
        </p:nvSpPr>
        <p:spPr/>
        <p:txBody>
          <a:bodyPr/>
          <a:lstStyle/>
          <a:p>
            <a:r>
              <a:rPr lang="en-US" dirty="0"/>
              <a:t>Pipeline</a:t>
            </a:r>
          </a:p>
        </p:txBody>
      </p:sp>
      <p:pic>
        <p:nvPicPr>
          <p:cNvPr id="1026" name="Picture 2" descr="Relationship between pipeline, activity, dataset, linked services">
            <a:extLst>
              <a:ext uri="{FF2B5EF4-FFF2-40B4-BE49-F238E27FC236}">
                <a16:creationId xmlns:a16="http://schemas.microsoft.com/office/drawing/2014/main" id="{89CE6503-7548-42A0-B6D8-91033D5DA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915850"/>
            <a:ext cx="7439025" cy="2352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C40012D6-BC85-461E-95A3-21ABA7EC131E}"/>
              </a:ext>
            </a:extLst>
          </p:cNvPr>
          <p:cNvSpPr/>
          <p:nvPr/>
        </p:nvSpPr>
        <p:spPr>
          <a:xfrm>
            <a:off x="611554"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Linked Service</a:t>
            </a:r>
          </a:p>
        </p:txBody>
      </p:sp>
      <p:sp>
        <p:nvSpPr>
          <p:cNvPr id="11" name="Rectangle: Rounded Corners 10">
            <a:extLst>
              <a:ext uri="{FF2B5EF4-FFF2-40B4-BE49-F238E27FC236}">
                <a16:creationId xmlns:a16="http://schemas.microsoft.com/office/drawing/2014/main" id="{360B7439-512D-4487-8029-50868871269E}"/>
              </a:ext>
            </a:extLst>
          </p:cNvPr>
          <p:cNvSpPr/>
          <p:nvPr/>
        </p:nvSpPr>
        <p:spPr>
          <a:xfrm>
            <a:off x="611554"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Linked Service</a:t>
            </a:r>
          </a:p>
        </p:txBody>
      </p:sp>
      <p:sp>
        <p:nvSpPr>
          <p:cNvPr id="12" name="Rectangle: Rounded Corners 11">
            <a:extLst>
              <a:ext uri="{FF2B5EF4-FFF2-40B4-BE49-F238E27FC236}">
                <a16:creationId xmlns:a16="http://schemas.microsoft.com/office/drawing/2014/main" id="{0BAE03A8-4D87-480E-910C-88BB56186E6A}"/>
              </a:ext>
            </a:extLst>
          </p:cNvPr>
          <p:cNvSpPr/>
          <p:nvPr/>
        </p:nvSpPr>
        <p:spPr>
          <a:xfrm>
            <a:off x="3600748"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Dataset</a:t>
            </a:r>
          </a:p>
        </p:txBody>
      </p:sp>
      <p:sp>
        <p:nvSpPr>
          <p:cNvPr id="13" name="Rectangle: Rounded Corners 12">
            <a:extLst>
              <a:ext uri="{FF2B5EF4-FFF2-40B4-BE49-F238E27FC236}">
                <a16:creationId xmlns:a16="http://schemas.microsoft.com/office/drawing/2014/main" id="{75589767-2C35-47B8-BEC5-5928FD9B8A26}"/>
              </a:ext>
            </a:extLst>
          </p:cNvPr>
          <p:cNvSpPr/>
          <p:nvPr/>
        </p:nvSpPr>
        <p:spPr>
          <a:xfrm>
            <a:off x="3600748"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Dataset</a:t>
            </a:r>
          </a:p>
        </p:txBody>
      </p:sp>
      <p:sp>
        <p:nvSpPr>
          <p:cNvPr id="14" name="Rectangle: Rounded Corners 13">
            <a:extLst>
              <a:ext uri="{FF2B5EF4-FFF2-40B4-BE49-F238E27FC236}">
                <a16:creationId xmlns:a16="http://schemas.microsoft.com/office/drawing/2014/main" id="{6597E4FB-2DD0-4046-96B1-FB0642D1CAC4}"/>
              </a:ext>
            </a:extLst>
          </p:cNvPr>
          <p:cNvSpPr/>
          <p:nvPr/>
        </p:nvSpPr>
        <p:spPr>
          <a:xfrm>
            <a:off x="6589941"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Activity</a:t>
            </a:r>
          </a:p>
        </p:txBody>
      </p:sp>
      <p:sp>
        <p:nvSpPr>
          <p:cNvPr id="15" name="Rectangle: Rounded Corners 14">
            <a:extLst>
              <a:ext uri="{FF2B5EF4-FFF2-40B4-BE49-F238E27FC236}">
                <a16:creationId xmlns:a16="http://schemas.microsoft.com/office/drawing/2014/main" id="{15002FC6-8CBF-40B9-BE48-7276765EAC7B}"/>
              </a:ext>
            </a:extLst>
          </p:cNvPr>
          <p:cNvSpPr/>
          <p:nvPr/>
        </p:nvSpPr>
        <p:spPr>
          <a:xfrm>
            <a:off x="9579135"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Pipeline</a:t>
            </a:r>
          </a:p>
        </p:txBody>
      </p:sp>
      <p:cxnSp>
        <p:nvCxnSpPr>
          <p:cNvPr id="16" name="Straight Arrow Connector 15">
            <a:extLst>
              <a:ext uri="{FF2B5EF4-FFF2-40B4-BE49-F238E27FC236}">
                <a16:creationId xmlns:a16="http://schemas.microsoft.com/office/drawing/2014/main" id="{0D0986D4-9AD0-454E-954B-F84D8690D873}"/>
              </a:ext>
            </a:extLst>
          </p:cNvPr>
          <p:cNvCxnSpPr>
            <a:stCxn id="14" idx="1"/>
            <a:endCxn id="12" idx="3"/>
          </p:cNvCxnSpPr>
          <p:nvPr/>
        </p:nvCxnSpPr>
        <p:spPr>
          <a:xfrm flipH="1" flipV="1">
            <a:off x="5945784" y="4422913"/>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7E4D646-020F-4D8B-A079-9F6752CD4C8F}"/>
              </a:ext>
            </a:extLst>
          </p:cNvPr>
          <p:cNvCxnSpPr>
            <a:cxnSpLocks/>
            <a:stCxn id="14" idx="1"/>
            <a:endCxn id="13" idx="3"/>
          </p:cNvCxnSpPr>
          <p:nvPr/>
        </p:nvCxnSpPr>
        <p:spPr>
          <a:xfrm flipH="1">
            <a:off x="5945784" y="5098774"/>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2A86E57-DB5C-4D5E-8EB4-5A76EC301D39}"/>
              </a:ext>
            </a:extLst>
          </p:cNvPr>
          <p:cNvCxnSpPr>
            <a:cxnSpLocks/>
            <a:stCxn id="15" idx="1"/>
            <a:endCxn id="14" idx="3"/>
          </p:cNvCxnSpPr>
          <p:nvPr/>
        </p:nvCxnSpPr>
        <p:spPr>
          <a:xfrm flipH="1">
            <a:off x="8934977" y="5098774"/>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ctor: Elbow 24">
            <a:extLst>
              <a:ext uri="{FF2B5EF4-FFF2-40B4-BE49-F238E27FC236}">
                <a16:creationId xmlns:a16="http://schemas.microsoft.com/office/drawing/2014/main" id="{D2FEA663-74CD-4CCD-B332-DE2E363F75CF}"/>
              </a:ext>
            </a:extLst>
          </p:cNvPr>
          <p:cNvCxnSpPr>
            <a:stCxn id="14" idx="1"/>
            <a:endCxn id="9" idx="2"/>
          </p:cNvCxnSpPr>
          <p:nvPr/>
        </p:nvCxnSpPr>
        <p:spPr>
          <a:xfrm rot="10800000">
            <a:off x="1784073" y="4760844"/>
            <a:ext cx="4805869" cy="33793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10CD1563-4078-4C66-B0D6-943A98E16973}"/>
              </a:ext>
            </a:extLst>
          </p:cNvPr>
          <p:cNvCxnSpPr>
            <a:cxnSpLocks/>
            <a:stCxn id="14" idx="1"/>
            <a:endCxn id="11" idx="0"/>
          </p:cNvCxnSpPr>
          <p:nvPr/>
        </p:nvCxnSpPr>
        <p:spPr>
          <a:xfrm rot="10800000" flipV="1">
            <a:off x="1784073" y="5098774"/>
            <a:ext cx="4805869" cy="33793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329C559-6857-4F81-B592-02FB522C6296}"/>
              </a:ext>
            </a:extLst>
          </p:cNvPr>
          <p:cNvCxnSpPr>
            <a:cxnSpLocks/>
            <a:stCxn id="12" idx="1"/>
            <a:endCxn id="9" idx="3"/>
          </p:cNvCxnSpPr>
          <p:nvPr/>
        </p:nvCxnSpPr>
        <p:spPr>
          <a:xfrm flipH="1">
            <a:off x="2956590" y="4422913"/>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400DE88-D188-4D1A-92B5-BE5B36AC90AB}"/>
              </a:ext>
            </a:extLst>
          </p:cNvPr>
          <p:cNvCxnSpPr>
            <a:cxnSpLocks/>
            <a:stCxn id="13" idx="1"/>
            <a:endCxn id="11" idx="3"/>
          </p:cNvCxnSpPr>
          <p:nvPr/>
        </p:nvCxnSpPr>
        <p:spPr>
          <a:xfrm flipH="1">
            <a:off x="2956590" y="5774635"/>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5ABD1748-C645-41AD-BC4B-28892A90C4EE}"/>
              </a:ext>
            </a:extLst>
          </p:cNvPr>
          <p:cNvSpPr txBox="1"/>
          <p:nvPr/>
        </p:nvSpPr>
        <p:spPr>
          <a:xfrm>
            <a:off x="1716722" y="4867941"/>
            <a:ext cx="879468" cy="230832"/>
          </a:xfrm>
          <a:prstGeom prst="rect">
            <a:avLst/>
          </a:prstGeom>
          <a:noFill/>
        </p:spPr>
        <p:txBody>
          <a:bodyPr wrap="square" rtlCol="0">
            <a:spAutoFit/>
          </a:bodyPr>
          <a:lstStyle/>
          <a:p>
            <a:pPr algn="ctr"/>
            <a:r>
              <a:rPr lang="en-US" sz="900" b="1" dirty="0">
                <a:solidFill>
                  <a:schemeClr val="accent6"/>
                </a:solidFill>
              </a:rPr>
              <a:t>Runs on</a:t>
            </a:r>
          </a:p>
        </p:txBody>
      </p:sp>
      <p:sp>
        <p:nvSpPr>
          <p:cNvPr id="41" name="TextBox 40">
            <a:extLst>
              <a:ext uri="{FF2B5EF4-FFF2-40B4-BE49-F238E27FC236}">
                <a16:creationId xmlns:a16="http://schemas.microsoft.com/office/drawing/2014/main" id="{3077A8D7-A1D7-4940-80EE-458D027F5856}"/>
              </a:ext>
            </a:extLst>
          </p:cNvPr>
          <p:cNvSpPr txBox="1"/>
          <p:nvPr/>
        </p:nvSpPr>
        <p:spPr>
          <a:xfrm>
            <a:off x="2838935" y="419208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2" name="TextBox 41">
            <a:extLst>
              <a:ext uri="{FF2B5EF4-FFF2-40B4-BE49-F238E27FC236}">
                <a16:creationId xmlns:a16="http://schemas.microsoft.com/office/drawing/2014/main" id="{9E11BD76-6109-4BD1-AE17-9F2251DFD4A7}"/>
              </a:ext>
            </a:extLst>
          </p:cNvPr>
          <p:cNvSpPr txBox="1"/>
          <p:nvPr/>
        </p:nvSpPr>
        <p:spPr>
          <a:xfrm>
            <a:off x="2838935" y="553163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4" name="TextBox 43">
            <a:extLst>
              <a:ext uri="{FF2B5EF4-FFF2-40B4-BE49-F238E27FC236}">
                <a16:creationId xmlns:a16="http://schemas.microsoft.com/office/drawing/2014/main" id="{5CBD0CBD-32A1-4178-9030-43A194809507}"/>
              </a:ext>
            </a:extLst>
          </p:cNvPr>
          <p:cNvSpPr txBox="1"/>
          <p:nvPr/>
        </p:nvSpPr>
        <p:spPr>
          <a:xfrm>
            <a:off x="5945783" y="5475850"/>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5" name="TextBox 44">
            <a:extLst>
              <a:ext uri="{FF2B5EF4-FFF2-40B4-BE49-F238E27FC236}">
                <a16:creationId xmlns:a16="http://schemas.microsoft.com/office/drawing/2014/main" id="{C60E1BCF-77DF-43C4-92C3-3ECFD6A30CFF}"/>
              </a:ext>
            </a:extLst>
          </p:cNvPr>
          <p:cNvSpPr txBox="1"/>
          <p:nvPr/>
        </p:nvSpPr>
        <p:spPr>
          <a:xfrm>
            <a:off x="5945783" y="4253011"/>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6" name="TextBox 45">
            <a:extLst>
              <a:ext uri="{FF2B5EF4-FFF2-40B4-BE49-F238E27FC236}">
                <a16:creationId xmlns:a16="http://schemas.microsoft.com/office/drawing/2014/main" id="{D9CD7322-C34E-43BA-B5E6-83793EDD9EC3}"/>
              </a:ext>
            </a:extLst>
          </p:cNvPr>
          <p:cNvSpPr txBox="1"/>
          <p:nvPr/>
        </p:nvSpPr>
        <p:spPr>
          <a:xfrm>
            <a:off x="8817322" y="4753635"/>
            <a:ext cx="879468" cy="369332"/>
          </a:xfrm>
          <a:prstGeom prst="rect">
            <a:avLst/>
          </a:prstGeom>
          <a:noFill/>
        </p:spPr>
        <p:txBody>
          <a:bodyPr wrap="square" rtlCol="0">
            <a:spAutoFit/>
          </a:bodyPr>
          <a:lstStyle/>
          <a:p>
            <a:pPr algn="ctr"/>
            <a:r>
              <a:rPr lang="en-US" sz="900" b="1" dirty="0">
                <a:solidFill>
                  <a:schemeClr val="accent6"/>
                </a:solidFill>
              </a:rPr>
              <a:t>Logical </a:t>
            </a:r>
          </a:p>
          <a:p>
            <a:pPr algn="ctr"/>
            <a:r>
              <a:rPr lang="en-US" sz="900" b="1" dirty="0">
                <a:solidFill>
                  <a:schemeClr val="accent6"/>
                </a:solidFill>
              </a:rPr>
              <a:t>Group</a:t>
            </a:r>
          </a:p>
        </p:txBody>
      </p:sp>
    </p:spTree>
    <p:extLst>
      <p:ext uri="{BB962C8B-B14F-4D97-AF65-F5344CB8AC3E}">
        <p14:creationId xmlns:p14="http://schemas.microsoft.com/office/powerpoint/2010/main" val="22892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85AB-E71C-4924-A3E1-2C87A5234DB5}"/>
              </a:ext>
            </a:extLst>
          </p:cNvPr>
          <p:cNvSpPr>
            <a:spLocks noGrp="1"/>
          </p:cNvSpPr>
          <p:nvPr>
            <p:ph type="title"/>
          </p:nvPr>
        </p:nvSpPr>
        <p:spPr/>
        <p:txBody>
          <a:bodyPr/>
          <a:lstStyle/>
          <a:p>
            <a:r>
              <a:rPr lang="en-US" dirty="0"/>
              <a:t>2. Data Wrangling</a:t>
            </a:r>
          </a:p>
        </p:txBody>
      </p:sp>
      <p:sp>
        <p:nvSpPr>
          <p:cNvPr id="4" name="Text Placeholder 3">
            <a:extLst>
              <a:ext uri="{FF2B5EF4-FFF2-40B4-BE49-F238E27FC236}">
                <a16:creationId xmlns:a16="http://schemas.microsoft.com/office/drawing/2014/main" id="{FFBBAC50-CB17-4E81-85E1-9C23F76CB8A9}"/>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4E3DE8CB-132E-4C31-B375-46F763E5D5CC}"/>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70761FDD-6E4D-4869-9908-45880E97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E88FCB2D-B236-4DD1-B7F0-4E3921329C44}"/>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52963F32-95B3-4054-9F62-5B01AA3DA4B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7AD6BB0-3F15-4AC7-85C7-D8CF12AF11C4}"/>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3C44672-B3FB-4AF3-B09A-F1E95D3BF233}"/>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97BCCF8-1C1E-4295-BC74-A40A9ABA6EBC}"/>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C7A3BD6E-2BE5-41B8-96E3-20A6241C0734}"/>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0B29B2F2-0AB1-4607-98BC-089E44455380}"/>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CA0F6F74-606B-4CDF-B364-6EFB7AF1D87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D6057078-7BFA-419F-B77A-77CE30B4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680AA6F5-C44C-41D9-944C-060B7FE8AFC0}"/>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6A149BBF-0A53-4EA3-9B95-3D830304D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86907519-1958-44EF-B154-0A8A1FDF63CB}"/>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AE1CAC0E-B8B8-4267-9E45-F4B25300346B}"/>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43D10B77-BF7C-4F66-B9BC-5A9BCFC01AB2}"/>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7947B14-D79D-4513-A8B0-3B08E531CC9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A close up of a sign&#10;&#10;Description generated with high confidence">
            <a:extLst>
              <a:ext uri="{FF2B5EF4-FFF2-40B4-BE49-F238E27FC236}">
                <a16:creationId xmlns:a16="http://schemas.microsoft.com/office/drawing/2014/main" id="{623FAAF4-65CB-423E-B388-3457E5565A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D45D1DED-388B-4481-9C8A-0E1DBFCA4190}"/>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355672EE-BAA5-4359-A97A-82C56A705380}"/>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385E2EBD-E1E4-4246-BE45-8C8A3AE931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B7C40AA8-7B7F-4262-BAC1-1A09E45CD993}"/>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69AFBB87-6D1F-4305-856D-D85FC49059F1}"/>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1" name="Straight Arrow Connector 40">
            <a:extLst>
              <a:ext uri="{FF2B5EF4-FFF2-40B4-BE49-F238E27FC236}">
                <a16:creationId xmlns:a16="http://schemas.microsoft.com/office/drawing/2014/main" id="{BDC3A6CE-B565-4EB1-ABEF-1E756CC3F48B}"/>
              </a:ext>
            </a:extLst>
          </p:cNvPr>
          <p:cNvCxnSpPr>
            <a:cxnSpLocks/>
          </p:cNvCxnSpPr>
          <p:nvPr/>
        </p:nvCxnSpPr>
        <p:spPr>
          <a:xfrm>
            <a:off x="5722826" y="2539290"/>
            <a:ext cx="787739" cy="1"/>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39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64B7-B9ED-45D6-A873-DDB744ACF81E}"/>
              </a:ext>
            </a:extLst>
          </p:cNvPr>
          <p:cNvSpPr>
            <a:spLocks noGrp="1"/>
          </p:cNvSpPr>
          <p:nvPr>
            <p:ph type="title"/>
          </p:nvPr>
        </p:nvSpPr>
        <p:spPr/>
        <p:txBody>
          <a:bodyPr/>
          <a:lstStyle/>
          <a:p>
            <a:r>
              <a:rPr lang="en-US" dirty="0"/>
              <a:t>3. Modeling</a:t>
            </a:r>
          </a:p>
        </p:txBody>
      </p:sp>
      <p:sp>
        <p:nvSpPr>
          <p:cNvPr id="4" name="Text Placeholder 3">
            <a:extLst>
              <a:ext uri="{FF2B5EF4-FFF2-40B4-BE49-F238E27FC236}">
                <a16:creationId xmlns:a16="http://schemas.microsoft.com/office/drawing/2014/main" id="{8DAF8164-DD11-49AF-BFA6-FF825CF3F344}"/>
              </a:ext>
            </a:extLst>
          </p:cNvPr>
          <p:cNvSpPr>
            <a:spLocks noGrp="1"/>
          </p:cNvSpPr>
          <p:nvPr>
            <p:ph type="body" sz="quarter" idx="10"/>
          </p:nvPr>
        </p:nvSpPr>
        <p:spPr/>
        <p:txBody>
          <a:bodyPr/>
          <a:lstStyle/>
          <a:p>
            <a:endParaRPr lang="en-US" dirty="0"/>
          </a:p>
        </p:txBody>
      </p:sp>
      <p:sp>
        <p:nvSpPr>
          <p:cNvPr id="5" name="TextBox 4">
            <a:extLst>
              <a:ext uri="{FF2B5EF4-FFF2-40B4-BE49-F238E27FC236}">
                <a16:creationId xmlns:a16="http://schemas.microsoft.com/office/drawing/2014/main" id="{C33D6CFF-D54F-40DD-B902-39F31ECC497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2B63D477-274D-4E99-B43D-EA3D299B5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46792465-1762-4B87-9201-72E270347F72}"/>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F0B49246-92DB-4EB7-8C9A-A38CF27EE59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C1BB557D-4276-4752-97C2-FE2FF163BA5B}"/>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8DC2AB6-EB08-4D00-8555-D51953A93FC6}"/>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9CA54808-E889-4A7F-8608-35D51D92A2C2}"/>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858D9D60-144C-4456-9446-3C3FDF65E793}"/>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366E14E9-BEDF-4BFC-8024-D62B4B16CFD9}"/>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874C20A5-30DB-42DC-A235-BAD3420A2B4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357B4DC0-C9AA-48E6-BF93-6D65455D1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2686A21B-2458-4CF7-90DB-9156A364F448}"/>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7794AFEA-D67D-4AD8-AFD3-6BA753F0A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A7D53CA1-4EDA-4D65-AECD-500CBDA3060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16AB1A9D-3CD3-41C9-B5E0-4609AEC7E04A}"/>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7EB5751C-EF73-42F9-B233-CF7A1FFE400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9D382D4-8A78-40B4-B27F-DA884C71846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2BC92A2-8F6C-40DF-80EE-ED3876272D70}"/>
              </a:ext>
            </a:extLst>
          </p:cNvPr>
          <p:cNvGrpSpPr/>
          <p:nvPr/>
        </p:nvGrpSpPr>
        <p:grpSpPr>
          <a:xfrm>
            <a:off x="6108553" y="3920329"/>
            <a:ext cx="1917467" cy="1052261"/>
            <a:chOff x="5399147" y="4515474"/>
            <a:chExt cx="1917467" cy="1052261"/>
          </a:xfrm>
        </p:grpSpPr>
        <p:sp>
          <p:nvSpPr>
            <p:cNvPr id="29" name="Rectangle 28">
              <a:extLst>
                <a:ext uri="{FF2B5EF4-FFF2-40B4-BE49-F238E27FC236}">
                  <a16:creationId xmlns:a16="http://schemas.microsoft.com/office/drawing/2014/main" id="{4F0E954B-B052-4463-8A47-6C9414BC501E}"/>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30" name="Picture 29">
              <a:extLst>
                <a:ext uri="{FF2B5EF4-FFF2-40B4-BE49-F238E27FC236}">
                  <a16:creationId xmlns:a16="http://schemas.microsoft.com/office/drawing/2014/main" id="{6F6EEE75-6D92-42D2-827D-52B5F63FFA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31" name="Picture 30" descr="A close up of a sign&#10;&#10;Description generated with high confidence">
            <a:extLst>
              <a:ext uri="{FF2B5EF4-FFF2-40B4-BE49-F238E27FC236}">
                <a16:creationId xmlns:a16="http://schemas.microsoft.com/office/drawing/2014/main" id="{744AF51C-4A93-44DB-A84C-CF0174DD3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02BC60DF-62EB-4AAC-A1AC-D69E52688F6F}"/>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BEA39829-D273-43D4-8D1A-5BE5BF82E67D}"/>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970F6289-CA46-478C-9F13-6D0A05E3B3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960DD5A8-C3C8-4307-A9FA-0564C12EC886}"/>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E7D4962F-3EDF-4F13-88B6-FF1095E9E8AF}"/>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2" name="Straight Arrow Connector 41">
            <a:extLst>
              <a:ext uri="{FF2B5EF4-FFF2-40B4-BE49-F238E27FC236}">
                <a16:creationId xmlns:a16="http://schemas.microsoft.com/office/drawing/2014/main" id="{99709FAF-175E-4097-80FB-69B5918E1657}"/>
              </a:ext>
            </a:extLst>
          </p:cNvPr>
          <p:cNvCxnSpPr>
            <a:cxnSpLocks/>
            <a:endCxn id="30" idx="1"/>
          </p:cNvCxnSpPr>
          <p:nvPr/>
        </p:nvCxnSpPr>
        <p:spPr>
          <a:xfrm>
            <a:off x="5416826" y="3140765"/>
            <a:ext cx="1260315" cy="116970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74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0366-1FEA-4233-9ACA-439C2892C536}"/>
              </a:ext>
            </a:extLst>
          </p:cNvPr>
          <p:cNvSpPr>
            <a:spLocks noGrp="1"/>
          </p:cNvSpPr>
          <p:nvPr>
            <p:ph type="title"/>
          </p:nvPr>
        </p:nvSpPr>
        <p:spPr/>
        <p:txBody>
          <a:bodyPr/>
          <a:lstStyle/>
          <a:p>
            <a:r>
              <a:rPr lang="en-US" dirty="0"/>
              <a:t>4. Operationalization</a:t>
            </a:r>
          </a:p>
        </p:txBody>
      </p:sp>
      <p:sp>
        <p:nvSpPr>
          <p:cNvPr id="4" name="Text Placeholder 3">
            <a:extLst>
              <a:ext uri="{FF2B5EF4-FFF2-40B4-BE49-F238E27FC236}">
                <a16:creationId xmlns:a16="http://schemas.microsoft.com/office/drawing/2014/main" id="{E5D68501-C1E0-4AD0-B626-FB957BB45933}"/>
              </a:ext>
            </a:extLst>
          </p:cNvPr>
          <p:cNvSpPr>
            <a:spLocks noGrp="1"/>
          </p:cNvSpPr>
          <p:nvPr>
            <p:ph type="body" sz="quarter" idx="10"/>
          </p:nvPr>
        </p:nvSpPr>
        <p:spPr/>
        <p:txBody>
          <a:bodyPr/>
          <a:lstStyle/>
          <a:p>
            <a:endParaRPr lang="en-US"/>
          </a:p>
        </p:txBody>
      </p:sp>
      <p:sp>
        <p:nvSpPr>
          <p:cNvPr id="61" name="TextBox 60">
            <a:extLst>
              <a:ext uri="{FF2B5EF4-FFF2-40B4-BE49-F238E27FC236}">
                <a16:creationId xmlns:a16="http://schemas.microsoft.com/office/drawing/2014/main" id="{A7267E92-5DED-4765-BD96-565DD2E899F3}"/>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2" name="Content Placeholder 11">
            <a:extLst>
              <a:ext uri="{FF2B5EF4-FFF2-40B4-BE49-F238E27FC236}">
                <a16:creationId xmlns:a16="http://schemas.microsoft.com/office/drawing/2014/main" id="{E7FC4BFE-6E01-478C-AD3A-722D9519C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63" name="Rectangle 62">
            <a:extLst>
              <a:ext uri="{FF2B5EF4-FFF2-40B4-BE49-F238E27FC236}">
                <a16:creationId xmlns:a16="http://schemas.microsoft.com/office/drawing/2014/main" id="{248648A8-4293-4289-82D1-BFE391C95518}"/>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074E79BD-D510-48F7-A78B-6DBE30810B52}"/>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65" name="Rectangle 64">
            <a:extLst>
              <a:ext uri="{FF2B5EF4-FFF2-40B4-BE49-F238E27FC236}">
                <a16:creationId xmlns:a16="http://schemas.microsoft.com/office/drawing/2014/main" id="{3A532C60-5607-4E29-98A5-D4AB2799994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66" name="Rectangle 65">
            <a:extLst>
              <a:ext uri="{FF2B5EF4-FFF2-40B4-BE49-F238E27FC236}">
                <a16:creationId xmlns:a16="http://schemas.microsoft.com/office/drawing/2014/main" id="{4664E4C9-2573-4E34-99A9-6BDE38034F74}"/>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67" name="Rectangle 66">
            <a:extLst>
              <a:ext uri="{FF2B5EF4-FFF2-40B4-BE49-F238E27FC236}">
                <a16:creationId xmlns:a16="http://schemas.microsoft.com/office/drawing/2014/main" id="{D8CC4D7E-B768-48D3-BE9E-76B5AFD61713}"/>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70" name="Rectangle 69">
            <a:extLst>
              <a:ext uri="{FF2B5EF4-FFF2-40B4-BE49-F238E27FC236}">
                <a16:creationId xmlns:a16="http://schemas.microsoft.com/office/drawing/2014/main" id="{62D67ACC-A06A-4C1B-BDBC-E710A5675FD0}"/>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71" name="Group 70">
            <a:extLst>
              <a:ext uri="{FF2B5EF4-FFF2-40B4-BE49-F238E27FC236}">
                <a16:creationId xmlns:a16="http://schemas.microsoft.com/office/drawing/2014/main" id="{DF425E65-5C0A-4E46-ACD9-A8865E89432E}"/>
              </a:ext>
            </a:extLst>
          </p:cNvPr>
          <p:cNvGrpSpPr/>
          <p:nvPr/>
        </p:nvGrpSpPr>
        <p:grpSpPr>
          <a:xfrm>
            <a:off x="4651477" y="2235826"/>
            <a:ext cx="860592" cy="995602"/>
            <a:chOff x="4064302" y="3325697"/>
            <a:chExt cx="860592" cy="995602"/>
          </a:xfrm>
        </p:grpSpPr>
        <p:sp>
          <p:nvSpPr>
            <p:cNvPr id="72" name="Rectangle 71">
              <a:extLst>
                <a:ext uri="{FF2B5EF4-FFF2-40B4-BE49-F238E27FC236}">
                  <a16:creationId xmlns:a16="http://schemas.microsoft.com/office/drawing/2014/main" id="{98D5074F-E6EC-4C7A-AD7A-76E523954280}"/>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73" name="Picture 72" descr="A stop sign&#10;&#10;Description generated with high confidence">
              <a:extLst>
                <a:ext uri="{FF2B5EF4-FFF2-40B4-BE49-F238E27FC236}">
                  <a16:creationId xmlns:a16="http://schemas.microsoft.com/office/drawing/2014/main" id="{787D994F-F768-4661-B059-AA54D1887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74" name="Group 73">
            <a:extLst>
              <a:ext uri="{FF2B5EF4-FFF2-40B4-BE49-F238E27FC236}">
                <a16:creationId xmlns:a16="http://schemas.microsoft.com/office/drawing/2014/main" id="{F7621F08-89C6-41F0-8B09-BDCD6A9DC504}"/>
              </a:ext>
            </a:extLst>
          </p:cNvPr>
          <p:cNvGrpSpPr/>
          <p:nvPr/>
        </p:nvGrpSpPr>
        <p:grpSpPr>
          <a:xfrm>
            <a:off x="2881144" y="5527901"/>
            <a:ext cx="860592" cy="1034206"/>
            <a:chOff x="2293969" y="5512832"/>
            <a:chExt cx="860592" cy="1034206"/>
          </a:xfrm>
        </p:grpSpPr>
        <p:pic>
          <p:nvPicPr>
            <p:cNvPr id="75" name="Picture 74">
              <a:extLst>
                <a:ext uri="{FF2B5EF4-FFF2-40B4-BE49-F238E27FC236}">
                  <a16:creationId xmlns:a16="http://schemas.microsoft.com/office/drawing/2014/main" id="{7BC849EF-2D72-45A5-8352-30B89A50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76" name="Rectangle 75">
              <a:extLst>
                <a:ext uri="{FF2B5EF4-FFF2-40B4-BE49-F238E27FC236}">
                  <a16:creationId xmlns:a16="http://schemas.microsoft.com/office/drawing/2014/main" id="{70F2CDB4-0C07-4A6B-A86F-A1ABFC862C5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7" name="Group 76">
            <a:extLst>
              <a:ext uri="{FF2B5EF4-FFF2-40B4-BE49-F238E27FC236}">
                <a16:creationId xmlns:a16="http://schemas.microsoft.com/office/drawing/2014/main" id="{5DB3F1CE-9FAA-4623-8592-7EBB630B96AE}"/>
              </a:ext>
            </a:extLst>
          </p:cNvPr>
          <p:cNvGrpSpPr/>
          <p:nvPr/>
        </p:nvGrpSpPr>
        <p:grpSpPr>
          <a:xfrm>
            <a:off x="6369801" y="2025333"/>
            <a:ext cx="1381617" cy="1249963"/>
            <a:chOff x="5557683" y="3115204"/>
            <a:chExt cx="1381617" cy="1249963"/>
          </a:xfrm>
        </p:grpSpPr>
        <p:sp>
          <p:nvSpPr>
            <p:cNvPr id="78" name="Rectangle 77">
              <a:extLst>
                <a:ext uri="{FF2B5EF4-FFF2-40B4-BE49-F238E27FC236}">
                  <a16:creationId xmlns:a16="http://schemas.microsoft.com/office/drawing/2014/main" id="{C870FF19-4EBB-4F0A-8ED3-80113CE73567}"/>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79" name="Picture 4" descr="Image result for databricks">
              <a:extLst>
                <a:ext uri="{FF2B5EF4-FFF2-40B4-BE49-F238E27FC236}">
                  <a16:creationId xmlns:a16="http://schemas.microsoft.com/office/drawing/2014/main" id="{10A7C33D-09DA-4FAE-961E-53A1E02EB35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a:extLst>
              <a:ext uri="{FF2B5EF4-FFF2-40B4-BE49-F238E27FC236}">
                <a16:creationId xmlns:a16="http://schemas.microsoft.com/office/drawing/2014/main" id="{94C6900D-DD3B-4CBF-A289-5B2E116D28A4}"/>
              </a:ext>
            </a:extLst>
          </p:cNvPr>
          <p:cNvGrpSpPr/>
          <p:nvPr/>
        </p:nvGrpSpPr>
        <p:grpSpPr>
          <a:xfrm>
            <a:off x="6108553" y="3920329"/>
            <a:ext cx="1917467" cy="1052261"/>
            <a:chOff x="5399147" y="4515474"/>
            <a:chExt cx="1917467" cy="1052261"/>
          </a:xfrm>
        </p:grpSpPr>
        <p:sp>
          <p:nvSpPr>
            <p:cNvPr id="81" name="Rectangle 80">
              <a:extLst>
                <a:ext uri="{FF2B5EF4-FFF2-40B4-BE49-F238E27FC236}">
                  <a16:creationId xmlns:a16="http://schemas.microsoft.com/office/drawing/2014/main" id="{6309E437-46B8-4634-8E38-2AE737615655}"/>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82" name="Picture 81">
              <a:extLst>
                <a:ext uri="{FF2B5EF4-FFF2-40B4-BE49-F238E27FC236}">
                  <a16:creationId xmlns:a16="http://schemas.microsoft.com/office/drawing/2014/main" id="{01ECD1AA-8886-434D-9FFB-D01117B03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83" name="Picture 82" descr="A close up of a sign&#10;&#10;Description generated with high confidence">
            <a:extLst>
              <a:ext uri="{FF2B5EF4-FFF2-40B4-BE49-F238E27FC236}">
                <a16:creationId xmlns:a16="http://schemas.microsoft.com/office/drawing/2014/main" id="{AE4D6ED6-616E-4CB3-BC3F-A5241A96B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84" name="Group 83">
            <a:extLst>
              <a:ext uri="{FF2B5EF4-FFF2-40B4-BE49-F238E27FC236}">
                <a16:creationId xmlns:a16="http://schemas.microsoft.com/office/drawing/2014/main" id="{075BE647-A978-497D-A504-934979F15B0F}"/>
              </a:ext>
            </a:extLst>
          </p:cNvPr>
          <p:cNvGrpSpPr/>
          <p:nvPr/>
        </p:nvGrpSpPr>
        <p:grpSpPr>
          <a:xfrm>
            <a:off x="2728462" y="2149145"/>
            <a:ext cx="1165956" cy="1034206"/>
            <a:chOff x="1937217" y="3317591"/>
            <a:chExt cx="1165956" cy="1034206"/>
          </a:xfrm>
        </p:grpSpPr>
        <p:sp>
          <p:nvSpPr>
            <p:cNvPr id="85" name="Rectangle 84">
              <a:extLst>
                <a:ext uri="{FF2B5EF4-FFF2-40B4-BE49-F238E27FC236}">
                  <a16:creationId xmlns:a16="http://schemas.microsoft.com/office/drawing/2014/main" id="{1DDF33ED-2FFD-4F87-849F-3BC1AAE6B327}"/>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6" name="Picture 85">
              <a:extLst>
                <a:ext uri="{FF2B5EF4-FFF2-40B4-BE49-F238E27FC236}">
                  <a16:creationId xmlns:a16="http://schemas.microsoft.com/office/drawing/2014/main" id="{CD4D7181-5385-4044-A0DF-BE54CF2158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7" name="Rectangle 86">
            <a:extLst>
              <a:ext uri="{FF2B5EF4-FFF2-40B4-BE49-F238E27FC236}">
                <a16:creationId xmlns:a16="http://schemas.microsoft.com/office/drawing/2014/main" id="{D8719C8C-EE2D-4C7D-A86C-4DA6A1F1762D}"/>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66A80F45-8960-4BBD-98CE-84349FE453C6}"/>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89" name="Group 88">
            <a:extLst>
              <a:ext uri="{FF2B5EF4-FFF2-40B4-BE49-F238E27FC236}">
                <a16:creationId xmlns:a16="http://schemas.microsoft.com/office/drawing/2014/main" id="{1DC73DA1-C2B4-4B2B-9B42-21D51D868B83}"/>
              </a:ext>
            </a:extLst>
          </p:cNvPr>
          <p:cNvGrpSpPr/>
          <p:nvPr/>
        </p:nvGrpSpPr>
        <p:grpSpPr>
          <a:xfrm>
            <a:off x="8492266" y="3910177"/>
            <a:ext cx="1309656" cy="1062413"/>
            <a:chOff x="8492266" y="3842422"/>
            <a:chExt cx="1309656" cy="1062413"/>
          </a:xfrm>
        </p:grpSpPr>
        <p:pic>
          <p:nvPicPr>
            <p:cNvPr id="90" name="Picture 89" descr="A picture containing vector graphics&#10;&#10;Description generated with high confidence">
              <a:extLst>
                <a:ext uri="{FF2B5EF4-FFF2-40B4-BE49-F238E27FC236}">
                  <a16:creationId xmlns:a16="http://schemas.microsoft.com/office/drawing/2014/main" id="{C67017DC-AF0F-41B5-8BE5-6416E498E5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91" name="Rectangle 90">
              <a:extLst>
                <a:ext uri="{FF2B5EF4-FFF2-40B4-BE49-F238E27FC236}">
                  <a16:creationId xmlns:a16="http://schemas.microsoft.com/office/drawing/2014/main" id="{69227D9E-7F50-41A5-8B40-D95DAFE57E9F}"/>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92" name="Straight Arrow Connector 91">
            <a:extLst>
              <a:ext uri="{FF2B5EF4-FFF2-40B4-BE49-F238E27FC236}">
                <a16:creationId xmlns:a16="http://schemas.microsoft.com/office/drawing/2014/main" id="{30C8AB99-2927-43D7-B0AF-29EE7EFB4C1E}"/>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154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1C98-1EA4-4ACE-8817-B3D6E75BCB48}"/>
              </a:ext>
            </a:extLst>
          </p:cNvPr>
          <p:cNvSpPr>
            <a:spLocks noGrp="1"/>
          </p:cNvSpPr>
          <p:nvPr>
            <p:ph type="title"/>
          </p:nvPr>
        </p:nvSpPr>
        <p:spPr/>
        <p:txBody>
          <a:bodyPr/>
          <a:lstStyle/>
          <a:p>
            <a:r>
              <a:rPr lang="en-US" dirty="0"/>
              <a:t>5. Run ML in a Batch</a:t>
            </a:r>
          </a:p>
        </p:txBody>
      </p:sp>
      <p:sp>
        <p:nvSpPr>
          <p:cNvPr id="4" name="Text Placeholder 3">
            <a:extLst>
              <a:ext uri="{FF2B5EF4-FFF2-40B4-BE49-F238E27FC236}">
                <a16:creationId xmlns:a16="http://schemas.microsoft.com/office/drawing/2014/main" id="{506E42F2-0333-4672-B9B3-41D33D2DC1BD}"/>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901A374F-E220-4BE3-BBB0-4A8099C4815D}"/>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E273149E-4D55-4B42-B3DA-113E86867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FCA18B42-CFA3-428D-BD8B-8447A88B824B}"/>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B5C8E2AE-611C-4FAE-8AE6-F23DD936E05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2C056B2-DAC0-4210-899A-0DD3FE71DBFF}"/>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D77565BA-EC05-4935-B6C0-36E19D7A0AE5}"/>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24C8F5C-B2B7-48E0-9030-A0732434489D}"/>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2" name="Rectangle 11">
            <a:extLst>
              <a:ext uri="{FF2B5EF4-FFF2-40B4-BE49-F238E27FC236}">
                <a16:creationId xmlns:a16="http://schemas.microsoft.com/office/drawing/2014/main" id="{A360B252-EED7-4404-AA98-E617E10595BE}"/>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3" name="Group 12">
            <a:extLst>
              <a:ext uri="{FF2B5EF4-FFF2-40B4-BE49-F238E27FC236}">
                <a16:creationId xmlns:a16="http://schemas.microsoft.com/office/drawing/2014/main" id="{1C708A3A-98BD-4861-9850-34C936D435FB}"/>
              </a:ext>
            </a:extLst>
          </p:cNvPr>
          <p:cNvGrpSpPr/>
          <p:nvPr/>
        </p:nvGrpSpPr>
        <p:grpSpPr>
          <a:xfrm>
            <a:off x="4651477" y="2235826"/>
            <a:ext cx="860592" cy="995602"/>
            <a:chOff x="4064302" y="3325697"/>
            <a:chExt cx="860592" cy="995602"/>
          </a:xfrm>
        </p:grpSpPr>
        <p:sp>
          <p:nvSpPr>
            <p:cNvPr id="14" name="Rectangle 13">
              <a:extLst>
                <a:ext uri="{FF2B5EF4-FFF2-40B4-BE49-F238E27FC236}">
                  <a16:creationId xmlns:a16="http://schemas.microsoft.com/office/drawing/2014/main" id="{F737F1F3-6511-47AF-A419-7D7EF81A4A4C}"/>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5" name="Picture 14" descr="A stop sign&#10;&#10;Description generated with high confidence">
              <a:extLst>
                <a:ext uri="{FF2B5EF4-FFF2-40B4-BE49-F238E27FC236}">
                  <a16:creationId xmlns:a16="http://schemas.microsoft.com/office/drawing/2014/main" id="{9A9E1EE2-BCFA-4DB1-939B-0B666176D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6" name="Group 15">
            <a:extLst>
              <a:ext uri="{FF2B5EF4-FFF2-40B4-BE49-F238E27FC236}">
                <a16:creationId xmlns:a16="http://schemas.microsoft.com/office/drawing/2014/main" id="{98B55D6A-373D-4F0C-BCC4-108B3DFCCCBE}"/>
              </a:ext>
            </a:extLst>
          </p:cNvPr>
          <p:cNvGrpSpPr/>
          <p:nvPr/>
        </p:nvGrpSpPr>
        <p:grpSpPr>
          <a:xfrm>
            <a:off x="2881144" y="5527901"/>
            <a:ext cx="860592" cy="1034206"/>
            <a:chOff x="2293969" y="5512832"/>
            <a:chExt cx="860592" cy="1034206"/>
          </a:xfrm>
        </p:grpSpPr>
        <p:pic>
          <p:nvPicPr>
            <p:cNvPr id="17" name="Picture 16">
              <a:extLst>
                <a:ext uri="{FF2B5EF4-FFF2-40B4-BE49-F238E27FC236}">
                  <a16:creationId xmlns:a16="http://schemas.microsoft.com/office/drawing/2014/main" id="{83AC9C7D-C816-40E1-8044-5ECEE41E8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 name="Rectangle 17">
              <a:extLst>
                <a:ext uri="{FF2B5EF4-FFF2-40B4-BE49-F238E27FC236}">
                  <a16:creationId xmlns:a16="http://schemas.microsoft.com/office/drawing/2014/main" id="{2B6E201E-69D1-4E97-84C3-5E228A7ABCFF}"/>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19" name="Group 18">
            <a:extLst>
              <a:ext uri="{FF2B5EF4-FFF2-40B4-BE49-F238E27FC236}">
                <a16:creationId xmlns:a16="http://schemas.microsoft.com/office/drawing/2014/main" id="{05AE2C53-3BA2-4A32-92CD-BAE1F85A7AAE}"/>
              </a:ext>
            </a:extLst>
          </p:cNvPr>
          <p:cNvGrpSpPr/>
          <p:nvPr/>
        </p:nvGrpSpPr>
        <p:grpSpPr>
          <a:xfrm>
            <a:off x="6369801" y="2025333"/>
            <a:ext cx="1381617" cy="1249963"/>
            <a:chOff x="5557683" y="3115204"/>
            <a:chExt cx="1381617" cy="1249963"/>
          </a:xfrm>
        </p:grpSpPr>
        <p:sp>
          <p:nvSpPr>
            <p:cNvPr id="20" name="Rectangle 19">
              <a:extLst>
                <a:ext uri="{FF2B5EF4-FFF2-40B4-BE49-F238E27FC236}">
                  <a16:creationId xmlns:a16="http://schemas.microsoft.com/office/drawing/2014/main" id="{8CC5C208-C858-4679-974F-19F137AB7BF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1" name="Picture 4" descr="Image result for databricks">
              <a:extLst>
                <a:ext uri="{FF2B5EF4-FFF2-40B4-BE49-F238E27FC236}">
                  <a16:creationId xmlns:a16="http://schemas.microsoft.com/office/drawing/2014/main" id="{83BC0486-BBEE-4C72-8412-46C09C12959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112EC862-6A18-448C-AA18-6F6CBB6EFAC4}"/>
              </a:ext>
            </a:extLst>
          </p:cNvPr>
          <p:cNvGrpSpPr/>
          <p:nvPr/>
        </p:nvGrpSpPr>
        <p:grpSpPr>
          <a:xfrm>
            <a:off x="6108553" y="3920329"/>
            <a:ext cx="1917467" cy="1052261"/>
            <a:chOff x="5399147" y="4515474"/>
            <a:chExt cx="1917467" cy="1052261"/>
          </a:xfrm>
        </p:grpSpPr>
        <p:sp>
          <p:nvSpPr>
            <p:cNvPr id="23" name="Rectangle 22">
              <a:extLst>
                <a:ext uri="{FF2B5EF4-FFF2-40B4-BE49-F238E27FC236}">
                  <a16:creationId xmlns:a16="http://schemas.microsoft.com/office/drawing/2014/main" id="{E6129983-C29E-4F8F-B004-A942016E8A3C}"/>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24" name="Picture 23">
              <a:extLst>
                <a:ext uri="{FF2B5EF4-FFF2-40B4-BE49-F238E27FC236}">
                  <a16:creationId xmlns:a16="http://schemas.microsoft.com/office/drawing/2014/main" id="{798A42A9-32E8-40B7-9BE6-A71FACD12B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25" name="Picture 24" descr="A close up of a sign&#10;&#10;Description generated with high confidence">
            <a:extLst>
              <a:ext uri="{FF2B5EF4-FFF2-40B4-BE49-F238E27FC236}">
                <a16:creationId xmlns:a16="http://schemas.microsoft.com/office/drawing/2014/main" id="{50169FB7-1B6C-45E1-886C-72F89DEE93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26" name="Group 25">
            <a:extLst>
              <a:ext uri="{FF2B5EF4-FFF2-40B4-BE49-F238E27FC236}">
                <a16:creationId xmlns:a16="http://schemas.microsoft.com/office/drawing/2014/main" id="{68EEFA0E-1C64-4FE7-BB5E-66BA12914DAF}"/>
              </a:ext>
            </a:extLst>
          </p:cNvPr>
          <p:cNvGrpSpPr/>
          <p:nvPr/>
        </p:nvGrpSpPr>
        <p:grpSpPr>
          <a:xfrm>
            <a:off x="2728462" y="2149145"/>
            <a:ext cx="1165956" cy="1034206"/>
            <a:chOff x="1937217" y="3317591"/>
            <a:chExt cx="1165956" cy="1034206"/>
          </a:xfrm>
        </p:grpSpPr>
        <p:sp>
          <p:nvSpPr>
            <p:cNvPr id="27" name="Rectangle 26">
              <a:extLst>
                <a:ext uri="{FF2B5EF4-FFF2-40B4-BE49-F238E27FC236}">
                  <a16:creationId xmlns:a16="http://schemas.microsoft.com/office/drawing/2014/main" id="{40BC2589-5998-4879-B3F5-AC311A86D83F}"/>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28" name="Picture 27">
              <a:extLst>
                <a:ext uri="{FF2B5EF4-FFF2-40B4-BE49-F238E27FC236}">
                  <a16:creationId xmlns:a16="http://schemas.microsoft.com/office/drawing/2014/main" id="{8DB7F6F2-29E2-49AF-B650-174F1BC40A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29" name="Rectangle 28">
            <a:extLst>
              <a:ext uri="{FF2B5EF4-FFF2-40B4-BE49-F238E27FC236}">
                <a16:creationId xmlns:a16="http://schemas.microsoft.com/office/drawing/2014/main" id="{511B96B3-0B55-4B12-BA0C-3009ED86E754}"/>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A792D267-517F-44A8-BD1E-0224C0520800}"/>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31" name="Group 30">
            <a:extLst>
              <a:ext uri="{FF2B5EF4-FFF2-40B4-BE49-F238E27FC236}">
                <a16:creationId xmlns:a16="http://schemas.microsoft.com/office/drawing/2014/main" id="{89E7614B-FDE2-42A3-88E7-0A944FD83A62}"/>
              </a:ext>
            </a:extLst>
          </p:cNvPr>
          <p:cNvGrpSpPr/>
          <p:nvPr/>
        </p:nvGrpSpPr>
        <p:grpSpPr>
          <a:xfrm>
            <a:off x="8492266" y="3910177"/>
            <a:ext cx="1309656" cy="1062413"/>
            <a:chOff x="8492266" y="3842422"/>
            <a:chExt cx="1309656" cy="1062413"/>
          </a:xfrm>
        </p:grpSpPr>
        <p:pic>
          <p:nvPicPr>
            <p:cNvPr id="32" name="Picture 31" descr="A picture containing vector graphics&#10;&#10;Description generated with high confidence">
              <a:extLst>
                <a:ext uri="{FF2B5EF4-FFF2-40B4-BE49-F238E27FC236}">
                  <a16:creationId xmlns:a16="http://schemas.microsoft.com/office/drawing/2014/main" id="{EC86D363-06D3-453D-8CE6-551737C355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33" name="Rectangle 32">
              <a:extLst>
                <a:ext uri="{FF2B5EF4-FFF2-40B4-BE49-F238E27FC236}">
                  <a16:creationId xmlns:a16="http://schemas.microsoft.com/office/drawing/2014/main" id="{7FD2A5B0-8126-49B4-87CE-83FE659939FC}"/>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34" name="Straight Arrow Connector 33">
            <a:extLst>
              <a:ext uri="{FF2B5EF4-FFF2-40B4-BE49-F238E27FC236}">
                <a16:creationId xmlns:a16="http://schemas.microsoft.com/office/drawing/2014/main" id="{47516809-3FD5-4CBA-BC8A-444D092D2CE4}"/>
              </a:ext>
            </a:extLst>
          </p:cNvPr>
          <p:cNvCxnSpPr>
            <a:cxnSpLocks/>
          </p:cNvCxnSpPr>
          <p:nvPr/>
        </p:nvCxnSpPr>
        <p:spPr>
          <a:xfrm>
            <a:off x="9147094" y="3275296"/>
            <a:ext cx="0" cy="54084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EAF49339-BB45-423C-8684-875EBE122235}"/>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D73C6256-FFA3-4A27-85C0-76D5AE583BAD}"/>
              </a:ext>
            </a:extLst>
          </p:cNvPr>
          <p:cNvCxnSpPr>
            <a:cxnSpLocks/>
          </p:cNvCxnSpPr>
          <p:nvPr/>
        </p:nvCxnSpPr>
        <p:spPr>
          <a:xfrm flipH="1" flipV="1">
            <a:off x="5471919" y="2963676"/>
            <a:ext cx="3368938" cy="10169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2D38E30E-8AF8-4DC4-BF1D-DF989A64E028}"/>
              </a:ext>
            </a:extLst>
          </p:cNvPr>
          <p:cNvCxnSpPr>
            <a:cxnSpLocks/>
            <a:stCxn id="27" idx="2"/>
          </p:cNvCxnSpPr>
          <p:nvPr/>
        </p:nvCxnSpPr>
        <p:spPr>
          <a:xfrm>
            <a:off x="3311440" y="3183351"/>
            <a:ext cx="3260" cy="2308019"/>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9" name="Connector: Elbow 48">
            <a:extLst>
              <a:ext uri="{FF2B5EF4-FFF2-40B4-BE49-F238E27FC236}">
                <a16:creationId xmlns:a16="http://schemas.microsoft.com/office/drawing/2014/main" id="{D7228200-E159-4479-83D1-6429329772EB}"/>
              </a:ext>
            </a:extLst>
          </p:cNvPr>
          <p:cNvCxnSpPr>
            <a:cxnSpLocks/>
            <a:stCxn id="27" idx="2"/>
            <a:endCxn id="12" idx="2"/>
          </p:cNvCxnSpPr>
          <p:nvPr/>
        </p:nvCxnSpPr>
        <p:spPr>
          <a:xfrm rot="16200000" flipH="1">
            <a:off x="6182660" y="312130"/>
            <a:ext cx="48077" cy="5790517"/>
          </a:xfrm>
          <a:prstGeom prst="bentConnector3">
            <a:avLst>
              <a:gd name="adj1" fmla="val 575487"/>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66646050"/>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88</TotalTime>
  <Words>240</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맑은 고딕</vt:lpstr>
      <vt:lpstr>MS PGothic</vt:lpstr>
      <vt:lpstr>Arial</vt:lpstr>
      <vt:lpstr>Segoe UI</vt:lpstr>
      <vt:lpstr>Segoe UI Semibold</vt:lpstr>
      <vt:lpstr>Wingdings</vt:lpstr>
      <vt:lpstr>기본1</vt:lpstr>
      <vt:lpstr>PowerPoint Presentation</vt:lpstr>
      <vt:lpstr>Lab Architecture</vt:lpstr>
      <vt:lpstr>0. Lab Environment</vt:lpstr>
      <vt:lpstr>1. Ingest Data</vt:lpstr>
      <vt:lpstr>1. Ingest Data</vt:lpstr>
      <vt:lpstr>2. Data Wrangling</vt:lpstr>
      <vt:lpstr>3. Modeling</vt:lpstr>
      <vt:lpstr>4. Operationalization</vt:lpstr>
      <vt:lpstr>5. Run ML in a Batch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 Suk Shin (MTC SEATTLE)</cp:lastModifiedBy>
  <cp:revision>1</cp:revision>
  <dcterms:created xsi:type="dcterms:W3CDTF">2018-09-07T18:48:54Z</dcterms:created>
  <dcterms:modified xsi:type="dcterms:W3CDTF">2018-09-21T07:39:46Z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2018-09-07T19:14:31.1180014Z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