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59" r:id="rId6"/>
    <p:sldId id="260" r:id="rId7"/>
    <p:sldId id="261" r:id="rId8"/>
    <p:sldId id="262" r:id="rId9"/>
    <p:sldId id="271" r:id="rId10"/>
    <p:sldId id="264" r:id="rId11"/>
    <p:sldId id="267" r:id="rId12"/>
    <p:sldId id="268" r:id="rId13"/>
    <p:sldId id="263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A2400-72F9-4807-9FC5-D74769E91C26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6BBD1-891C-4814-8B13-B80D811B1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4/6/2012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28800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Arial Rounded MT Bold" pitchFamily="34" charset="0"/>
              </a:rPr>
              <a:t>OBSTACLES</a:t>
            </a:r>
            <a:endParaRPr lang="en-US" sz="88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257800"/>
            <a:ext cx="533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Anand</a:t>
            </a:r>
            <a:r>
              <a:rPr lang="en-US" sz="2400" dirty="0" smtClean="0"/>
              <a:t> </a:t>
            </a:r>
            <a:r>
              <a:rPr lang="en-US" sz="2400" dirty="0" err="1" smtClean="0"/>
              <a:t>Khinvasara</a:t>
            </a:r>
            <a:r>
              <a:rPr lang="en-US" sz="2400" dirty="0" smtClean="0"/>
              <a:t>  &amp; </a:t>
            </a:r>
            <a:r>
              <a:rPr lang="en-US" sz="2400" dirty="0" err="1" smtClean="0"/>
              <a:t>Sumit</a:t>
            </a:r>
            <a:r>
              <a:rPr lang="en-US" sz="2400" dirty="0" smtClean="0"/>
              <a:t> </a:t>
            </a:r>
            <a:r>
              <a:rPr lang="en-US" sz="2400" dirty="0" err="1" smtClean="0"/>
              <a:t>kaulkar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ag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5" name="Up Arrow 4"/>
          <p:cNvSpPr/>
          <p:nvPr/>
        </p:nvSpPr>
        <p:spPr>
          <a:xfrm>
            <a:off x="0" y="5410200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610600" y="5486400"/>
            <a:ext cx="381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43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Source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60198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Destination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stage the object can move only in white spaces</a:t>
            </a:r>
          </a:p>
          <a:p>
            <a:r>
              <a:rPr lang="en-US" dirty="0" smtClean="0"/>
              <a:t>Here pixel </a:t>
            </a:r>
            <a:r>
              <a:rPr lang="en-US" dirty="0" err="1" smtClean="0"/>
              <a:t>colour</a:t>
            </a:r>
            <a:r>
              <a:rPr lang="en-US" dirty="0" smtClean="0"/>
              <a:t> logic is used to detect collision.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fuctions</a:t>
            </a:r>
            <a:r>
              <a:rPr lang="en-US" dirty="0" smtClean="0"/>
              <a:t> such as </a:t>
            </a:r>
            <a:r>
              <a:rPr lang="en-US" dirty="0" err="1" smtClean="0"/>
              <a:t>getpixel</a:t>
            </a:r>
            <a:r>
              <a:rPr lang="en-US" dirty="0" smtClean="0"/>
              <a:t> and </a:t>
            </a:r>
            <a:r>
              <a:rPr lang="en-US" dirty="0" err="1" smtClean="0"/>
              <a:t>putpixel</a:t>
            </a:r>
            <a:r>
              <a:rPr lang="en-US" dirty="0" smtClean="0"/>
              <a:t> is used.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DDA line </a:t>
            </a:r>
          </a:p>
          <a:p>
            <a:pPr lvl="1"/>
            <a:r>
              <a:rPr lang="en-US" dirty="0" smtClean="0"/>
              <a:t>Scan line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err="1" smtClean="0"/>
              <a:t>Enhacements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translate this code into JavaScript so as to upload it on a website.</a:t>
            </a:r>
          </a:p>
          <a:p>
            <a:r>
              <a:rPr lang="en-US" dirty="0" smtClean="0"/>
              <a:t>Include more dynamic Stages.</a:t>
            </a:r>
          </a:p>
          <a:p>
            <a:r>
              <a:rPr lang="en-US" dirty="0" smtClean="0"/>
              <a:t>GUI with better animated Effects.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Google </a:t>
            </a:r>
          </a:p>
          <a:p>
            <a:pPr lvl="1"/>
            <a:r>
              <a:rPr lang="en-US" dirty="0" err="1" smtClean="0"/>
              <a:t>Planetsource</a:t>
            </a:r>
            <a:endParaRPr lang="en-US" dirty="0" smtClean="0"/>
          </a:p>
          <a:p>
            <a:pPr lvl="1"/>
            <a:r>
              <a:rPr lang="en-US" dirty="0" err="1" smtClean="0"/>
              <a:t>Cprogramming</a:t>
            </a: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Computer graphics-by BAKER</a:t>
            </a:r>
          </a:p>
          <a:p>
            <a:pPr lvl="1"/>
            <a:r>
              <a:rPr lang="en-US" dirty="0" smtClean="0"/>
              <a:t>Local author books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Sincere thanks to Sharma Sir and &amp;  </a:t>
            </a:r>
            <a:r>
              <a:rPr lang="en-US" sz="2800" dirty="0" err="1" smtClean="0"/>
              <a:t>Meshram</a:t>
            </a:r>
            <a:r>
              <a:rPr lang="en-US" sz="2800" dirty="0" smtClean="0"/>
              <a:t>  Sir for there help and guidance.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026" name="Picture 2" descr="C:\Users\Anand\Desktop\project\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526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The objective of the game is to move the mouse pointer from source to destination without touching the obstacles.</a:t>
            </a:r>
          </a:p>
          <a:p>
            <a:r>
              <a:rPr lang="en-US" dirty="0" smtClean="0"/>
              <a:t>Technology used – Mouse pointer functions, detections &amp; drawing algorithms with inbuilt functions</a:t>
            </a:r>
            <a:endParaRPr lang="en-US" sz="3200" dirty="0" smtClean="0"/>
          </a:p>
          <a:p>
            <a:r>
              <a:rPr lang="en-US" sz="3200" dirty="0" smtClean="0"/>
              <a:t>The shape of obstacles varies from moving blocks to circles.</a:t>
            </a:r>
          </a:p>
          <a:p>
            <a:r>
              <a:rPr lang="en-US" sz="3200" dirty="0" smtClean="0"/>
              <a:t>There are two stages.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hah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1112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oa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2209800"/>
            <a:ext cx="6480048" cy="1752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Perpetua Titling MT" pitchFamily="18" charset="0"/>
              </a:rPr>
              <a:t>STAGE 1</a:t>
            </a:r>
            <a:endParaRPr lang="en-US" sz="7200" dirty="0">
              <a:solidFill>
                <a:srgbClr val="FF0000"/>
              </a:solidFill>
              <a:latin typeface="Perpetua Titling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age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6" name="Right Arrow 5"/>
          <p:cNvSpPr/>
          <p:nvPr/>
        </p:nvSpPr>
        <p:spPr>
          <a:xfrm>
            <a:off x="457200" y="30480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10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1217205">
            <a:off x="8327181" y="322667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91400" y="3581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1981200" y="327660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stage is made as simple as possible.</a:t>
            </a:r>
          </a:p>
          <a:p>
            <a:r>
              <a:rPr lang="en-US" dirty="0" smtClean="0"/>
              <a:t>Algorithm used - Even-odd method to detect whether the polygon is inside or outside a polygon.</a:t>
            </a:r>
          </a:p>
          <a:p>
            <a:r>
              <a:rPr lang="en-US" dirty="0" smtClean="0"/>
              <a:t>Also algorithms like DDA line, Scan-line etc are used.</a:t>
            </a:r>
          </a:p>
          <a:p>
            <a:r>
              <a:rPr lang="en-US" dirty="0" smtClean="0"/>
              <a:t>The bricks have been given 3d looks by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15400" cy="7391400"/>
          </a:xfrm>
        </p:spPr>
      </p:pic>
      <p:sp>
        <p:nvSpPr>
          <p:cNvPr id="7" name="Up-Down Arrow 6"/>
          <p:cNvSpPr/>
          <p:nvPr/>
        </p:nvSpPr>
        <p:spPr>
          <a:xfrm>
            <a:off x="4419600" y="2667000"/>
            <a:ext cx="76200" cy="2209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4572000" y="4953000"/>
            <a:ext cx="914400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3886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0" name="Isosceles Triangle 9"/>
          <p:cNvSpPr/>
          <p:nvPr/>
        </p:nvSpPr>
        <p:spPr>
          <a:xfrm>
            <a:off x="3886200" y="39624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5638800" y="4876800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4800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124200" y="2895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2667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213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Slide 1</vt:lpstr>
      <vt:lpstr>OVERVIEW</vt:lpstr>
      <vt:lpstr>Slide 3</vt:lpstr>
      <vt:lpstr>Slide 4</vt:lpstr>
      <vt:lpstr>  </vt:lpstr>
      <vt:lpstr>Slide 6</vt:lpstr>
      <vt:lpstr>Stage 1</vt:lpstr>
      <vt:lpstr>Slide 8</vt:lpstr>
      <vt:lpstr>Slide 9</vt:lpstr>
      <vt:lpstr>STAGE 2</vt:lpstr>
      <vt:lpstr>Slide 11</vt:lpstr>
      <vt:lpstr>Stage 2</vt:lpstr>
      <vt:lpstr>Future Enhacements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</dc:creator>
  <cp:lastModifiedBy>Anand</cp:lastModifiedBy>
  <cp:revision>14</cp:revision>
  <dcterms:created xsi:type="dcterms:W3CDTF">2012-04-06T03:00:00Z</dcterms:created>
  <dcterms:modified xsi:type="dcterms:W3CDTF">2012-04-06T11:44:12Z</dcterms:modified>
</cp:coreProperties>
</file>