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422" r:id="rId4"/>
    <p:sldId id="426" r:id="rId5"/>
    <p:sldId id="423" r:id="rId6"/>
    <p:sldId id="421" r:id="rId7"/>
    <p:sldId id="427" r:id="rId8"/>
    <p:sldId id="428" r:id="rId9"/>
    <p:sldId id="429" r:id="rId10"/>
    <p:sldId id="431" r:id="rId11"/>
    <p:sldId id="425" r:id="rId12"/>
    <p:sldId id="424" r:id="rId13"/>
    <p:sldId id="433" r:id="rId14"/>
    <p:sldId id="430" r:id="rId15"/>
    <p:sldId id="432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67" d="100"/>
          <a:sy n="67" d="100"/>
        </p:scale>
        <p:origin x="12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A89AB-C6E8-4EA1-90F5-3EDBD8731D87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FC13B4-83C9-41B2-A23B-433E48243943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Goal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6ADACD11-DE1F-4B4F-A3EB-888921DC1A9B}" type="parTrans" cxnId="{2C836A07-7C50-45BD-8001-B9EF2A5630D8}">
      <dgm:prSet/>
      <dgm:spPr/>
      <dgm:t>
        <a:bodyPr/>
        <a:lstStyle/>
        <a:p>
          <a:pPr algn="ctr"/>
          <a:endParaRPr lang="en-IN"/>
        </a:p>
      </dgm:t>
    </dgm:pt>
    <dgm:pt modelId="{0710F91C-50AF-4AD6-A903-45C97401F682}" type="sibTrans" cxnId="{2C836A07-7C50-45BD-8001-B9EF2A5630D8}">
      <dgm:prSet/>
      <dgm:spPr/>
      <dgm:t>
        <a:bodyPr/>
        <a:lstStyle/>
        <a:p>
          <a:pPr algn="ctr"/>
          <a:endParaRPr lang="en-IN"/>
        </a:p>
      </dgm:t>
    </dgm:pt>
    <dgm:pt modelId="{7EE621DF-70DA-4B62-A5E4-456B96D70211}">
      <dgm:prSet custT="1"/>
      <dgm:spPr/>
      <dgm:t>
        <a:bodyPr/>
        <a:lstStyle/>
        <a:p>
          <a:pPr algn="ctr"/>
          <a:r>
            <a:rPr lang="en-US" sz="2000" baseline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Hardware and Software</a:t>
          </a:r>
          <a:endParaRPr lang="en-IN" sz="200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FF10D38A-8070-40AF-8941-4C584A8A8663}" type="parTrans" cxnId="{E6478C05-1A94-4FE7-80DB-E3EEBAFFEBA4}">
      <dgm:prSet/>
      <dgm:spPr/>
      <dgm:t>
        <a:bodyPr/>
        <a:lstStyle/>
        <a:p>
          <a:pPr algn="ctr"/>
          <a:endParaRPr lang="en-IN"/>
        </a:p>
      </dgm:t>
    </dgm:pt>
    <dgm:pt modelId="{97BCE17B-87A7-4DEC-86EB-DA4F28FCE3DD}" type="sibTrans" cxnId="{E6478C05-1A94-4FE7-80DB-E3EEBAFFEBA4}">
      <dgm:prSet/>
      <dgm:spPr/>
      <dgm:t>
        <a:bodyPr/>
        <a:lstStyle/>
        <a:p>
          <a:pPr algn="ctr"/>
          <a:endParaRPr lang="en-IN"/>
        </a:p>
      </dgm:t>
    </dgm:pt>
    <dgm:pt modelId="{E23ED14F-5BC3-4932-825F-4C665C2E6A21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Dataset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52D414A1-B9AE-4B4B-9D52-C499EC5F0BA3}" type="parTrans" cxnId="{A7C43DD4-983D-4F8A-8D18-F836A6EBD12E}">
      <dgm:prSet/>
      <dgm:spPr/>
      <dgm:t>
        <a:bodyPr/>
        <a:lstStyle/>
        <a:p>
          <a:pPr algn="ctr"/>
          <a:endParaRPr lang="en-IN"/>
        </a:p>
      </dgm:t>
    </dgm:pt>
    <dgm:pt modelId="{7E725006-EDFC-4209-B37F-62F86DD75978}" type="sibTrans" cxnId="{A7C43DD4-983D-4F8A-8D18-F836A6EBD12E}">
      <dgm:prSet/>
      <dgm:spPr/>
      <dgm:t>
        <a:bodyPr/>
        <a:lstStyle/>
        <a:p>
          <a:pPr algn="ctr"/>
          <a:endParaRPr lang="en-IN"/>
        </a:p>
      </dgm:t>
    </dgm:pt>
    <dgm:pt modelId="{50D22CB9-3FBF-4C5D-BF2A-141CAF68D425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Introduction: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527F0449-82FC-43A7-AB6B-7C26A5F7707E}" type="parTrans" cxnId="{D658B3C1-FE19-4803-8835-F59041B282AA}">
      <dgm:prSet/>
      <dgm:spPr/>
      <dgm:t>
        <a:bodyPr/>
        <a:lstStyle/>
        <a:p>
          <a:pPr algn="ctr"/>
          <a:endParaRPr lang="en-IN"/>
        </a:p>
      </dgm:t>
    </dgm:pt>
    <dgm:pt modelId="{4CF41854-1EFC-47CA-BEA5-411D9809558C}" type="sibTrans" cxnId="{D658B3C1-FE19-4803-8835-F59041B282AA}">
      <dgm:prSet/>
      <dgm:spPr/>
      <dgm:t>
        <a:bodyPr/>
        <a:lstStyle/>
        <a:p>
          <a:pPr algn="ctr"/>
          <a:endParaRPr lang="en-IN"/>
        </a:p>
      </dgm:t>
    </dgm:pt>
    <dgm:pt modelId="{D5473BDA-E571-417D-A0FB-28A4587F9A21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Flow chart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A6AE27CB-11A5-45D7-8794-1DBDD05E37C1}" type="parTrans" cxnId="{FE9FFAAE-AD0F-48AC-BEA3-1F9E303095E8}">
      <dgm:prSet/>
      <dgm:spPr/>
      <dgm:t>
        <a:bodyPr/>
        <a:lstStyle/>
        <a:p>
          <a:pPr algn="ctr"/>
          <a:endParaRPr lang="en-IN"/>
        </a:p>
      </dgm:t>
    </dgm:pt>
    <dgm:pt modelId="{9B7F5314-3990-482E-B063-48EEAD4D6DD7}" type="sibTrans" cxnId="{FE9FFAAE-AD0F-48AC-BEA3-1F9E303095E8}">
      <dgm:prSet/>
      <dgm:spPr/>
      <dgm:t>
        <a:bodyPr/>
        <a:lstStyle/>
        <a:p>
          <a:pPr algn="ctr"/>
          <a:endParaRPr lang="en-IN"/>
        </a:p>
      </dgm:t>
    </dgm:pt>
    <dgm:pt modelId="{B5CA826F-8DC9-4DA8-B082-DD9B0BF3F7F1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Results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A0E7E1E5-A7D3-4EDD-9BC3-185B95D684E5}" type="parTrans" cxnId="{607CAE2D-0802-4837-A61E-AA8A6190C9B2}">
      <dgm:prSet/>
      <dgm:spPr/>
      <dgm:t>
        <a:bodyPr/>
        <a:lstStyle/>
        <a:p>
          <a:pPr algn="ctr"/>
          <a:endParaRPr lang="en-IN"/>
        </a:p>
      </dgm:t>
    </dgm:pt>
    <dgm:pt modelId="{2A105CAC-D72E-4287-9FCE-FEA646EEC188}" type="sibTrans" cxnId="{607CAE2D-0802-4837-A61E-AA8A6190C9B2}">
      <dgm:prSet/>
      <dgm:spPr/>
      <dgm:t>
        <a:bodyPr/>
        <a:lstStyle/>
        <a:p>
          <a:pPr algn="ctr"/>
          <a:endParaRPr lang="en-IN"/>
        </a:p>
      </dgm:t>
    </dgm:pt>
    <dgm:pt modelId="{8966D85B-18AA-4F12-BC18-C9D0C5D444F1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YouTube link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E579F116-B829-4635-8065-C07BC45890CE}" type="parTrans" cxnId="{69BB2F08-8531-4D68-A89D-C9D7E7BEA034}">
      <dgm:prSet/>
      <dgm:spPr/>
      <dgm:t>
        <a:bodyPr/>
        <a:lstStyle/>
        <a:p>
          <a:pPr algn="ctr"/>
          <a:endParaRPr lang="en-IN"/>
        </a:p>
      </dgm:t>
    </dgm:pt>
    <dgm:pt modelId="{39127630-3744-4C39-9DB5-3BB4208610BC}" type="sibTrans" cxnId="{69BB2F08-8531-4D68-A89D-C9D7E7BEA034}">
      <dgm:prSet/>
      <dgm:spPr/>
      <dgm:t>
        <a:bodyPr/>
        <a:lstStyle/>
        <a:p>
          <a:pPr algn="ctr"/>
          <a:endParaRPr lang="en-IN"/>
        </a:p>
      </dgm:t>
    </dgm:pt>
    <dgm:pt modelId="{AA581207-92D9-47B8-A97C-9FC5E7546C74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Transfer Learning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9A1FC43C-91A0-444D-AFF3-746A2DEAE842}" type="parTrans" cxnId="{B9A33DAF-9F4B-4584-B54B-C9F237F0C8CC}">
      <dgm:prSet/>
      <dgm:spPr/>
      <dgm:t>
        <a:bodyPr/>
        <a:lstStyle/>
        <a:p>
          <a:pPr algn="ctr"/>
          <a:endParaRPr lang="en-IN"/>
        </a:p>
      </dgm:t>
    </dgm:pt>
    <dgm:pt modelId="{F93CC02A-83A3-42A9-B394-D7857C530CDA}" type="sibTrans" cxnId="{B9A33DAF-9F4B-4584-B54B-C9F237F0C8CC}">
      <dgm:prSet/>
      <dgm:spPr/>
      <dgm:t>
        <a:bodyPr/>
        <a:lstStyle/>
        <a:p>
          <a:pPr algn="ctr"/>
          <a:endParaRPr lang="en-IN"/>
        </a:p>
      </dgm:t>
    </dgm:pt>
    <dgm:pt modelId="{3D7C04A5-64BC-4C31-B92C-898B5864CD48}">
      <dgm:prSet custT="1"/>
      <dgm:spPr/>
      <dgm:t>
        <a:bodyPr/>
        <a:lstStyle/>
        <a:p>
          <a:pPr algn="ctr"/>
          <a:r>
            <a:rPr lang="en-US" sz="20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Face Detection</a:t>
          </a:r>
          <a:endParaRPr lang="en-IN" sz="20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gm:t>
    </dgm:pt>
    <dgm:pt modelId="{BA55B2AD-DFEE-476F-AEA5-8ED606833167}" type="parTrans" cxnId="{92C6B383-EBDB-450E-BCD3-7765E2C513F3}">
      <dgm:prSet/>
      <dgm:spPr/>
      <dgm:t>
        <a:bodyPr/>
        <a:lstStyle/>
        <a:p>
          <a:pPr algn="ctr"/>
          <a:endParaRPr lang="en-IN"/>
        </a:p>
      </dgm:t>
    </dgm:pt>
    <dgm:pt modelId="{E42E9B89-3934-4C8F-89A0-4C42794C9515}" type="sibTrans" cxnId="{92C6B383-EBDB-450E-BCD3-7765E2C513F3}">
      <dgm:prSet/>
      <dgm:spPr/>
      <dgm:t>
        <a:bodyPr/>
        <a:lstStyle/>
        <a:p>
          <a:pPr algn="ctr"/>
          <a:endParaRPr lang="en-IN"/>
        </a:p>
      </dgm:t>
    </dgm:pt>
    <dgm:pt modelId="{1879F943-D848-4877-A4EA-7E7D689F664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rgbClr val="4BACC6">
                  <a:lumMod val="50000"/>
                </a:srgbClr>
              </a:solidFill>
              <a:latin typeface="Garamond" panose="02020404030301010803" pitchFamily="18" charset="0"/>
              <a:ea typeface="+mn-ea"/>
              <a:cs typeface="+mn-cs"/>
            </a:rPr>
            <a:t>Image Augmentation</a:t>
          </a:r>
          <a:endParaRPr lang="en-IN" sz="2000" kern="1200" baseline="0" dirty="0">
            <a:solidFill>
              <a:srgbClr val="4BACC6">
                <a:lumMod val="50000"/>
              </a:srgbClr>
            </a:solidFill>
            <a:latin typeface="Garamond" panose="02020404030301010803" pitchFamily="18" charset="0"/>
            <a:ea typeface="+mn-ea"/>
            <a:cs typeface="+mn-cs"/>
          </a:endParaRPr>
        </a:p>
      </dgm:t>
    </dgm:pt>
    <dgm:pt modelId="{3705137B-EA19-4191-BD46-06B893A5A5BC}" type="parTrans" cxnId="{806AB50D-FE6F-4084-9AB5-B509D2DDDA0F}">
      <dgm:prSet/>
      <dgm:spPr/>
      <dgm:t>
        <a:bodyPr/>
        <a:lstStyle/>
        <a:p>
          <a:pPr algn="ctr"/>
          <a:endParaRPr lang="en-IN"/>
        </a:p>
      </dgm:t>
    </dgm:pt>
    <dgm:pt modelId="{91078556-B2FD-47CA-9DD3-72D201E2D11C}" type="sibTrans" cxnId="{806AB50D-FE6F-4084-9AB5-B509D2DDDA0F}">
      <dgm:prSet/>
      <dgm:spPr/>
      <dgm:t>
        <a:bodyPr/>
        <a:lstStyle/>
        <a:p>
          <a:pPr algn="ctr"/>
          <a:endParaRPr lang="en-IN"/>
        </a:p>
      </dgm:t>
    </dgm:pt>
    <dgm:pt modelId="{B2501B1B-4211-4909-A1CD-39818FF30DD7}">
      <dgm:prSet custT="1"/>
      <dgm:spPr/>
      <dgm:t>
        <a:bodyPr/>
        <a:lstStyle/>
        <a:p>
          <a:pPr algn="ctr"/>
          <a:r>
            <a:rPr lang="en-US" sz="2000" kern="1200" baseline="0" dirty="0">
              <a:solidFill>
                <a:srgbClr val="4BACC6">
                  <a:lumMod val="50000"/>
                </a:srgbClr>
              </a:solidFill>
              <a:latin typeface="Garamond" panose="02020404030301010803" pitchFamily="18" charset="0"/>
              <a:ea typeface="+mn-ea"/>
              <a:cs typeface="+mn-cs"/>
            </a:rPr>
            <a:t>Model Performance</a:t>
          </a:r>
          <a:endParaRPr lang="en-IN" sz="2000" kern="1200" baseline="0" dirty="0">
            <a:solidFill>
              <a:srgbClr val="4BACC6">
                <a:lumMod val="50000"/>
              </a:srgbClr>
            </a:solidFill>
            <a:latin typeface="Garamond" panose="02020404030301010803" pitchFamily="18" charset="0"/>
            <a:ea typeface="+mn-ea"/>
            <a:cs typeface="+mn-cs"/>
          </a:endParaRPr>
        </a:p>
      </dgm:t>
    </dgm:pt>
    <dgm:pt modelId="{3445CA0C-0FD6-4193-A03B-1E60BF974E63}" type="parTrans" cxnId="{7CABAB4A-8DB9-4287-AC1F-AE60BF163D43}">
      <dgm:prSet/>
      <dgm:spPr/>
      <dgm:t>
        <a:bodyPr/>
        <a:lstStyle/>
        <a:p>
          <a:pPr algn="ctr"/>
          <a:endParaRPr lang="en-IN"/>
        </a:p>
      </dgm:t>
    </dgm:pt>
    <dgm:pt modelId="{620BCD34-D12C-4499-B5BA-6BF2AC7B6C3F}" type="sibTrans" cxnId="{7CABAB4A-8DB9-4287-AC1F-AE60BF163D43}">
      <dgm:prSet/>
      <dgm:spPr/>
      <dgm:t>
        <a:bodyPr/>
        <a:lstStyle/>
        <a:p>
          <a:pPr algn="ctr"/>
          <a:endParaRPr lang="en-IN"/>
        </a:p>
      </dgm:t>
    </dgm:pt>
    <dgm:pt modelId="{955E7716-A166-4073-A5E8-F4395A10AB17}" type="pres">
      <dgm:prSet presAssocID="{5A3A89AB-C6E8-4EA1-90F5-3EDBD8731D87}" presName="Name0" presStyleCnt="0">
        <dgm:presLayoutVars>
          <dgm:dir/>
          <dgm:animLvl val="lvl"/>
          <dgm:resizeHandles val="exact"/>
        </dgm:presLayoutVars>
      </dgm:prSet>
      <dgm:spPr/>
    </dgm:pt>
    <dgm:pt modelId="{5218081E-7BD2-49C3-8F3B-5165E4BDBA54}" type="pres">
      <dgm:prSet presAssocID="{8966D85B-18AA-4F12-BC18-C9D0C5D444F1}" presName="boxAndChildren" presStyleCnt="0"/>
      <dgm:spPr/>
    </dgm:pt>
    <dgm:pt modelId="{4EF698DF-C71F-417F-886C-91473201F622}" type="pres">
      <dgm:prSet presAssocID="{8966D85B-18AA-4F12-BC18-C9D0C5D444F1}" presName="parentTextBox" presStyleLbl="node1" presStyleIdx="0" presStyleCnt="8"/>
      <dgm:spPr/>
    </dgm:pt>
    <dgm:pt modelId="{D25468D3-D19E-4812-BAAF-C7F17DF5D1CC}" type="pres">
      <dgm:prSet presAssocID="{2A105CAC-D72E-4287-9FCE-FEA646EEC188}" presName="sp" presStyleCnt="0"/>
      <dgm:spPr/>
    </dgm:pt>
    <dgm:pt modelId="{18053C78-53C4-43DA-A2D3-3D2C1DA38248}" type="pres">
      <dgm:prSet presAssocID="{B5CA826F-8DC9-4DA8-B082-DD9B0BF3F7F1}" presName="arrowAndChildren" presStyleCnt="0"/>
      <dgm:spPr/>
    </dgm:pt>
    <dgm:pt modelId="{79B300F0-C4E4-4F9C-BC60-6C5C1809B7BA}" type="pres">
      <dgm:prSet presAssocID="{B5CA826F-8DC9-4DA8-B082-DD9B0BF3F7F1}" presName="parentTextArrow" presStyleLbl="node1" presStyleIdx="1" presStyleCnt="8"/>
      <dgm:spPr/>
    </dgm:pt>
    <dgm:pt modelId="{D3747A04-2A85-46F1-9E57-06D85B85ACB2}" type="pres">
      <dgm:prSet presAssocID="{620BCD34-D12C-4499-B5BA-6BF2AC7B6C3F}" presName="sp" presStyleCnt="0"/>
      <dgm:spPr/>
    </dgm:pt>
    <dgm:pt modelId="{9A259EC5-27E8-480D-93DE-1F4C50180CE1}" type="pres">
      <dgm:prSet presAssocID="{B2501B1B-4211-4909-A1CD-39818FF30DD7}" presName="arrowAndChildren" presStyleCnt="0"/>
      <dgm:spPr/>
    </dgm:pt>
    <dgm:pt modelId="{A70EBA4A-B126-4464-A359-AB58E6CBE471}" type="pres">
      <dgm:prSet presAssocID="{B2501B1B-4211-4909-A1CD-39818FF30DD7}" presName="parentTextArrow" presStyleLbl="node1" presStyleIdx="2" presStyleCnt="8"/>
      <dgm:spPr/>
    </dgm:pt>
    <dgm:pt modelId="{1713A1D5-2B98-4622-AA5C-E69DF7A213C2}" type="pres">
      <dgm:prSet presAssocID="{9B7F5314-3990-482E-B063-48EEAD4D6DD7}" presName="sp" presStyleCnt="0"/>
      <dgm:spPr/>
    </dgm:pt>
    <dgm:pt modelId="{34B95FCF-AC6C-40AA-97B8-17EB94CB9E62}" type="pres">
      <dgm:prSet presAssocID="{D5473BDA-E571-417D-A0FB-28A4587F9A21}" presName="arrowAndChildren" presStyleCnt="0"/>
      <dgm:spPr/>
    </dgm:pt>
    <dgm:pt modelId="{5EA93B97-52B0-4175-ADCF-C3F5CDD3F86C}" type="pres">
      <dgm:prSet presAssocID="{D5473BDA-E571-417D-A0FB-28A4587F9A21}" presName="parentTextArrow" presStyleLbl="node1" presStyleIdx="3" presStyleCnt="8"/>
      <dgm:spPr/>
    </dgm:pt>
    <dgm:pt modelId="{B54FA805-6D4B-41F3-B67A-880A4CE94E15}" type="pres">
      <dgm:prSet presAssocID="{4CF41854-1EFC-47CA-BEA5-411D9809558C}" presName="sp" presStyleCnt="0"/>
      <dgm:spPr/>
    </dgm:pt>
    <dgm:pt modelId="{DCADDDAA-80B0-4E3C-A800-078B490EA308}" type="pres">
      <dgm:prSet presAssocID="{50D22CB9-3FBF-4C5D-BF2A-141CAF68D425}" presName="arrowAndChildren" presStyleCnt="0"/>
      <dgm:spPr/>
    </dgm:pt>
    <dgm:pt modelId="{955FD2DC-C087-42C0-871E-2DB00175D2D6}" type="pres">
      <dgm:prSet presAssocID="{50D22CB9-3FBF-4C5D-BF2A-141CAF68D425}" presName="parentTextArrow" presStyleLbl="node1" presStyleIdx="3" presStyleCnt="8"/>
      <dgm:spPr/>
    </dgm:pt>
    <dgm:pt modelId="{D67CF804-8ED8-44F0-966E-0EA8C2CD0C0B}" type="pres">
      <dgm:prSet presAssocID="{50D22CB9-3FBF-4C5D-BF2A-141CAF68D425}" presName="arrow" presStyleLbl="node1" presStyleIdx="4" presStyleCnt="8"/>
      <dgm:spPr/>
    </dgm:pt>
    <dgm:pt modelId="{EDF98322-1494-4965-8A74-8FC9AC874F3F}" type="pres">
      <dgm:prSet presAssocID="{50D22CB9-3FBF-4C5D-BF2A-141CAF68D425}" presName="descendantArrow" presStyleCnt="0"/>
      <dgm:spPr/>
    </dgm:pt>
    <dgm:pt modelId="{AF2C0A66-A402-4AD2-BF9A-38CC64DF9028}" type="pres">
      <dgm:prSet presAssocID="{3D7C04A5-64BC-4C31-B92C-898B5864CD48}" presName="childTextArrow" presStyleLbl="fgAccFollowNode1" presStyleIdx="0" presStyleCnt="3">
        <dgm:presLayoutVars>
          <dgm:bulletEnabled val="1"/>
        </dgm:presLayoutVars>
      </dgm:prSet>
      <dgm:spPr/>
    </dgm:pt>
    <dgm:pt modelId="{D2DBCE25-3838-489C-AD38-71F13538C401}" type="pres">
      <dgm:prSet presAssocID="{AA581207-92D9-47B8-A97C-9FC5E7546C74}" presName="childTextArrow" presStyleLbl="fgAccFollowNode1" presStyleIdx="1" presStyleCnt="3">
        <dgm:presLayoutVars>
          <dgm:bulletEnabled val="1"/>
        </dgm:presLayoutVars>
      </dgm:prSet>
      <dgm:spPr/>
    </dgm:pt>
    <dgm:pt modelId="{D1767E47-5F42-41D0-9851-8F248A6CCB41}" type="pres">
      <dgm:prSet presAssocID="{1879F943-D848-4877-A4EA-7E7D689F6648}" presName="childTextArrow" presStyleLbl="fgAccFollowNode1" presStyleIdx="2" presStyleCnt="3">
        <dgm:presLayoutVars>
          <dgm:bulletEnabled val="1"/>
        </dgm:presLayoutVars>
      </dgm:prSet>
      <dgm:spPr/>
    </dgm:pt>
    <dgm:pt modelId="{97F21578-E8BF-4ED7-BB95-6608CD141B7F}" type="pres">
      <dgm:prSet presAssocID="{7E725006-EDFC-4209-B37F-62F86DD75978}" presName="sp" presStyleCnt="0"/>
      <dgm:spPr/>
    </dgm:pt>
    <dgm:pt modelId="{3F62078D-D2A1-41F5-AB4B-E408A70BD0D6}" type="pres">
      <dgm:prSet presAssocID="{E23ED14F-5BC3-4932-825F-4C665C2E6A21}" presName="arrowAndChildren" presStyleCnt="0"/>
      <dgm:spPr/>
    </dgm:pt>
    <dgm:pt modelId="{46ECD8AC-5C0F-4DF7-B5B5-112B2FC37940}" type="pres">
      <dgm:prSet presAssocID="{E23ED14F-5BC3-4932-825F-4C665C2E6A21}" presName="parentTextArrow" presStyleLbl="node1" presStyleIdx="5" presStyleCnt="8"/>
      <dgm:spPr/>
    </dgm:pt>
    <dgm:pt modelId="{4CD77F17-1289-4FE9-B43C-C76E4A5A9680}" type="pres">
      <dgm:prSet presAssocID="{97BCE17B-87A7-4DEC-86EB-DA4F28FCE3DD}" presName="sp" presStyleCnt="0"/>
      <dgm:spPr/>
    </dgm:pt>
    <dgm:pt modelId="{F21AD95E-0E55-4B1D-9FCE-36C9EF20EAE6}" type="pres">
      <dgm:prSet presAssocID="{7EE621DF-70DA-4B62-A5E4-456B96D70211}" presName="arrowAndChildren" presStyleCnt="0"/>
      <dgm:spPr/>
    </dgm:pt>
    <dgm:pt modelId="{1F5E957B-A717-4079-B8DD-EB8559E673C0}" type="pres">
      <dgm:prSet presAssocID="{7EE621DF-70DA-4B62-A5E4-456B96D70211}" presName="parentTextArrow" presStyleLbl="node1" presStyleIdx="6" presStyleCnt="8"/>
      <dgm:spPr/>
    </dgm:pt>
    <dgm:pt modelId="{B260C697-C4DC-468A-8518-62FEBFF0B258}" type="pres">
      <dgm:prSet presAssocID="{0710F91C-50AF-4AD6-A903-45C97401F682}" presName="sp" presStyleCnt="0"/>
      <dgm:spPr/>
    </dgm:pt>
    <dgm:pt modelId="{A6099024-4B86-4320-819B-A8BCD7404614}" type="pres">
      <dgm:prSet presAssocID="{55FC13B4-83C9-41B2-A23B-433E48243943}" presName="arrowAndChildren" presStyleCnt="0"/>
      <dgm:spPr/>
    </dgm:pt>
    <dgm:pt modelId="{5089B7D7-1474-4A4D-8441-3276A3203565}" type="pres">
      <dgm:prSet presAssocID="{55FC13B4-83C9-41B2-A23B-433E48243943}" presName="parentTextArrow" presStyleLbl="node1" presStyleIdx="7" presStyleCnt="8"/>
      <dgm:spPr/>
    </dgm:pt>
  </dgm:ptLst>
  <dgm:cxnLst>
    <dgm:cxn modelId="{E6478C05-1A94-4FE7-80DB-E3EEBAFFEBA4}" srcId="{5A3A89AB-C6E8-4EA1-90F5-3EDBD8731D87}" destId="{7EE621DF-70DA-4B62-A5E4-456B96D70211}" srcOrd="1" destOrd="0" parTransId="{FF10D38A-8070-40AF-8941-4C584A8A8663}" sibTransId="{97BCE17B-87A7-4DEC-86EB-DA4F28FCE3DD}"/>
    <dgm:cxn modelId="{2C836A07-7C50-45BD-8001-B9EF2A5630D8}" srcId="{5A3A89AB-C6E8-4EA1-90F5-3EDBD8731D87}" destId="{55FC13B4-83C9-41B2-A23B-433E48243943}" srcOrd="0" destOrd="0" parTransId="{6ADACD11-DE1F-4B4F-A3EB-888921DC1A9B}" sibTransId="{0710F91C-50AF-4AD6-A903-45C97401F682}"/>
    <dgm:cxn modelId="{9521C307-9102-491A-9386-F45689789A23}" type="presOf" srcId="{AA581207-92D9-47B8-A97C-9FC5E7546C74}" destId="{D2DBCE25-3838-489C-AD38-71F13538C401}" srcOrd="0" destOrd="0" presId="urn:microsoft.com/office/officeart/2005/8/layout/process4"/>
    <dgm:cxn modelId="{69BB2F08-8531-4D68-A89D-C9D7E7BEA034}" srcId="{5A3A89AB-C6E8-4EA1-90F5-3EDBD8731D87}" destId="{8966D85B-18AA-4F12-BC18-C9D0C5D444F1}" srcOrd="7" destOrd="0" parTransId="{E579F116-B829-4635-8065-C07BC45890CE}" sibTransId="{39127630-3744-4C39-9DB5-3BB4208610BC}"/>
    <dgm:cxn modelId="{806AB50D-FE6F-4084-9AB5-B509D2DDDA0F}" srcId="{50D22CB9-3FBF-4C5D-BF2A-141CAF68D425}" destId="{1879F943-D848-4877-A4EA-7E7D689F6648}" srcOrd="2" destOrd="0" parTransId="{3705137B-EA19-4191-BD46-06B893A5A5BC}" sibTransId="{91078556-B2FD-47CA-9DD3-72D201E2D11C}"/>
    <dgm:cxn modelId="{0D972D22-624F-4959-8039-83F483FE1220}" type="presOf" srcId="{B2501B1B-4211-4909-A1CD-39818FF30DD7}" destId="{A70EBA4A-B126-4464-A359-AB58E6CBE471}" srcOrd="0" destOrd="0" presId="urn:microsoft.com/office/officeart/2005/8/layout/process4"/>
    <dgm:cxn modelId="{7479BC29-6A55-49DF-B6DB-B7D700C9D154}" type="presOf" srcId="{55FC13B4-83C9-41B2-A23B-433E48243943}" destId="{5089B7D7-1474-4A4D-8441-3276A3203565}" srcOrd="0" destOrd="0" presId="urn:microsoft.com/office/officeart/2005/8/layout/process4"/>
    <dgm:cxn modelId="{F7D6572C-5C34-4B35-BB81-8CD75DDAA401}" type="presOf" srcId="{8966D85B-18AA-4F12-BC18-C9D0C5D444F1}" destId="{4EF698DF-C71F-417F-886C-91473201F622}" srcOrd="0" destOrd="0" presId="urn:microsoft.com/office/officeart/2005/8/layout/process4"/>
    <dgm:cxn modelId="{607CAE2D-0802-4837-A61E-AA8A6190C9B2}" srcId="{5A3A89AB-C6E8-4EA1-90F5-3EDBD8731D87}" destId="{B5CA826F-8DC9-4DA8-B082-DD9B0BF3F7F1}" srcOrd="6" destOrd="0" parTransId="{A0E7E1E5-A7D3-4EDD-9BC3-185B95D684E5}" sibTransId="{2A105CAC-D72E-4287-9FCE-FEA646EEC188}"/>
    <dgm:cxn modelId="{7CABAB4A-8DB9-4287-AC1F-AE60BF163D43}" srcId="{5A3A89AB-C6E8-4EA1-90F5-3EDBD8731D87}" destId="{B2501B1B-4211-4909-A1CD-39818FF30DD7}" srcOrd="5" destOrd="0" parTransId="{3445CA0C-0FD6-4193-A03B-1E60BF974E63}" sibTransId="{620BCD34-D12C-4499-B5BA-6BF2AC7B6C3F}"/>
    <dgm:cxn modelId="{98A4BC50-0D81-428C-90C1-70EF121C4F14}" type="presOf" srcId="{E23ED14F-5BC3-4932-825F-4C665C2E6A21}" destId="{46ECD8AC-5C0F-4DF7-B5B5-112B2FC37940}" srcOrd="0" destOrd="0" presId="urn:microsoft.com/office/officeart/2005/8/layout/process4"/>
    <dgm:cxn modelId="{1E9CB152-DEB8-457C-8034-6393E7C97634}" type="presOf" srcId="{1879F943-D848-4877-A4EA-7E7D689F6648}" destId="{D1767E47-5F42-41D0-9851-8F248A6CCB41}" srcOrd="0" destOrd="0" presId="urn:microsoft.com/office/officeart/2005/8/layout/process4"/>
    <dgm:cxn modelId="{92C6B383-EBDB-450E-BCD3-7765E2C513F3}" srcId="{50D22CB9-3FBF-4C5D-BF2A-141CAF68D425}" destId="{3D7C04A5-64BC-4C31-B92C-898B5864CD48}" srcOrd="0" destOrd="0" parTransId="{BA55B2AD-DFEE-476F-AEA5-8ED606833167}" sibTransId="{E42E9B89-3934-4C8F-89A0-4C42794C9515}"/>
    <dgm:cxn modelId="{FEC1BF91-2A2E-4894-98E7-AE3F0C4BCDF5}" type="presOf" srcId="{3D7C04A5-64BC-4C31-B92C-898B5864CD48}" destId="{AF2C0A66-A402-4AD2-BF9A-38CC64DF9028}" srcOrd="0" destOrd="0" presId="urn:microsoft.com/office/officeart/2005/8/layout/process4"/>
    <dgm:cxn modelId="{FE9FFAAE-AD0F-48AC-BEA3-1F9E303095E8}" srcId="{5A3A89AB-C6E8-4EA1-90F5-3EDBD8731D87}" destId="{D5473BDA-E571-417D-A0FB-28A4587F9A21}" srcOrd="4" destOrd="0" parTransId="{A6AE27CB-11A5-45D7-8794-1DBDD05E37C1}" sibTransId="{9B7F5314-3990-482E-B063-48EEAD4D6DD7}"/>
    <dgm:cxn modelId="{B8EB35AF-4676-477F-BA5E-F6F5D8075DEA}" type="presOf" srcId="{D5473BDA-E571-417D-A0FB-28A4587F9A21}" destId="{5EA93B97-52B0-4175-ADCF-C3F5CDD3F86C}" srcOrd="0" destOrd="0" presId="urn:microsoft.com/office/officeart/2005/8/layout/process4"/>
    <dgm:cxn modelId="{B9A33DAF-9F4B-4584-B54B-C9F237F0C8CC}" srcId="{50D22CB9-3FBF-4C5D-BF2A-141CAF68D425}" destId="{AA581207-92D9-47B8-A97C-9FC5E7546C74}" srcOrd="1" destOrd="0" parTransId="{9A1FC43C-91A0-444D-AFF3-746A2DEAE842}" sibTransId="{F93CC02A-83A3-42A9-B394-D7857C530CDA}"/>
    <dgm:cxn modelId="{21BE50B7-1ECE-4A75-8B6A-C7D9C8DC8C93}" type="presOf" srcId="{50D22CB9-3FBF-4C5D-BF2A-141CAF68D425}" destId="{955FD2DC-C087-42C0-871E-2DB00175D2D6}" srcOrd="0" destOrd="0" presId="urn:microsoft.com/office/officeart/2005/8/layout/process4"/>
    <dgm:cxn modelId="{D658B3C1-FE19-4803-8835-F59041B282AA}" srcId="{5A3A89AB-C6E8-4EA1-90F5-3EDBD8731D87}" destId="{50D22CB9-3FBF-4C5D-BF2A-141CAF68D425}" srcOrd="3" destOrd="0" parTransId="{527F0449-82FC-43A7-AB6B-7C26A5F7707E}" sibTransId="{4CF41854-1EFC-47CA-BEA5-411D9809558C}"/>
    <dgm:cxn modelId="{815F9DC3-37C2-4A3D-A0B4-536138F96D43}" type="presOf" srcId="{B5CA826F-8DC9-4DA8-B082-DD9B0BF3F7F1}" destId="{79B300F0-C4E4-4F9C-BC60-6C5C1809B7BA}" srcOrd="0" destOrd="0" presId="urn:microsoft.com/office/officeart/2005/8/layout/process4"/>
    <dgm:cxn modelId="{06C9A0C5-6DD1-46FE-AB8A-92A8E4313808}" type="presOf" srcId="{50D22CB9-3FBF-4C5D-BF2A-141CAF68D425}" destId="{D67CF804-8ED8-44F0-966E-0EA8C2CD0C0B}" srcOrd="1" destOrd="0" presId="urn:microsoft.com/office/officeart/2005/8/layout/process4"/>
    <dgm:cxn modelId="{A7C43DD4-983D-4F8A-8D18-F836A6EBD12E}" srcId="{5A3A89AB-C6E8-4EA1-90F5-3EDBD8731D87}" destId="{E23ED14F-5BC3-4932-825F-4C665C2E6A21}" srcOrd="2" destOrd="0" parTransId="{52D414A1-B9AE-4B4B-9D52-C499EC5F0BA3}" sibTransId="{7E725006-EDFC-4209-B37F-62F86DD75978}"/>
    <dgm:cxn modelId="{BC2269EE-4E84-4CCC-832F-32C9AF7235F6}" type="presOf" srcId="{5A3A89AB-C6E8-4EA1-90F5-3EDBD8731D87}" destId="{955E7716-A166-4073-A5E8-F4395A10AB17}" srcOrd="0" destOrd="0" presId="urn:microsoft.com/office/officeart/2005/8/layout/process4"/>
    <dgm:cxn modelId="{1324E5F6-BE15-46C8-80E0-FEC10E165EBE}" type="presOf" srcId="{7EE621DF-70DA-4B62-A5E4-456B96D70211}" destId="{1F5E957B-A717-4079-B8DD-EB8559E673C0}" srcOrd="0" destOrd="0" presId="urn:microsoft.com/office/officeart/2005/8/layout/process4"/>
    <dgm:cxn modelId="{AD408AC0-19C3-4949-B1E7-3FBCE7635EFC}" type="presParOf" srcId="{955E7716-A166-4073-A5E8-F4395A10AB17}" destId="{5218081E-7BD2-49C3-8F3B-5165E4BDBA54}" srcOrd="0" destOrd="0" presId="urn:microsoft.com/office/officeart/2005/8/layout/process4"/>
    <dgm:cxn modelId="{32082823-7EBC-421F-910C-5F927B34C98B}" type="presParOf" srcId="{5218081E-7BD2-49C3-8F3B-5165E4BDBA54}" destId="{4EF698DF-C71F-417F-886C-91473201F622}" srcOrd="0" destOrd="0" presId="urn:microsoft.com/office/officeart/2005/8/layout/process4"/>
    <dgm:cxn modelId="{2D56ECB4-0F15-4328-A873-8BCCA7E374F1}" type="presParOf" srcId="{955E7716-A166-4073-A5E8-F4395A10AB17}" destId="{D25468D3-D19E-4812-BAAF-C7F17DF5D1CC}" srcOrd="1" destOrd="0" presId="urn:microsoft.com/office/officeart/2005/8/layout/process4"/>
    <dgm:cxn modelId="{EFFCB43B-85AE-4720-93FB-FA1C628026D0}" type="presParOf" srcId="{955E7716-A166-4073-A5E8-F4395A10AB17}" destId="{18053C78-53C4-43DA-A2D3-3D2C1DA38248}" srcOrd="2" destOrd="0" presId="urn:microsoft.com/office/officeart/2005/8/layout/process4"/>
    <dgm:cxn modelId="{5891B355-2BA6-444B-8692-D4C427198889}" type="presParOf" srcId="{18053C78-53C4-43DA-A2D3-3D2C1DA38248}" destId="{79B300F0-C4E4-4F9C-BC60-6C5C1809B7BA}" srcOrd="0" destOrd="0" presId="urn:microsoft.com/office/officeart/2005/8/layout/process4"/>
    <dgm:cxn modelId="{56B004B0-8A98-4B5F-AD7D-DB3400B197B0}" type="presParOf" srcId="{955E7716-A166-4073-A5E8-F4395A10AB17}" destId="{D3747A04-2A85-46F1-9E57-06D85B85ACB2}" srcOrd="3" destOrd="0" presId="urn:microsoft.com/office/officeart/2005/8/layout/process4"/>
    <dgm:cxn modelId="{19DCFB07-2CD0-4565-8513-81D9D85C59EF}" type="presParOf" srcId="{955E7716-A166-4073-A5E8-F4395A10AB17}" destId="{9A259EC5-27E8-480D-93DE-1F4C50180CE1}" srcOrd="4" destOrd="0" presId="urn:microsoft.com/office/officeart/2005/8/layout/process4"/>
    <dgm:cxn modelId="{87EC9DE0-3FCA-4CD8-8F0C-40295E49DFC6}" type="presParOf" srcId="{9A259EC5-27E8-480D-93DE-1F4C50180CE1}" destId="{A70EBA4A-B126-4464-A359-AB58E6CBE471}" srcOrd="0" destOrd="0" presId="urn:microsoft.com/office/officeart/2005/8/layout/process4"/>
    <dgm:cxn modelId="{340780C1-6B9C-459E-9CF8-0E2DDF11A518}" type="presParOf" srcId="{955E7716-A166-4073-A5E8-F4395A10AB17}" destId="{1713A1D5-2B98-4622-AA5C-E69DF7A213C2}" srcOrd="5" destOrd="0" presId="urn:microsoft.com/office/officeart/2005/8/layout/process4"/>
    <dgm:cxn modelId="{5B793433-BE1D-4DBA-89C7-C477253DA54A}" type="presParOf" srcId="{955E7716-A166-4073-A5E8-F4395A10AB17}" destId="{34B95FCF-AC6C-40AA-97B8-17EB94CB9E62}" srcOrd="6" destOrd="0" presId="urn:microsoft.com/office/officeart/2005/8/layout/process4"/>
    <dgm:cxn modelId="{C45A30B2-5F99-424E-B5F9-E1C3BD69EB13}" type="presParOf" srcId="{34B95FCF-AC6C-40AA-97B8-17EB94CB9E62}" destId="{5EA93B97-52B0-4175-ADCF-C3F5CDD3F86C}" srcOrd="0" destOrd="0" presId="urn:microsoft.com/office/officeart/2005/8/layout/process4"/>
    <dgm:cxn modelId="{C9811F20-8D46-45F4-9F39-A852BD9B9E3A}" type="presParOf" srcId="{955E7716-A166-4073-A5E8-F4395A10AB17}" destId="{B54FA805-6D4B-41F3-B67A-880A4CE94E15}" srcOrd="7" destOrd="0" presId="urn:microsoft.com/office/officeart/2005/8/layout/process4"/>
    <dgm:cxn modelId="{7E512343-6A4A-461C-B238-05A8CE41C913}" type="presParOf" srcId="{955E7716-A166-4073-A5E8-F4395A10AB17}" destId="{DCADDDAA-80B0-4E3C-A800-078B490EA308}" srcOrd="8" destOrd="0" presId="urn:microsoft.com/office/officeart/2005/8/layout/process4"/>
    <dgm:cxn modelId="{3383443C-ECD9-4141-A227-6DD71E0816B6}" type="presParOf" srcId="{DCADDDAA-80B0-4E3C-A800-078B490EA308}" destId="{955FD2DC-C087-42C0-871E-2DB00175D2D6}" srcOrd="0" destOrd="0" presId="urn:microsoft.com/office/officeart/2005/8/layout/process4"/>
    <dgm:cxn modelId="{801FACDE-3B11-4B64-9C8A-AC196A8DCDB2}" type="presParOf" srcId="{DCADDDAA-80B0-4E3C-A800-078B490EA308}" destId="{D67CF804-8ED8-44F0-966E-0EA8C2CD0C0B}" srcOrd="1" destOrd="0" presId="urn:microsoft.com/office/officeart/2005/8/layout/process4"/>
    <dgm:cxn modelId="{1E36839A-66FA-4620-9E19-E98461F80D07}" type="presParOf" srcId="{DCADDDAA-80B0-4E3C-A800-078B490EA308}" destId="{EDF98322-1494-4965-8A74-8FC9AC874F3F}" srcOrd="2" destOrd="0" presId="urn:microsoft.com/office/officeart/2005/8/layout/process4"/>
    <dgm:cxn modelId="{FF84F123-9DCC-4113-A760-B2B810D44CCA}" type="presParOf" srcId="{EDF98322-1494-4965-8A74-8FC9AC874F3F}" destId="{AF2C0A66-A402-4AD2-BF9A-38CC64DF9028}" srcOrd="0" destOrd="0" presId="urn:microsoft.com/office/officeart/2005/8/layout/process4"/>
    <dgm:cxn modelId="{A7C0EE98-0E06-4177-A1B7-FB8912498A1B}" type="presParOf" srcId="{EDF98322-1494-4965-8A74-8FC9AC874F3F}" destId="{D2DBCE25-3838-489C-AD38-71F13538C401}" srcOrd="1" destOrd="0" presId="urn:microsoft.com/office/officeart/2005/8/layout/process4"/>
    <dgm:cxn modelId="{17686226-5064-4CD6-A2AB-6E84106663FF}" type="presParOf" srcId="{EDF98322-1494-4965-8A74-8FC9AC874F3F}" destId="{D1767E47-5F42-41D0-9851-8F248A6CCB41}" srcOrd="2" destOrd="0" presId="urn:microsoft.com/office/officeart/2005/8/layout/process4"/>
    <dgm:cxn modelId="{FD2240B8-4E95-4700-9AF8-E627D891F1FB}" type="presParOf" srcId="{955E7716-A166-4073-A5E8-F4395A10AB17}" destId="{97F21578-E8BF-4ED7-BB95-6608CD141B7F}" srcOrd="9" destOrd="0" presId="urn:microsoft.com/office/officeart/2005/8/layout/process4"/>
    <dgm:cxn modelId="{80B8C525-EE25-41D8-88FF-ED0179DCBD79}" type="presParOf" srcId="{955E7716-A166-4073-A5E8-F4395A10AB17}" destId="{3F62078D-D2A1-41F5-AB4B-E408A70BD0D6}" srcOrd="10" destOrd="0" presId="urn:microsoft.com/office/officeart/2005/8/layout/process4"/>
    <dgm:cxn modelId="{CC8A3D4C-9A03-424F-AAF5-3CC63AD65978}" type="presParOf" srcId="{3F62078D-D2A1-41F5-AB4B-E408A70BD0D6}" destId="{46ECD8AC-5C0F-4DF7-B5B5-112B2FC37940}" srcOrd="0" destOrd="0" presId="urn:microsoft.com/office/officeart/2005/8/layout/process4"/>
    <dgm:cxn modelId="{22DF65FA-34AF-4567-9C28-A1D21BEC9913}" type="presParOf" srcId="{955E7716-A166-4073-A5E8-F4395A10AB17}" destId="{4CD77F17-1289-4FE9-B43C-C76E4A5A9680}" srcOrd="11" destOrd="0" presId="urn:microsoft.com/office/officeart/2005/8/layout/process4"/>
    <dgm:cxn modelId="{2778813E-B39B-4DFF-8761-43080D388AF8}" type="presParOf" srcId="{955E7716-A166-4073-A5E8-F4395A10AB17}" destId="{F21AD95E-0E55-4B1D-9FCE-36C9EF20EAE6}" srcOrd="12" destOrd="0" presId="urn:microsoft.com/office/officeart/2005/8/layout/process4"/>
    <dgm:cxn modelId="{30E8D498-0A85-4EA1-902A-61366A510BE7}" type="presParOf" srcId="{F21AD95E-0E55-4B1D-9FCE-36C9EF20EAE6}" destId="{1F5E957B-A717-4079-B8DD-EB8559E673C0}" srcOrd="0" destOrd="0" presId="urn:microsoft.com/office/officeart/2005/8/layout/process4"/>
    <dgm:cxn modelId="{55F110E6-95D8-4161-942B-FF7E8EBB3694}" type="presParOf" srcId="{955E7716-A166-4073-A5E8-F4395A10AB17}" destId="{B260C697-C4DC-468A-8518-62FEBFF0B258}" srcOrd="13" destOrd="0" presId="urn:microsoft.com/office/officeart/2005/8/layout/process4"/>
    <dgm:cxn modelId="{DDB2A015-C30A-4659-BAF0-CAB8148BB067}" type="presParOf" srcId="{955E7716-A166-4073-A5E8-F4395A10AB17}" destId="{A6099024-4B86-4320-819B-A8BCD7404614}" srcOrd="14" destOrd="0" presId="urn:microsoft.com/office/officeart/2005/8/layout/process4"/>
    <dgm:cxn modelId="{FAFAD025-176C-40A1-8BD7-0934ECDD7ACA}" type="presParOf" srcId="{A6099024-4B86-4320-819B-A8BCD7404614}" destId="{5089B7D7-1474-4A4D-8441-3276A320356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16EF1-0790-4604-8D47-D5EA068F0CAB}" type="doc">
      <dgm:prSet loTypeId="urn:microsoft.com/office/officeart/2005/8/layout/chevronAccent+Icon" loCatId="officeonline" qsTypeId="urn:microsoft.com/office/officeart/2005/8/quickstyle/simple3" qsCatId="simple" csTypeId="urn:microsoft.com/office/officeart/2005/8/colors/accent1_2" csCatId="accent1" phldr="1"/>
      <dgm:spPr/>
    </dgm:pt>
    <dgm:pt modelId="{1C9EF6CD-48B5-4BD6-8F7D-F0A6332F059F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Crop Faces - MTCNN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5632BB-557A-4448-9F38-3ADCC9B3EA8C}" type="parTrans" cxnId="{C9984FDD-7989-4553-B448-6F9C081EFD56}">
      <dgm:prSet/>
      <dgm:spPr/>
      <dgm:t>
        <a:bodyPr/>
        <a:lstStyle/>
        <a:p>
          <a:endParaRPr lang="en-IN" sz="1200" b="1"/>
        </a:p>
      </dgm:t>
    </dgm:pt>
    <dgm:pt modelId="{F65C37B8-00A7-42D8-ABA1-72A7DF17C2FD}" type="sibTrans" cxnId="{C9984FDD-7989-4553-B448-6F9C081EFD56}">
      <dgm:prSet/>
      <dgm:spPr/>
      <dgm:t>
        <a:bodyPr/>
        <a:lstStyle/>
        <a:p>
          <a:endParaRPr lang="en-IN" sz="1200" b="1"/>
        </a:p>
      </dgm:t>
    </dgm:pt>
    <dgm:pt modelId="{971AC4F9-89A6-481B-BE69-1CEDBB11D74F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Augment Images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96A284-170D-4D42-847E-70EE763C446D}" type="parTrans" cxnId="{EB89896C-371E-4802-8F0F-B5B0A624D5D8}">
      <dgm:prSet/>
      <dgm:spPr/>
      <dgm:t>
        <a:bodyPr/>
        <a:lstStyle/>
        <a:p>
          <a:endParaRPr lang="en-IN" sz="1200" b="1"/>
        </a:p>
      </dgm:t>
    </dgm:pt>
    <dgm:pt modelId="{48202A1B-3540-4A6F-BB13-F805F113222E}" type="sibTrans" cxnId="{EB89896C-371E-4802-8F0F-B5B0A624D5D8}">
      <dgm:prSet/>
      <dgm:spPr/>
      <dgm:t>
        <a:bodyPr/>
        <a:lstStyle/>
        <a:p>
          <a:endParaRPr lang="en-IN" sz="1200" b="1"/>
        </a:p>
      </dgm:t>
    </dgm:pt>
    <dgm:pt modelId="{47A7C91C-F01E-4DA6-9582-31AB630E2F6B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Fine tune VGG Face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03596-34DB-4194-8970-62F9FA50FA1F}" type="parTrans" cxnId="{2BD31EDC-3276-4421-BC75-302A41BD20EB}">
      <dgm:prSet/>
      <dgm:spPr/>
      <dgm:t>
        <a:bodyPr/>
        <a:lstStyle/>
        <a:p>
          <a:endParaRPr lang="en-IN" sz="1200" b="1"/>
        </a:p>
      </dgm:t>
    </dgm:pt>
    <dgm:pt modelId="{C76AFB1D-737A-4E11-A539-04AC2EEA430F}" type="sibTrans" cxnId="{2BD31EDC-3276-4421-BC75-302A41BD20EB}">
      <dgm:prSet/>
      <dgm:spPr/>
      <dgm:t>
        <a:bodyPr/>
        <a:lstStyle/>
        <a:p>
          <a:endParaRPr lang="en-IN" sz="1200" b="1"/>
        </a:p>
      </dgm:t>
    </dgm:pt>
    <dgm:pt modelId="{9790603D-74F3-4024-90E0-C9FB45EF1E97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Build Classifier on top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C224F-1E88-4BC6-90D3-9090F9D09753}" type="parTrans" cxnId="{67FB16EE-AEBF-4AC0-8760-68C1BF039A9E}">
      <dgm:prSet/>
      <dgm:spPr/>
      <dgm:t>
        <a:bodyPr/>
        <a:lstStyle/>
        <a:p>
          <a:endParaRPr lang="en-IN" sz="1200" b="1"/>
        </a:p>
      </dgm:t>
    </dgm:pt>
    <dgm:pt modelId="{3A8CC762-EA40-4030-8F9B-FA72E9F41DC5}" type="sibTrans" cxnId="{67FB16EE-AEBF-4AC0-8760-68C1BF039A9E}">
      <dgm:prSet/>
      <dgm:spPr/>
      <dgm:t>
        <a:bodyPr/>
        <a:lstStyle/>
        <a:p>
          <a:endParaRPr lang="en-IN" sz="1200" b="1"/>
        </a:p>
      </dgm:t>
    </dgm:pt>
    <dgm:pt modelId="{3FEB20C6-65D8-4A5F-B907-A757343F57C1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Save Model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ACCF2F-132E-426D-BF96-2ADE89C19ECA}" type="parTrans" cxnId="{E77DD74D-5FA7-4E9A-AF72-7568BFE96AF2}">
      <dgm:prSet/>
      <dgm:spPr/>
      <dgm:t>
        <a:bodyPr/>
        <a:lstStyle/>
        <a:p>
          <a:endParaRPr lang="en-IN" sz="1200" b="1"/>
        </a:p>
      </dgm:t>
    </dgm:pt>
    <dgm:pt modelId="{45E9C8BE-FE29-4BC4-995D-00943F6B17F2}" type="sibTrans" cxnId="{E77DD74D-5FA7-4E9A-AF72-7568BFE96AF2}">
      <dgm:prSet/>
      <dgm:spPr/>
      <dgm:t>
        <a:bodyPr/>
        <a:lstStyle/>
        <a:p>
          <a:endParaRPr lang="en-IN" sz="1200" b="1"/>
        </a:p>
      </dgm:t>
    </dgm:pt>
    <dgm:pt modelId="{3EE5197A-DC46-4B2F-9744-C8FD01079279}" type="pres">
      <dgm:prSet presAssocID="{41016EF1-0790-4604-8D47-D5EA068F0CAB}" presName="Name0" presStyleCnt="0">
        <dgm:presLayoutVars>
          <dgm:dir/>
          <dgm:resizeHandles val="exact"/>
        </dgm:presLayoutVars>
      </dgm:prSet>
      <dgm:spPr/>
    </dgm:pt>
    <dgm:pt modelId="{CCD99DFC-1EFC-42B6-BCE9-AC085C2603EF}" type="pres">
      <dgm:prSet presAssocID="{1C9EF6CD-48B5-4BD6-8F7D-F0A6332F059F}" presName="composite" presStyleCnt="0"/>
      <dgm:spPr/>
    </dgm:pt>
    <dgm:pt modelId="{9708116B-C825-4C75-A01D-C9A5A43CA3FB}" type="pres">
      <dgm:prSet presAssocID="{1C9EF6CD-48B5-4BD6-8F7D-F0A6332F059F}" presName="bgChev" presStyleLbl="node1" presStyleIdx="0" presStyleCnt="5" custLinFactNeighborX="-212" custLinFactNeighborY="1632"/>
      <dgm:spPr/>
    </dgm:pt>
    <dgm:pt modelId="{92CCF208-1910-4F29-8B96-39ECB839FC96}" type="pres">
      <dgm:prSet presAssocID="{1C9EF6CD-48B5-4BD6-8F7D-F0A6332F059F}" presName="txNode" presStyleLbl="fgAcc1" presStyleIdx="0" presStyleCnt="5">
        <dgm:presLayoutVars>
          <dgm:bulletEnabled val="1"/>
        </dgm:presLayoutVars>
      </dgm:prSet>
      <dgm:spPr/>
    </dgm:pt>
    <dgm:pt modelId="{05A50AF8-9375-4768-BE96-F6EA0D8A8DD4}" type="pres">
      <dgm:prSet presAssocID="{F65C37B8-00A7-42D8-ABA1-72A7DF17C2FD}" presName="compositeSpace" presStyleCnt="0"/>
      <dgm:spPr/>
    </dgm:pt>
    <dgm:pt modelId="{C4C1C278-D274-46C9-B0E8-15DF4B17E72F}" type="pres">
      <dgm:prSet presAssocID="{971AC4F9-89A6-481B-BE69-1CEDBB11D74F}" presName="composite" presStyleCnt="0"/>
      <dgm:spPr/>
    </dgm:pt>
    <dgm:pt modelId="{B229D06D-1325-4605-B939-779ECFCFF702}" type="pres">
      <dgm:prSet presAssocID="{971AC4F9-89A6-481B-BE69-1CEDBB11D74F}" presName="bgChev" presStyleLbl="node1" presStyleIdx="1" presStyleCnt="5"/>
      <dgm:spPr/>
    </dgm:pt>
    <dgm:pt modelId="{058E9420-7151-44F7-A618-BC7578D379CF}" type="pres">
      <dgm:prSet presAssocID="{971AC4F9-89A6-481B-BE69-1CEDBB11D74F}" presName="txNode" presStyleLbl="fgAcc1" presStyleIdx="1" presStyleCnt="5">
        <dgm:presLayoutVars>
          <dgm:bulletEnabled val="1"/>
        </dgm:presLayoutVars>
      </dgm:prSet>
      <dgm:spPr/>
    </dgm:pt>
    <dgm:pt modelId="{DEA60D5A-E77D-4682-B1DB-7FCF4ACA404B}" type="pres">
      <dgm:prSet presAssocID="{48202A1B-3540-4A6F-BB13-F805F113222E}" presName="compositeSpace" presStyleCnt="0"/>
      <dgm:spPr/>
    </dgm:pt>
    <dgm:pt modelId="{63927CDD-6BD9-4F2E-AFD5-20662BFFB5CB}" type="pres">
      <dgm:prSet presAssocID="{47A7C91C-F01E-4DA6-9582-31AB630E2F6B}" presName="composite" presStyleCnt="0"/>
      <dgm:spPr/>
    </dgm:pt>
    <dgm:pt modelId="{E35981C1-BE66-45E6-A8C6-C7D23B7DFF52}" type="pres">
      <dgm:prSet presAssocID="{47A7C91C-F01E-4DA6-9582-31AB630E2F6B}" presName="bgChev" presStyleLbl="node1" presStyleIdx="2" presStyleCnt="5"/>
      <dgm:spPr/>
    </dgm:pt>
    <dgm:pt modelId="{B0652244-FE60-42E5-BB62-A8D62526A129}" type="pres">
      <dgm:prSet presAssocID="{47A7C91C-F01E-4DA6-9582-31AB630E2F6B}" presName="txNode" presStyleLbl="fgAcc1" presStyleIdx="2" presStyleCnt="5">
        <dgm:presLayoutVars>
          <dgm:bulletEnabled val="1"/>
        </dgm:presLayoutVars>
      </dgm:prSet>
      <dgm:spPr/>
    </dgm:pt>
    <dgm:pt modelId="{6BD32402-7291-43CB-8F6F-3E18C5566A69}" type="pres">
      <dgm:prSet presAssocID="{C76AFB1D-737A-4E11-A539-04AC2EEA430F}" presName="compositeSpace" presStyleCnt="0"/>
      <dgm:spPr/>
    </dgm:pt>
    <dgm:pt modelId="{3157771F-3999-4F5D-9F51-BF167D24C452}" type="pres">
      <dgm:prSet presAssocID="{9790603D-74F3-4024-90E0-C9FB45EF1E97}" presName="composite" presStyleCnt="0"/>
      <dgm:spPr/>
    </dgm:pt>
    <dgm:pt modelId="{60787D33-DC24-451C-A77E-1ACFD84A5D56}" type="pres">
      <dgm:prSet presAssocID="{9790603D-74F3-4024-90E0-C9FB45EF1E97}" presName="bgChev" presStyleLbl="node1" presStyleIdx="3" presStyleCnt="5"/>
      <dgm:spPr/>
    </dgm:pt>
    <dgm:pt modelId="{17D5D7A4-13C8-4632-A3EF-6368274FC2EE}" type="pres">
      <dgm:prSet presAssocID="{9790603D-74F3-4024-90E0-C9FB45EF1E97}" presName="txNode" presStyleLbl="fgAcc1" presStyleIdx="3" presStyleCnt="5">
        <dgm:presLayoutVars>
          <dgm:bulletEnabled val="1"/>
        </dgm:presLayoutVars>
      </dgm:prSet>
      <dgm:spPr/>
    </dgm:pt>
    <dgm:pt modelId="{629D7A35-47B0-4168-B875-6032C67CEEEB}" type="pres">
      <dgm:prSet presAssocID="{3A8CC762-EA40-4030-8F9B-FA72E9F41DC5}" presName="compositeSpace" presStyleCnt="0"/>
      <dgm:spPr/>
    </dgm:pt>
    <dgm:pt modelId="{FCAAB935-5197-446B-9A41-7A8B9D9FF543}" type="pres">
      <dgm:prSet presAssocID="{3FEB20C6-65D8-4A5F-B907-A757343F57C1}" presName="composite" presStyleCnt="0"/>
      <dgm:spPr/>
    </dgm:pt>
    <dgm:pt modelId="{2551351A-DC52-4FB5-89EC-4CF2F8B51433}" type="pres">
      <dgm:prSet presAssocID="{3FEB20C6-65D8-4A5F-B907-A757343F57C1}" presName="bgChev" presStyleLbl="node1" presStyleIdx="4" presStyleCnt="5"/>
      <dgm:spPr/>
    </dgm:pt>
    <dgm:pt modelId="{C31D3B3E-7BB1-42EF-BE9B-7859DD9C7D47}" type="pres">
      <dgm:prSet presAssocID="{3FEB20C6-65D8-4A5F-B907-A757343F57C1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93357100-3310-434D-BA34-E57D400349AD}" type="presOf" srcId="{971AC4F9-89A6-481B-BE69-1CEDBB11D74F}" destId="{058E9420-7151-44F7-A618-BC7578D379CF}" srcOrd="0" destOrd="0" presId="urn:microsoft.com/office/officeart/2005/8/layout/chevronAccent+Icon"/>
    <dgm:cxn modelId="{C6D1A41A-0C5F-4C73-B5E9-F17D492A8359}" type="presOf" srcId="{47A7C91C-F01E-4DA6-9582-31AB630E2F6B}" destId="{B0652244-FE60-42E5-BB62-A8D62526A129}" srcOrd="0" destOrd="0" presId="urn:microsoft.com/office/officeart/2005/8/layout/chevronAccent+Icon"/>
    <dgm:cxn modelId="{CBB91B25-55FD-48A6-AAEC-BA6FE073E799}" type="presOf" srcId="{9790603D-74F3-4024-90E0-C9FB45EF1E97}" destId="{17D5D7A4-13C8-4632-A3EF-6368274FC2EE}" srcOrd="0" destOrd="0" presId="urn:microsoft.com/office/officeart/2005/8/layout/chevronAccent+Icon"/>
    <dgm:cxn modelId="{E100735C-4F91-4B0F-90E9-BFE2C2DDD9B6}" type="presOf" srcId="{3FEB20C6-65D8-4A5F-B907-A757343F57C1}" destId="{C31D3B3E-7BB1-42EF-BE9B-7859DD9C7D47}" srcOrd="0" destOrd="0" presId="urn:microsoft.com/office/officeart/2005/8/layout/chevronAccent+Icon"/>
    <dgm:cxn modelId="{EB89896C-371E-4802-8F0F-B5B0A624D5D8}" srcId="{41016EF1-0790-4604-8D47-D5EA068F0CAB}" destId="{971AC4F9-89A6-481B-BE69-1CEDBB11D74F}" srcOrd="1" destOrd="0" parTransId="{AD96A284-170D-4D42-847E-70EE763C446D}" sibTransId="{48202A1B-3540-4A6F-BB13-F805F113222E}"/>
    <dgm:cxn modelId="{E77DD74D-5FA7-4E9A-AF72-7568BFE96AF2}" srcId="{41016EF1-0790-4604-8D47-D5EA068F0CAB}" destId="{3FEB20C6-65D8-4A5F-B907-A757343F57C1}" srcOrd="4" destOrd="0" parTransId="{19ACCF2F-132E-426D-BF96-2ADE89C19ECA}" sibTransId="{45E9C8BE-FE29-4BC4-995D-00943F6B17F2}"/>
    <dgm:cxn modelId="{2BD31EDC-3276-4421-BC75-302A41BD20EB}" srcId="{41016EF1-0790-4604-8D47-D5EA068F0CAB}" destId="{47A7C91C-F01E-4DA6-9582-31AB630E2F6B}" srcOrd="2" destOrd="0" parTransId="{0A003596-34DB-4194-8970-62F9FA50FA1F}" sibTransId="{C76AFB1D-737A-4E11-A539-04AC2EEA430F}"/>
    <dgm:cxn modelId="{C9984FDD-7989-4553-B448-6F9C081EFD56}" srcId="{41016EF1-0790-4604-8D47-D5EA068F0CAB}" destId="{1C9EF6CD-48B5-4BD6-8F7D-F0A6332F059F}" srcOrd="0" destOrd="0" parTransId="{2E5632BB-557A-4448-9F38-3ADCC9B3EA8C}" sibTransId="{F65C37B8-00A7-42D8-ABA1-72A7DF17C2FD}"/>
    <dgm:cxn modelId="{67FB16EE-AEBF-4AC0-8760-68C1BF039A9E}" srcId="{41016EF1-0790-4604-8D47-D5EA068F0CAB}" destId="{9790603D-74F3-4024-90E0-C9FB45EF1E97}" srcOrd="3" destOrd="0" parTransId="{B94C224F-1E88-4BC6-90D3-9090F9D09753}" sibTransId="{3A8CC762-EA40-4030-8F9B-FA72E9F41DC5}"/>
    <dgm:cxn modelId="{4467FBF2-DC19-46A0-B476-1E7E66616533}" type="presOf" srcId="{41016EF1-0790-4604-8D47-D5EA068F0CAB}" destId="{3EE5197A-DC46-4B2F-9744-C8FD01079279}" srcOrd="0" destOrd="0" presId="urn:microsoft.com/office/officeart/2005/8/layout/chevronAccent+Icon"/>
    <dgm:cxn modelId="{08F229FF-882C-4467-BF5C-0ED01005C1AE}" type="presOf" srcId="{1C9EF6CD-48B5-4BD6-8F7D-F0A6332F059F}" destId="{92CCF208-1910-4F29-8B96-39ECB839FC96}" srcOrd="0" destOrd="0" presId="urn:microsoft.com/office/officeart/2005/8/layout/chevronAccent+Icon"/>
    <dgm:cxn modelId="{B7479660-6ECB-4A8B-A36A-088E7F5BC394}" type="presParOf" srcId="{3EE5197A-DC46-4B2F-9744-C8FD01079279}" destId="{CCD99DFC-1EFC-42B6-BCE9-AC085C2603EF}" srcOrd="0" destOrd="0" presId="urn:microsoft.com/office/officeart/2005/8/layout/chevronAccent+Icon"/>
    <dgm:cxn modelId="{6C4B8BB3-64ED-4596-A4AC-1225E977B9FA}" type="presParOf" srcId="{CCD99DFC-1EFC-42B6-BCE9-AC085C2603EF}" destId="{9708116B-C825-4C75-A01D-C9A5A43CA3FB}" srcOrd="0" destOrd="0" presId="urn:microsoft.com/office/officeart/2005/8/layout/chevronAccent+Icon"/>
    <dgm:cxn modelId="{55A8109B-049B-451D-8718-D981FAFF6C56}" type="presParOf" srcId="{CCD99DFC-1EFC-42B6-BCE9-AC085C2603EF}" destId="{92CCF208-1910-4F29-8B96-39ECB839FC96}" srcOrd="1" destOrd="0" presId="urn:microsoft.com/office/officeart/2005/8/layout/chevronAccent+Icon"/>
    <dgm:cxn modelId="{286F0001-EAEB-4F2B-9F96-0F12CFDFA719}" type="presParOf" srcId="{3EE5197A-DC46-4B2F-9744-C8FD01079279}" destId="{05A50AF8-9375-4768-BE96-F6EA0D8A8DD4}" srcOrd="1" destOrd="0" presId="urn:microsoft.com/office/officeart/2005/8/layout/chevronAccent+Icon"/>
    <dgm:cxn modelId="{F8F261C9-9309-4625-AD29-F481C2AB63EB}" type="presParOf" srcId="{3EE5197A-DC46-4B2F-9744-C8FD01079279}" destId="{C4C1C278-D274-46C9-B0E8-15DF4B17E72F}" srcOrd="2" destOrd="0" presId="urn:microsoft.com/office/officeart/2005/8/layout/chevronAccent+Icon"/>
    <dgm:cxn modelId="{15F6FEFE-9285-4404-8EF5-E5141458A080}" type="presParOf" srcId="{C4C1C278-D274-46C9-B0E8-15DF4B17E72F}" destId="{B229D06D-1325-4605-B939-779ECFCFF702}" srcOrd="0" destOrd="0" presId="urn:microsoft.com/office/officeart/2005/8/layout/chevronAccent+Icon"/>
    <dgm:cxn modelId="{D41D21CE-BA04-48C4-9C93-2BB3B7A10EF6}" type="presParOf" srcId="{C4C1C278-D274-46C9-B0E8-15DF4B17E72F}" destId="{058E9420-7151-44F7-A618-BC7578D379CF}" srcOrd="1" destOrd="0" presId="urn:microsoft.com/office/officeart/2005/8/layout/chevronAccent+Icon"/>
    <dgm:cxn modelId="{5A6589C9-3CA0-4ABC-A13E-A7D810EAF7EF}" type="presParOf" srcId="{3EE5197A-DC46-4B2F-9744-C8FD01079279}" destId="{DEA60D5A-E77D-4682-B1DB-7FCF4ACA404B}" srcOrd="3" destOrd="0" presId="urn:microsoft.com/office/officeart/2005/8/layout/chevronAccent+Icon"/>
    <dgm:cxn modelId="{E616AA5D-98A5-42B6-9926-49BFA7056DF6}" type="presParOf" srcId="{3EE5197A-DC46-4B2F-9744-C8FD01079279}" destId="{63927CDD-6BD9-4F2E-AFD5-20662BFFB5CB}" srcOrd="4" destOrd="0" presId="urn:microsoft.com/office/officeart/2005/8/layout/chevronAccent+Icon"/>
    <dgm:cxn modelId="{C3FD15AE-9DE2-4036-B837-F32E28D1A423}" type="presParOf" srcId="{63927CDD-6BD9-4F2E-AFD5-20662BFFB5CB}" destId="{E35981C1-BE66-45E6-A8C6-C7D23B7DFF52}" srcOrd="0" destOrd="0" presId="urn:microsoft.com/office/officeart/2005/8/layout/chevronAccent+Icon"/>
    <dgm:cxn modelId="{1A7109E9-2273-4E09-B18A-7781E7517752}" type="presParOf" srcId="{63927CDD-6BD9-4F2E-AFD5-20662BFFB5CB}" destId="{B0652244-FE60-42E5-BB62-A8D62526A129}" srcOrd="1" destOrd="0" presId="urn:microsoft.com/office/officeart/2005/8/layout/chevronAccent+Icon"/>
    <dgm:cxn modelId="{CBA46042-D3C6-4C0E-9DDA-B13E31DC1DBA}" type="presParOf" srcId="{3EE5197A-DC46-4B2F-9744-C8FD01079279}" destId="{6BD32402-7291-43CB-8F6F-3E18C5566A69}" srcOrd="5" destOrd="0" presId="urn:microsoft.com/office/officeart/2005/8/layout/chevronAccent+Icon"/>
    <dgm:cxn modelId="{4BE4331A-CA11-4EC7-BE8E-EA6CEC7A0B7D}" type="presParOf" srcId="{3EE5197A-DC46-4B2F-9744-C8FD01079279}" destId="{3157771F-3999-4F5D-9F51-BF167D24C452}" srcOrd="6" destOrd="0" presId="urn:microsoft.com/office/officeart/2005/8/layout/chevronAccent+Icon"/>
    <dgm:cxn modelId="{45A01474-2834-4B28-96B7-0A55EC5B2A95}" type="presParOf" srcId="{3157771F-3999-4F5D-9F51-BF167D24C452}" destId="{60787D33-DC24-451C-A77E-1ACFD84A5D56}" srcOrd="0" destOrd="0" presId="urn:microsoft.com/office/officeart/2005/8/layout/chevronAccent+Icon"/>
    <dgm:cxn modelId="{3E665870-6728-4C36-AFF5-610ED5BB8CAC}" type="presParOf" srcId="{3157771F-3999-4F5D-9F51-BF167D24C452}" destId="{17D5D7A4-13C8-4632-A3EF-6368274FC2EE}" srcOrd="1" destOrd="0" presId="urn:microsoft.com/office/officeart/2005/8/layout/chevronAccent+Icon"/>
    <dgm:cxn modelId="{879E0A88-7ED8-4222-A0F7-570220049853}" type="presParOf" srcId="{3EE5197A-DC46-4B2F-9744-C8FD01079279}" destId="{629D7A35-47B0-4168-B875-6032C67CEEEB}" srcOrd="7" destOrd="0" presId="urn:microsoft.com/office/officeart/2005/8/layout/chevronAccent+Icon"/>
    <dgm:cxn modelId="{A9708532-80B8-4B3D-96EF-FFBFBEE6D307}" type="presParOf" srcId="{3EE5197A-DC46-4B2F-9744-C8FD01079279}" destId="{FCAAB935-5197-446B-9A41-7A8B9D9FF543}" srcOrd="8" destOrd="0" presId="urn:microsoft.com/office/officeart/2005/8/layout/chevronAccent+Icon"/>
    <dgm:cxn modelId="{8843A108-CAD3-4895-BE75-ABF49D306345}" type="presParOf" srcId="{FCAAB935-5197-446B-9A41-7A8B9D9FF543}" destId="{2551351A-DC52-4FB5-89EC-4CF2F8B51433}" srcOrd="0" destOrd="0" presId="urn:microsoft.com/office/officeart/2005/8/layout/chevronAccent+Icon"/>
    <dgm:cxn modelId="{AE8CEE5C-8DF9-4A7B-A679-26A5EBBC4AD1}" type="presParOf" srcId="{FCAAB935-5197-446B-9A41-7A8B9D9FF543}" destId="{C31D3B3E-7BB1-42EF-BE9B-7859DD9C7D4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78908-7681-49BF-A02D-379E96B92A39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ECDC91-3BD4-4A4A-A8E3-C88C16870ECC}">
      <dgm:prSet custT="1"/>
      <dgm:spPr/>
      <dgm:t>
        <a:bodyPr/>
        <a:lstStyle/>
        <a:p>
          <a:r>
            <a:rPr lang="en-US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Image</a:t>
          </a:r>
          <a:endParaRPr lang="en-IN" sz="1800" b="1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5F3BC3-8A42-4BBA-92DF-16E23C8EEB2D}" type="parTrans" cxnId="{AC7E5319-E654-42A5-B207-7D0AC89483B1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BD7E62-FC43-4103-8566-74A62F61BE33}" type="sibTrans" cxnId="{AC7E5319-E654-42A5-B207-7D0AC89483B1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F28E1-BF0A-4846-A735-AAE1E1BD6E6B}">
      <dgm:prSet custT="1"/>
      <dgm:spPr/>
      <dgm:t>
        <a:bodyPr/>
        <a:lstStyle/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Crop Face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E211C9-6AF9-4F1A-BE51-81CAA4712545}" type="parTrans" cxnId="{7231487A-6006-4F92-AEBD-5EFF30C379AA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7DA4D-0CEC-4DAA-9318-A09AAF9A4A7A}" type="sibTrans" cxnId="{7231487A-6006-4F92-AEBD-5EFF30C379AA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391C3-8CDD-4291-8E95-112BB9B6758A}">
      <dgm:prSet custT="1"/>
      <dgm:spPr/>
      <dgm:t>
        <a:bodyPr/>
        <a:lstStyle/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Identify closest celebrity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478E4-3B03-4514-81D5-5A088A015C95}" type="parTrans" cxnId="{026732C7-29CF-48E2-B124-6BE3D77C87D8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B8710-1334-4791-9E4C-58B79424F56A}" type="sibTrans" cxnId="{026732C7-29CF-48E2-B124-6BE3D77C87D8}">
      <dgm:prSet/>
      <dgm:spPr/>
      <dgm:t>
        <a:bodyPr/>
        <a:lstStyle/>
        <a:p>
          <a:endParaRPr lang="en-IN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FE2577-D9D8-4963-BAB8-E19B209B0231}" type="pres">
      <dgm:prSet presAssocID="{34D78908-7681-49BF-A02D-379E96B92A39}" presName="linearFlow" presStyleCnt="0">
        <dgm:presLayoutVars>
          <dgm:resizeHandles val="exact"/>
        </dgm:presLayoutVars>
      </dgm:prSet>
      <dgm:spPr/>
    </dgm:pt>
    <dgm:pt modelId="{FE663B6C-4F3C-4F88-9F16-FD8D6749B8BD}" type="pres">
      <dgm:prSet presAssocID="{CBECDC91-3BD4-4A4A-A8E3-C88C16870ECC}" presName="node" presStyleLbl="node1" presStyleIdx="0" presStyleCnt="3">
        <dgm:presLayoutVars>
          <dgm:bulletEnabled val="1"/>
        </dgm:presLayoutVars>
      </dgm:prSet>
      <dgm:spPr/>
    </dgm:pt>
    <dgm:pt modelId="{16FDC2F9-2FEF-4756-A991-CB7CE505C957}" type="pres">
      <dgm:prSet presAssocID="{1CBD7E62-FC43-4103-8566-74A62F61BE33}" presName="sibTrans" presStyleLbl="sibTrans2D1" presStyleIdx="0" presStyleCnt="2"/>
      <dgm:spPr/>
    </dgm:pt>
    <dgm:pt modelId="{26BC3F73-548F-45E3-860F-78D5CDF2C067}" type="pres">
      <dgm:prSet presAssocID="{1CBD7E62-FC43-4103-8566-74A62F61BE33}" presName="connectorText" presStyleLbl="sibTrans2D1" presStyleIdx="0" presStyleCnt="2"/>
      <dgm:spPr/>
    </dgm:pt>
    <dgm:pt modelId="{88FE3302-A6C4-4A73-8FE3-818DDBC30FA3}" type="pres">
      <dgm:prSet presAssocID="{401F28E1-BF0A-4846-A735-AAE1E1BD6E6B}" presName="node" presStyleLbl="node1" presStyleIdx="1" presStyleCnt="3">
        <dgm:presLayoutVars>
          <dgm:bulletEnabled val="1"/>
        </dgm:presLayoutVars>
      </dgm:prSet>
      <dgm:spPr/>
    </dgm:pt>
    <dgm:pt modelId="{AB448D7A-B3CD-48AA-84DC-CAB4AC14EB27}" type="pres">
      <dgm:prSet presAssocID="{53A7DA4D-0CEC-4DAA-9318-A09AAF9A4A7A}" presName="sibTrans" presStyleLbl="sibTrans2D1" presStyleIdx="1" presStyleCnt="2"/>
      <dgm:spPr/>
    </dgm:pt>
    <dgm:pt modelId="{BADA4E4D-BCFE-4708-9818-1D1BC3D79F95}" type="pres">
      <dgm:prSet presAssocID="{53A7DA4D-0CEC-4DAA-9318-A09AAF9A4A7A}" presName="connectorText" presStyleLbl="sibTrans2D1" presStyleIdx="1" presStyleCnt="2"/>
      <dgm:spPr/>
    </dgm:pt>
    <dgm:pt modelId="{B03293B4-79A1-4B35-9285-F4DECCDE09B7}" type="pres">
      <dgm:prSet presAssocID="{80A391C3-8CDD-4291-8E95-112BB9B6758A}" presName="node" presStyleLbl="node1" presStyleIdx="2" presStyleCnt="3">
        <dgm:presLayoutVars>
          <dgm:bulletEnabled val="1"/>
        </dgm:presLayoutVars>
      </dgm:prSet>
      <dgm:spPr/>
    </dgm:pt>
  </dgm:ptLst>
  <dgm:cxnLst>
    <dgm:cxn modelId="{F2169C18-4CEA-4E9F-AAC0-1424513A4F30}" type="presOf" srcId="{80A391C3-8CDD-4291-8E95-112BB9B6758A}" destId="{B03293B4-79A1-4B35-9285-F4DECCDE09B7}" srcOrd="0" destOrd="0" presId="urn:microsoft.com/office/officeart/2005/8/layout/process2"/>
    <dgm:cxn modelId="{AC7E5319-E654-42A5-B207-7D0AC89483B1}" srcId="{34D78908-7681-49BF-A02D-379E96B92A39}" destId="{CBECDC91-3BD4-4A4A-A8E3-C88C16870ECC}" srcOrd="0" destOrd="0" parTransId="{C95F3BC3-8A42-4BBA-92DF-16E23C8EEB2D}" sibTransId="{1CBD7E62-FC43-4103-8566-74A62F61BE33}"/>
    <dgm:cxn modelId="{9A39F63A-2D36-40D6-832F-13B73F088999}" type="presOf" srcId="{1CBD7E62-FC43-4103-8566-74A62F61BE33}" destId="{26BC3F73-548F-45E3-860F-78D5CDF2C067}" srcOrd="1" destOrd="0" presId="urn:microsoft.com/office/officeart/2005/8/layout/process2"/>
    <dgm:cxn modelId="{1F0CF75D-B9EA-46D2-8967-F83A3A505CA5}" type="presOf" srcId="{CBECDC91-3BD4-4A4A-A8E3-C88C16870ECC}" destId="{FE663B6C-4F3C-4F88-9F16-FD8D6749B8BD}" srcOrd="0" destOrd="0" presId="urn:microsoft.com/office/officeart/2005/8/layout/process2"/>
    <dgm:cxn modelId="{42ECBB65-7CAA-4F69-87A8-F097C7D40455}" type="presOf" srcId="{34D78908-7681-49BF-A02D-379E96B92A39}" destId="{EBFE2577-D9D8-4963-BAB8-E19B209B0231}" srcOrd="0" destOrd="0" presId="urn:microsoft.com/office/officeart/2005/8/layout/process2"/>
    <dgm:cxn modelId="{4FA1AE47-354A-4325-AFEB-B314D439B8F1}" type="presOf" srcId="{401F28E1-BF0A-4846-A735-AAE1E1BD6E6B}" destId="{88FE3302-A6C4-4A73-8FE3-818DDBC30FA3}" srcOrd="0" destOrd="0" presId="urn:microsoft.com/office/officeart/2005/8/layout/process2"/>
    <dgm:cxn modelId="{F5859248-39E4-41CB-B068-1DA941034AA0}" type="presOf" srcId="{53A7DA4D-0CEC-4DAA-9318-A09AAF9A4A7A}" destId="{AB448D7A-B3CD-48AA-84DC-CAB4AC14EB27}" srcOrd="0" destOrd="0" presId="urn:microsoft.com/office/officeart/2005/8/layout/process2"/>
    <dgm:cxn modelId="{7231487A-6006-4F92-AEBD-5EFF30C379AA}" srcId="{34D78908-7681-49BF-A02D-379E96B92A39}" destId="{401F28E1-BF0A-4846-A735-AAE1E1BD6E6B}" srcOrd="1" destOrd="0" parTransId="{89E211C9-6AF9-4F1A-BE51-81CAA4712545}" sibTransId="{53A7DA4D-0CEC-4DAA-9318-A09AAF9A4A7A}"/>
    <dgm:cxn modelId="{026732C7-29CF-48E2-B124-6BE3D77C87D8}" srcId="{34D78908-7681-49BF-A02D-379E96B92A39}" destId="{80A391C3-8CDD-4291-8E95-112BB9B6758A}" srcOrd="2" destOrd="0" parTransId="{F50478E4-3B03-4514-81D5-5A088A015C95}" sibTransId="{E30B8710-1334-4791-9E4C-58B79424F56A}"/>
    <dgm:cxn modelId="{234871D2-07BA-4C58-82CF-506DEEC1B957}" type="presOf" srcId="{53A7DA4D-0CEC-4DAA-9318-A09AAF9A4A7A}" destId="{BADA4E4D-BCFE-4708-9818-1D1BC3D79F95}" srcOrd="1" destOrd="0" presId="urn:microsoft.com/office/officeart/2005/8/layout/process2"/>
    <dgm:cxn modelId="{0941C2FD-E35D-4807-B590-3654231BAB3B}" type="presOf" srcId="{1CBD7E62-FC43-4103-8566-74A62F61BE33}" destId="{16FDC2F9-2FEF-4756-A991-CB7CE505C957}" srcOrd="0" destOrd="0" presId="urn:microsoft.com/office/officeart/2005/8/layout/process2"/>
    <dgm:cxn modelId="{0DE997BC-F980-46DF-9C03-F2082FCB6840}" type="presParOf" srcId="{EBFE2577-D9D8-4963-BAB8-E19B209B0231}" destId="{FE663B6C-4F3C-4F88-9F16-FD8D6749B8BD}" srcOrd="0" destOrd="0" presId="urn:microsoft.com/office/officeart/2005/8/layout/process2"/>
    <dgm:cxn modelId="{12CCB649-0AFC-4B35-BE1A-3376B20D5368}" type="presParOf" srcId="{EBFE2577-D9D8-4963-BAB8-E19B209B0231}" destId="{16FDC2F9-2FEF-4756-A991-CB7CE505C957}" srcOrd="1" destOrd="0" presId="urn:microsoft.com/office/officeart/2005/8/layout/process2"/>
    <dgm:cxn modelId="{3C9E9652-19A5-4793-9EC3-507C7A9D0094}" type="presParOf" srcId="{16FDC2F9-2FEF-4756-A991-CB7CE505C957}" destId="{26BC3F73-548F-45E3-860F-78D5CDF2C067}" srcOrd="0" destOrd="0" presId="urn:microsoft.com/office/officeart/2005/8/layout/process2"/>
    <dgm:cxn modelId="{90CDFD8E-69DB-4411-9365-8C15C2D2C78F}" type="presParOf" srcId="{EBFE2577-D9D8-4963-BAB8-E19B209B0231}" destId="{88FE3302-A6C4-4A73-8FE3-818DDBC30FA3}" srcOrd="2" destOrd="0" presId="urn:microsoft.com/office/officeart/2005/8/layout/process2"/>
    <dgm:cxn modelId="{AF7CFFE0-5CA4-4AB9-BEB3-498839669C16}" type="presParOf" srcId="{EBFE2577-D9D8-4963-BAB8-E19B209B0231}" destId="{AB448D7A-B3CD-48AA-84DC-CAB4AC14EB27}" srcOrd="3" destOrd="0" presId="urn:microsoft.com/office/officeart/2005/8/layout/process2"/>
    <dgm:cxn modelId="{93F4E7F5-6E5F-45DA-9303-179048545A33}" type="presParOf" srcId="{AB448D7A-B3CD-48AA-84DC-CAB4AC14EB27}" destId="{BADA4E4D-BCFE-4708-9818-1D1BC3D79F95}" srcOrd="0" destOrd="0" presId="urn:microsoft.com/office/officeart/2005/8/layout/process2"/>
    <dgm:cxn modelId="{C083EFB5-9166-415B-B3FC-13FD00D6DBD8}" type="presParOf" srcId="{EBFE2577-D9D8-4963-BAB8-E19B209B0231}" destId="{B03293B4-79A1-4B35-9285-F4DECCDE09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BC57B-219E-4A16-861D-C3E8C8A2AC40}" type="doc">
      <dgm:prSet loTypeId="urn:microsoft.com/office/officeart/2005/8/layout/hList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5045EB-2594-428C-B7CF-DF848C3ABBB6}">
      <dgm:prSet custT="1"/>
      <dgm:spPr/>
      <dgm:t>
        <a:bodyPr/>
        <a:lstStyle/>
        <a:p>
          <a:r>
            <a:rPr lang="en-US" sz="2000" b="1" baseline="0" dirty="0">
              <a:latin typeface="Garamond" panose="02020404030301010803" pitchFamily="18" charset="0"/>
            </a:rPr>
            <a:t>Pros</a:t>
          </a:r>
          <a:endParaRPr lang="en-IN" sz="2000" b="1" dirty="0">
            <a:latin typeface="Garamond" panose="02020404030301010803" pitchFamily="18" charset="0"/>
          </a:endParaRPr>
        </a:p>
      </dgm:t>
    </dgm:pt>
    <dgm:pt modelId="{AB4A937A-DEDD-4EBD-8725-1BE71DE9B59A}" type="parTrans" cxnId="{1B682AE7-F62E-41C5-8E69-9E02FA2E6665}">
      <dgm:prSet/>
      <dgm:spPr/>
      <dgm:t>
        <a:bodyPr/>
        <a:lstStyle/>
        <a:p>
          <a:endParaRPr lang="en-IN"/>
        </a:p>
      </dgm:t>
    </dgm:pt>
    <dgm:pt modelId="{F880341F-162A-4B3D-89AE-774B265994EF}" type="sibTrans" cxnId="{1B682AE7-F62E-41C5-8E69-9E02FA2E6665}">
      <dgm:prSet/>
      <dgm:spPr/>
      <dgm:t>
        <a:bodyPr/>
        <a:lstStyle/>
        <a:p>
          <a:endParaRPr lang="en-IN"/>
        </a:p>
      </dgm:t>
    </dgm:pt>
    <dgm:pt modelId="{8EF68C6F-A79D-4949-A556-35EB6334695D}">
      <dgm:prSet custT="1"/>
      <dgm:spPr/>
      <dgm:t>
        <a:bodyPr/>
        <a:lstStyle/>
        <a:p>
          <a:r>
            <a:rPr lang="en-US" sz="2000" baseline="0">
              <a:latin typeface="Garamond" panose="02020404030301010803" pitchFamily="18" charset="0"/>
            </a:rPr>
            <a:t>Good model Performance.</a:t>
          </a:r>
          <a:endParaRPr lang="en-IN" sz="2000">
            <a:latin typeface="Garamond" panose="02020404030301010803" pitchFamily="18" charset="0"/>
          </a:endParaRPr>
        </a:p>
      </dgm:t>
    </dgm:pt>
    <dgm:pt modelId="{7A9A46CA-BB21-4F18-B2AA-813D02B0863D}" type="parTrans" cxnId="{1EA59EAD-F266-4E5D-B5FE-A11512E802D1}">
      <dgm:prSet/>
      <dgm:spPr/>
      <dgm:t>
        <a:bodyPr/>
        <a:lstStyle/>
        <a:p>
          <a:endParaRPr lang="en-IN"/>
        </a:p>
      </dgm:t>
    </dgm:pt>
    <dgm:pt modelId="{70F1BF1A-9142-4C55-BF8A-1943BDA9A15F}" type="sibTrans" cxnId="{1EA59EAD-F266-4E5D-B5FE-A11512E802D1}">
      <dgm:prSet/>
      <dgm:spPr/>
      <dgm:t>
        <a:bodyPr/>
        <a:lstStyle/>
        <a:p>
          <a:endParaRPr lang="en-IN"/>
        </a:p>
      </dgm:t>
    </dgm:pt>
    <dgm:pt modelId="{B1F7D640-2EB1-4B03-8391-7823D1BB0E52}">
      <dgm:prSet custT="1"/>
      <dgm:spPr/>
      <dgm:t>
        <a:bodyPr/>
        <a:lstStyle/>
        <a:p>
          <a:r>
            <a:rPr lang="en-US" sz="2000" baseline="0" dirty="0">
              <a:latin typeface="Garamond" panose="02020404030301010803" pitchFamily="18" charset="0"/>
            </a:rPr>
            <a:t>Works with relatively fewer dataset.</a:t>
          </a:r>
          <a:endParaRPr lang="en-IN" sz="2000" dirty="0">
            <a:latin typeface="Garamond" panose="02020404030301010803" pitchFamily="18" charset="0"/>
          </a:endParaRPr>
        </a:p>
      </dgm:t>
    </dgm:pt>
    <dgm:pt modelId="{94A5E30E-D790-4329-B24A-E8561EC1AEA4}" type="parTrans" cxnId="{61C41015-F9E9-45CD-ABFC-F6195217F7CE}">
      <dgm:prSet/>
      <dgm:spPr/>
      <dgm:t>
        <a:bodyPr/>
        <a:lstStyle/>
        <a:p>
          <a:endParaRPr lang="en-IN"/>
        </a:p>
      </dgm:t>
    </dgm:pt>
    <dgm:pt modelId="{96FC11D5-4024-4BA6-8280-4503A3683FA9}" type="sibTrans" cxnId="{61C41015-F9E9-45CD-ABFC-F6195217F7CE}">
      <dgm:prSet/>
      <dgm:spPr/>
      <dgm:t>
        <a:bodyPr/>
        <a:lstStyle/>
        <a:p>
          <a:endParaRPr lang="en-IN"/>
        </a:p>
      </dgm:t>
    </dgm:pt>
    <dgm:pt modelId="{4C8F2F88-FE95-422F-8A8E-C13FA6FD23D6}">
      <dgm:prSet custT="1"/>
      <dgm:spPr/>
      <dgm:t>
        <a:bodyPr/>
        <a:lstStyle/>
        <a:p>
          <a:r>
            <a:rPr lang="en-US" sz="2000" b="1" baseline="0" dirty="0">
              <a:latin typeface="Garamond" panose="02020404030301010803" pitchFamily="18" charset="0"/>
            </a:rPr>
            <a:t>Cons</a:t>
          </a:r>
          <a:endParaRPr lang="en-IN" sz="2000" b="1" dirty="0">
            <a:latin typeface="Garamond" panose="02020404030301010803" pitchFamily="18" charset="0"/>
          </a:endParaRPr>
        </a:p>
      </dgm:t>
    </dgm:pt>
    <dgm:pt modelId="{9ACC944A-B767-4640-BFFC-201951641C98}" type="parTrans" cxnId="{08159CE9-3058-43ED-9350-46B300CFA30F}">
      <dgm:prSet/>
      <dgm:spPr/>
      <dgm:t>
        <a:bodyPr/>
        <a:lstStyle/>
        <a:p>
          <a:endParaRPr lang="en-IN"/>
        </a:p>
      </dgm:t>
    </dgm:pt>
    <dgm:pt modelId="{A47B4393-C5AA-438C-912D-9E766CE98636}" type="sibTrans" cxnId="{08159CE9-3058-43ED-9350-46B300CFA30F}">
      <dgm:prSet/>
      <dgm:spPr/>
      <dgm:t>
        <a:bodyPr/>
        <a:lstStyle/>
        <a:p>
          <a:endParaRPr lang="en-IN"/>
        </a:p>
      </dgm:t>
    </dgm:pt>
    <dgm:pt modelId="{26A0988A-6B01-4A08-A2E4-8337C8117BA3}">
      <dgm:prSet custT="1"/>
      <dgm:spPr/>
      <dgm:t>
        <a:bodyPr/>
        <a:lstStyle/>
        <a:p>
          <a:r>
            <a:rPr lang="en-US" sz="2000" baseline="0" dirty="0">
              <a:latin typeface="Garamond" panose="02020404030301010803" pitchFamily="18" charset="0"/>
            </a:rPr>
            <a:t>Model slightly overfitting.</a:t>
          </a:r>
          <a:endParaRPr lang="en-IN" sz="2000" dirty="0">
            <a:latin typeface="Garamond" panose="02020404030301010803" pitchFamily="18" charset="0"/>
          </a:endParaRPr>
        </a:p>
      </dgm:t>
    </dgm:pt>
    <dgm:pt modelId="{DA2A458C-7A5C-4561-A0C0-E6B5ED6B6214}" type="parTrans" cxnId="{8486BA1E-95D7-4F64-85E4-413EDD6E0744}">
      <dgm:prSet/>
      <dgm:spPr/>
      <dgm:t>
        <a:bodyPr/>
        <a:lstStyle/>
        <a:p>
          <a:endParaRPr lang="en-IN"/>
        </a:p>
      </dgm:t>
    </dgm:pt>
    <dgm:pt modelId="{964E63A0-211B-4D39-BB78-CD327707988F}" type="sibTrans" cxnId="{8486BA1E-95D7-4F64-85E4-413EDD6E0744}">
      <dgm:prSet/>
      <dgm:spPr/>
      <dgm:t>
        <a:bodyPr/>
        <a:lstStyle/>
        <a:p>
          <a:endParaRPr lang="en-IN"/>
        </a:p>
      </dgm:t>
    </dgm:pt>
    <dgm:pt modelId="{FF43784D-B0EA-4CA7-95AD-2268C8360A7C}">
      <dgm:prSet custT="1"/>
      <dgm:spPr/>
      <dgm:t>
        <a:bodyPr/>
        <a:lstStyle/>
        <a:p>
          <a:r>
            <a:rPr lang="en-US" sz="2000" baseline="0" dirty="0">
              <a:latin typeface="Garamond" panose="02020404030301010803" pitchFamily="18" charset="0"/>
            </a:rPr>
            <a:t>Accuracy lesser compared to original </a:t>
          </a:r>
          <a:r>
            <a:rPr lang="en-US" sz="2000" baseline="0" dirty="0" err="1">
              <a:latin typeface="Garamond" panose="02020404030301010803" pitchFamily="18" charset="0"/>
            </a:rPr>
            <a:t>VGGFace</a:t>
          </a:r>
          <a:r>
            <a:rPr lang="en-US" sz="2000" baseline="0" dirty="0">
              <a:latin typeface="Garamond" panose="02020404030301010803" pitchFamily="18" charset="0"/>
            </a:rPr>
            <a:t> implementation.</a:t>
          </a:r>
          <a:endParaRPr lang="en-IN" sz="2000" dirty="0">
            <a:latin typeface="Garamond" panose="02020404030301010803" pitchFamily="18" charset="0"/>
          </a:endParaRPr>
        </a:p>
      </dgm:t>
    </dgm:pt>
    <dgm:pt modelId="{938300D5-ECF1-4185-9AE3-6856598D649A}" type="parTrans" cxnId="{1FF252AB-F4B6-43EA-B203-C0F6C1EE2B03}">
      <dgm:prSet/>
      <dgm:spPr/>
      <dgm:t>
        <a:bodyPr/>
        <a:lstStyle/>
        <a:p>
          <a:endParaRPr lang="en-IN"/>
        </a:p>
      </dgm:t>
    </dgm:pt>
    <dgm:pt modelId="{C43C3CB8-70BF-4669-885C-D25B6D3D2BA4}" type="sibTrans" cxnId="{1FF252AB-F4B6-43EA-B203-C0F6C1EE2B03}">
      <dgm:prSet/>
      <dgm:spPr/>
      <dgm:t>
        <a:bodyPr/>
        <a:lstStyle/>
        <a:p>
          <a:endParaRPr lang="en-IN"/>
        </a:p>
      </dgm:t>
    </dgm:pt>
    <dgm:pt modelId="{B49B3304-FF6C-4D93-AB14-23499EB4C364}">
      <dgm:prSet custT="1"/>
      <dgm:spPr/>
      <dgm:t>
        <a:bodyPr/>
        <a:lstStyle/>
        <a:p>
          <a:r>
            <a:rPr lang="en-US" sz="2000" dirty="0">
              <a:latin typeface="Garamond" panose="02020404030301010803" pitchFamily="18" charset="0"/>
            </a:rPr>
            <a:t>Data Augmentation and Cropping face improves accuracy.</a:t>
          </a:r>
          <a:endParaRPr lang="en-IN" sz="2000" dirty="0">
            <a:latin typeface="Garamond" panose="02020404030301010803" pitchFamily="18" charset="0"/>
          </a:endParaRPr>
        </a:p>
      </dgm:t>
    </dgm:pt>
    <dgm:pt modelId="{9120B440-9601-4873-87C9-A6FA82C54D4D}" type="parTrans" cxnId="{E27BB79E-83A0-4E97-8BE1-20322B5A9049}">
      <dgm:prSet/>
      <dgm:spPr/>
      <dgm:t>
        <a:bodyPr/>
        <a:lstStyle/>
        <a:p>
          <a:endParaRPr lang="en-IN"/>
        </a:p>
      </dgm:t>
    </dgm:pt>
    <dgm:pt modelId="{DDA013F1-7FA3-4BD9-8402-6AED984A5665}" type="sibTrans" cxnId="{E27BB79E-83A0-4E97-8BE1-20322B5A9049}">
      <dgm:prSet/>
      <dgm:spPr/>
      <dgm:t>
        <a:bodyPr/>
        <a:lstStyle/>
        <a:p>
          <a:endParaRPr lang="en-IN"/>
        </a:p>
      </dgm:t>
    </dgm:pt>
    <dgm:pt modelId="{CBD7DD1F-3782-4496-9FF4-EA13A62C4370}" type="pres">
      <dgm:prSet presAssocID="{64FBC57B-219E-4A16-861D-C3E8C8A2AC40}" presName="Name0" presStyleCnt="0">
        <dgm:presLayoutVars>
          <dgm:dir/>
          <dgm:resizeHandles val="exact"/>
        </dgm:presLayoutVars>
      </dgm:prSet>
      <dgm:spPr/>
    </dgm:pt>
    <dgm:pt modelId="{45329F62-268D-488F-ACF3-6B9FF169A6DD}" type="pres">
      <dgm:prSet presAssocID="{64FBC57B-219E-4A16-861D-C3E8C8A2AC40}" presName="fgShape" presStyleLbl="fgShp" presStyleIdx="0" presStyleCnt="1"/>
      <dgm:spPr/>
    </dgm:pt>
    <dgm:pt modelId="{89CC143E-CBDD-476A-9C3D-8C53171BA9A4}" type="pres">
      <dgm:prSet presAssocID="{64FBC57B-219E-4A16-861D-C3E8C8A2AC40}" presName="linComp" presStyleCnt="0"/>
      <dgm:spPr/>
    </dgm:pt>
    <dgm:pt modelId="{FD5F624E-B52A-46F6-ADB3-15AB3B67C2BB}" type="pres">
      <dgm:prSet presAssocID="{195045EB-2594-428C-B7CF-DF848C3ABBB6}" presName="compNode" presStyleCnt="0"/>
      <dgm:spPr/>
    </dgm:pt>
    <dgm:pt modelId="{5B76C7F1-B021-41EC-96E0-6DA2FF75B224}" type="pres">
      <dgm:prSet presAssocID="{195045EB-2594-428C-B7CF-DF848C3ABBB6}" presName="bkgdShape" presStyleLbl="node1" presStyleIdx="0" presStyleCnt="2"/>
      <dgm:spPr/>
    </dgm:pt>
    <dgm:pt modelId="{26DF4839-0C48-4110-826D-A019DB10CE64}" type="pres">
      <dgm:prSet presAssocID="{195045EB-2594-428C-B7CF-DF848C3ABBB6}" presName="nodeTx" presStyleLbl="node1" presStyleIdx="0" presStyleCnt="2">
        <dgm:presLayoutVars>
          <dgm:bulletEnabled val="1"/>
        </dgm:presLayoutVars>
      </dgm:prSet>
      <dgm:spPr/>
    </dgm:pt>
    <dgm:pt modelId="{1E9A8F6E-4FE7-4DB2-9FD2-2464EC00C6F2}" type="pres">
      <dgm:prSet presAssocID="{195045EB-2594-428C-B7CF-DF848C3ABBB6}" presName="invisiNode" presStyleLbl="node1" presStyleIdx="0" presStyleCnt="2"/>
      <dgm:spPr/>
    </dgm:pt>
    <dgm:pt modelId="{EC6DBCD3-F0EE-423D-AD24-2000E0E9371D}" type="pres">
      <dgm:prSet presAssocID="{195045EB-2594-428C-B7CF-DF848C3ABBB6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DFB98BC-1B1C-4A53-BF62-AFF87557BB1F}" type="pres">
      <dgm:prSet presAssocID="{F880341F-162A-4B3D-89AE-774B265994EF}" presName="sibTrans" presStyleLbl="sibTrans2D1" presStyleIdx="0" presStyleCnt="0"/>
      <dgm:spPr/>
    </dgm:pt>
    <dgm:pt modelId="{9263FD82-8B85-4981-A9C9-89F6BAEF3801}" type="pres">
      <dgm:prSet presAssocID="{4C8F2F88-FE95-422F-8A8E-C13FA6FD23D6}" presName="compNode" presStyleCnt="0"/>
      <dgm:spPr/>
    </dgm:pt>
    <dgm:pt modelId="{42C36986-4F18-4C70-BDD4-7B43BCD3C6C0}" type="pres">
      <dgm:prSet presAssocID="{4C8F2F88-FE95-422F-8A8E-C13FA6FD23D6}" presName="bkgdShape" presStyleLbl="node1" presStyleIdx="1" presStyleCnt="2" custLinFactNeighborX="4476" custLinFactNeighborY="3030"/>
      <dgm:spPr/>
    </dgm:pt>
    <dgm:pt modelId="{E1E0EA99-312E-4D6A-BD22-8FB79725FA6A}" type="pres">
      <dgm:prSet presAssocID="{4C8F2F88-FE95-422F-8A8E-C13FA6FD23D6}" presName="nodeTx" presStyleLbl="node1" presStyleIdx="1" presStyleCnt="2">
        <dgm:presLayoutVars>
          <dgm:bulletEnabled val="1"/>
        </dgm:presLayoutVars>
      </dgm:prSet>
      <dgm:spPr/>
    </dgm:pt>
    <dgm:pt modelId="{37C0E20E-F7D1-4797-BC6F-A5E12D0A87A1}" type="pres">
      <dgm:prSet presAssocID="{4C8F2F88-FE95-422F-8A8E-C13FA6FD23D6}" presName="invisiNode" presStyleLbl="node1" presStyleIdx="1" presStyleCnt="2"/>
      <dgm:spPr/>
    </dgm:pt>
    <dgm:pt modelId="{D409159D-5A33-4F99-8FC8-30CFDA50F468}" type="pres">
      <dgm:prSet presAssocID="{4C8F2F88-FE95-422F-8A8E-C13FA6FD23D6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331BE806-8CE0-4785-9EF7-DF2912A10FE7}" type="presOf" srcId="{B49B3304-FF6C-4D93-AB14-23499EB4C364}" destId="{26DF4839-0C48-4110-826D-A019DB10CE64}" srcOrd="1" destOrd="3" presId="urn:microsoft.com/office/officeart/2005/8/layout/hList7"/>
    <dgm:cxn modelId="{9D19F40F-F27A-4339-A71F-A67C42C03D01}" type="presOf" srcId="{8EF68C6F-A79D-4949-A556-35EB6334695D}" destId="{5B76C7F1-B021-41EC-96E0-6DA2FF75B224}" srcOrd="0" destOrd="1" presId="urn:microsoft.com/office/officeart/2005/8/layout/hList7"/>
    <dgm:cxn modelId="{61C41015-F9E9-45CD-ABFC-F6195217F7CE}" srcId="{195045EB-2594-428C-B7CF-DF848C3ABBB6}" destId="{B1F7D640-2EB1-4B03-8391-7823D1BB0E52}" srcOrd="1" destOrd="0" parTransId="{94A5E30E-D790-4329-B24A-E8561EC1AEA4}" sibTransId="{96FC11D5-4024-4BA6-8280-4503A3683FA9}"/>
    <dgm:cxn modelId="{8486BA1E-95D7-4F64-85E4-413EDD6E0744}" srcId="{4C8F2F88-FE95-422F-8A8E-C13FA6FD23D6}" destId="{26A0988A-6B01-4A08-A2E4-8337C8117BA3}" srcOrd="0" destOrd="0" parTransId="{DA2A458C-7A5C-4561-A0C0-E6B5ED6B6214}" sibTransId="{964E63A0-211B-4D39-BB78-CD327707988F}"/>
    <dgm:cxn modelId="{5C2FEB5F-7724-4746-9FE5-B994DBBCA3A3}" type="presOf" srcId="{FF43784D-B0EA-4CA7-95AD-2268C8360A7C}" destId="{E1E0EA99-312E-4D6A-BD22-8FB79725FA6A}" srcOrd="1" destOrd="2" presId="urn:microsoft.com/office/officeart/2005/8/layout/hList7"/>
    <dgm:cxn modelId="{9CA21B4A-176C-4DF8-B35C-3D65F7B09BD5}" type="presOf" srcId="{4C8F2F88-FE95-422F-8A8E-C13FA6FD23D6}" destId="{E1E0EA99-312E-4D6A-BD22-8FB79725FA6A}" srcOrd="1" destOrd="0" presId="urn:microsoft.com/office/officeart/2005/8/layout/hList7"/>
    <dgm:cxn modelId="{49C2626A-C1FD-4DD5-8A64-2E8564DE6DBC}" type="presOf" srcId="{B1F7D640-2EB1-4B03-8391-7823D1BB0E52}" destId="{26DF4839-0C48-4110-826D-A019DB10CE64}" srcOrd="1" destOrd="2" presId="urn:microsoft.com/office/officeart/2005/8/layout/hList7"/>
    <dgm:cxn modelId="{EB96AF6F-8D41-463A-9521-AF64AFB6EFC8}" type="presOf" srcId="{8EF68C6F-A79D-4949-A556-35EB6334695D}" destId="{26DF4839-0C48-4110-826D-A019DB10CE64}" srcOrd="1" destOrd="1" presId="urn:microsoft.com/office/officeart/2005/8/layout/hList7"/>
    <dgm:cxn modelId="{9785FE72-FFAE-4764-956C-75ED5396E316}" type="presOf" srcId="{64FBC57B-219E-4A16-861D-C3E8C8A2AC40}" destId="{CBD7DD1F-3782-4496-9FF4-EA13A62C4370}" srcOrd="0" destOrd="0" presId="urn:microsoft.com/office/officeart/2005/8/layout/hList7"/>
    <dgm:cxn modelId="{C7584084-05CC-42C7-832B-D553950FF87D}" type="presOf" srcId="{FF43784D-B0EA-4CA7-95AD-2268C8360A7C}" destId="{42C36986-4F18-4C70-BDD4-7B43BCD3C6C0}" srcOrd="0" destOrd="2" presId="urn:microsoft.com/office/officeart/2005/8/layout/hList7"/>
    <dgm:cxn modelId="{F2D2DC91-F43A-49A3-AC71-90E0FE5280FC}" type="presOf" srcId="{4C8F2F88-FE95-422F-8A8E-C13FA6FD23D6}" destId="{42C36986-4F18-4C70-BDD4-7B43BCD3C6C0}" srcOrd="0" destOrd="0" presId="urn:microsoft.com/office/officeart/2005/8/layout/hList7"/>
    <dgm:cxn modelId="{E27BB79E-83A0-4E97-8BE1-20322B5A9049}" srcId="{195045EB-2594-428C-B7CF-DF848C3ABBB6}" destId="{B49B3304-FF6C-4D93-AB14-23499EB4C364}" srcOrd="2" destOrd="0" parTransId="{9120B440-9601-4873-87C9-A6FA82C54D4D}" sibTransId="{DDA013F1-7FA3-4BD9-8402-6AED984A5665}"/>
    <dgm:cxn modelId="{C0CA5C9F-2506-4532-8FA5-321C621C0EAE}" type="presOf" srcId="{26A0988A-6B01-4A08-A2E4-8337C8117BA3}" destId="{E1E0EA99-312E-4D6A-BD22-8FB79725FA6A}" srcOrd="1" destOrd="1" presId="urn:microsoft.com/office/officeart/2005/8/layout/hList7"/>
    <dgm:cxn modelId="{AE521EA5-DE71-4973-918D-68BB8D34938E}" type="presOf" srcId="{B49B3304-FF6C-4D93-AB14-23499EB4C364}" destId="{5B76C7F1-B021-41EC-96E0-6DA2FF75B224}" srcOrd="0" destOrd="3" presId="urn:microsoft.com/office/officeart/2005/8/layout/hList7"/>
    <dgm:cxn modelId="{154FFAA5-1CA3-4F12-A13C-40B4EFF03793}" type="presOf" srcId="{B1F7D640-2EB1-4B03-8391-7823D1BB0E52}" destId="{5B76C7F1-B021-41EC-96E0-6DA2FF75B224}" srcOrd="0" destOrd="2" presId="urn:microsoft.com/office/officeart/2005/8/layout/hList7"/>
    <dgm:cxn modelId="{1FF252AB-F4B6-43EA-B203-C0F6C1EE2B03}" srcId="{4C8F2F88-FE95-422F-8A8E-C13FA6FD23D6}" destId="{FF43784D-B0EA-4CA7-95AD-2268C8360A7C}" srcOrd="1" destOrd="0" parTransId="{938300D5-ECF1-4185-9AE3-6856598D649A}" sibTransId="{C43C3CB8-70BF-4669-885C-D25B6D3D2BA4}"/>
    <dgm:cxn modelId="{1EA59EAD-F266-4E5D-B5FE-A11512E802D1}" srcId="{195045EB-2594-428C-B7CF-DF848C3ABBB6}" destId="{8EF68C6F-A79D-4949-A556-35EB6334695D}" srcOrd="0" destOrd="0" parTransId="{7A9A46CA-BB21-4F18-B2AA-813D02B0863D}" sibTransId="{70F1BF1A-9142-4C55-BF8A-1943BDA9A15F}"/>
    <dgm:cxn modelId="{629B56B7-0B96-4FAF-A7E2-A8662B62C0C1}" type="presOf" srcId="{F880341F-162A-4B3D-89AE-774B265994EF}" destId="{FDFB98BC-1B1C-4A53-BF62-AFF87557BB1F}" srcOrd="0" destOrd="0" presId="urn:microsoft.com/office/officeart/2005/8/layout/hList7"/>
    <dgm:cxn modelId="{22FA4EBE-7F00-47D3-B6F3-83BC777230FF}" type="presOf" srcId="{26A0988A-6B01-4A08-A2E4-8337C8117BA3}" destId="{42C36986-4F18-4C70-BDD4-7B43BCD3C6C0}" srcOrd="0" destOrd="1" presId="urn:microsoft.com/office/officeart/2005/8/layout/hList7"/>
    <dgm:cxn modelId="{7E99D7CD-2E99-4C97-8F05-B0A552E87761}" type="presOf" srcId="{195045EB-2594-428C-B7CF-DF848C3ABBB6}" destId="{5B76C7F1-B021-41EC-96E0-6DA2FF75B224}" srcOrd="0" destOrd="0" presId="urn:microsoft.com/office/officeart/2005/8/layout/hList7"/>
    <dgm:cxn modelId="{1B682AE7-F62E-41C5-8E69-9E02FA2E6665}" srcId="{64FBC57B-219E-4A16-861D-C3E8C8A2AC40}" destId="{195045EB-2594-428C-B7CF-DF848C3ABBB6}" srcOrd="0" destOrd="0" parTransId="{AB4A937A-DEDD-4EBD-8725-1BE71DE9B59A}" sibTransId="{F880341F-162A-4B3D-89AE-774B265994EF}"/>
    <dgm:cxn modelId="{08159CE9-3058-43ED-9350-46B300CFA30F}" srcId="{64FBC57B-219E-4A16-861D-C3E8C8A2AC40}" destId="{4C8F2F88-FE95-422F-8A8E-C13FA6FD23D6}" srcOrd="1" destOrd="0" parTransId="{9ACC944A-B767-4640-BFFC-201951641C98}" sibTransId="{A47B4393-C5AA-438C-912D-9E766CE98636}"/>
    <dgm:cxn modelId="{9625BBEE-78BA-4EFF-BE31-AE8751EC87D1}" type="presOf" srcId="{195045EB-2594-428C-B7CF-DF848C3ABBB6}" destId="{26DF4839-0C48-4110-826D-A019DB10CE64}" srcOrd="1" destOrd="0" presId="urn:microsoft.com/office/officeart/2005/8/layout/hList7"/>
    <dgm:cxn modelId="{12BF3C40-19C3-40BF-BC67-D51DEBCC91C2}" type="presParOf" srcId="{CBD7DD1F-3782-4496-9FF4-EA13A62C4370}" destId="{45329F62-268D-488F-ACF3-6B9FF169A6DD}" srcOrd="0" destOrd="0" presId="urn:microsoft.com/office/officeart/2005/8/layout/hList7"/>
    <dgm:cxn modelId="{8BFD99B7-E94B-4559-8E57-C7B79956C29D}" type="presParOf" srcId="{CBD7DD1F-3782-4496-9FF4-EA13A62C4370}" destId="{89CC143E-CBDD-476A-9C3D-8C53171BA9A4}" srcOrd="1" destOrd="0" presId="urn:microsoft.com/office/officeart/2005/8/layout/hList7"/>
    <dgm:cxn modelId="{FF922096-EE1A-4C2F-AB32-D9657BC6DAF6}" type="presParOf" srcId="{89CC143E-CBDD-476A-9C3D-8C53171BA9A4}" destId="{FD5F624E-B52A-46F6-ADB3-15AB3B67C2BB}" srcOrd="0" destOrd="0" presId="urn:microsoft.com/office/officeart/2005/8/layout/hList7"/>
    <dgm:cxn modelId="{6486C91D-A5A6-48CC-AE16-FF69883BD07D}" type="presParOf" srcId="{FD5F624E-B52A-46F6-ADB3-15AB3B67C2BB}" destId="{5B76C7F1-B021-41EC-96E0-6DA2FF75B224}" srcOrd="0" destOrd="0" presId="urn:microsoft.com/office/officeart/2005/8/layout/hList7"/>
    <dgm:cxn modelId="{DDDD5CE6-B8FE-464D-9F0F-210767DDA807}" type="presParOf" srcId="{FD5F624E-B52A-46F6-ADB3-15AB3B67C2BB}" destId="{26DF4839-0C48-4110-826D-A019DB10CE64}" srcOrd="1" destOrd="0" presId="urn:microsoft.com/office/officeart/2005/8/layout/hList7"/>
    <dgm:cxn modelId="{584AF07F-5371-41BA-AE31-5DB95E485583}" type="presParOf" srcId="{FD5F624E-B52A-46F6-ADB3-15AB3B67C2BB}" destId="{1E9A8F6E-4FE7-4DB2-9FD2-2464EC00C6F2}" srcOrd="2" destOrd="0" presId="urn:microsoft.com/office/officeart/2005/8/layout/hList7"/>
    <dgm:cxn modelId="{D3FAF5B3-CC50-4917-A3CE-E33A91EF0445}" type="presParOf" srcId="{FD5F624E-B52A-46F6-ADB3-15AB3B67C2BB}" destId="{EC6DBCD3-F0EE-423D-AD24-2000E0E9371D}" srcOrd="3" destOrd="0" presId="urn:microsoft.com/office/officeart/2005/8/layout/hList7"/>
    <dgm:cxn modelId="{506EA64A-B2A1-4C6B-A2F6-F7F611E7C305}" type="presParOf" srcId="{89CC143E-CBDD-476A-9C3D-8C53171BA9A4}" destId="{FDFB98BC-1B1C-4A53-BF62-AFF87557BB1F}" srcOrd="1" destOrd="0" presId="urn:microsoft.com/office/officeart/2005/8/layout/hList7"/>
    <dgm:cxn modelId="{6C53FF65-DEDE-4DB5-9893-A3EF1A784867}" type="presParOf" srcId="{89CC143E-CBDD-476A-9C3D-8C53171BA9A4}" destId="{9263FD82-8B85-4981-A9C9-89F6BAEF3801}" srcOrd="2" destOrd="0" presId="urn:microsoft.com/office/officeart/2005/8/layout/hList7"/>
    <dgm:cxn modelId="{1ABCA7DA-D6EA-4085-ABB3-9FA4159E4179}" type="presParOf" srcId="{9263FD82-8B85-4981-A9C9-89F6BAEF3801}" destId="{42C36986-4F18-4C70-BDD4-7B43BCD3C6C0}" srcOrd="0" destOrd="0" presId="urn:microsoft.com/office/officeart/2005/8/layout/hList7"/>
    <dgm:cxn modelId="{FFAA81A7-9043-4D0C-A5E3-0B2908F2687A}" type="presParOf" srcId="{9263FD82-8B85-4981-A9C9-89F6BAEF3801}" destId="{E1E0EA99-312E-4D6A-BD22-8FB79725FA6A}" srcOrd="1" destOrd="0" presId="urn:microsoft.com/office/officeart/2005/8/layout/hList7"/>
    <dgm:cxn modelId="{519160B2-8CC1-4741-B887-A3480EC5A83D}" type="presParOf" srcId="{9263FD82-8B85-4981-A9C9-89F6BAEF3801}" destId="{37C0E20E-F7D1-4797-BC6F-A5E12D0A87A1}" srcOrd="2" destOrd="0" presId="urn:microsoft.com/office/officeart/2005/8/layout/hList7"/>
    <dgm:cxn modelId="{74860ED4-DDF3-462D-9325-2CEA43F8B32E}" type="presParOf" srcId="{9263FD82-8B85-4981-A9C9-89F6BAEF3801}" destId="{D409159D-5A33-4F99-8FC8-30CFDA50F46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698DF-C71F-417F-886C-91473201F622}">
      <dsp:nvSpPr>
        <dsp:cNvPr id="0" name=""/>
        <dsp:cNvSpPr/>
      </dsp:nvSpPr>
      <dsp:spPr>
        <a:xfrm>
          <a:off x="0" y="4874965"/>
          <a:ext cx="8229600" cy="457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YouTube link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>
        <a:off x="0" y="4874965"/>
        <a:ext cx="8229600" cy="457088"/>
      </dsp:txXfrm>
    </dsp:sp>
    <dsp:sp modelId="{79B300F0-C4E4-4F9C-BC60-6C5C1809B7BA}">
      <dsp:nvSpPr>
        <dsp:cNvPr id="0" name=""/>
        <dsp:cNvSpPr/>
      </dsp:nvSpPr>
      <dsp:spPr>
        <a:xfrm rot="10800000">
          <a:off x="0" y="4178819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Results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10800000">
        <a:off x="0" y="4178819"/>
        <a:ext cx="8229600" cy="456789"/>
      </dsp:txXfrm>
    </dsp:sp>
    <dsp:sp modelId="{A70EBA4A-B126-4464-A359-AB58E6CBE471}">
      <dsp:nvSpPr>
        <dsp:cNvPr id="0" name=""/>
        <dsp:cNvSpPr/>
      </dsp:nvSpPr>
      <dsp:spPr>
        <a:xfrm rot="10800000">
          <a:off x="0" y="3482674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rgbClr val="4BACC6">
                  <a:lumMod val="50000"/>
                </a:srgbClr>
              </a:solidFill>
              <a:latin typeface="Garamond" panose="02020404030301010803" pitchFamily="18" charset="0"/>
              <a:ea typeface="+mn-ea"/>
              <a:cs typeface="+mn-cs"/>
            </a:rPr>
            <a:t>Model Performance</a:t>
          </a:r>
          <a:endParaRPr lang="en-IN" sz="2000" kern="1200" baseline="0" dirty="0">
            <a:solidFill>
              <a:srgbClr val="4BACC6">
                <a:lumMod val="50000"/>
              </a:srgbClr>
            </a:solidFill>
            <a:latin typeface="Garamond" panose="02020404030301010803" pitchFamily="18" charset="0"/>
            <a:ea typeface="+mn-ea"/>
            <a:cs typeface="+mn-cs"/>
          </a:endParaRPr>
        </a:p>
      </dsp:txBody>
      <dsp:txXfrm rot="10800000">
        <a:off x="0" y="3482674"/>
        <a:ext cx="8229600" cy="456789"/>
      </dsp:txXfrm>
    </dsp:sp>
    <dsp:sp modelId="{5EA93B97-52B0-4175-ADCF-C3F5CDD3F86C}">
      <dsp:nvSpPr>
        <dsp:cNvPr id="0" name=""/>
        <dsp:cNvSpPr/>
      </dsp:nvSpPr>
      <dsp:spPr>
        <a:xfrm rot="10800000">
          <a:off x="0" y="2786528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Flow chart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10800000">
        <a:off x="0" y="2786528"/>
        <a:ext cx="8229600" cy="456789"/>
      </dsp:txXfrm>
    </dsp:sp>
    <dsp:sp modelId="{D67CF804-8ED8-44F0-966E-0EA8C2CD0C0B}">
      <dsp:nvSpPr>
        <dsp:cNvPr id="0" name=""/>
        <dsp:cNvSpPr/>
      </dsp:nvSpPr>
      <dsp:spPr>
        <a:xfrm rot="10800000">
          <a:off x="0" y="2090383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Introduction: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-10800000">
        <a:off x="0" y="2090383"/>
        <a:ext cx="8229600" cy="246753"/>
      </dsp:txXfrm>
    </dsp:sp>
    <dsp:sp modelId="{AF2C0A66-A402-4AD2-BF9A-38CC64DF9028}">
      <dsp:nvSpPr>
        <dsp:cNvPr id="0" name=""/>
        <dsp:cNvSpPr/>
      </dsp:nvSpPr>
      <dsp:spPr>
        <a:xfrm>
          <a:off x="4018" y="2337136"/>
          <a:ext cx="2740521" cy="2101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Face Detection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>
        <a:off x="4018" y="2337136"/>
        <a:ext cx="2740521" cy="210197"/>
      </dsp:txXfrm>
    </dsp:sp>
    <dsp:sp modelId="{D2DBCE25-3838-489C-AD38-71F13538C401}">
      <dsp:nvSpPr>
        <dsp:cNvPr id="0" name=""/>
        <dsp:cNvSpPr/>
      </dsp:nvSpPr>
      <dsp:spPr>
        <a:xfrm>
          <a:off x="2744539" y="2337136"/>
          <a:ext cx="2740521" cy="2101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Transfer Learning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>
        <a:off x="2744539" y="2337136"/>
        <a:ext cx="2740521" cy="210197"/>
      </dsp:txXfrm>
    </dsp:sp>
    <dsp:sp modelId="{D1767E47-5F42-41D0-9851-8F248A6CCB41}">
      <dsp:nvSpPr>
        <dsp:cNvPr id="0" name=""/>
        <dsp:cNvSpPr/>
      </dsp:nvSpPr>
      <dsp:spPr>
        <a:xfrm>
          <a:off x="5485060" y="2337136"/>
          <a:ext cx="2740521" cy="2101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rgbClr val="4BACC6">
                  <a:lumMod val="50000"/>
                </a:srgbClr>
              </a:solidFill>
              <a:latin typeface="Garamond" panose="02020404030301010803" pitchFamily="18" charset="0"/>
              <a:ea typeface="+mn-ea"/>
              <a:cs typeface="+mn-cs"/>
            </a:rPr>
            <a:t>Image Augmentation</a:t>
          </a:r>
          <a:endParaRPr lang="en-IN" sz="2000" kern="1200" baseline="0" dirty="0">
            <a:solidFill>
              <a:srgbClr val="4BACC6">
                <a:lumMod val="50000"/>
              </a:srgbClr>
            </a:solidFill>
            <a:latin typeface="Garamond" panose="02020404030301010803" pitchFamily="18" charset="0"/>
            <a:ea typeface="+mn-ea"/>
            <a:cs typeface="+mn-cs"/>
          </a:endParaRPr>
        </a:p>
      </dsp:txBody>
      <dsp:txXfrm>
        <a:off x="5485060" y="2337136"/>
        <a:ext cx="2740521" cy="210197"/>
      </dsp:txXfrm>
    </dsp:sp>
    <dsp:sp modelId="{46ECD8AC-5C0F-4DF7-B5B5-112B2FC37940}">
      <dsp:nvSpPr>
        <dsp:cNvPr id="0" name=""/>
        <dsp:cNvSpPr/>
      </dsp:nvSpPr>
      <dsp:spPr>
        <a:xfrm rot="10800000">
          <a:off x="0" y="1394237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Dataset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10800000">
        <a:off x="0" y="1394237"/>
        <a:ext cx="8229600" cy="456789"/>
      </dsp:txXfrm>
    </dsp:sp>
    <dsp:sp modelId="{1F5E957B-A717-4079-B8DD-EB8559E673C0}">
      <dsp:nvSpPr>
        <dsp:cNvPr id="0" name=""/>
        <dsp:cNvSpPr/>
      </dsp:nvSpPr>
      <dsp:spPr>
        <a:xfrm rot="10800000">
          <a:off x="0" y="698091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Hardware and Software</a:t>
          </a:r>
          <a:endParaRPr lang="en-IN" sz="2000" kern="120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10800000">
        <a:off x="0" y="698091"/>
        <a:ext cx="8229600" cy="456789"/>
      </dsp:txXfrm>
    </dsp:sp>
    <dsp:sp modelId="{5089B7D7-1474-4A4D-8441-3276A3203565}">
      <dsp:nvSpPr>
        <dsp:cNvPr id="0" name=""/>
        <dsp:cNvSpPr/>
      </dsp:nvSpPr>
      <dsp:spPr>
        <a:xfrm rot="10800000">
          <a:off x="0" y="1946"/>
          <a:ext cx="8229600" cy="703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rPr>
            <a:t>Goal</a:t>
          </a:r>
          <a:endParaRPr lang="en-IN" sz="2000" kern="1200" dirty="0">
            <a:solidFill>
              <a:schemeClr val="accent5">
                <a:lumMod val="50000"/>
              </a:schemeClr>
            </a:solidFill>
            <a:latin typeface="Garamond" panose="02020404030301010803" pitchFamily="18" charset="0"/>
          </a:endParaRPr>
        </a:p>
      </dsp:txBody>
      <dsp:txXfrm rot="10800000">
        <a:off x="0" y="1946"/>
        <a:ext cx="8229600" cy="456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8116B-C825-4C75-A01D-C9A5A43CA3FB}">
      <dsp:nvSpPr>
        <dsp:cNvPr id="0" name=""/>
        <dsp:cNvSpPr/>
      </dsp:nvSpPr>
      <dsp:spPr>
        <a:xfrm>
          <a:off x="0" y="619570"/>
          <a:ext cx="1448417" cy="55908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CCF208-1910-4F29-8B96-39ECB839FC96}">
      <dsp:nvSpPr>
        <dsp:cNvPr id="0" name=""/>
        <dsp:cNvSpPr/>
      </dsp:nvSpPr>
      <dsp:spPr>
        <a:xfrm>
          <a:off x="387538" y="750218"/>
          <a:ext cx="1223108" cy="55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Crop Faces - MTCNN</a:t>
          </a:r>
          <a:endParaRPr lang="en-IN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913" y="766593"/>
        <a:ext cx="1190358" cy="526339"/>
      </dsp:txXfrm>
    </dsp:sp>
    <dsp:sp modelId="{B229D06D-1325-4605-B939-779ECFCFF702}">
      <dsp:nvSpPr>
        <dsp:cNvPr id="0" name=""/>
        <dsp:cNvSpPr/>
      </dsp:nvSpPr>
      <dsp:spPr>
        <a:xfrm>
          <a:off x="1655708" y="610445"/>
          <a:ext cx="1448417" cy="55908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8E9420-7151-44F7-A618-BC7578D379CF}">
      <dsp:nvSpPr>
        <dsp:cNvPr id="0" name=""/>
        <dsp:cNvSpPr/>
      </dsp:nvSpPr>
      <dsp:spPr>
        <a:xfrm>
          <a:off x="2041953" y="750218"/>
          <a:ext cx="1223108" cy="55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Augment Images</a:t>
          </a:r>
          <a:endParaRPr lang="en-IN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8328" y="766593"/>
        <a:ext cx="1190358" cy="526339"/>
      </dsp:txXfrm>
    </dsp:sp>
    <dsp:sp modelId="{E35981C1-BE66-45E6-A8C6-C7D23B7DFF52}">
      <dsp:nvSpPr>
        <dsp:cNvPr id="0" name=""/>
        <dsp:cNvSpPr/>
      </dsp:nvSpPr>
      <dsp:spPr>
        <a:xfrm>
          <a:off x="3310123" y="610445"/>
          <a:ext cx="1448417" cy="55908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652244-FE60-42E5-BB62-A8D62526A129}">
      <dsp:nvSpPr>
        <dsp:cNvPr id="0" name=""/>
        <dsp:cNvSpPr/>
      </dsp:nvSpPr>
      <dsp:spPr>
        <a:xfrm>
          <a:off x="3696368" y="750218"/>
          <a:ext cx="1223108" cy="55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Fine tune VGG Face</a:t>
          </a:r>
          <a:endParaRPr lang="en-IN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743" y="766593"/>
        <a:ext cx="1190358" cy="526339"/>
      </dsp:txXfrm>
    </dsp:sp>
    <dsp:sp modelId="{60787D33-DC24-451C-A77E-1ACFD84A5D56}">
      <dsp:nvSpPr>
        <dsp:cNvPr id="0" name=""/>
        <dsp:cNvSpPr/>
      </dsp:nvSpPr>
      <dsp:spPr>
        <a:xfrm>
          <a:off x="4964538" y="610445"/>
          <a:ext cx="1448417" cy="55908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D5D7A4-13C8-4632-A3EF-6368274FC2EE}">
      <dsp:nvSpPr>
        <dsp:cNvPr id="0" name=""/>
        <dsp:cNvSpPr/>
      </dsp:nvSpPr>
      <dsp:spPr>
        <a:xfrm>
          <a:off x="5350783" y="750218"/>
          <a:ext cx="1223108" cy="55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Classifier on top</a:t>
          </a:r>
          <a:endParaRPr lang="en-IN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7158" y="766593"/>
        <a:ext cx="1190358" cy="526339"/>
      </dsp:txXfrm>
    </dsp:sp>
    <dsp:sp modelId="{2551351A-DC52-4FB5-89EC-4CF2F8B51433}">
      <dsp:nvSpPr>
        <dsp:cNvPr id="0" name=""/>
        <dsp:cNvSpPr/>
      </dsp:nvSpPr>
      <dsp:spPr>
        <a:xfrm>
          <a:off x="6618953" y="610445"/>
          <a:ext cx="1448417" cy="55908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1D3B3E-7BB1-42EF-BE9B-7859DD9C7D47}">
      <dsp:nvSpPr>
        <dsp:cNvPr id="0" name=""/>
        <dsp:cNvSpPr/>
      </dsp:nvSpPr>
      <dsp:spPr>
        <a:xfrm>
          <a:off x="7005197" y="750218"/>
          <a:ext cx="1223108" cy="55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Save Model</a:t>
          </a:r>
          <a:endParaRPr lang="en-IN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1572" y="766593"/>
        <a:ext cx="1190358" cy="526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63B6C-4F3C-4F88-9F16-FD8D6749B8BD}">
      <dsp:nvSpPr>
        <dsp:cNvPr id="0" name=""/>
        <dsp:cNvSpPr/>
      </dsp:nvSpPr>
      <dsp:spPr>
        <a:xfrm>
          <a:off x="0" y="0"/>
          <a:ext cx="1333776" cy="795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Image</a:t>
          </a:r>
          <a:endParaRPr lang="en-IN" sz="1800" b="1" kern="1200" dirty="0">
            <a:solidFill>
              <a:schemeClr val="accent5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95" y="23295"/>
        <a:ext cx="1287186" cy="748746"/>
      </dsp:txXfrm>
    </dsp:sp>
    <dsp:sp modelId="{16FDC2F9-2FEF-4756-A991-CB7CE505C957}">
      <dsp:nvSpPr>
        <dsp:cNvPr id="0" name=""/>
        <dsp:cNvSpPr/>
      </dsp:nvSpPr>
      <dsp:spPr>
        <a:xfrm rot="5400000">
          <a:off x="517762" y="815219"/>
          <a:ext cx="298251" cy="3579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9518" y="845044"/>
        <a:ext cx="214741" cy="208776"/>
      </dsp:txXfrm>
    </dsp:sp>
    <dsp:sp modelId="{88FE3302-A6C4-4A73-8FE3-818DDBC30FA3}">
      <dsp:nvSpPr>
        <dsp:cNvPr id="0" name=""/>
        <dsp:cNvSpPr/>
      </dsp:nvSpPr>
      <dsp:spPr>
        <a:xfrm>
          <a:off x="0" y="1193004"/>
          <a:ext cx="1333776" cy="795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Crop Face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95" y="1216299"/>
        <a:ext cx="1287186" cy="748746"/>
      </dsp:txXfrm>
    </dsp:sp>
    <dsp:sp modelId="{AB448D7A-B3CD-48AA-84DC-CAB4AC14EB27}">
      <dsp:nvSpPr>
        <dsp:cNvPr id="0" name=""/>
        <dsp:cNvSpPr/>
      </dsp:nvSpPr>
      <dsp:spPr>
        <a:xfrm rot="5400000">
          <a:off x="517762" y="2008224"/>
          <a:ext cx="298251" cy="3579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9518" y="2038049"/>
        <a:ext cx="214741" cy="208776"/>
      </dsp:txXfrm>
    </dsp:sp>
    <dsp:sp modelId="{B03293B4-79A1-4B35-9285-F4DECCDE09B7}">
      <dsp:nvSpPr>
        <dsp:cNvPr id="0" name=""/>
        <dsp:cNvSpPr/>
      </dsp:nvSpPr>
      <dsp:spPr>
        <a:xfrm>
          <a:off x="0" y="2386008"/>
          <a:ext cx="1333776" cy="795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closest celebrity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95" y="2409303"/>
        <a:ext cx="1287186" cy="748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6C7F1-B021-41EC-96E0-6DA2FF75B224}">
      <dsp:nvSpPr>
        <dsp:cNvPr id="0" name=""/>
        <dsp:cNvSpPr/>
      </dsp:nvSpPr>
      <dsp:spPr>
        <a:xfrm>
          <a:off x="3339" y="0"/>
          <a:ext cx="3825478" cy="502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Garamond" panose="02020404030301010803" pitchFamily="18" charset="0"/>
            </a:rPr>
            <a:t>Pros</a:t>
          </a:r>
          <a:endParaRPr lang="en-IN" sz="2000" b="1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>
              <a:latin typeface="Garamond" panose="02020404030301010803" pitchFamily="18" charset="0"/>
            </a:rPr>
            <a:t>Good model Performance.</a:t>
          </a:r>
          <a:endParaRPr lang="en-IN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>
              <a:latin typeface="Garamond" panose="02020404030301010803" pitchFamily="18" charset="0"/>
            </a:rPr>
            <a:t>Works with relatively fewer dataset.</a:t>
          </a:r>
          <a:endParaRPr lang="en-IN" sz="20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Garamond" panose="02020404030301010803" pitchFamily="18" charset="0"/>
            </a:rPr>
            <a:t>Data Augmentation and Cropping face improves accuracy.</a:t>
          </a:r>
          <a:endParaRPr lang="en-IN" sz="2000" kern="1200" dirty="0">
            <a:latin typeface="Garamond" panose="02020404030301010803" pitchFamily="18" charset="0"/>
          </a:endParaRPr>
        </a:p>
      </dsp:txBody>
      <dsp:txXfrm>
        <a:off x="3339" y="2011680"/>
        <a:ext cx="3825478" cy="2011680"/>
      </dsp:txXfrm>
    </dsp:sp>
    <dsp:sp modelId="{EC6DBCD3-F0EE-423D-AD24-2000E0E9371D}">
      <dsp:nvSpPr>
        <dsp:cNvPr id="0" name=""/>
        <dsp:cNvSpPr/>
      </dsp:nvSpPr>
      <dsp:spPr>
        <a:xfrm>
          <a:off x="1078716" y="301752"/>
          <a:ext cx="1674723" cy="16747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C36986-4F18-4C70-BDD4-7B43BCD3C6C0}">
      <dsp:nvSpPr>
        <dsp:cNvPr id="0" name=""/>
        <dsp:cNvSpPr/>
      </dsp:nvSpPr>
      <dsp:spPr>
        <a:xfrm>
          <a:off x="3946921" y="0"/>
          <a:ext cx="3825478" cy="502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Garamond" panose="02020404030301010803" pitchFamily="18" charset="0"/>
            </a:rPr>
            <a:t>Cons</a:t>
          </a:r>
          <a:endParaRPr lang="en-IN" sz="2000" b="1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>
              <a:latin typeface="Garamond" panose="02020404030301010803" pitchFamily="18" charset="0"/>
            </a:rPr>
            <a:t>Model slightly overfitting.</a:t>
          </a:r>
          <a:endParaRPr lang="en-IN" sz="20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>
              <a:latin typeface="Garamond" panose="02020404030301010803" pitchFamily="18" charset="0"/>
            </a:rPr>
            <a:t>Accuracy lesser compared to original </a:t>
          </a:r>
          <a:r>
            <a:rPr lang="en-US" sz="2000" kern="1200" baseline="0" dirty="0" err="1">
              <a:latin typeface="Garamond" panose="02020404030301010803" pitchFamily="18" charset="0"/>
            </a:rPr>
            <a:t>VGGFace</a:t>
          </a:r>
          <a:r>
            <a:rPr lang="en-US" sz="2000" kern="1200" baseline="0" dirty="0">
              <a:latin typeface="Garamond" panose="02020404030301010803" pitchFamily="18" charset="0"/>
            </a:rPr>
            <a:t> implementation.</a:t>
          </a:r>
          <a:endParaRPr lang="en-IN" sz="2000" kern="1200" dirty="0">
            <a:latin typeface="Garamond" panose="02020404030301010803" pitchFamily="18" charset="0"/>
          </a:endParaRPr>
        </a:p>
      </dsp:txBody>
      <dsp:txXfrm>
        <a:off x="3946921" y="2011680"/>
        <a:ext cx="3825478" cy="2011680"/>
      </dsp:txXfrm>
    </dsp:sp>
    <dsp:sp modelId="{D409159D-5A33-4F99-8FC8-30CFDA50F468}">
      <dsp:nvSpPr>
        <dsp:cNvPr id="0" name=""/>
        <dsp:cNvSpPr/>
      </dsp:nvSpPr>
      <dsp:spPr>
        <a:xfrm>
          <a:off x="5018959" y="301752"/>
          <a:ext cx="1674723" cy="16747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329F62-268D-488F-ACF3-6B9FF169A6DD}">
      <dsp:nvSpPr>
        <dsp:cNvPr id="0" name=""/>
        <dsp:cNvSpPr/>
      </dsp:nvSpPr>
      <dsp:spPr>
        <a:xfrm>
          <a:off x="310895" y="4023360"/>
          <a:ext cx="7150608" cy="754380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4ChsjFJvew3NkF0dTc1OGxsOFU/view" TargetMode="External"/><Relationship Id="rId2" Type="http://schemas.openxmlformats.org/officeDocument/2006/relationships/hyperlink" Target="https://youtu.be/zggEJCC5C-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nalytics-vidhya/face-recognition-with-vgg-face-in-keras-96e6bc1951d5" TargetMode="External"/><Relationship Id="rId4" Type="http://schemas.openxmlformats.org/officeDocument/2006/relationships/hyperlink" Target="https://machinelearningmastery.com/how-to-perform-face-recognition-with-vggface2-convolutional-neural-network-in-kera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havingfun/100-bollywood-celebrity-faces?select=bollywood_celeb_faces_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8/08/06/deep-face-recognition-with-ker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Final Project</a:t>
            </a:r>
            <a:b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</a:br>
            <a: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 </a:t>
            </a:r>
            <a:r>
              <a:rPr lang="en-US" altLang="en-US" sz="3200" b="1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Case Study in Face Recognition: Identification of Celebrity faces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Anand Krishnamoorthy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S-89 Introduction to Deep Learning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Summer 2020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3900-F92E-4439-8E37-E5F7918B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0" y="2949217"/>
            <a:ext cx="1292899" cy="1495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: Image Augmentation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Image Augmentation increases the size of the training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Reduces model overfitting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Example: Flipping images, rotating and zooming images.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F582C-45DC-4969-A814-1B1AEC3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AD5C4-1197-430F-9001-01E1C4BE9895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9C457-4F23-4296-B061-FD9624388386}"/>
              </a:ext>
            </a:extLst>
          </p:cNvPr>
          <p:cNvSpPr txBox="1"/>
          <p:nvPr/>
        </p:nvSpPr>
        <p:spPr>
          <a:xfrm>
            <a:off x="1509729" y="5049289"/>
            <a:ext cx="612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Image Augmentation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32A38-4F75-40CB-9838-F876DA57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897596"/>
            <a:ext cx="4705350" cy="21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1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Flow chart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DDE9-0262-428C-A26E-E4BFB422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87DA9-D270-4B42-8547-74BDFC738AE0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E043B87-FF7A-4A6E-BCEC-D4AD8F805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121697"/>
              </p:ext>
            </p:extLst>
          </p:nvPr>
        </p:nvGraphicFramePr>
        <p:xfrm>
          <a:off x="485294" y="606552"/>
          <a:ext cx="8229600" cy="191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18ED19C-54F7-4162-9370-E6F5E7D07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643125"/>
              </p:ext>
            </p:extLst>
          </p:nvPr>
        </p:nvGraphicFramePr>
        <p:xfrm>
          <a:off x="7414293" y="2802039"/>
          <a:ext cx="1333776" cy="3181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103" name="Picture 4102">
            <a:extLst>
              <a:ext uri="{FF2B5EF4-FFF2-40B4-BE49-F238E27FC236}">
                <a16:creationId xmlns:a16="http://schemas.microsoft.com/office/drawing/2014/main" id="{00853F89-DCC9-4184-82E1-25A089C4C4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041" y="2185103"/>
            <a:ext cx="6258683" cy="3734113"/>
          </a:xfrm>
          <a:prstGeom prst="rect">
            <a:avLst/>
          </a:prstGeom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2F66ED5F-7F89-45A9-9129-EA3195886942}"/>
              </a:ext>
            </a:extLst>
          </p:cNvPr>
          <p:cNvSpPr txBox="1"/>
          <p:nvPr/>
        </p:nvSpPr>
        <p:spPr>
          <a:xfrm>
            <a:off x="1" y="805924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Phase 1 - Training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3BF035-0CA7-4718-B6F4-88935BCFB89F}"/>
              </a:ext>
            </a:extLst>
          </p:cNvPr>
          <p:cNvSpPr txBox="1"/>
          <p:nvPr/>
        </p:nvSpPr>
        <p:spPr>
          <a:xfrm>
            <a:off x="6925085" y="2185103"/>
            <a:ext cx="2308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Phase 2 – Identify Celebrity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0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Model Performed best with Fine Tuning last 8 layers of </a:t>
            </a:r>
            <a:r>
              <a:rPr lang="en-US" sz="2000" dirty="0" err="1">
                <a:latin typeface="Garamond" panose="02020404030301010803" pitchFamily="18" charset="0"/>
              </a:rPr>
              <a:t>VGGFace</a:t>
            </a:r>
            <a:r>
              <a:rPr lang="en-US" sz="2000" dirty="0">
                <a:latin typeface="Garamond" panose="02020404030301010803" pitchFamily="18" charset="0"/>
              </a:rPr>
              <a:t> with Cropped images and using Data Augmentation.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Fully connected NN added on top of </a:t>
            </a:r>
            <a:r>
              <a:rPr lang="en-US" sz="2000" dirty="0" err="1">
                <a:latin typeface="Garamond" panose="02020404030301010803" pitchFamily="18" charset="0"/>
              </a:rPr>
              <a:t>VGGFace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Model performed much better compared to few implementation posted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Accuracy achieved is lesser compared to the original </a:t>
            </a:r>
            <a:r>
              <a:rPr lang="en-US" sz="2000" dirty="0" err="1">
                <a:latin typeface="Garamond" panose="02020404030301010803" pitchFamily="18" charset="0"/>
              </a:rPr>
              <a:t>VGGFace</a:t>
            </a:r>
            <a:r>
              <a:rPr lang="en-US" sz="2000" dirty="0">
                <a:latin typeface="Garamond" panose="02020404030301010803" pitchFamily="18" charset="0"/>
              </a:rPr>
              <a:t> implementation.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1F559-BA01-4BAF-A794-EBE77B95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CE3A-B3A0-42E1-AA5B-F648DBA860B9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DAC02FF-50E9-43E8-9F37-FEB367F7B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30275"/>
              </p:ext>
            </p:extLst>
          </p:nvPr>
        </p:nvGraphicFramePr>
        <p:xfrm>
          <a:off x="457200" y="3429000"/>
          <a:ext cx="83454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4" imgW="7848649" imgH="2171568" progId="Excel.Sheet.12">
                  <p:embed/>
                </p:oleObj>
              </mc:Choice>
              <mc:Fallback>
                <p:oleObj name="Worksheet" r:id="rId4" imgW="7848649" imgH="21715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429000"/>
                        <a:ext cx="834548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Model Performance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89D571-4150-4A54-993C-75D8F9685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32702"/>
              </p:ext>
            </p:extLst>
          </p:nvPr>
        </p:nvGraphicFramePr>
        <p:xfrm>
          <a:off x="685800" y="9144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1F559-BA01-4BAF-A794-EBE77B95F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CE3A-B3A0-42E1-AA5B-F648DBA860B9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4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F621D-4322-4D1E-AF27-C494E5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29" y="3673274"/>
            <a:ext cx="5314346" cy="272752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Exact class: 86%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Top 2 class : 93% accuracy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1F559-BA01-4BAF-A794-EBE77B95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CE3A-B3A0-42E1-AA5B-F648DBA860B9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161E46-7A9C-4101-AACD-7A2A00F10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38079"/>
            <a:ext cx="8686800" cy="19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Slightly Tolerant to age?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1F559-BA01-4BAF-A794-EBE77B95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CE3A-B3A0-42E1-AA5B-F648DBA860B9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67FA6-45B0-4FA6-ACE2-6D6D60E2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886200"/>
            <a:ext cx="4191000" cy="218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6C25B-82BA-46B7-9D50-6FEEF0D8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505068"/>
            <a:ext cx="5791200" cy="2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YouTube Video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YouTube video presentation:</a:t>
            </a:r>
          </a:p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  <a:hlinkClick r:id="rId2"/>
              </a:rPr>
              <a:t>https://youtu.be/zggEJCC5C-8</a:t>
            </a:r>
            <a:endParaRPr lang="en-US" sz="20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References: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  <a:hlinkClick r:id="rId3"/>
              </a:rPr>
              <a:t>https://gist.github.com/EncodeTS/6bbe8cb8bebad7a672f0d872561782d9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  <a:hlinkClick r:id="rId3"/>
              </a:rPr>
              <a:t>https://drive.google.com/file/d/0B4ChsjFJvew3NkF0dTc1OGxsOFU/view</a:t>
            </a: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  <a:hlinkClick r:id="rId4"/>
              </a:rPr>
              <a:t>https://machinelearningmastery.com/how-to-perform-face-recognition-with-vggface2-convolutional-neural-network-in-keras/</a:t>
            </a: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u="sng" dirty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https://medium.com/analytics-vidhya/face-recognition-with-vgg-face-in-keras-96e6bc1951d5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Table of Contents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F25F404-E28F-4B1C-85F1-9433CE44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47478"/>
              </p:ext>
            </p:extLst>
          </p:nvPr>
        </p:nvGraphicFramePr>
        <p:xfrm>
          <a:off x="469392" y="791826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  <a:endParaRPr lang="en-US" altLang="en-US" sz="1200" dirty="0">
              <a:solidFill>
                <a:srgbClr val="89898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2DE75-EB0D-4E52-96D0-E76A8305E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939CA-C9C1-4B6A-986C-475A86B67E06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1601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Goal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To build a model that learns the facial features of images to recognize celebrity faces. 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The model suggests top 3 celebrity matches based on features extracted from the input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Other applications: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Which popular celebrity do you resemble?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59160B-5CAA-47F4-BC1A-32A99211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B5A9A-5667-47B6-92E4-8FA2E230AFA0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Hardware and Software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Hardware: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Google </a:t>
            </a:r>
            <a:r>
              <a:rPr lang="en-US" sz="2000" dirty="0" err="1">
                <a:latin typeface="Garamond" panose="02020404030301010803" pitchFamily="18" charset="0"/>
              </a:rPr>
              <a:t>Colab</a:t>
            </a:r>
            <a:r>
              <a:rPr lang="en-US" sz="2000" dirty="0">
                <a:latin typeface="Garamond" panose="02020404030301010803" pitchFamily="18" charset="0"/>
              </a:rPr>
              <a:t>: GPU Backend: Tesla p100.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Software: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Python 3</a:t>
            </a:r>
          </a:p>
          <a:p>
            <a:pPr lvl="1"/>
            <a:r>
              <a:rPr lang="en-US" sz="2000" dirty="0" err="1">
                <a:latin typeface="Garamond" panose="02020404030301010803" pitchFamily="18" charset="0"/>
              </a:rPr>
              <a:t>Keras</a:t>
            </a:r>
            <a:r>
              <a:rPr lang="en-US" sz="2000" dirty="0">
                <a:latin typeface="Garamond" panose="02020404030301010803" pitchFamily="18" charset="0"/>
              </a:rPr>
              <a:t> – 2.3</a:t>
            </a:r>
          </a:p>
          <a:p>
            <a:pPr lvl="1"/>
            <a:r>
              <a:rPr lang="en-US" sz="2000" dirty="0" err="1">
                <a:latin typeface="Garamond" panose="02020404030301010803" pitchFamily="18" charset="0"/>
              </a:rPr>
              <a:t>Tensorflow</a:t>
            </a:r>
            <a:r>
              <a:rPr lang="en-US" sz="2000" dirty="0">
                <a:latin typeface="Garamond" panose="02020404030301010803" pitchFamily="18" charset="0"/>
              </a:rPr>
              <a:t> – 2.2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MTCNN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7C08E-F9A8-4256-88B2-5959F36D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BDC3D-A633-4886-9961-4308EFD77668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7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Publicly available dataset in </a:t>
            </a:r>
            <a:r>
              <a:rPr lang="en-US" sz="2000" dirty="0">
                <a:latin typeface="Garamond" panose="02020404030301010803" pitchFamily="18" charset="0"/>
                <a:hlinkClick r:id="rId2"/>
              </a:rPr>
              <a:t>Kaggle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33 different Bollywood Celebrities (80-120 images for each celebrity)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6514D-D8A8-48BA-801F-BEEDB423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124575" cy="341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2AE03-37BB-42D0-B94A-A7D2003FCA22}"/>
              </a:ext>
            </a:extLst>
          </p:cNvPr>
          <p:cNvSpPr txBox="1"/>
          <p:nvPr/>
        </p:nvSpPr>
        <p:spPr>
          <a:xfrm>
            <a:off x="1371599" y="5199551"/>
            <a:ext cx="612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Sample images used during training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D58A-8366-4900-B58D-D3B6DF03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33498-F907-4F9A-9D07-C30B90105B5B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8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Face Detection: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Detect human faces in an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MTCNN is a python library used for Face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Extracts key points like nose, mouth-right, mouth-left, right-eye and left eye.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Creates a bounding box around the face.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B4064-675E-4776-8B31-A050F5A1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5014698" cy="2396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6A107-B28F-4762-B774-CF8B380D190A}"/>
              </a:ext>
            </a:extLst>
          </p:cNvPr>
          <p:cNvSpPr txBox="1"/>
          <p:nvPr/>
        </p:nvSpPr>
        <p:spPr>
          <a:xfrm>
            <a:off x="1350061" y="5367842"/>
            <a:ext cx="612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MTCNN example from the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hlinkClick r:id="rId3"/>
              </a:rPr>
              <a:t>Package developer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C98841-2354-4919-B9FD-C2277441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B04F0A-D051-4DCC-A3C6-AE2B2EBC3FE3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: Face Detection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For the ‘Identification of Celebrity faces’ project, MTCNN was used to crop faces from an image.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Example:-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F582C-45DC-4969-A814-1B1AEC3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AD5C4-1197-430F-9001-01E1C4BE9895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C559D-ECB5-4B4D-A668-39CCA2FF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63" y="2357219"/>
            <a:ext cx="4639248" cy="2650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9C457-4F23-4296-B061-FD9624388386}"/>
              </a:ext>
            </a:extLst>
          </p:cNvPr>
          <p:cNvSpPr txBox="1"/>
          <p:nvPr/>
        </p:nvSpPr>
        <p:spPr>
          <a:xfrm>
            <a:off x="1447799" y="5007722"/>
            <a:ext cx="612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MTCNN to crop faces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: Transfer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When you do not have enough training data, use lower layers of a pretrained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Initial layers capture high level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Fine tune lower layers – modify neural network weights to capture features relevant to your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VGG Face – Model built to classify 2622 faces.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Freeze weights of initial layers.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Fine tune weights of layers near the output using new input.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F582C-45DC-4969-A814-1B1AEC3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AD5C4-1197-430F-9001-01E1C4BE9895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0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: Transfer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@Anand Krishnamoorthy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F582C-45DC-4969-A814-1B1AEC3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" y="6248401"/>
            <a:ext cx="386266" cy="446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AD5C4-1197-430F-9001-01E1C4BE9895}"/>
              </a:ext>
            </a:extLst>
          </p:cNvPr>
          <p:cNvSpPr txBox="1"/>
          <p:nvPr/>
        </p:nvSpPr>
        <p:spPr>
          <a:xfrm>
            <a:off x="595329" y="6333341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9C457-4F23-4296-B061-FD9624388386}"/>
              </a:ext>
            </a:extLst>
          </p:cNvPr>
          <p:cNvSpPr txBox="1"/>
          <p:nvPr/>
        </p:nvSpPr>
        <p:spPr>
          <a:xfrm>
            <a:off x="1509712" y="5589867"/>
            <a:ext cx="612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Visualization of VGG face.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hlinkClick r:id="rId3"/>
              </a:rPr>
              <a:t>Original article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20705-1D32-46F7-A843-5B5A59AEE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47" y="3176934"/>
            <a:ext cx="8195278" cy="24129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187855-4E66-4905-BC73-AC3196778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70429"/>
            <a:ext cx="8258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11481</TotalTime>
  <Words>641</Words>
  <Application>Microsoft Office PowerPoint</Application>
  <PresentationFormat>On-screen Show (4:3)</PresentationFormat>
  <Paragraphs>162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Wingdings</vt:lpstr>
      <vt:lpstr>Office Theme</vt:lpstr>
      <vt:lpstr>Worksheet</vt:lpstr>
      <vt:lpstr> Final Project  Case Study in Face Recognition: Identification of Celebrity faces </vt:lpstr>
      <vt:lpstr>Table of Contents </vt:lpstr>
      <vt:lpstr>Goal</vt:lpstr>
      <vt:lpstr>Hardware and Software</vt:lpstr>
      <vt:lpstr>Dataset</vt:lpstr>
      <vt:lpstr>Face Detection: Introduction</vt:lpstr>
      <vt:lpstr>Introduction : Face Detection</vt:lpstr>
      <vt:lpstr>Introduction : Transfer Learning</vt:lpstr>
      <vt:lpstr>Introduction : Transfer Learning</vt:lpstr>
      <vt:lpstr>Introduction : Image Augmentation</vt:lpstr>
      <vt:lpstr>Flow chart</vt:lpstr>
      <vt:lpstr>Model Performance</vt:lpstr>
      <vt:lpstr>Model Performance</vt:lpstr>
      <vt:lpstr>Results</vt:lpstr>
      <vt:lpstr>Results</vt:lpstr>
      <vt:lpstr>YouTube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Anand Krishnamoorthy</cp:lastModifiedBy>
  <cp:revision>965</cp:revision>
  <cp:lastPrinted>2012-11-30T20:59:45Z</cp:lastPrinted>
  <dcterms:created xsi:type="dcterms:W3CDTF">2006-08-16T00:00:00Z</dcterms:created>
  <dcterms:modified xsi:type="dcterms:W3CDTF">2020-08-10T03:48:16Z</dcterms:modified>
</cp:coreProperties>
</file>