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b52522c3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b52522c3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b52522c3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b52522c3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 1 1">
  <p:cSld name="TITLE_1_1_1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475" y="133350"/>
            <a:ext cx="1056175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1390650" y="638175"/>
            <a:ext cx="6362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2B399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0B539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0B539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0B539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0B539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0B539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0B539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0B539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281200" y="1490738"/>
            <a:ext cx="4581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 5">
  <p:cSld name="SECTION_HEADER_3_5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1"/>
          <p:cNvSpPr txBox="1"/>
          <p:nvPr>
            <p:ph type="title"/>
          </p:nvPr>
        </p:nvSpPr>
        <p:spPr>
          <a:xfrm>
            <a:off x="1788300" y="276225"/>
            <a:ext cx="556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0" name="Google Shape;90;p11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b="0" i="0" sz="600" u="none" cap="none" strike="noStrike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1" name="Google Shape;9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206725" y="1188900"/>
            <a:ext cx="23649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2" type="body"/>
          </p:nvPr>
        </p:nvSpPr>
        <p:spPr>
          <a:xfrm>
            <a:off x="6578950" y="1188900"/>
            <a:ext cx="23649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3" type="body"/>
          </p:nvPr>
        </p:nvSpPr>
        <p:spPr>
          <a:xfrm>
            <a:off x="206725" y="3046275"/>
            <a:ext cx="23649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4" type="body"/>
          </p:nvPr>
        </p:nvSpPr>
        <p:spPr>
          <a:xfrm>
            <a:off x="6578950" y="3046275"/>
            <a:ext cx="23649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 4">
  <p:cSld name="SECTION_HEADER_3_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2"/>
          <p:cNvSpPr txBox="1"/>
          <p:nvPr>
            <p:ph type="title"/>
          </p:nvPr>
        </p:nvSpPr>
        <p:spPr>
          <a:xfrm>
            <a:off x="1788300" y="276225"/>
            <a:ext cx="556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0" name="Google Shape;100;p12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b="0" i="0" sz="600" u="none" cap="none" strike="noStrike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1" name="Google Shape;10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2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372" y="1099471"/>
            <a:ext cx="6173256" cy="38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 4 1">
  <p:cSld name="SECTION_HEADER_3_4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3"/>
          <p:cNvSpPr txBox="1"/>
          <p:nvPr>
            <p:ph type="title"/>
          </p:nvPr>
        </p:nvSpPr>
        <p:spPr>
          <a:xfrm>
            <a:off x="1788300" y="276225"/>
            <a:ext cx="556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7" name="Google Shape;107;p13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b="0" i="0" sz="600" u="none" cap="none" strike="noStrike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3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00" y="1038225"/>
            <a:ext cx="8783205" cy="37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1788300" y="276225"/>
            <a:ext cx="556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104900" y="1376375"/>
            <a:ext cx="319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1104900" y="2081225"/>
            <a:ext cx="319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1104900" y="2786075"/>
            <a:ext cx="319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4" type="subTitle"/>
          </p:nvPr>
        </p:nvSpPr>
        <p:spPr>
          <a:xfrm>
            <a:off x="1104900" y="3490925"/>
            <a:ext cx="319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5" type="subTitle"/>
          </p:nvPr>
        </p:nvSpPr>
        <p:spPr>
          <a:xfrm>
            <a:off x="1104900" y="4195775"/>
            <a:ext cx="319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6" type="subTitle"/>
          </p:nvPr>
        </p:nvSpPr>
        <p:spPr>
          <a:xfrm>
            <a:off x="5203916" y="1376375"/>
            <a:ext cx="319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7" type="subTitle"/>
          </p:nvPr>
        </p:nvSpPr>
        <p:spPr>
          <a:xfrm>
            <a:off x="5203916" y="2081225"/>
            <a:ext cx="319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8" type="subTitle"/>
          </p:nvPr>
        </p:nvSpPr>
        <p:spPr>
          <a:xfrm>
            <a:off x="5203916" y="2786075"/>
            <a:ext cx="319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9" type="subTitle"/>
          </p:nvPr>
        </p:nvSpPr>
        <p:spPr>
          <a:xfrm>
            <a:off x="5203916" y="3490925"/>
            <a:ext cx="319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3" type="subTitle"/>
          </p:nvPr>
        </p:nvSpPr>
        <p:spPr>
          <a:xfrm>
            <a:off x="5203916" y="4195775"/>
            <a:ext cx="319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8" name="Google Shape;28;p3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b="0" i="0" sz="600" u="none" cap="none" strike="noStrike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1788300" y="2182500"/>
            <a:ext cx="5567400" cy="282900"/>
          </a:xfrm>
          <a:prstGeom prst="rect">
            <a:avLst/>
          </a:prstGeom>
          <a:noFill/>
          <a:ln>
            <a:noFill/>
          </a:ln>
          <a:effectLst>
            <a:reflection blurRad="0" dir="0" dist="0" endA="0" fadeDir="5400012" kx="0" rotWithShape="0" algn="bl" stA="1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722150" y="2961316"/>
            <a:ext cx="56997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b="0" i="0" sz="600" u="none" cap="none" strike="noStrike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1788300" y="276225"/>
            <a:ext cx="556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1" name="Google Shape;41;p5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b="0" i="0" sz="600" u="none" cap="none" strike="noStrike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925100" y="1317550"/>
            <a:ext cx="5293800" cy="3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500"/>
              <a:buFont typeface="Avenir"/>
              <a:buChar char="●"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38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500"/>
              <a:buFont typeface="Avenir"/>
              <a:buChar char="○"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500"/>
              <a:buFont typeface="Avenir"/>
              <a:buChar char="■"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500"/>
              <a:buFont typeface="Avenir"/>
              <a:buChar char="●"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38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500"/>
              <a:buFont typeface="Avenir"/>
              <a:buChar char="○"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238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500"/>
              <a:buFont typeface="Avenir"/>
              <a:buChar char="■"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238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500"/>
              <a:buFont typeface="Avenir"/>
              <a:buChar char="●"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238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500"/>
              <a:buFont typeface="Avenir"/>
              <a:buChar char="○"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238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500"/>
              <a:buFont typeface="Avenir"/>
              <a:buChar char="■"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 2">
  <p:cSld name="SECTION_HEADER_3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788300" y="900500"/>
            <a:ext cx="556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300850" y="2775200"/>
            <a:ext cx="26562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3223653" y="2775200"/>
            <a:ext cx="26562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3" type="body"/>
          </p:nvPr>
        </p:nvSpPr>
        <p:spPr>
          <a:xfrm>
            <a:off x="6146456" y="2775200"/>
            <a:ext cx="26562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1" name="Google Shape;51;p6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b="0" i="0" sz="600" u="none" cap="none" strike="noStrike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475" y="133350"/>
            <a:ext cx="1056175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/>
          <p:nvPr>
            <p:ph type="title"/>
          </p:nvPr>
        </p:nvSpPr>
        <p:spPr>
          <a:xfrm>
            <a:off x="2724150" y="942975"/>
            <a:ext cx="6362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2B399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0B5394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0B5394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0B5394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0B5394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0B5394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0B5394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0B5394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4495800" y="1790700"/>
            <a:ext cx="4581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 3">
  <p:cSld name="SECTION_HEADER_3_3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5869875" y="1134700"/>
            <a:ext cx="2982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5869875" y="2127850"/>
            <a:ext cx="29826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8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b="0" i="0" sz="600" u="none" cap="none" strike="noStrike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 1">
  <p:cSld name="SECTION_HEADER_3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3903475" y="276225"/>
            <a:ext cx="492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3903625" y="988875"/>
            <a:ext cx="49278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800"/>
              <a:buFont typeface="Avenir"/>
              <a:buChar char="●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○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■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●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○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■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●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○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400"/>
              <a:buFont typeface="Avenir"/>
              <a:buChar char="■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1" name="Google Shape;71;p9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b="0" i="0" sz="600" u="none" cap="none" strike="noStrike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subTitle"/>
          </p:nvPr>
        </p:nvSpPr>
        <p:spPr>
          <a:xfrm>
            <a:off x="2339450" y="2552125"/>
            <a:ext cx="3852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subTitle"/>
          </p:nvPr>
        </p:nvSpPr>
        <p:spPr>
          <a:xfrm>
            <a:off x="651300" y="2962825"/>
            <a:ext cx="734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b="0" i="0" sz="600" u="none" cap="none" strike="noStrike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1071425" y="2560675"/>
            <a:ext cx="118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Click to edit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1223825" y="2713075"/>
            <a:ext cx="118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Click to edit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" name="Google Shape;84;p10"/>
          <p:cNvSpPr txBox="1"/>
          <p:nvPr/>
        </p:nvSpPr>
        <p:spPr>
          <a:xfrm>
            <a:off x="1376225" y="2865475"/>
            <a:ext cx="118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Click to edit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3749900" y="2374950"/>
            <a:ext cx="118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Click to edit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3749900" y="2789275"/>
            <a:ext cx="118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Click to edit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://drive.google.com/file/d/1yHkGn6TG5DhFPMjrXke5X85scD3kMOHW/view" TargetMode="External"/><Relationship Id="rId5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PPUrlFFGrPUpeiw__KA7_GjnARjiPipp/view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1788300" y="276225"/>
            <a:ext cx="55674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AutoIT task automation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183950" y="1407925"/>
            <a:ext cx="3035100" cy="12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uses a combination of simulated keystrokes, mouse movement and window/control manipulation in order to automate tasks 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AutoIT is a great solution for:</a:t>
            </a:r>
            <a:endParaRPr sz="13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Automating </a:t>
            </a:r>
            <a:r>
              <a:rPr b="1" lang="en" sz="1300"/>
              <a:t>repetitive and standardized tasks</a:t>
            </a:r>
            <a:r>
              <a:rPr lang="en" sz="1300"/>
              <a:t> </a:t>
            </a:r>
            <a:endParaRPr sz="13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Creating </a:t>
            </a:r>
            <a:r>
              <a:rPr b="1" lang="en" sz="1300"/>
              <a:t>GUI</a:t>
            </a:r>
            <a:r>
              <a:rPr lang="en" sz="1300"/>
              <a:t> for easy access to common files, applications or settings</a:t>
            </a:r>
            <a:endParaRPr sz="13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075" y="130620"/>
            <a:ext cx="1412850" cy="10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 title="Installer Part 1 Dem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6925" y="1561163"/>
            <a:ext cx="4629077" cy="26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1788300" y="276225"/>
            <a:ext cx="55674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VR20 Part Seeker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340325" y="1140675"/>
            <a:ext cx="4231800" cy="3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An AppSheet app that: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Syncs with Google Sheet data </a:t>
            </a:r>
            <a:endParaRPr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Works on mobile and browser</a:t>
            </a:r>
            <a:endParaRPr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Allows users to search parts based on Part ID, Part Description, BOM and MPN</a:t>
            </a:r>
            <a:endParaRPr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Shows user the part details (Picture, ID, Description, BOM and MPN)</a:t>
            </a:r>
            <a:endParaRPr/>
          </a:p>
          <a:p>
            <a:pPr indent="-323850" lvl="1" marL="914400" rtl="0" algn="l">
              <a:spcBef>
                <a:spcPts val="1600"/>
              </a:spcBef>
              <a:spcAft>
                <a:spcPts val="1000"/>
              </a:spcAft>
              <a:buSzPts val="1500"/>
              <a:buChar char="○"/>
            </a:pPr>
            <a:r>
              <a:rPr lang="en"/>
              <a:t>QR scanning enables quick scan to find part</a:t>
            </a:r>
            <a:endParaRPr/>
          </a:p>
        </p:txBody>
      </p:sp>
      <p:pic>
        <p:nvPicPr>
          <p:cNvPr id="129" name="Google Shape;129;p16" title="Screen_Recording_20220105-100236_AppShee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248" y="738000"/>
            <a:ext cx="1853451" cy="41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