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PrimeVideo_1713635527122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1C9E15-6BBD-4FD9-AD2F-B301A1DDBB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Prime Video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2935D4-E465-425E-8D6B-20160ACA5C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4/23/2024 6:10:12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0" name="slide10">
            <a:extLst>
              <a:ext uri="{FF2B5EF4-FFF2-40B4-BE49-F238E27FC236}">
                <a16:creationId xmlns:a16="http://schemas.microsoft.com/office/drawing/2014/main" id="{469F16BF-1637-44BE-B1B9-2DE986E798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" id="11" name="slide11">
            <a:extLst>
              <a:ext uri="{FF2B5EF4-FFF2-40B4-BE49-F238E27FC236}">
                <a16:creationId xmlns:a16="http://schemas.microsoft.com/office/drawing/2014/main" id="{3A82DA5D-212E-4F70-9AA7-85FAAB626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hows by country" id="12" name="slide12">
            <a:extLst>
              <a:ext uri="{FF2B5EF4-FFF2-40B4-BE49-F238E27FC236}">
                <a16:creationId xmlns:a16="http://schemas.microsoft.com/office/drawing/2014/main" id="{D7E8ECE9-187E-4E7D-AB10-3E28268164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0" y="0"/>
            <a:ext cx="115507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86DD786C-3996-4B4F-A758-21E7006DF7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" y="0"/>
            <a:ext cx="1208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ating" id="2" name="slide2">
            <a:extLst>
              <a:ext uri="{FF2B5EF4-FFF2-40B4-BE49-F238E27FC236}">
                <a16:creationId xmlns:a16="http://schemas.microsoft.com/office/drawing/2014/main" id="{99BB1C89-1B20-4946-9BAB-9A9F61525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3" y="0"/>
            <a:ext cx="7498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Type" id="3" name="slide3">
            <a:extLst>
              <a:ext uri="{FF2B5EF4-FFF2-40B4-BE49-F238E27FC236}">
                <a16:creationId xmlns:a16="http://schemas.microsoft.com/office/drawing/2014/main" id="{A80EB368-361C-413D-994F-7445CAEB4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0"/>
            <a:ext cx="12192000" cy="6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release year and types" id="4" name="slide4">
            <a:extLst>
              <a:ext uri="{FF2B5EF4-FFF2-40B4-BE49-F238E27FC236}">
                <a16:creationId xmlns:a16="http://schemas.microsoft.com/office/drawing/2014/main" id="{95196A37-3AF5-4FDE-AB0D-2233D5CAA8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40"/>
            <a:ext cx="12192000" cy="66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5" name="slide5">
            <a:extLst>
              <a:ext uri="{FF2B5EF4-FFF2-40B4-BE49-F238E27FC236}">
                <a16:creationId xmlns:a16="http://schemas.microsoft.com/office/drawing/2014/main" id="{8711D0DD-135E-4911-A14F-55886DA9DC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3" y="0"/>
            <a:ext cx="1166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6" name="slide6">
            <a:extLst>
              <a:ext uri="{FF2B5EF4-FFF2-40B4-BE49-F238E27FC236}">
                <a16:creationId xmlns:a16="http://schemas.microsoft.com/office/drawing/2014/main" id="{DB2A0A25-CD89-4C5F-82EF-02B94ED112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" y="0"/>
            <a:ext cx="109458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t" id="7" name="slide7">
            <a:extLst>
              <a:ext uri="{FF2B5EF4-FFF2-40B4-BE49-F238E27FC236}">
                <a16:creationId xmlns:a16="http://schemas.microsoft.com/office/drawing/2014/main" id="{426803BE-52E5-483D-AF73-AEC93D2AF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8" name="slide8">
            <a:extLst>
              <a:ext uri="{FF2B5EF4-FFF2-40B4-BE49-F238E27FC236}">
                <a16:creationId xmlns:a16="http://schemas.microsoft.com/office/drawing/2014/main" id="{64C305BA-546B-402D-9E0C-3F6B654BB1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A1B235B8-CEE8-4F2D-9B3C-BF0DCA2D39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2024-04-23T06:10:14Z</dcterms:created>
  <dcterms:modified xsi:type="dcterms:W3CDTF">2024-04-23T06:10:14Z</dcterms:modified>
</cp:coreProperties>
</file>