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7" r:id="rId2"/>
    <p:sldId id="257" r:id="rId3"/>
    <p:sldId id="258" r:id="rId4"/>
    <p:sldId id="272" r:id="rId5"/>
    <p:sldId id="271" r:id="rId6"/>
    <p:sldId id="273" r:id="rId7"/>
    <p:sldId id="259" r:id="rId8"/>
    <p:sldId id="260" r:id="rId9"/>
    <p:sldId id="261" r:id="rId10"/>
    <p:sldId id="263" r:id="rId11"/>
    <p:sldId id="264" r:id="rId12"/>
    <p:sldId id="265" r:id="rId13"/>
    <p:sldId id="262" r:id="rId14"/>
    <p:sldId id="266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911"/>
    <a:srgbClr val="F4A506"/>
    <a:srgbClr val="E80E42"/>
    <a:srgbClr val="F698C0"/>
    <a:srgbClr val="1318E7"/>
    <a:srgbClr val="E1E119"/>
    <a:srgbClr val="29B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31083-81F6-4D4E-B0D4-932B752ACAF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1A4936-1AA6-4B3F-BF5E-D3381544085B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Transparency &amp; Collaboration</a:t>
          </a:r>
        </a:p>
      </dgm:t>
    </dgm:pt>
    <dgm:pt modelId="{120EE268-02B2-4203-866E-45E8D7E19FC0}" type="parTrans" cxnId="{FA62CD6F-F8DD-4D52-9924-A8A51327D6FD}">
      <dgm:prSet/>
      <dgm:spPr/>
      <dgm:t>
        <a:bodyPr/>
        <a:lstStyle/>
        <a:p>
          <a:endParaRPr lang="en-US"/>
        </a:p>
      </dgm:t>
    </dgm:pt>
    <dgm:pt modelId="{01C2DB23-3654-4F3D-8BB5-99BD39F1410E}" type="sibTrans" cxnId="{FA62CD6F-F8DD-4D52-9924-A8A51327D6FD}">
      <dgm:prSet/>
      <dgm:spPr/>
      <dgm:t>
        <a:bodyPr/>
        <a:lstStyle/>
        <a:p>
          <a:endParaRPr lang="en-US"/>
        </a:p>
      </dgm:t>
    </dgm:pt>
    <dgm:pt modelId="{C685849B-D381-4F48-942F-9812A1ED0D88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Unclear Priorities &amp; Goals</a:t>
          </a:r>
        </a:p>
      </dgm:t>
    </dgm:pt>
    <dgm:pt modelId="{CCEEDB35-150F-4F32-B49E-5FE9815C6435}" type="parTrans" cxnId="{20D73841-7B38-4B48-9BD4-47252C730FA9}">
      <dgm:prSet/>
      <dgm:spPr/>
      <dgm:t>
        <a:bodyPr/>
        <a:lstStyle/>
        <a:p>
          <a:endParaRPr lang="en-US"/>
        </a:p>
      </dgm:t>
    </dgm:pt>
    <dgm:pt modelId="{2A8A27B7-412D-45B1-BD64-C695BA755B3B}" type="sibTrans" cxnId="{20D73841-7B38-4B48-9BD4-47252C730FA9}">
      <dgm:prSet/>
      <dgm:spPr/>
      <dgm:t>
        <a:bodyPr/>
        <a:lstStyle/>
        <a:p>
          <a:endParaRPr lang="en-US"/>
        </a:p>
      </dgm:t>
    </dgm:pt>
    <dgm:pt modelId="{B47E8303-B601-43D4-BD56-CD98CB71BCF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 process for Adhoc Requests</a:t>
          </a:r>
        </a:p>
      </dgm:t>
    </dgm:pt>
    <dgm:pt modelId="{AA18AC66-CC9B-4D10-B829-FF6CEF2F376D}" type="parTrans" cxnId="{E7756E3D-924F-4D80-AF65-5CCA6B6BAC05}">
      <dgm:prSet/>
      <dgm:spPr/>
      <dgm:t>
        <a:bodyPr/>
        <a:lstStyle/>
        <a:p>
          <a:endParaRPr lang="en-US"/>
        </a:p>
      </dgm:t>
    </dgm:pt>
    <dgm:pt modelId="{8115CDF4-2C68-4CAE-AA20-4163D45E0481}" type="sibTrans" cxnId="{E7756E3D-924F-4D80-AF65-5CCA6B6BAC05}">
      <dgm:prSet/>
      <dgm:spPr/>
      <dgm:t>
        <a:bodyPr/>
        <a:lstStyle/>
        <a:p>
          <a:endParaRPr lang="en-US"/>
        </a:p>
      </dgm:t>
    </dgm:pt>
    <dgm:pt modelId="{861B6E90-3A32-4662-A868-275BD2F916E0}" type="pres">
      <dgm:prSet presAssocID="{A0131083-81F6-4D4E-B0D4-932B752ACAF8}" presName="outerComposite" presStyleCnt="0">
        <dgm:presLayoutVars>
          <dgm:chMax val="5"/>
          <dgm:dir/>
          <dgm:resizeHandles val="exact"/>
        </dgm:presLayoutVars>
      </dgm:prSet>
      <dgm:spPr/>
    </dgm:pt>
    <dgm:pt modelId="{31474437-3344-4B54-B17E-2D7224FAA3C1}" type="pres">
      <dgm:prSet presAssocID="{A0131083-81F6-4D4E-B0D4-932B752ACAF8}" presName="dummyMaxCanvas" presStyleCnt="0">
        <dgm:presLayoutVars/>
      </dgm:prSet>
      <dgm:spPr/>
    </dgm:pt>
    <dgm:pt modelId="{A0D721E7-DE59-4C1B-9DBC-A2C8A8DB473B}" type="pres">
      <dgm:prSet presAssocID="{A0131083-81F6-4D4E-B0D4-932B752ACAF8}" presName="ThreeNodes_1" presStyleLbl="node1" presStyleIdx="0" presStyleCnt="3">
        <dgm:presLayoutVars>
          <dgm:bulletEnabled val="1"/>
        </dgm:presLayoutVars>
      </dgm:prSet>
      <dgm:spPr/>
    </dgm:pt>
    <dgm:pt modelId="{87B8B4DC-E90D-4FCC-BB1F-BA4C88C98A06}" type="pres">
      <dgm:prSet presAssocID="{A0131083-81F6-4D4E-B0D4-932B752ACAF8}" presName="ThreeNodes_2" presStyleLbl="node1" presStyleIdx="1" presStyleCnt="3">
        <dgm:presLayoutVars>
          <dgm:bulletEnabled val="1"/>
        </dgm:presLayoutVars>
      </dgm:prSet>
      <dgm:spPr/>
    </dgm:pt>
    <dgm:pt modelId="{CBC3D47A-4366-4FF9-A652-E712D4F7D3D3}" type="pres">
      <dgm:prSet presAssocID="{A0131083-81F6-4D4E-B0D4-932B752ACAF8}" presName="ThreeNodes_3" presStyleLbl="node1" presStyleIdx="2" presStyleCnt="3">
        <dgm:presLayoutVars>
          <dgm:bulletEnabled val="1"/>
        </dgm:presLayoutVars>
      </dgm:prSet>
      <dgm:spPr/>
    </dgm:pt>
    <dgm:pt modelId="{91252DDC-2F45-4163-8A35-333E823D2B51}" type="pres">
      <dgm:prSet presAssocID="{A0131083-81F6-4D4E-B0D4-932B752ACAF8}" presName="ThreeConn_1-2" presStyleLbl="fgAccFollowNode1" presStyleIdx="0" presStyleCnt="2">
        <dgm:presLayoutVars>
          <dgm:bulletEnabled val="1"/>
        </dgm:presLayoutVars>
      </dgm:prSet>
      <dgm:spPr/>
    </dgm:pt>
    <dgm:pt modelId="{462D2D28-4470-4699-914C-5049C299FDE0}" type="pres">
      <dgm:prSet presAssocID="{A0131083-81F6-4D4E-B0D4-932B752ACAF8}" presName="ThreeConn_2-3" presStyleLbl="fgAccFollowNode1" presStyleIdx="1" presStyleCnt="2">
        <dgm:presLayoutVars>
          <dgm:bulletEnabled val="1"/>
        </dgm:presLayoutVars>
      </dgm:prSet>
      <dgm:spPr/>
    </dgm:pt>
    <dgm:pt modelId="{AB0F4ACD-9774-438A-9D94-333DC41EA01F}" type="pres">
      <dgm:prSet presAssocID="{A0131083-81F6-4D4E-B0D4-932B752ACAF8}" presName="ThreeNodes_1_text" presStyleLbl="node1" presStyleIdx="2" presStyleCnt="3">
        <dgm:presLayoutVars>
          <dgm:bulletEnabled val="1"/>
        </dgm:presLayoutVars>
      </dgm:prSet>
      <dgm:spPr/>
    </dgm:pt>
    <dgm:pt modelId="{7FA46D81-1438-4CB0-B9FA-DEE6D3B1615A}" type="pres">
      <dgm:prSet presAssocID="{A0131083-81F6-4D4E-B0D4-932B752ACAF8}" presName="ThreeNodes_2_text" presStyleLbl="node1" presStyleIdx="2" presStyleCnt="3">
        <dgm:presLayoutVars>
          <dgm:bulletEnabled val="1"/>
        </dgm:presLayoutVars>
      </dgm:prSet>
      <dgm:spPr/>
    </dgm:pt>
    <dgm:pt modelId="{B9F85039-E934-4453-ACCA-F7653D2DA344}" type="pres">
      <dgm:prSet presAssocID="{A0131083-81F6-4D4E-B0D4-932B752ACAF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0E97B0F-AC1B-431D-BC0C-5FA23A83274F}" type="presOf" srcId="{C685849B-D381-4F48-942F-9812A1ED0D88}" destId="{7FA46D81-1438-4CB0-B9FA-DEE6D3B1615A}" srcOrd="1" destOrd="0" presId="urn:microsoft.com/office/officeart/2005/8/layout/vProcess5"/>
    <dgm:cxn modelId="{DC362914-0B90-46FF-87E7-143AA47876A2}" type="presOf" srcId="{4F1A4936-1AA6-4B3F-BF5E-D3381544085B}" destId="{AB0F4ACD-9774-438A-9D94-333DC41EA01F}" srcOrd="1" destOrd="0" presId="urn:microsoft.com/office/officeart/2005/8/layout/vProcess5"/>
    <dgm:cxn modelId="{9A790A18-458B-446B-9A01-4DD26D4918A3}" type="presOf" srcId="{4F1A4936-1AA6-4B3F-BF5E-D3381544085B}" destId="{A0D721E7-DE59-4C1B-9DBC-A2C8A8DB473B}" srcOrd="0" destOrd="0" presId="urn:microsoft.com/office/officeart/2005/8/layout/vProcess5"/>
    <dgm:cxn modelId="{2E9A0228-C7E5-4AF3-A7FA-C24D8B368A97}" type="presOf" srcId="{01C2DB23-3654-4F3D-8BB5-99BD39F1410E}" destId="{91252DDC-2F45-4163-8A35-333E823D2B51}" srcOrd="0" destOrd="0" presId="urn:microsoft.com/office/officeart/2005/8/layout/vProcess5"/>
    <dgm:cxn modelId="{033D7F2F-AC48-4B2C-A0C8-E48FFECD38EE}" type="presOf" srcId="{B47E8303-B601-43D4-BD56-CD98CB71BCFC}" destId="{CBC3D47A-4366-4FF9-A652-E712D4F7D3D3}" srcOrd="0" destOrd="0" presId="urn:microsoft.com/office/officeart/2005/8/layout/vProcess5"/>
    <dgm:cxn modelId="{E7756E3D-924F-4D80-AF65-5CCA6B6BAC05}" srcId="{A0131083-81F6-4D4E-B0D4-932B752ACAF8}" destId="{B47E8303-B601-43D4-BD56-CD98CB71BCFC}" srcOrd="2" destOrd="0" parTransId="{AA18AC66-CC9B-4D10-B829-FF6CEF2F376D}" sibTransId="{8115CDF4-2C68-4CAE-AA20-4163D45E0481}"/>
    <dgm:cxn modelId="{20D73841-7B38-4B48-9BD4-47252C730FA9}" srcId="{A0131083-81F6-4D4E-B0D4-932B752ACAF8}" destId="{C685849B-D381-4F48-942F-9812A1ED0D88}" srcOrd="1" destOrd="0" parTransId="{CCEEDB35-150F-4F32-B49E-5FE9815C6435}" sibTransId="{2A8A27B7-412D-45B1-BD64-C695BA755B3B}"/>
    <dgm:cxn modelId="{A2B5B643-AE9E-4651-8EFC-122214FEAFF2}" type="presOf" srcId="{C685849B-D381-4F48-942F-9812A1ED0D88}" destId="{87B8B4DC-E90D-4FCC-BB1F-BA4C88C98A06}" srcOrd="0" destOrd="0" presId="urn:microsoft.com/office/officeart/2005/8/layout/vProcess5"/>
    <dgm:cxn modelId="{500EF863-A48D-4E7E-BF16-0487A23C6335}" type="presOf" srcId="{A0131083-81F6-4D4E-B0D4-932B752ACAF8}" destId="{861B6E90-3A32-4662-A868-275BD2F916E0}" srcOrd="0" destOrd="0" presId="urn:microsoft.com/office/officeart/2005/8/layout/vProcess5"/>
    <dgm:cxn modelId="{FA62CD6F-F8DD-4D52-9924-A8A51327D6FD}" srcId="{A0131083-81F6-4D4E-B0D4-932B752ACAF8}" destId="{4F1A4936-1AA6-4B3F-BF5E-D3381544085B}" srcOrd="0" destOrd="0" parTransId="{120EE268-02B2-4203-866E-45E8D7E19FC0}" sibTransId="{01C2DB23-3654-4F3D-8BB5-99BD39F1410E}"/>
    <dgm:cxn modelId="{97F99583-D05F-45F8-83FF-CE94A186A543}" type="presOf" srcId="{B47E8303-B601-43D4-BD56-CD98CB71BCFC}" destId="{B9F85039-E934-4453-ACCA-F7653D2DA344}" srcOrd="1" destOrd="0" presId="urn:microsoft.com/office/officeart/2005/8/layout/vProcess5"/>
    <dgm:cxn modelId="{59E4F8CD-BCC2-4ECE-8B9D-873C41522281}" type="presOf" srcId="{2A8A27B7-412D-45B1-BD64-C695BA755B3B}" destId="{462D2D28-4470-4699-914C-5049C299FDE0}" srcOrd="0" destOrd="0" presId="urn:microsoft.com/office/officeart/2005/8/layout/vProcess5"/>
    <dgm:cxn modelId="{F5041B57-D9B1-41F6-83B6-C00ED498D308}" type="presParOf" srcId="{861B6E90-3A32-4662-A868-275BD2F916E0}" destId="{31474437-3344-4B54-B17E-2D7224FAA3C1}" srcOrd="0" destOrd="0" presId="urn:microsoft.com/office/officeart/2005/8/layout/vProcess5"/>
    <dgm:cxn modelId="{B23CCB0C-BB1A-4EBE-BA09-8629DE4E255B}" type="presParOf" srcId="{861B6E90-3A32-4662-A868-275BD2F916E0}" destId="{A0D721E7-DE59-4C1B-9DBC-A2C8A8DB473B}" srcOrd="1" destOrd="0" presId="urn:microsoft.com/office/officeart/2005/8/layout/vProcess5"/>
    <dgm:cxn modelId="{6536D5B0-E0C2-44DA-ADD3-E87C929C17AE}" type="presParOf" srcId="{861B6E90-3A32-4662-A868-275BD2F916E0}" destId="{87B8B4DC-E90D-4FCC-BB1F-BA4C88C98A06}" srcOrd="2" destOrd="0" presId="urn:microsoft.com/office/officeart/2005/8/layout/vProcess5"/>
    <dgm:cxn modelId="{BB3D4D1E-EA09-466E-9E92-6ECEE8DB3BFF}" type="presParOf" srcId="{861B6E90-3A32-4662-A868-275BD2F916E0}" destId="{CBC3D47A-4366-4FF9-A652-E712D4F7D3D3}" srcOrd="3" destOrd="0" presId="urn:microsoft.com/office/officeart/2005/8/layout/vProcess5"/>
    <dgm:cxn modelId="{3E498CCE-01D8-46DB-9C9D-05862325C2E6}" type="presParOf" srcId="{861B6E90-3A32-4662-A868-275BD2F916E0}" destId="{91252DDC-2F45-4163-8A35-333E823D2B51}" srcOrd="4" destOrd="0" presId="urn:microsoft.com/office/officeart/2005/8/layout/vProcess5"/>
    <dgm:cxn modelId="{F192D016-2537-45F4-80B7-5E838A90E45E}" type="presParOf" srcId="{861B6E90-3A32-4662-A868-275BD2F916E0}" destId="{462D2D28-4470-4699-914C-5049C299FDE0}" srcOrd="5" destOrd="0" presId="urn:microsoft.com/office/officeart/2005/8/layout/vProcess5"/>
    <dgm:cxn modelId="{EA333F9F-AE8D-4B4C-8A90-7F3607D6FBCD}" type="presParOf" srcId="{861B6E90-3A32-4662-A868-275BD2F916E0}" destId="{AB0F4ACD-9774-438A-9D94-333DC41EA01F}" srcOrd="6" destOrd="0" presId="urn:microsoft.com/office/officeart/2005/8/layout/vProcess5"/>
    <dgm:cxn modelId="{AB061839-37C5-4E03-8C6C-B257A7BAEAF7}" type="presParOf" srcId="{861B6E90-3A32-4662-A868-275BD2F916E0}" destId="{7FA46D81-1438-4CB0-B9FA-DEE6D3B1615A}" srcOrd="7" destOrd="0" presId="urn:microsoft.com/office/officeart/2005/8/layout/vProcess5"/>
    <dgm:cxn modelId="{89C2A574-6175-455B-9720-527C6CE4B686}" type="presParOf" srcId="{861B6E90-3A32-4662-A868-275BD2F916E0}" destId="{B9F85039-E934-4453-ACCA-F7653D2DA34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0E6861-03FC-4C27-BF4C-239F0123287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8C0A2-0CD3-41CD-873A-07DDE1A317A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Offers Freedom of Implementation</a:t>
          </a:r>
        </a:p>
      </dgm:t>
    </dgm:pt>
    <dgm:pt modelId="{A7626046-6A5D-445F-9496-577BBB25C8A9}" type="parTrans" cxnId="{D1E9595E-96EB-4734-AAFB-71284B90FA59}">
      <dgm:prSet/>
      <dgm:spPr/>
      <dgm:t>
        <a:bodyPr/>
        <a:lstStyle/>
        <a:p>
          <a:endParaRPr lang="en-US"/>
        </a:p>
      </dgm:t>
    </dgm:pt>
    <dgm:pt modelId="{2A2B30AA-3FE6-4E13-9ABB-D46A259A9DB3}" type="sibTrans" cxnId="{D1E9595E-96EB-4734-AAFB-71284B90FA59}">
      <dgm:prSet/>
      <dgm:spPr/>
      <dgm:t>
        <a:bodyPr/>
        <a:lstStyle/>
        <a:p>
          <a:endParaRPr lang="en-US"/>
        </a:p>
      </dgm:t>
    </dgm:pt>
    <dgm:pt modelId="{8AEE4CB6-CF83-4B4E-A3AF-AB993D596A11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Easy to learn &amp; use</a:t>
          </a:r>
        </a:p>
      </dgm:t>
    </dgm:pt>
    <dgm:pt modelId="{FA8DAD7A-92C5-46E6-A472-DC972A70BA55}" type="parTrans" cxnId="{374A5339-6A4D-4309-8CEF-8665A330C3D2}">
      <dgm:prSet/>
      <dgm:spPr/>
      <dgm:t>
        <a:bodyPr/>
        <a:lstStyle/>
        <a:p>
          <a:endParaRPr lang="en-US"/>
        </a:p>
      </dgm:t>
    </dgm:pt>
    <dgm:pt modelId="{CBFE7925-D02A-4DC7-8A4F-BB2B40B853F6}" type="sibTrans" cxnId="{374A5339-6A4D-4309-8CEF-8665A330C3D2}">
      <dgm:prSet/>
      <dgm:spPr/>
      <dgm:t>
        <a:bodyPr/>
        <a:lstStyle/>
        <a:p>
          <a:endParaRPr lang="en-US"/>
        </a:p>
      </dgm:t>
    </dgm:pt>
    <dgm:pt modelId="{A0A26F7F-C05E-445C-834B-F1B1D6DB9DC3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Scrum embrace the change</a:t>
          </a:r>
        </a:p>
      </dgm:t>
    </dgm:pt>
    <dgm:pt modelId="{DDDBA6AE-A707-4526-8DD4-7F5AFA5A9A9B}" type="parTrans" cxnId="{8EC7E16A-4FD6-418E-8969-7010BBA82814}">
      <dgm:prSet/>
      <dgm:spPr/>
      <dgm:t>
        <a:bodyPr/>
        <a:lstStyle/>
        <a:p>
          <a:endParaRPr lang="en-US"/>
        </a:p>
      </dgm:t>
    </dgm:pt>
    <dgm:pt modelId="{389D282E-D307-4B4B-A5BC-2B8E349ED865}" type="sibTrans" cxnId="{8EC7E16A-4FD6-418E-8969-7010BBA82814}">
      <dgm:prSet/>
      <dgm:spPr/>
      <dgm:t>
        <a:bodyPr/>
        <a:lstStyle/>
        <a:p>
          <a:endParaRPr lang="en-US"/>
        </a:p>
      </dgm:t>
    </dgm:pt>
    <dgm:pt modelId="{B3036628-D094-4338-B37D-74C404DD2809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reduces the risk building the product by increments</a:t>
          </a:r>
        </a:p>
      </dgm:t>
    </dgm:pt>
    <dgm:pt modelId="{0301003A-129B-4CF0-B5F5-91584151EA6F}" type="parTrans" cxnId="{0B3E785E-4278-4F2E-BA1A-88CA9D63D750}">
      <dgm:prSet/>
      <dgm:spPr/>
      <dgm:t>
        <a:bodyPr/>
        <a:lstStyle/>
        <a:p>
          <a:endParaRPr lang="en-US"/>
        </a:p>
      </dgm:t>
    </dgm:pt>
    <dgm:pt modelId="{D8F60CB5-ADEE-46A0-8BEF-2E49B3927AEF}" type="sibTrans" cxnId="{0B3E785E-4278-4F2E-BA1A-88CA9D63D750}">
      <dgm:prSet/>
      <dgm:spPr/>
      <dgm:t>
        <a:bodyPr/>
        <a:lstStyle/>
        <a:p>
          <a:endParaRPr lang="en-US"/>
        </a:p>
      </dgm:t>
    </dgm:pt>
    <dgm:pt modelId="{293DB5B0-F63A-4E03-9000-7C2589E27DF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continuous improvement</a:t>
          </a:r>
        </a:p>
      </dgm:t>
    </dgm:pt>
    <dgm:pt modelId="{0E7F4A0D-EF4E-4179-9E42-747C0913DDED}" type="parTrans" cxnId="{11D1B45B-C15D-43CC-9CFA-857A711CAF5B}">
      <dgm:prSet/>
      <dgm:spPr/>
      <dgm:t>
        <a:bodyPr/>
        <a:lstStyle/>
        <a:p>
          <a:endParaRPr lang="en-US"/>
        </a:p>
      </dgm:t>
    </dgm:pt>
    <dgm:pt modelId="{F98F5BA4-AFFE-4EF6-9BB8-D0986D4BF0FA}" type="sibTrans" cxnId="{11D1B45B-C15D-43CC-9CFA-857A711CAF5B}">
      <dgm:prSet/>
      <dgm:spPr/>
      <dgm:t>
        <a:bodyPr/>
        <a:lstStyle/>
        <a:p>
          <a:endParaRPr lang="en-US"/>
        </a:p>
      </dgm:t>
    </dgm:pt>
    <dgm:pt modelId="{FD728B7B-EB35-44A8-B21A-EC523C2FB1C9}" type="pres">
      <dgm:prSet presAssocID="{9A0E6861-03FC-4C27-BF4C-239F0123287B}" presName="diagram" presStyleCnt="0">
        <dgm:presLayoutVars>
          <dgm:dir/>
          <dgm:resizeHandles val="exact"/>
        </dgm:presLayoutVars>
      </dgm:prSet>
      <dgm:spPr/>
    </dgm:pt>
    <dgm:pt modelId="{57DBE230-4FED-4500-A817-8F1927AD2FFD}" type="pres">
      <dgm:prSet presAssocID="{8A38C0A2-0CD3-41CD-873A-07DDE1A317A4}" presName="node" presStyleLbl="node1" presStyleIdx="0" presStyleCnt="5">
        <dgm:presLayoutVars>
          <dgm:bulletEnabled val="1"/>
        </dgm:presLayoutVars>
      </dgm:prSet>
      <dgm:spPr/>
    </dgm:pt>
    <dgm:pt modelId="{A4202C06-4FBE-4654-80B0-58F807EA483D}" type="pres">
      <dgm:prSet presAssocID="{2A2B30AA-3FE6-4E13-9ABB-D46A259A9DB3}" presName="sibTrans" presStyleCnt="0"/>
      <dgm:spPr/>
    </dgm:pt>
    <dgm:pt modelId="{5FBCA590-6C3A-4D58-8EDD-1DBF51DC6702}" type="pres">
      <dgm:prSet presAssocID="{8AEE4CB6-CF83-4B4E-A3AF-AB993D596A11}" presName="node" presStyleLbl="node1" presStyleIdx="1" presStyleCnt="5">
        <dgm:presLayoutVars>
          <dgm:bulletEnabled val="1"/>
        </dgm:presLayoutVars>
      </dgm:prSet>
      <dgm:spPr/>
    </dgm:pt>
    <dgm:pt modelId="{4CE5FD4C-8ADF-4853-BBA6-2315926D59CE}" type="pres">
      <dgm:prSet presAssocID="{CBFE7925-D02A-4DC7-8A4F-BB2B40B853F6}" presName="sibTrans" presStyleCnt="0"/>
      <dgm:spPr/>
    </dgm:pt>
    <dgm:pt modelId="{0038A716-2A35-49E2-96CE-3077A8925896}" type="pres">
      <dgm:prSet presAssocID="{A0A26F7F-C05E-445C-834B-F1B1D6DB9DC3}" presName="node" presStyleLbl="node1" presStyleIdx="2" presStyleCnt="5">
        <dgm:presLayoutVars>
          <dgm:bulletEnabled val="1"/>
        </dgm:presLayoutVars>
      </dgm:prSet>
      <dgm:spPr/>
    </dgm:pt>
    <dgm:pt modelId="{6F70FD12-83FF-44B2-940E-80829AAF753A}" type="pres">
      <dgm:prSet presAssocID="{389D282E-D307-4B4B-A5BC-2B8E349ED865}" presName="sibTrans" presStyleCnt="0"/>
      <dgm:spPr/>
    </dgm:pt>
    <dgm:pt modelId="{F2A2E8DF-69CA-4C4A-9CA0-403E5EB5A046}" type="pres">
      <dgm:prSet presAssocID="{B3036628-D094-4338-B37D-74C404DD2809}" presName="node" presStyleLbl="node1" presStyleIdx="3" presStyleCnt="5">
        <dgm:presLayoutVars>
          <dgm:bulletEnabled val="1"/>
        </dgm:presLayoutVars>
      </dgm:prSet>
      <dgm:spPr/>
    </dgm:pt>
    <dgm:pt modelId="{98A255B9-619B-47DC-A19A-718301BD438A}" type="pres">
      <dgm:prSet presAssocID="{D8F60CB5-ADEE-46A0-8BEF-2E49B3927AEF}" presName="sibTrans" presStyleCnt="0"/>
      <dgm:spPr/>
    </dgm:pt>
    <dgm:pt modelId="{46FFBC8B-EB25-42A0-815C-49F13E8784F2}" type="pres">
      <dgm:prSet presAssocID="{293DB5B0-F63A-4E03-9000-7C2589E27DF7}" presName="node" presStyleLbl="node1" presStyleIdx="4" presStyleCnt="5">
        <dgm:presLayoutVars>
          <dgm:bulletEnabled val="1"/>
        </dgm:presLayoutVars>
      </dgm:prSet>
      <dgm:spPr/>
    </dgm:pt>
  </dgm:ptLst>
  <dgm:cxnLst>
    <dgm:cxn modelId="{DFBF3419-F456-4AFE-8FE1-0F139FD005ED}" type="presOf" srcId="{8A38C0A2-0CD3-41CD-873A-07DDE1A317A4}" destId="{57DBE230-4FED-4500-A817-8F1927AD2FFD}" srcOrd="0" destOrd="0" presId="urn:microsoft.com/office/officeart/2005/8/layout/default"/>
    <dgm:cxn modelId="{CE232732-197A-4C3F-9510-99AAA1757920}" type="presOf" srcId="{A0A26F7F-C05E-445C-834B-F1B1D6DB9DC3}" destId="{0038A716-2A35-49E2-96CE-3077A8925896}" srcOrd="0" destOrd="0" presId="urn:microsoft.com/office/officeart/2005/8/layout/default"/>
    <dgm:cxn modelId="{374A5339-6A4D-4309-8CEF-8665A330C3D2}" srcId="{9A0E6861-03FC-4C27-BF4C-239F0123287B}" destId="{8AEE4CB6-CF83-4B4E-A3AF-AB993D596A11}" srcOrd="1" destOrd="0" parTransId="{FA8DAD7A-92C5-46E6-A472-DC972A70BA55}" sibTransId="{CBFE7925-D02A-4DC7-8A4F-BB2B40B853F6}"/>
    <dgm:cxn modelId="{11D1B45B-C15D-43CC-9CFA-857A711CAF5B}" srcId="{9A0E6861-03FC-4C27-BF4C-239F0123287B}" destId="{293DB5B0-F63A-4E03-9000-7C2589E27DF7}" srcOrd="4" destOrd="0" parTransId="{0E7F4A0D-EF4E-4179-9E42-747C0913DDED}" sibTransId="{F98F5BA4-AFFE-4EF6-9BB8-D0986D4BF0FA}"/>
    <dgm:cxn modelId="{0B3E785E-4278-4F2E-BA1A-88CA9D63D750}" srcId="{9A0E6861-03FC-4C27-BF4C-239F0123287B}" destId="{B3036628-D094-4338-B37D-74C404DD2809}" srcOrd="3" destOrd="0" parTransId="{0301003A-129B-4CF0-B5F5-91584151EA6F}" sibTransId="{D8F60CB5-ADEE-46A0-8BEF-2E49B3927AEF}"/>
    <dgm:cxn modelId="{D1E9595E-96EB-4734-AAFB-71284B90FA59}" srcId="{9A0E6861-03FC-4C27-BF4C-239F0123287B}" destId="{8A38C0A2-0CD3-41CD-873A-07DDE1A317A4}" srcOrd="0" destOrd="0" parTransId="{A7626046-6A5D-445F-9496-577BBB25C8A9}" sibTransId="{2A2B30AA-3FE6-4E13-9ABB-D46A259A9DB3}"/>
    <dgm:cxn modelId="{8EC7E16A-4FD6-418E-8969-7010BBA82814}" srcId="{9A0E6861-03FC-4C27-BF4C-239F0123287B}" destId="{A0A26F7F-C05E-445C-834B-F1B1D6DB9DC3}" srcOrd="2" destOrd="0" parTransId="{DDDBA6AE-A707-4526-8DD4-7F5AFA5A9A9B}" sibTransId="{389D282E-D307-4B4B-A5BC-2B8E349ED865}"/>
    <dgm:cxn modelId="{B197E2A8-D539-4094-91E1-5FDBB22024A0}" type="presOf" srcId="{293DB5B0-F63A-4E03-9000-7C2589E27DF7}" destId="{46FFBC8B-EB25-42A0-815C-49F13E8784F2}" srcOrd="0" destOrd="0" presId="urn:microsoft.com/office/officeart/2005/8/layout/default"/>
    <dgm:cxn modelId="{FA04EBC3-1E23-4F6B-9AEE-A570FCBF5E48}" type="presOf" srcId="{8AEE4CB6-CF83-4B4E-A3AF-AB993D596A11}" destId="{5FBCA590-6C3A-4D58-8EDD-1DBF51DC6702}" srcOrd="0" destOrd="0" presId="urn:microsoft.com/office/officeart/2005/8/layout/default"/>
    <dgm:cxn modelId="{195F13D0-4F78-4311-8756-74DD491936A3}" type="presOf" srcId="{B3036628-D094-4338-B37D-74C404DD2809}" destId="{F2A2E8DF-69CA-4C4A-9CA0-403E5EB5A046}" srcOrd="0" destOrd="0" presId="urn:microsoft.com/office/officeart/2005/8/layout/default"/>
    <dgm:cxn modelId="{385D2BE2-8740-4B9A-BFAA-6C4294B5F263}" type="presOf" srcId="{9A0E6861-03FC-4C27-BF4C-239F0123287B}" destId="{FD728B7B-EB35-44A8-B21A-EC523C2FB1C9}" srcOrd="0" destOrd="0" presId="urn:microsoft.com/office/officeart/2005/8/layout/default"/>
    <dgm:cxn modelId="{E7E8C4B8-F6EB-425A-9C16-9486900EF848}" type="presParOf" srcId="{FD728B7B-EB35-44A8-B21A-EC523C2FB1C9}" destId="{57DBE230-4FED-4500-A817-8F1927AD2FFD}" srcOrd="0" destOrd="0" presId="urn:microsoft.com/office/officeart/2005/8/layout/default"/>
    <dgm:cxn modelId="{D77BD96F-0372-4CD6-9316-150F44F43833}" type="presParOf" srcId="{FD728B7B-EB35-44A8-B21A-EC523C2FB1C9}" destId="{A4202C06-4FBE-4654-80B0-58F807EA483D}" srcOrd="1" destOrd="0" presId="urn:microsoft.com/office/officeart/2005/8/layout/default"/>
    <dgm:cxn modelId="{DE31C84B-53DA-443B-A4D9-370902FE2B99}" type="presParOf" srcId="{FD728B7B-EB35-44A8-B21A-EC523C2FB1C9}" destId="{5FBCA590-6C3A-4D58-8EDD-1DBF51DC6702}" srcOrd="2" destOrd="0" presId="urn:microsoft.com/office/officeart/2005/8/layout/default"/>
    <dgm:cxn modelId="{02D52CEA-24A9-4803-9D8A-8A2253065967}" type="presParOf" srcId="{FD728B7B-EB35-44A8-B21A-EC523C2FB1C9}" destId="{4CE5FD4C-8ADF-4853-BBA6-2315926D59CE}" srcOrd="3" destOrd="0" presId="urn:microsoft.com/office/officeart/2005/8/layout/default"/>
    <dgm:cxn modelId="{D804DC0C-0E13-4273-8377-611CDBCBE828}" type="presParOf" srcId="{FD728B7B-EB35-44A8-B21A-EC523C2FB1C9}" destId="{0038A716-2A35-49E2-96CE-3077A8925896}" srcOrd="4" destOrd="0" presId="urn:microsoft.com/office/officeart/2005/8/layout/default"/>
    <dgm:cxn modelId="{165D2EF6-FE2E-48FF-8F64-0E9484136263}" type="presParOf" srcId="{FD728B7B-EB35-44A8-B21A-EC523C2FB1C9}" destId="{6F70FD12-83FF-44B2-940E-80829AAF753A}" srcOrd="5" destOrd="0" presId="urn:microsoft.com/office/officeart/2005/8/layout/default"/>
    <dgm:cxn modelId="{68797A7F-1363-4667-A7E3-9A3133AFBB40}" type="presParOf" srcId="{FD728B7B-EB35-44A8-B21A-EC523C2FB1C9}" destId="{F2A2E8DF-69CA-4C4A-9CA0-403E5EB5A046}" srcOrd="6" destOrd="0" presId="urn:microsoft.com/office/officeart/2005/8/layout/default"/>
    <dgm:cxn modelId="{BA431A9E-C723-4E43-B9EE-EC93FB9399BB}" type="presParOf" srcId="{FD728B7B-EB35-44A8-B21A-EC523C2FB1C9}" destId="{98A255B9-619B-47DC-A19A-718301BD438A}" srcOrd="7" destOrd="0" presId="urn:microsoft.com/office/officeart/2005/8/layout/default"/>
    <dgm:cxn modelId="{5E25B376-AFD3-4D2D-9A09-773E5B64200D}" type="presParOf" srcId="{FD728B7B-EB35-44A8-B21A-EC523C2FB1C9}" destId="{46FFBC8B-EB25-42A0-815C-49F13E8784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B91BA-3CD7-444C-A9DE-AF81736F818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D839914-124A-4967-BD04-2174E6DAECA2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Sprint Planning</a:t>
          </a:r>
        </a:p>
      </dgm:t>
    </dgm:pt>
    <dgm:pt modelId="{F4EBC352-58FE-4440-B684-F29983EC8BF2}" type="parTrans" cxnId="{E600CEF8-FA02-4B56-8334-E83B80C542B4}">
      <dgm:prSet/>
      <dgm:spPr/>
      <dgm:t>
        <a:bodyPr/>
        <a:lstStyle/>
        <a:p>
          <a:endParaRPr lang="en-US"/>
        </a:p>
      </dgm:t>
    </dgm:pt>
    <dgm:pt modelId="{8CAFBC34-D3F1-4480-8D5F-D04438DD4719}" type="sibTrans" cxnId="{E600CEF8-FA02-4B56-8334-E83B80C542B4}">
      <dgm:prSet/>
      <dgm:spPr/>
      <dgm:t>
        <a:bodyPr/>
        <a:lstStyle/>
        <a:p>
          <a:endParaRPr lang="en-US"/>
        </a:p>
      </dgm:t>
    </dgm:pt>
    <dgm:pt modelId="{9648E137-B3B1-47B0-844E-12C8F7462FBE}">
      <dgm:prSet phldrT="[Text]"/>
      <dgm:spPr>
        <a:solidFill>
          <a:srgbClr val="EEE911"/>
        </a:solidFill>
      </dgm:spPr>
      <dgm:t>
        <a:bodyPr/>
        <a:lstStyle/>
        <a:p>
          <a:r>
            <a:rPr lang="en-US" dirty="0"/>
            <a:t>Daily Standup Meetings</a:t>
          </a:r>
        </a:p>
      </dgm:t>
    </dgm:pt>
    <dgm:pt modelId="{DDC7A4A7-60A3-4F55-B5BA-6BA59C22EB26}" type="parTrans" cxnId="{040A1490-7CC2-4C3D-9900-638E07166A7C}">
      <dgm:prSet/>
      <dgm:spPr/>
      <dgm:t>
        <a:bodyPr/>
        <a:lstStyle/>
        <a:p>
          <a:endParaRPr lang="en-US"/>
        </a:p>
      </dgm:t>
    </dgm:pt>
    <dgm:pt modelId="{6F505822-875E-4F90-AA0E-01819C4D516A}" type="sibTrans" cxnId="{040A1490-7CC2-4C3D-9900-638E07166A7C}">
      <dgm:prSet/>
      <dgm:spPr/>
      <dgm:t>
        <a:bodyPr/>
        <a:lstStyle/>
        <a:p>
          <a:endParaRPr lang="en-US"/>
        </a:p>
      </dgm:t>
    </dgm:pt>
    <dgm:pt modelId="{A5E017FC-591F-4945-8161-03097D53E619}">
      <dgm:prSet phldrT="[Text]"/>
      <dgm:spPr>
        <a:solidFill>
          <a:srgbClr val="F4A506"/>
        </a:solidFill>
      </dgm:spPr>
      <dgm:t>
        <a:bodyPr/>
        <a:lstStyle/>
        <a:p>
          <a:r>
            <a:rPr lang="en-US" dirty="0"/>
            <a:t>Sprint Retrospection</a:t>
          </a:r>
        </a:p>
      </dgm:t>
    </dgm:pt>
    <dgm:pt modelId="{E97B3FCD-D525-4FE1-AEF6-C4971F7F5126}" type="parTrans" cxnId="{245E1CDE-40EA-4C13-9A32-F87A90FA1879}">
      <dgm:prSet/>
      <dgm:spPr/>
      <dgm:t>
        <a:bodyPr/>
        <a:lstStyle/>
        <a:p>
          <a:endParaRPr lang="en-US"/>
        </a:p>
      </dgm:t>
    </dgm:pt>
    <dgm:pt modelId="{CCBC7D33-A0EC-4A2F-9EDD-87D220C1D3BE}" type="sibTrans" cxnId="{245E1CDE-40EA-4C13-9A32-F87A90FA1879}">
      <dgm:prSet/>
      <dgm:spPr/>
      <dgm:t>
        <a:bodyPr/>
        <a:lstStyle/>
        <a:p>
          <a:endParaRPr lang="en-US"/>
        </a:p>
      </dgm:t>
    </dgm:pt>
    <dgm:pt modelId="{AC77DD32-2FDB-4FD0-9369-DC15C07AE8E5}" type="pres">
      <dgm:prSet presAssocID="{862B91BA-3CD7-444C-A9DE-AF81736F8182}" presName="CompostProcess" presStyleCnt="0">
        <dgm:presLayoutVars>
          <dgm:dir/>
          <dgm:resizeHandles val="exact"/>
        </dgm:presLayoutVars>
      </dgm:prSet>
      <dgm:spPr/>
    </dgm:pt>
    <dgm:pt modelId="{8374FBC4-7AA1-4531-A807-CB3C415F90A4}" type="pres">
      <dgm:prSet presAssocID="{862B91BA-3CD7-444C-A9DE-AF81736F8182}" presName="arrow" presStyleLbl="bgShp" presStyleIdx="0" presStyleCnt="1"/>
      <dgm:spPr/>
    </dgm:pt>
    <dgm:pt modelId="{9160E917-7213-483E-81BE-0A6881037935}" type="pres">
      <dgm:prSet presAssocID="{862B91BA-3CD7-444C-A9DE-AF81736F8182}" presName="linearProcess" presStyleCnt="0"/>
      <dgm:spPr/>
    </dgm:pt>
    <dgm:pt modelId="{F5D8F974-83D6-4523-8B0F-CDCEEBD21CB8}" type="pres">
      <dgm:prSet presAssocID="{ED839914-124A-4967-BD04-2174E6DAECA2}" presName="textNode" presStyleLbl="node1" presStyleIdx="0" presStyleCnt="3">
        <dgm:presLayoutVars>
          <dgm:bulletEnabled val="1"/>
        </dgm:presLayoutVars>
      </dgm:prSet>
      <dgm:spPr/>
    </dgm:pt>
    <dgm:pt modelId="{AA19A566-20CB-45AA-A976-2737BECC16A7}" type="pres">
      <dgm:prSet presAssocID="{8CAFBC34-D3F1-4480-8D5F-D04438DD4719}" presName="sibTrans" presStyleCnt="0"/>
      <dgm:spPr/>
    </dgm:pt>
    <dgm:pt modelId="{9F222671-0773-41D1-BAEC-CB9DC934A1A5}" type="pres">
      <dgm:prSet presAssocID="{9648E137-B3B1-47B0-844E-12C8F7462FBE}" presName="textNode" presStyleLbl="node1" presStyleIdx="1" presStyleCnt="3">
        <dgm:presLayoutVars>
          <dgm:bulletEnabled val="1"/>
        </dgm:presLayoutVars>
      </dgm:prSet>
      <dgm:spPr/>
    </dgm:pt>
    <dgm:pt modelId="{3FDDAA78-23E3-41A2-911A-EFEA01634F7C}" type="pres">
      <dgm:prSet presAssocID="{6F505822-875E-4F90-AA0E-01819C4D516A}" presName="sibTrans" presStyleCnt="0"/>
      <dgm:spPr/>
    </dgm:pt>
    <dgm:pt modelId="{92CDECDA-B202-449E-BFA5-C657F63C122E}" type="pres">
      <dgm:prSet presAssocID="{A5E017FC-591F-4945-8161-03097D53E61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DD03240-ED12-4108-8879-C9FF8A90B895}" type="presOf" srcId="{A5E017FC-591F-4945-8161-03097D53E619}" destId="{92CDECDA-B202-449E-BFA5-C657F63C122E}" srcOrd="0" destOrd="0" presId="urn:microsoft.com/office/officeart/2005/8/layout/hProcess9"/>
    <dgm:cxn modelId="{1D583358-A0E3-4501-BAEB-E33E13ECFF30}" type="presOf" srcId="{862B91BA-3CD7-444C-A9DE-AF81736F8182}" destId="{AC77DD32-2FDB-4FD0-9369-DC15C07AE8E5}" srcOrd="0" destOrd="0" presId="urn:microsoft.com/office/officeart/2005/8/layout/hProcess9"/>
    <dgm:cxn modelId="{7503C759-E627-4A85-88C2-4ABE84B727C2}" type="presOf" srcId="{9648E137-B3B1-47B0-844E-12C8F7462FBE}" destId="{9F222671-0773-41D1-BAEC-CB9DC934A1A5}" srcOrd="0" destOrd="0" presId="urn:microsoft.com/office/officeart/2005/8/layout/hProcess9"/>
    <dgm:cxn modelId="{90C1688F-9C79-483F-AC05-B829EDDC4175}" type="presOf" srcId="{ED839914-124A-4967-BD04-2174E6DAECA2}" destId="{F5D8F974-83D6-4523-8B0F-CDCEEBD21CB8}" srcOrd="0" destOrd="0" presId="urn:microsoft.com/office/officeart/2005/8/layout/hProcess9"/>
    <dgm:cxn modelId="{040A1490-7CC2-4C3D-9900-638E07166A7C}" srcId="{862B91BA-3CD7-444C-A9DE-AF81736F8182}" destId="{9648E137-B3B1-47B0-844E-12C8F7462FBE}" srcOrd="1" destOrd="0" parTransId="{DDC7A4A7-60A3-4F55-B5BA-6BA59C22EB26}" sibTransId="{6F505822-875E-4F90-AA0E-01819C4D516A}"/>
    <dgm:cxn modelId="{245E1CDE-40EA-4C13-9A32-F87A90FA1879}" srcId="{862B91BA-3CD7-444C-A9DE-AF81736F8182}" destId="{A5E017FC-591F-4945-8161-03097D53E619}" srcOrd="2" destOrd="0" parTransId="{E97B3FCD-D525-4FE1-AEF6-C4971F7F5126}" sibTransId="{CCBC7D33-A0EC-4A2F-9EDD-87D220C1D3BE}"/>
    <dgm:cxn modelId="{E600CEF8-FA02-4B56-8334-E83B80C542B4}" srcId="{862B91BA-3CD7-444C-A9DE-AF81736F8182}" destId="{ED839914-124A-4967-BD04-2174E6DAECA2}" srcOrd="0" destOrd="0" parTransId="{F4EBC352-58FE-4440-B684-F29983EC8BF2}" sibTransId="{8CAFBC34-D3F1-4480-8D5F-D04438DD4719}"/>
    <dgm:cxn modelId="{A4CFC526-04E1-4732-BBED-4DD919B7416B}" type="presParOf" srcId="{AC77DD32-2FDB-4FD0-9369-DC15C07AE8E5}" destId="{8374FBC4-7AA1-4531-A807-CB3C415F90A4}" srcOrd="0" destOrd="0" presId="urn:microsoft.com/office/officeart/2005/8/layout/hProcess9"/>
    <dgm:cxn modelId="{73404B82-205F-459D-BCD9-2A102218DC56}" type="presParOf" srcId="{AC77DD32-2FDB-4FD0-9369-DC15C07AE8E5}" destId="{9160E917-7213-483E-81BE-0A6881037935}" srcOrd="1" destOrd="0" presId="urn:microsoft.com/office/officeart/2005/8/layout/hProcess9"/>
    <dgm:cxn modelId="{0B529C36-F912-47FD-A7E7-BEB506BE143D}" type="presParOf" srcId="{9160E917-7213-483E-81BE-0A6881037935}" destId="{F5D8F974-83D6-4523-8B0F-CDCEEBD21CB8}" srcOrd="0" destOrd="0" presId="urn:microsoft.com/office/officeart/2005/8/layout/hProcess9"/>
    <dgm:cxn modelId="{BBD2BA16-047A-4320-82E9-5AA647A2674A}" type="presParOf" srcId="{9160E917-7213-483E-81BE-0A6881037935}" destId="{AA19A566-20CB-45AA-A976-2737BECC16A7}" srcOrd="1" destOrd="0" presId="urn:microsoft.com/office/officeart/2005/8/layout/hProcess9"/>
    <dgm:cxn modelId="{AB6A4919-6CFC-427D-BA1A-8465A3683858}" type="presParOf" srcId="{9160E917-7213-483E-81BE-0A6881037935}" destId="{9F222671-0773-41D1-BAEC-CB9DC934A1A5}" srcOrd="2" destOrd="0" presId="urn:microsoft.com/office/officeart/2005/8/layout/hProcess9"/>
    <dgm:cxn modelId="{22B61921-5693-4D42-A871-A69D549BAA1B}" type="presParOf" srcId="{9160E917-7213-483E-81BE-0A6881037935}" destId="{3FDDAA78-23E3-41A2-911A-EFEA01634F7C}" srcOrd="3" destOrd="0" presId="urn:microsoft.com/office/officeart/2005/8/layout/hProcess9"/>
    <dgm:cxn modelId="{44C48380-BD09-479B-BDA0-31F249F1EEA4}" type="presParOf" srcId="{9160E917-7213-483E-81BE-0A6881037935}" destId="{92CDECDA-B202-449E-BFA5-C657F63C122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5B1EA8-6F88-4B36-BBC6-233023F8B5A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D8F3C2-A98B-4306-8D4E-5C75F489CD92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3443B58F-6814-406F-9196-7E7BC7EA2DE2}" type="parTrans" cxnId="{67FF8093-B5E0-4415-9FE2-82B4696802CD}">
      <dgm:prSet/>
      <dgm:spPr/>
      <dgm:t>
        <a:bodyPr/>
        <a:lstStyle/>
        <a:p>
          <a:endParaRPr lang="en-US"/>
        </a:p>
      </dgm:t>
    </dgm:pt>
    <dgm:pt modelId="{FF731EAC-3267-4A2C-B50A-472996AC86B9}" type="sibTrans" cxnId="{67FF8093-B5E0-4415-9FE2-82B4696802CD}">
      <dgm:prSet/>
      <dgm:spPr/>
      <dgm:t>
        <a:bodyPr/>
        <a:lstStyle/>
        <a:p>
          <a:endParaRPr lang="en-US"/>
        </a:p>
      </dgm:t>
    </dgm:pt>
    <dgm:pt modelId="{8ED0E854-35D0-40CC-BAC2-B3CED0068CAC}">
      <dgm:prSet phldrT="[Text]"/>
      <dgm:spPr>
        <a:solidFill>
          <a:srgbClr val="29B0F3"/>
        </a:solidFill>
      </dgm:spPr>
      <dgm:t>
        <a:bodyPr/>
        <a:lstStyle/>
        <a:p>
          <a:r>
            <a:rPr lang="en-US" dirty="0"/>
            <a:t>View</a:t>
          </a:r>
        </a:p>
      </dgm:t>
    </dgm:pt>
    <dgm:pt modelId="{C96E46A2-2DD2-4124-B1A8-6E367EFB3F2E}" type="parTrans" cxnId="{3A55D460-9C9A-44CF-973B-0ADC5F62DBE5}">
      <dgm:prSet/>
      <dgm:spPr/>
      <dgm:t>
        <a:bodyPr/>
        <a:lstStyle/>
        <a:p>
          <a:endParaRPr lang="en-US"/>
        </a:p>
      </dgm:t>
    </dgm:pt>
    <dgm:pt modelId="{FDE2607A-54BA-4B62-943A-9E4208E213F7}" type="sibTrans" cxnId="{3A55D460-9C9A-44CF-973B-0ADC5F62DBE5}">
      <dgm:prSet/>
      <dgm:spPr/>
      <dgm:t>
        <a:bodyPr/>
        <a:lstStyle/>
        <a:p>
          <a:endParaRPr lang="en-US"/>
        </a:p>
      </dgm:t>
    </dgm:pt>
    <dgm:pt modelId="{217BE53C-C684-4CAE-83E0-39C0AFB08565}">
      <dgm:prSet phldrT="[Text]"/>
      <dgm:spPr>
        <a:solidFill>
          <a:srgbClr val="EEE911"/>
        </a:solidFill>
      </dgm:spPr>
      <dgm:t>
        <a:bodyPr/>
        <a:lstStyle/>
        <a:p>
          <a:r>
            <a:rPr lang="en-US" dirty="0"/>
            <a:t>Controller</a:t>
          </a:r>
        </a:p>
      </dgm:t>
    </dgm:pt>
    <dgm:pt modelId="{23FB03DB-199F-4306-A47B-9D4A0AD19F18}" type="parTrans" cxnId="{4E36DCDE-B958-4ED8-9CB7-B1C8AFFAE749}">
      <dgm:prSet/>
      <dgm:spPr/>
      <dgm:t>
        <a:bodyPr/>
        <a:lstStyle/>
        <a:p>
          <a:endParaRPr lang="en-US"/>
        </a:p>
      </dgm:t>
    </dgm:pt>
    <dgm:pt modelId="{C518DA64-7522-4177-924F-C7723F08B14A}" type="sibTrans" cxnId="{4E36DCDE-B958-4ED8-9CB7-B1C8AFFAE749}">
      <dgm:prSet/>
      <dgm:spPr/>
      <dgm:t>
        <a:bodyPr/>
        <a:lstStyle/>
        <a:p>
          <a:endParaRPr lang="en-US"/>
        </a:p>
      </dgm:t>
    </dgm:pt>
    <dgm:pt modelId="{FB32B682-6F29-4C48-82F4-8AC418CC9404}" type="pres">
      <dgm:prSet presAssocID="{7F5B1EA8-6F88-4B36-BBC6-233023F8B5AE}" presName="cycle" presStyleCnt="0">
        <dgm:presLayoutVars>
          <dgm:dir/>
          <dgm:resizeHandles val="exact"/>
        </dgm:presLayoutVars>
      </dgm:prSet>
      <dgm:spPr/>
    </dgm:pt>
    <dgm:pt modelId="{4B8334FB-CFE9-43BF-8D28-DA2EFD56EA9D}" type="pres">
      <dgm:prSet presAssocID="{1BD8F3C2-A98B-4306-8D4E-5C75F489CD92}" presName="node" presStyleLbl="node1" presStyleIdx="0" presStyleCnt="3">
        <dgm:presLayoutVars>
          <dgm:bulletEnabled val="1"/>
        </dgm:presLayoutVars>
      </dgm:prSet>
      <dgm:spPr/>
    </dgm:pt>
    <dgm:pt modelId="{D758722B-C3C7-4254-B7A8-476C66FD38AE}" type="pres">
      <dgm:prSet presAssocID="{FF731EAC-3267-4A2C-B50A-472996AC86B9}" presName="sibTrans" presStyleLbl="sibTrans2D1" presStyleIdx="0" presStyleCnt="3"/>
      <dgm:spPr/>
    </dgm:pt>
    <dgm:pt modelId="{63DEFECB-DBD6-4FA6-B2F9-6FCEFF8FA816}" type="pres">
      <dgm:prSet presAssocID="{FF731EAC-3267-4A2C-B50A-472996AC86B9}" presName="connectorText" presStyleLbl="sibTrans2D1" presStyleIdx="0" presStyleCnt="3"/>
      <dgm:spPr/>
    </dgm:pt>
    <dgm:pt modelId="{8EACED58-00C2-4E09-A471-0B7554E068E3}" type="pres">
      <dgm:prSet presAssocID="{8ED0E854-35D0-40CC-BAC2-B3CED0068CAC}" presName="node" presStyleLbl="node1" presStyleIdx="1" presStyleCnt="3">
        <dgm:presLayoutVars>
          <dgm:bulletEnabled val="1"/>
        </dgm:presLayoutVars>
      </dgm:prSet>
      <dgm:spPr/>
    </dgm:pt>
    <dgm:pt modelId="{8A5F1248-DD95-40BC-8A91-D00A5FC4600B}" type="pres">
      <dgm:prSet presAssocID="{FDE2607A-54BA-4B62-943A-9E4208E213F7}" presName="sibTrans" presStyleLbl="sibTrans2D1" presStyleIdx="1" presStyleCnt="3"/>
      <dgm:spPr/>
    </dgm:pt>
    <dgm:pt modelId="{6C938C2E-A64F-4983-A7D7-2AA8BD850DC3}" type="pres">
      <dgm:prSet presAssocID="{FDE2607A-54BA-4B62-943A-9E4208E213F7}" presName="connectorText" presStyleLbl="sibTrans2D1" presStyleIdx="1" presStyleCnt="3"/>
      <dgm:spPr/>
    </dgm:pt>
    <dgm:pt modelId="{2F774501-73E2-420D-99D4-2ED9D3E2A66F}" type="pres">
      <dgm:prSet presAssocID="{217BE53C-C684-4CAE-83E0-39C0AFB08565}" presName="node" presStyleLbl="node1" presStyleIdx="2" presStyleCnt="3">
        <dgm:presLayoutVars>
          <dgm:bulletEnabled val="1"/>
        </dgm:presLayoutVars>
      </dgm:prSet>
      <dgm:spPr/>
    </dgm:pt>
    <dgm:pt modelId="{CABC931E-49DC-492F-BA50-1B93EC346071}" type="pres">
      <dgm:prSet presAssocID="{C518DA64-7522-4177-924F-C7723F08B14A}" presName="sibTrans" presStyleLbl="sibTrans2D1" presStyleIdx="2" presStyleCnt="3"/>
      <dgm:spPr/>
    </dgm:pt>
    <dgm:pt modelId="{2B85E31B-A584-430E-BA46-83AFD8970B56}" type="pres">
      <dgm:prSet presAssocID="{C518DA64-7522-4177-924F-C7723F08B14A}" presName="connectorText" presStyleLbl="sibTrans2D1" presStyleIdx="2" presStyleCnt="3"/>
      <dgm:spPr/>
    </dgm:pt>
  </dgm:ptLst>
  <dgm:cxnLst>
    <dgm:cxn modelId="{FFBDE504-84E4-4802-9177-EE3E4A062555}" type="presOf" srcId="{1BD8F3C2-A98B-4306-8D4E-5C75F489CD92}" destId="{4B8334FB-CFE9-43BF-8D28-DA2EFD56EA9D}" srcOrd="0" destOrd="0" presId="urn:microsoft.com/office/officeart/2005/8/layout/cycle2"/>
    <dgm:cxn modelId="{B8658405-AAD7-4B7C-81CA-9E99D483088E}" type="presOf" srcId="{C518DA64-7522-4177-924F-C7723F08B14A}" destId="{CABC931E-49DC-492F-BA50-1B93EC346071}" srcOrd="0" destOrd="0" presId="urn:microsoft.com/office/officeart/2005/8/layout/cycle2"/>
    <dgm:cxn modelId="{78E34C5C-8F6D-42B4-B0C0-36D4D01D25CD}" type="presOf" srcId="{FF731EAC-3267-4A2C-B50A-472996AC86B9}" destId="{63DEFECB-DBD6-4FA6-B2F9-6FCEFF8FA816}" srcOrd="1" destOrd="0" presId="urn:microsoft.com/office/officeart/2005/8/layout/cycle2"/>
    <dgm:cxn modelId="{3A55D460-9C9A-44CF-973B-0ADC5F62DBE5}" srcId="{7F5B1EA8-6F88-4B36-BBC6-233023F8B5AE}" destId="{8ED0E854-35D0-40CC-BAC2-B3CED0068CAC}" srcOrd="1" destOrd="0" parTransId="{C96E46A2-2DD2-4124-B1A8-6E367EFB3F2E}" sibTransId="{FDE2607A-54BA-4B62-943A-9E4208E213F7}"/>
    <dgm:cxn modelId="{32768F61-03F9-43DF-ABD5-CE6CFA7C8234}" type="presOf" srcId="{8ED0E854-35D0-40CC-BAC2-B3CED0068CAC}" destId="{8EACED58-00C2-4E09-A471-0B7554E068E3}" srcOrd="0" destOrd="0" presId="urn:microsoft.com/office/officeart/2005/8/layout/cycle2"/>
    <dgm:cxn modelId="{B4084E69-6635-4A94-BF52-F935C5FFAF97}" type="presOf" srcId="{7F5B1EA8-6F88-4B36-BBC6-233023F8B5AE}" destId="{FB32B682-6F29-4C48-82F4-8AC418CC9404}" srcOrd="0" destOrd="0" presId="urn:microsoft.com/office/officeart/2005/8/layout/cycle2"/>
    <dgm:cxn modelId="{686A8C69-80BB-4C25-AF51-AC823A205903}" type="presOf" srcId="{217BE53C-C684-4CAE-83E0-39C0AFB08565}" destId="{2F774501-73E2-420D-99D4-2ED9D3E2A66F}" srcOrd="0" destOrd="0" presId="urn:microsoft.com/office/officeart/2005/8/layout/cycle2"/>
    <dgm:cxn modelId="{AF164780-651C-4D3B-B0F1-B5390F2DD0CF}" type="presOf" srcId="{FDE2607A-54BA-4B62-943A-9E4208E213F7}" destId="{8A5F1248-DD95-40BC-8A91-D00A5FC4600B}" srcOrd="0" destOrd="0" presId="urn:microsoft.com/office/officeart/2005/8/layout/cycle2"/>
    <dgm:cxn modelId="{0C5CEC88-A310-493A-A76A-458094C47069}" type="presOf" srcId="{FF731EAC-3267-4A2C-B50A-472996AC86B9}" destId="{D758722B-C3C7-4254-B7A8-476C66FD38AE}" srcOrd="0" destOrd="0" presId="urn:microsoft.com/office/officeart/2005/8/layout/cycle2"/>
    <dgm:cxn modelId="{67FF8093-B5E0-4415-9FE2-82B4696802CD}" srcId="{7F5B1EA8-6F88-4B36-BBC6-233023F8B5AE}" destId="{1BD8F3C2-A98B-4306-8D4E-5C75F489CD92}" srcOrd="0" destOrd="0" parTransId="{3443B58F-6814-406F-9196-7E7BC7EA2DE2}" sibTransId="{FF731EAC-3267-4A2C-B50A-472996AC86B9}"/>
    <dgm:cxn modelId="{B16E3FC8-8D33-422B-87F3-3C1A492D0379}" type="presOf" srcId="{FDE2607A-54BA-4B62-943A-9E4208E213F7}" destId="{6C938C2E-A64F-4983-A7D7-2AA8BD850DC3}" srcOrd="1" destOrd="0" presId="urn:microsoft.com/office/officeart/2005/8/layout/cycle2"/>
    <dgm:cxn modelId="{26D7F9D6-80EB-4D94-BBC5-F891717CEE62}" type="presOf" srcId="{C518DA64-7522-4177-924F-C7723F08B14A}" destId="{2B85E31B-A584-430E-BA46-83AFD8970B56}" srcOrd="1" destOrd="0" presId="urn:microsoft.com/office/officeart/2005/8/layout/cycle2"/>
    <dgm:cxn modelId="{4E36DCDE-B958-4ED8-9CB7-B1C8AFFAE749}" srcId="{7F5B1EA8-6F88-4B36-BBC6-233023F8B5AE}" destId="{217BE53C-C684-4CAE-83E0-39C0AFB08565}" srcOrd="2" destOrd="0" parTransId="{23FB03DB-199F-4306-A47B-9D4A0AD19F18}" sibTransId="{C518DA64-7522-4177-924F-C7723F08B14A}"/>
    <dgm:cxn modelId="{B6165CFC-65D6-4D93-86F2-6255D86EDD85}" type="presParOf" srcId="{FB32B682-6F29-4C48-82F4-8AC418CC9404}" destId="{4B8334FB-CFE9-43BF-8D28-DA2EFD56EA9D}" srcOrd="0" destOrd="0" presId="urn:microsoft.com/office/officeart/2005/8/layout/cycle2"/>
    <dgm:cxn modelId="{E4FB9546-2B87-43EB-8CB0-1B111CA5D7E1}" type="presParOf" srcId="{FB32B682-6F29-4C48-82F4-8AC418CC9404}" destId="{D758722B-C3C7-4254-B7A8-476C66FD38AE}" srcOrd="1" destOrd="0" presId="urn:microsoft.com/office/officeart/2005/8/layout/cycle2"/>
    <dgm:cxn modelId="{72B4EE7D-843C-415C-8BE7-EBB61C57721F}" type="presParOf" srcId="{D758722B-C3C7-4254-B7A8-476C66FD38AE}" destId="{63DEFECB-DBD6-4FA6-B2F9-6FCEFF8FA816}" srcOrd="0" destOrd="0" presId="urn:microsoft.com/office/officeart/2005/8/layout/cycle2"/>
    <dgm:cxn modelId="{780489C5-A9E1-49AF-9EC1-664909329989}" type="presParOf" srcId="{FB32B682-6F29-4C48-82F4-8AC418CC9404}" destId="{8EACED58-00C2-4E09-A471-0B7554E068E3}" srcOrd="2" destOrd="0" presId="urn:microsoft.com/office/officeart/2005/8/layout/cycle2"/>
    <dgm:cxn modelId="{AFADA2A1-7EB5-419B-93F4-3BCB82072223}" type="presParOf" srcId="{FB32B682-6F29-4C48-82F4-8AC418CC9404}" destId="{8A5F1248-DD95-40BC-8A91-D00A5FC4600B}" srcOrd="3" destOrd="0" presId="urn:microsoft.com/office/officeart/2005/8/layout/cycle2"/>
    <dgm:cxn modelId="{AE0141FD-AE70-4D76-A2C9-1ED53F0095B4}" type="presParOf" srcId="{8A5F1248-DD95-40BC-8A91-D00A5FC4600B}" destId="{6C938C2E-A64F-4983-A7D7-2AA8BD850DC3}" srcOrd="0" destOrd="0" presId="urn:microsoft.com/office/officeart/2005/8/layout/cycle2"/>
    <dgm:cxn modelId="{2382D78F-A498-4FF5-A1F6-73E9A318E199}" type="presParOf" srcId="{FB32B682-6F29-4C48-82F4-8AC418CC9404}" destId="{2F774501-73E2-420D-99D4-2ED9D3E2A66F}" srcOrd="4" destOrd="0" presId="urn:microsoft.com/office/officeart/2005/8/layout/cycle2"/>
    <dgm:cxn modelId="{8DD55CFA-F776-4BDC-BD0A-0F5461DA9723}" type="presParOf" srcId="{FB32B682-6F29-4C48-82F4-8AC418CC9404}" destId="{CABC931E-49DC-492F-BA50-1B93EC346071}" srcOrd="5" destOrd="0" presId="urn:microsoft.com/office/officeart/2005/8/layout/cycle2"/>
    <dgm:cxn modelId="{93FAFE93-8EA1-4048-80D6-F1F24D17D14F}" type="presParOf" srcId="{CABC931E-49DC-492F-BA50-1B93EC346071}" destId="{2B85E31B-A584-430E-BA46-83AFD8970B5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A49C5E-1476-4E1F-B84E-592905EF45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635F9-82B3-447D-A458-9D0F47C84415}">
      <dgm:prSet phldrT="[Text]"/>
      <dgm:spPr>
        <a:solidFill>
          <a:srgbClr val="E1E119"/>
        </a:solidFill>
      </dgm:spPr>
      <dgm:t>
        <a:bodyPr/>
        <a:lstStyle/>
        <a:p>
          <a:r>
            <a:rPr lang="en-US" dirty="0"/>
            <a:t>Simultaneous development</a:t>
          </a:r>
        </a:p>
      </dgm:t>
    </dgm:pt>
    <dgm:pt modelId="{4E918567-DA8A-47F5-8F7D-4AB95BD6DAFC}" type="parTrans" cxnId="{5EDB0608-1308-4A6E-BB0A-0F2EDF16C185}">
      <dgm:prSet/>
      <dgm:spPr/>
      <dgm:t>
        <a:bodyPr/>
        <a:lstStyle/>
        <a:p>
          <a:endParaRPr lang="en-US"/>
        </a:p>
      </dgm:t>
    </dgm:pt>
    <dgm:pt modelId="{F7321D2B-1AEA-4A95-B4BF-48C9E6908A1B}" type="sibTrans" cxnId="{5EDB0608-1308-4A6E-BB0A-0F2EDF16C185}">
      <dgm:prSet/>
      <dgm:spPr/>
      <dgm:t>
        <a:bodyPr/>
        <a:lstStyle/>
        <a:p>
          <a:endParaRPr lang="en-US"/>
        </a:p>
      </dgm:t>
    </dgm:pt>
    <dgm:pt modelId="{DCFECCBD-4774-4DAE-9738-416EDC56983B}">
      <dgm:prSet phldrT="[Text]"/>
      <dgm:spPr>
        <a:solidFill>
          <a:srgbClr val="1318E7"/>
        </a:solidFill>
      </dgm:spPr>
      <dgm:t>
        <a:bodyPr/>
        <a:lstStyle/>
        <a:p>
          <a:r>
            <a:rPr lang="en-US" dirty="0"/>
            <a:t>High cohesion</a:t>
          </a:r>
        </a:p>
      </dgm:t>
    </dgm:pt>
    <dgm:pt modelId="{8C3F6BDC-D017-4BEE-88BE-867DF8D5E55D}" type="parTrans" cxnId="{C11063E4-5F84-4A2C-8B18-92C6E6444C09}">
      <dgm:prSet/>
      <dgm:spPr/>
      <dgm:t>
        <a:bodyPr/>
        <a:lstStyle/>
        <a:p>
          <a:endParaRPr lang="en-US"/>
        </a:p>
      </dgm:t>
    </dgm:pt>
    <dgm:pt modelId="{8B9196CE-F21C-4761-B169-6920BB11BB6F}" type="sibTrans" cxnId="{C11063E4-5F84-4A2C-8B18-92C6E6444C09}">
      <dgm:prSet/>
      <dgm:spPr/>
      <dgm:t>
        <a:bodyPr/>
        <a:lstStyle/>
        <a:p>
          <a:endParaRPr lang="en-US"/>
        </a:p>
      </dgm:t>
    </dgm:pt>
    <dgm:pt modelId="{9F13C2C6-7991-4C59-9EBC-2E58F23E287C}">
      <dgm:prSet phldrT="[Text]"/>
      <dgm:spPr>
        <a:solidFill>
          <a:srgbClr val="F4A506"/>
        </a:solidFill>
      </dgm:spPr>
      <dgm:t>
        <a:bodyPr/>
        <a:lstStyle/>
        <a:p>
          <a:r>
            <a:rPr lang="en-US" dirty="0"/>
            <a:t>Low coupling</a:t>
          </a:r>
        </a:p>
      </dgm:t>
    </dgm:pt>
    <dgm:pt modelId="{99727C56-008E-4202-BD9D-71921D5B978B}" type="parTrans" cxnId="{567B92D6-DDB7-46F1-BF00-BAB3852A57A2}">
      <dgm:prSet/>
      <dgm:spPr/>
      <dgm:t>
        <a:bodyPr/>
        <a:lstStyle/>
        <a:p>
          <a:endParaRPr lang="en-US"/>
        </a:p>
      </dgm:t>
    </dgm:pt>
    <dgm:pt modelId="{EB1BE8C8-DFD3-4325-8D4D-05EA4B402E07}" type="sibTrans" cxnId="{567B92D6-DDB7-46F1-BF00-BAB3852A57A2}">
      <dgm:prSet/>
      <dgm:spPr/>
      <dgm:t>
        <a:bodyPr/>
        <a:lstStyle/>
        <a:p>
          <a:endParaRPr lang="en-US"/>
        </a:p>
      </dgm:t>
    </dgm:pt>
    <dgm:pt modelId="{5379203C-58A7-43D9-AB74-8426A8458095}" type="pres">
      <dgm:prSet presAssocID="{14A49C5E-1476-4E1F-B84E-592905EF453C}" presName="linear" presStyleCnt="0">
        <dgm:presLayoutVars>
          <dgm:dir/>
          <dgm:animLvl val="lvl"/>
          <dgm:resizeHandles val="exact"/>
        </dgm:presLayoutVars>
      </dgm:prSet>
      <dgm:spPr/>
    </dgm:pt>
    <dgm:pt modelId="{1DC9F1AE-B03A-4D8A-8E4E-099D9BC97874}" type="pres">
      <dgm:prSet presAssocID="{AE8635F9-82B3-447D-A458-9D0F47C84415}" presName="parentLin" presStyleCnt="0"/>
      <dgm:spPr/>
    </dgm:pt>
    <dgm:pt modelId="{C497B4CE-56F7-4359-AC91-194F1518FFDA}" type="pres">
      <dgm:prSet presAssocID="{AE8635F9-82B3-447D-A458-9D0F47C84415}" presName="parentLeftMargin" presStyleLbl="node1" presStyleIdx="0" presStyleCnt="3"/>
      <dgm:spPr/>
    </dgm:pt>
    <dgm:pt modelId="{9AEA62C9-385E-4C42-B273-FE0D674D6168}" type="pres">
      <dgm:prSet presAssocID="{AE8635F9-82B3-447D-A458-9D0F47C844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5C11FC-C984-420E-A4D7-A75EA045AF49}" type="pres">
      <dgm:prSet presAssocID="{AE8635F9-82B3-447D-A458-9D0F47C84415}" presName="negativeSpace" presStyleCnt="0"/>
      <dgm:spPr/>
    </dgm:pt>
    <dgm:pt modelId="{2BBC1B73-B2F4-4189-BC09-381147ED7E13}" type="pres">
      <dgm:prSet presAssocID="{AE8635F9-82B3-447D-A458-9D0F47C84415}" presName="childText" presStyleLbl="conFgAcc1" presStyleIdx="0" presStyleCnt="3">
        <dgm:presLayoutVars>
          <dgm:bulletEnabled val="1"/>
        </dgm:presLayoutVars>
      </dgm:prSet>
      <dgm:spPr/>
    </dgm:pt>
    <dgm:pt modelId="{0FED89D1-759F-4E2A-A570-D9B6ED6FBEBF}" type="pres">
      <dgm:prSet presAssocID="{F7321D2B-1AEA-4A95-B4BF-48C9E6908A1B}" presName="spaceBetweenRectangles" presStyleCnt="0"/>
      <dgm:spPr/>
    </dgm:pt>
    <dgm:pt modelId="{83F8E4FC-D399-4AB0-9F6F-72834C65C339}" type="pres">
      <dgm:prSet presAssocID="{DCFECCBD-4774-4DAE-9738-416EDC56983B}" presName="parentLin" presStyleCnt="0"/>
      <dgm:spPr/>
    </dgm:pt>
    <dgm:pt modelId="{6B26127C-2842-4758-AE06-D25A72C2601C}" type="pres">
      <dgm:prSet presAssocID="{DCFECCBD-4774-4DAE-9738-416EDC56983B}" presName="parentLeftMargin" presStyleLbl="node1" presStyleIdx="0" presStyleCnt="3"/>
      <dgm:spPr/>
    </dgm:pt>
    <dgm:pt modelId="{798323DA-B8C0-4E70-AFF1-E79F08A5B86B}" type="pres">
      <dgm:prSet presAssocID="{DCFECCBD-4774-4DAE-9738-416EDC5698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C51E12-8A10-444F-B2F2-7BDD89A73850}" type="pres">
      <dgm:prSet presAssocID="{DCFECCBD-4774-4DAE-9738-416EDC56983B}" presName="negativeSpace" presStyleCnt="0"/>
      <dgm:spPr/>
    </dgm:pt>
    <dgm:pt modelId="{291811A9-2115-4C21-ABE3-0EA090BA6F4F}" type="pres">
      <dgm:prSet presAssocID="{DCFECCBD-4774-4DAE-9738-416EDC56983B}" presName="childText" presStyleLbl="conFgAcc1" presStyleIdx="1" presStyleCnt="3">
        <dgm:presLayoutVars>
          <dgm:bulletEnabled val="1"/>
        </dgm:presLayoutVars>
      </dgm:prSet>
      <dgm:spPr/>
    </dgm:pt>
    <dgm:pt modelId="{33413F40-E613-4414-B0DB-F21D9113CBC9}" type="pres">
      <dgm:prSet presAssocID="{8B9196CE-F21C-4761-B169-6920BB11BB6F}" presName="spaceBetweenRectangles" presStyleCnt="0"/>
      <dgm:spPr/>
    </dgm:pt>
    <dgm:pt modelId="{3B50B239-D019-4443-B97B-B706E9CFD547}" type="pres">
      <dgm:prSet presAssocID="{9F13C2C6-7991-4C59-9EBC-2E58F23E287C}" presName="parentLin" presStyleCnt="0"/>
      <dgm:spPr/>
    </dgm:pt>
    <dgm:pt modelId="{8C3464BA-D66A-4A21-9149-ADBE37A029BA}" type="pres">
      <dgm:prSet presAssocID="{9F13C2C6-7991-4C59-9EBC-2E58F23E287C}" presName="parentLeftMargin" presStyleLbl="node1" presStyleIdx="1" presStyleCnt="3"/>
      <dgm:spPr/>
    </dgm:pt>
    <dgm:pt modelId="{127FEE7E-E670-4EC6-9946-6CD358112107}" type="pres">
      <dgm:prSet presAssocID="{9F13C2C6-7991-4C59-9EBC-2E58F23E28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967717-ED39-4055-9A72-078EA4254374}" type="pres">
      <dgm:prSet presAssocID="{9F13C2C6-7991-4C59-9EBC-2E58F23E287C}" presName="negativeSpace" presStyleCnt="0"/>
      <dgm:spPr/>
    </dgm:pt>
    <dgm:pt modelId="{5E26D0CB-B4B1-44D2-925A-D3AC99EC2DD4}" type="pres">
      <dgm:prSet presAssocID="{9F13C2C6-7991-4C59-9EBC-2E58F23E28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DB0608-1308-4A6E-BB0A-0F2EDF16C185}" srcId="{14A49C5E-1476-4E1F-B84E-592905EF453C}" destId="{AE8635F9-82B3-447D-A458-9D0F47C84415}" srcOrd="0" destOrd="0" parTransId="{4E918567-DA8A-47F5-8F7D-4AB95BD6DAFC}" sibTransId="{F7321D2B-1AEA-4A95-B4BF-48C9E6908A1B}"/>
    <dgm:cxn modelId="{B90B9144-FDD6-4583-B36D-9927F9DC0D96}" type="presOf" srcId="{14A49C5E-1476-4E1F-B84E-592905EF453C}" destId="{5379203C-58A7-43D9-AB74-8426A8458095}" srcOrd="0" destOrd="0" presId="urn:microsoft.com/office/officeart/2005/8/layout/list1"/>
    <dgm:cxn modelId="{9789D177-7171-4450-8778-C97D5EF892E3}" type="presOf" srcId="{AE8635F9-82B3-447D-A458-9D0F47C84415}" destId="{C497B4CE-56F7-4359-AC91-194F1518FFDA}" srcOrd="0" destOrd="0" presId="urn:microsoft.com/office/officeart/2005/8/layout/list1"/>
    <dgm:cxn modelId="{DAF3EC85-EF5A-4D52-BEFD-5640F454FF1F}" type="presOf" srcId="{9F13C2C6-7991-4C59-9EBC-2E58F23E287C}" destId="{127FEE7E-E670-4EC6-9946-6CD358112107}" srcOrd="1" destOrd="0" presId="urn:microsoft.com/office/officeart/2005/8/layout/list1"/>
    <dgm:cxn modelId="{E7154C9D-E735-4FA3-9B7C-75687D29D51A}" type="presOf" srcId="{AE8635F9-82B3-447D-A458-9D0F47C84415}" destId="{9AEA62C9-385E-4C42-B273-FE0D674D6168}" srcOrd="1" destOrd="0" presId="urn:microsoft.com/office/officeart/2005/8/layout/list1"/>
    <dgm:cxn modelId="{174873AC-64D0-4F57-8086-05754B9B4F46}" type="presOf" srcId="{DCFECCBD-4774-4DAE-9738-416EDC56983B}" destId="{798323DA-B8C0-4E70-AFF1-E79F08A5B86B}" srcOrd="1" destOrd="0" presId="urn:microsoft.com/office/officeart/2005/8/layout/list1"/>
    <dgm:cxn modelId="{3A65DEB4-209A-44CF-84D5-AC669A9892B4}" type="presOf" srcId="{DCFECCBD-4774-4DAE-9738-416EDC56983B}" destId="{6B26127C-2842-4758-AE06-D25A72C2601C}" srcOrd="0" destOrd="0" presId="urn:microsoft.com/office/officeart/2005/8/layout/list1"/>
    <dgm:cxn modelId="{567B92D6-DDB7-46F1-BF00-BAB3852A57A2}" srcId="{14A49C5E-1476-4E1F-B84E-592905EF453C}" destId="{9F13C2C6-7991-4C59-9EBC-2E58F23E287C}" srcOrd="2" destOrd="0" parTransId="{99727C56-008E-4202-BD9D-71921D5B978B}" sibTransId="{EB1BE8C8-DFD3-4325-8D4D-05EA4B402E07}"/>
    <dgm:cxn modelId="{1E268BE2-B42C-4CAF-86E5-CD8D3FF48CED}" type="presOf" srcId="{9F13C2C6-7991-4C59-9EBC-2E58F23E287C}" destId="{8C3464BA-D66A-4A21-9149-ADBE37A029BA}" srcOrd="0" destOrd="0" presId="urn:microsoft.com/office/officeart/2005/8/layout/list1"/>
    <dgm:cxn modelId="{C11063E4-5F84-4A2C-8B18-92C6E6444C09}" srcId="{14A49C5E-1476-4E1F-B84E-592905EF453C}" destId="{DCFECCBD-4774-4DAE-9738-416EDC56983B}" srcOrd="1" destOrd="0" parTransId="{8C3F6BDC-D017-4BEE-88BE-867DF8D5E55D}" sibTransId="{8B9196CE-F21C-4761-B169-6920BB11BB6F}"/>
    <dgm:cxn modelId="{19226CFF-4759-41D6-BABC-A02B6A861F68}" type="presParOf" srcId="{5379203C-58A7-43D9-AB74-8426A8458095}" destId="{1DC9F1AE-B03A-4D8A-8E4E-099D9BC97874}" srcOrd="0" destOrd="0" presId="urn:microsoft.com/office/officeart/2005/8/layout/list1"/>
    <dgm:cxn modelId="{FB8374C4-934C-4E00-ABD6-17A4C12B44A0}" type="presParOf" srcId="{1DC9F1AE-B03A-4D8A-8E4E-099D9BC97874}" destId="{C497B4CE-56F7-4359-AC91-194F1518FFDA}" srcOrd="0" destOrd="0" presId="urn:microsoft.com/office/officeart/2005/8/layout/list1"/>
    <dgm:cxn modelId="{BC416233-8B8C-4972-AAF8-F82733149F20}" type="presParOf" srcId="{1DC9F1AE-B03A-4D8A-8E4E-099D9BC97874}" destId="{9AEA62C9-385E-4C42-B273-FE0D674D6168}" srcOrd="1" destOrd="0" presId="urn:microsoft.com/office/officeart/2005/8/layout/list1"/>
    <dgm:cxn modelId="{7694C70D-DE6C-42B4-9119-FEB07E4025F6}" type="presParOf" srcId="{5379203C-58A7-43D9-AB74-8426A8458095}" destId="{FB5C11FC-C984-420E-A4D7-A75EA045AF49}" srcOrd="1" destOrd="0" presId="urn:microsoft.com/office/officeart/2005/8/layout/list1"/>
    <dgm:cxn modelId="{7571D5D5-8DC6-4667-B331-A8F228B3BD47}" type="presParOf" srcId="{5379203C-58A7-43D9-AB74-8426A8458095}" destId="{2BBC1B73-B2F4-4189-BC09-381147ED7E13}" srcOrd="2" destOrd="0" presId="urn:microsoft.com/office/officeart/2005/8/layout/list1"/>
    <dgm:cxn modelId="{AD1238AC-13EC-403F-9988-B9DDAA4F6E9E}" type="presParOf" srcId="{5379203C-58A7-43D9-AB74-8426A8458095}" destId="{0FED89D1-759F-4E2A-A570-D9B6ED6FBEBF}" srcOrd="3" destOrd="0" presId="urn:microsoft.com/office/officeart/2005/8/layout/list1"/>
    <dgm:cxn modelId="{62D7DB8B-5552-43C3-AC0D-B147B9175B41}" type="presParOf" srcId="{5379203C-58A7-43D9-AB74-8426A8458095}" destId="{83F8E4FC-D399-4AB0-9F6F-72834C65C339}" srcOrd="4" destOrd="0" presId="urn:microsoft.com/office/officeart/2005/8/layout/list1"/>
    <dgm:cxn modelId="{A8A27680-45B5-4DEC-A6EC-26924763ABB2}" type="presParOf" srcId="{83F8E4FC-D399-4AB0-9F6F-72834C65C339}" destId="{6B26127C-2842-4758-AE06-D25A72C2601C}" srcOrd="0" destOrd="0" presId="urn:microsoft.com/office/officeart/2005/8/layout/list1"/>
    <dgm:cxn modelId="{9E86886F-9DFF-4142-8D31-8E44C9DB5095}" type="presParOf" srcId="{83F8E4FC-D399-4AB0-9F6F-72834C65C339}" destId="{798323DA-B8C0-4E70-AFF1-E79F08A5B86B}" srcOrd="1" destOrd="0" presId="urn:microsoft.com/office/officeart/2005/8/layout/list1"/>
    <dgm:cxn modelId="{FCE052C1-70C5-40EB-B802-29A0F71F6D72}" type="presParOf" srcId="{5379203C-58A7-43D9-AB74-8426A8458095}" destId="{2AC51E12-8A10-444F-B2F2-7BDD89A73850}" srcOrd="5" destOrd="0" presId="urn:microsoft.com/office/officeart/2005/8/layout/list1"/>
    <dgm:cxn modelId="{89EAF5A5-F9BF-4410-AC5C-58FBE43FFEDC}" type="presParOf" srcId="{5379203C-58A7-43D9-AB74-8426A8458095}" destId="{291811A9-2115-4C21-ABE3-0EA090BA6F4F}" srcOrd="6" destOrd="0" presId="urn:microsoft.com/office/officeart/2005/8/layout/list1"/>
    <dgm:cxn modelId="{8ECF512E-58BF-4920-9A37-1D2E1A363D70}" type="presParOf" srcId="{5379203C-58A7-43D9-AB74-8426A8458095}" destId="{33413F40-E613-4414-B0DB-F21D9113CBC9}" srcOrd="7" destOrd="0" presId="urn:microsoft.com/office/officeart/2005/8/layout/list1"/>
    <dgm:cxn modelId="{D706E57C-7861-4C8C-BEC1-93A6A72B8F6C}" type="presParOf" srcId="{5379203C-58A7-43D9-AB74-8426A8458095}" destId="{3B50B239-D019-4443-B97B-B706E9CFD547}" srcOrd="8" destOrd="0" presId="urn:microsoft.com/office/officeart/2005/8/layout/list1"/>
    <dgm:cxn modelId="{F194CBC3-5F79-4B22-A286-BF287C60D9DA}" type="presParOf" srcId="{3B50B239-D019-4443-B97B-B706E9CFD547}" destId="{8C3464BA-D66A-4A21-9149-ADBE37A029BA}" srcOrd="0" destOrd="0" presId="urn:microsoft.com/office/officeart/2005/8/layout/list1"/>
    <dgm:cxn modelId="{45CEA509-EC8D-4A6C-A454-3E867931DF8A}" type="presParOf" srcId="{3B50B239-D019-4443-B97B-B706E9CFD547}" destId="{127FEE7E-E670-4EC6-9946-6CD358112107}" srcOrd="1" destOrd="0" presId="urn:microsoft.com/office/officeart/2005/8/layout/list1"/>
    <dgm:cxn modelId="{84BBB56C-24C9-4E05-BFAE-D359564D9184}" type="presParOf" srcId="{5379203C-58A7-43D9-AB74-8426A8458095}" destId="{FF967717-ED39-4055-9A72-078EA4254374}" srcOrd="9" destOrd="0" presId="urn:microsoft.com/office/officeart/2005/8/layout/list1"/>
    <dgm:cxn modelId="{24A8B27F-1887-4292-B4DA-D235ADBFFD75}" type="presParOf" srcId="{5379203C-58A7-43D9-AB74-8426A8458095}" destId="{5E26D0CB-B4B1-44D2-925A-D3AC99EC2DD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55F0C2-3940-4C29-AC1E-A22B41633168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506DF-E827-4DF8-9448-4B966CAA63D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Authentication</a:t>
          </a:r>
        </a:p>
      </dgm:t>
    </dgm:pt>
    <dgm:pt modelId="{7600371F-25B3-461C-AED1-9A20214398CB}" type="parTrans" cxnId="{8A64A801-90FC-4ECC-B86A-733BAD5F6DCC}">
      <dgm:prSet/>
      <dgm:spPr/>
      <dgm:t>
        <a:bodyPr/>
        <a:lstStyle/>
        <a:p>
          <a:endParaRPr lang="en-US"/>
        </a:p>
      </dgm:t>
    </dgm:pt>
    <dgm:pt modelId="{24B18828-D187-478E-89C3-2D0F4DD0E313}" type="sibTrans" cxnId="{8A64A801-90FC-4ECC-B86A-733BAD5F6DCC}">
      <dgm:prSet/>
      <dgm:spPr/>
      <dgm:t>
        <a:bodyPr/>
        <a:lstStyle/>
        <a:p>
          <a:endParaRPr lang="en-US"/>
        </a:p>
      </dgm:t>
    </dgm:pt>
    <dgm:pt modelId="{EFDFCD76-9538-4586-B39A-BB98F24C8A6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Add Card</a:t>
          </a:r>
        </a:p>
      </dgm:t>
    </dgm:pt>
    <dgm:pt modelId="{43E33319-288F-4E37-9D20-DE5778C2BAE1}" type="parTrans" cxnId="{C9C93AA2-340F-4C12-9688-7EDDFF69135E}">
      <dgm:prSet/>
      <dgm:spPr/>
      <dgm:t>
        <a:bodyPr/>
        <a:lstStyle/>
        <a:p>
          <a:endParaRPr lang="en-US"/>
        </a:p>
      </dgm:t>
    </dgm:pt>
    <dgm:pt modelId="{4212F1C0-F329-4890-B8DE-C837D5B23508}" type="sibTrans" cxnId="{C9C93AA2-340F-4C12-9688-7EDDFF69135E}">
      <dgm:prSet/>
      <dgm:spPr/>
      <dgm:t>
        <a:bodyPr/>
        <a:lstStyle/>
        <a:p>
          <a:endParaRPr lang="en-US"/>
        </a:p>
      </dgm:t>
    </dgm:pt>
    <dgm:pt modelId="{671EAAEF-7D05-4697-8110-7ED43B91E59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Manage Order</a:t>
          </a:r>
        </a:p>
      </dgm:t>
    </dgm:pt>
    <dgm:pt modelId="{B43F8DC5-ED45-4263-A808-10FFD6297205}" type="parTrans" cxnId="{B87E581B-2047-4D4A-A1CC-4324CD3AC176}">
      <dgm:prSet/>
      <dgm:spPr/>
      <dgm:t>
        <a:bodyPr/>
        <a:lstStyle/>
        <a:p>
          <a:endParaRPr lang="en-US"/>
        </a:p>
      </dgm:t>
    </dgm:pt>
    <dgm:pt modelId="{0C38E08F-A1B6-46DF-8170-CB5A652D1861}" type="sibTrans" cxnId="{B87E581B-2047-4D4A-A1CC-4324CD3AC176}">
      <dgm:prSet/>
      <dgm:spPr/>
      <dgm:t>
        <a:bodyPr/>
        <a:lstStyle/>
        <a:p>
          <a:endParaRPr lang="en-US"/>
        </a:p>
      </dgm:t>
    </dgm:pt>
    <dgm:pt modelId="{C0099BAE-FABC-4F90-9FF5-E2CC29F2DD6F}">
      <dgm:prSet phldrT="[Text]"/>
      <dgm:spPr>
        <a:solidFill>
          <a:srgbClr val="E80E42"/>
        </a:solidFill>
      </dgm:spPr>
      <dgm:t>
        <a:bodyPr/>
        <a:lstStyle/>
        <a:p>
          <a:r>
            <a:rPr lang="en-US" dirty="0"/>
            <a:t>Payments</a:t>
          </a:r>
        </a:p>
      </dgm:t>
    </dgm:pt>
    <dgm:pt modelId="{2192F252-F69F-4B3B-BDC2-B0F43049C70C}" type="parTrans" cxnId="{0530A16A-3A8C-4F5A-87CE-079A3DC09CA6}">
      <dgm:prSet/>
      <dgm:spPr/>
      <dgm:t>
        <a:bodyPr/>
        <a:lstStyle/>
        <a:p>
          <a:endParaRPr lang="en-US"/>
        </a:p>
      </dgm:t>
    </dgm:pt>
    <dgm:pt modelId="{7D9DC248-3120-4D37-842D-4B7828D4D4FE}" type="sibTrans" cxnId="{0530A16A-3A8C-4F5A-87CE-079A3DC09CA6}">
      <dgm:prSet/>
      <dgm:spPr/>
      <dgm:t>
        <a:bodyPr/>
        <a:lstStyle/>
        <a:p>
          <a:endParaRPr lang="en-US"/>
        </a:p>
      </dgm:t>
    </dgm:pt>
    <dgm:pt modelId="{87AF87C3-44B8-4CF0-A56C-E62600C1CB8F}">
      <dgm:prSet phldrT="[Text]"/>
      <dgm:spPr>
        <a:solidFill>
          <a:srgbClr val="EEE911"/>
        </a:solidFill>
      </dgm:spPr>
      <dgm:t>
        <a:bodyPr/>
        <a:lstStyle/>
        <a:p>
          <a:r>
            <a:rPr lang="en-US" dirty="0"/>
            <a:t>Stores</a:t>
          </a:r>
        </a:p>
      </dgm:t>
    </dgm:pt>
    <dgm:pt modelId="{7BB1DBB1-1DC4-4BAF-8DA4-7102A1E405E1}" type="parTrans" cxnId="{18D732BC-19ED-4CB6-A98D-7A8051A5E5C9}">
      <dgm:prSet/>
      <dgm:spPr/>
      <dgm:t>
        <a:bodyPr/>
        <a:lstStyle/>
        <a:p>
          <a:endParaRPr lang="en-US"/>
        </a:p>
      </dgm:t>
    </dgm:pt>
    <dgm:pt modelId="{9A4C640E-5777-472A-8108-F33BA15034DE}" type="sibTrans" cxnId="{18D732BC-19ED-4CB6-A98D-7A8051A5E5C9}">
      <dgm:prSet/>
      <dgm:spPr/>
      <dgm:t>
        <a:bodyPr/>
        <a:lstStyle/>
        <a:p>
          <a:endParaRPr lang="en-US"/>
        </a:p>
      </dgm:t>
    </dgm:pt>
    <dgm:pt modelId="{A240DE0C-8D57-49EF-B930-E56D7D2EECA1}" type="pres">
      <dgm:prSet presAssocID="{4C55F0C2-3940-4C29-AC1E-A22B41633168}" presName="linearFlow" presStyleCnt="0">
        <dgm:presLayoutVars>
          <dgm:dir/>
          <dgm:resizeHandles val="exact"/>
        </dgm:presLayoutVars>
      </dgm:prSet>
      <dgm:spPr/>
    </dgm:pt>
    <dgm:pt modelId="{29B364D6-AA0F-4235-80AD-894F5E2278F0}" type="pres">
      <dgm:prSet presAssocID="{79F506DF-E827-4DF8-9448-4B966CAA63D9}" presName="composite" presStyleCnt="0"/>
      <dgm:spPr/>
    </dgm:pt>
    <dgm:pt modelId="{090F927F-9A6C-4BAF-AB8E-48240D11188E}" type="pres">
      <dgm:prSet presAssocID="{79F506DF-E827-4DF8-9448-4B966CAA63D9}" presName="imgShp" presStyleLbl="fgImgPlace1" presStyleIdx="0" presStyleCnt="5"/>
      <dgm:spPr>
        <a:solidFill>
          <a:schemeClr val="bg1">
            <a:lumMod val="75000"/>
          </a:schemeClr>
        </a:solidFill>
      </dgm:spPr>
    </dgm:pt>
    <dgm:pt modelId="{5A2A92C4-0FA8-4062-9081-C7A944D657A7}" type="pres">
      <dgm:prSet presAssocID="{79F506DF-E827-4DF8-9448-4B966CAA63D9}" presName="txShp" presStyleLbl="node1" presStyleIdx="0" presStyleCnt="5">
        <dgm:presLayoutVars>
          <dgm:bulletEnabled val="1"/>
        </dgm:presLayoutVars>
      </dgm:prSet>
      <dgm:spPr/>
    </dgm:pt>
    <dgm:pt modelId="{57F7BFCB-07FA-41E2-ADCD-16986C71D874}" type="pres">
      <dgm:prSet presAssocID="{24B18828-D187-478E-89C3-2D0F4DD0E313}" presName="spacing" presStyleCnt="0"/>
      <dgm:spPr/>
    </dgm:pt>
    <dgm:pt modelId="{FF1E9A8C-FB9B-46CE-99F0-2B6B1FFF6B0F}" type="pres">
      <dgm:prSet presAssocID="{EFDFCD76-9538-4586-B39A-BB98F24C8A6A}" presName="composite" presStyleCnt="0"/>
      <dgm:spPr/>
    </dgm:pt>
    <dgm:pt modelId="{43B4CCAB-E004-4E44-9867-CDE0BD5B3170}" type="pres">
      <dgm:prSet presAssocID="{EFDFCD76-9538-4586-B39A-BB98F24C8A6A}" presName="imgShp" presStyleLbl="fgImgPlace1" presStyleIdx="1" presStyleCnt="5"/>
      <dgm:spPr>
        <a:solidFill>
          <a:schemeClr val="bg1">
            <a:lumMod val="75000"/>
          </a:schemeClr>
        </a:solidFill>
      </dgm:spPr>
    </dgm:pt>
    <dgm:pt modelId="{C6E7E799-EDBB-4ECD-A9B3-5E5C795ADA98}" type="pres">
      <dgm:prSet presAssocID="{EFDFCD76-9538-4586-B39A-BB98F24C8A6A}" presName="txShp" presStyleLbl="node1" presStyleIdx="1" presStyleCnt="5">
        <dgm:presLayoutVars>
          <dgm:bulletEnabled val="1"/>
        </dgm:presLayoutVars>
      </dgm:prSet>
      <dgm:spPr/>
    </dgm:pt>
    <dgm:pt modelId="{DCE9FCAA-087A-4C03-8649-211A73827813}" type="pres">
      <dgm:prSet presAssocID="{4212F1C0-F329-4890-B8DE-C837D5B23508}" presName="spacing" presStyleCnt="0"/>
      <dgm:spPr/>
    </dgm:pt>
    <dgm:pt modelId="{228924AF-198E-4181-988B-38180CB6980F}" type="pres">
      <dgm:prSet presAssocID="{671EAAEF-7D05-4697-8110-7ED43B91E593}" presName="composite" presStyleCnt="0"/>
      <dgm:spPr/>
    </dgm:pt>
    <dgm:pt modelId="{6030946E-D1E6-41DA-B148-F29DDB83B2E1}" type="pres">
      <dgm:prSet presAssocID="{671EAAEF-7D05-4697-8110-7ED43B91E593}" presName="imgShp" presStyleLbl="fgImgPlace1" presStyleIdx="2" presStyleCnt="5"/>
      <dgm:spPr>
        <a:solidFill>
          <a:schemeClr val="bg1">
            <a:lumMod val="75000"/>
          </a:schemeClr>
        </a:solidFill>
      </dgm:spPr>
    </dgm:pt>
    <dgm:pt modelId="{72FD5363-0B94-47D3-A87C-5C4FDB252181}" type="pres">
      <dgm:prSet presAssocID="{671EAAEF-7D05-4697-8110-7ED43B91E593}" presName="txShp" presStyleLbl="node1" presStyleIdx="2" presStyleCnt="5">
        <dgm:presLayoutVars>
          <dgm:bulletEnabled val="1"/>
        </dgm:presLayoutVars>
      </dgm:prSet>
      <dgm:spPr/>
    </dgm:pt>
    <dgm:pt modelId="{95EF99DF-747F-4891-8635-418182095E2E}" type="pres">
      <dgm:prSet presAssocID="{0C38E08F-A1B6-46DF-8170-CB5A652D1861}" presName="spacing" presStyleCnt="0"/>
      <dgm:spPr/>
    </dgm:pt>
    <dgm:pt modelId="{9D3370E6-42F7-4903-AC0B-7541893D4829}" type="pres">
      <dgm:prSet presAssocID="{C0099BAE-FABC-4F90-9FF5-E2CC29F2DD6F}" presName="composite" presStyleCnt="0"/>
      <dgm:spPr/>
    </dgm:pt>
    <dgm:pt modelId="{42DE253E-1677-484F-BEB6-A7A77CCF44C5}" type="pres">
      <dgm:prSet presAssocID="{C0099BAE-FABC-4F90-9FF5-E2CC29F2DD6F}" presName="imgShp" presStyleLbl="fgImgPlace1" presStyleIdx="3" presStyleCnt="5"/>
      <dgm:spPr>
        <a:solidFill>
          <a:schemeClr val="bg1">
            <a:lumMod val="75000"/>
          </a:schemeClr>
        </a:solidFill>
      </dgm:spPr>
    </dgm:pt>
    <dgm:pt modelId="{9113CB43-F272-4480-AE16-06507CF759D4}" type="pres">
      <dgm:prSet presAssocID="{C0099BAE-FABC-4F90-9FF5-E2CC29F2DD6F}" presName="txShp" presStyleLbl="node1" presStyleIdx="3" presStyleCnt="5">
        <dgm:presLayoutVars>
          <dgm:bulletEnabled val="1"/>
        </dgm:presLayoutVars>
      </dgm:prSet>
      <dgm:spPr/>
    </dgm:pt>
    <dgm:pt modelId="{CE10A34B-30CE-44FD-B421-ECC68EE82A97}" type="pres">
      <dgm:prSet presAssocID="{7D9DC248-3120-4D37-842D-4B7828D4D4FE}" presName="spacing" presStyleCnt="0"/>
      <dgm:spPr/>
    </dgm:pt>
    <dgm:pt modelId="{2014D157-F4C8-4629-86D7-F005CC254525}" type="pres">
      <dgm:prSet presAssocID="{87AF87C3-44B8-4CF0-A56C-E62600C1CB8F}" presName="composite" presStyleCnt="0"/>
      <dgm:spPr/>
    </dgm:pt>
    <dgm:pt modelId="{8C18E655-0BF1-434B-87AC-716C8AAB1C3F}" type="pres">
      <dgm:prSet presAssocID="{87AF87C3-44B8-4CF0-A56C-E62600C1CB8F}" presName="imgShp" presStyleLbl="fgImgPlace1" presStyleIdx="4" presStyleCnt="5"/>
      <dgm:spPr/>
    </dgm:pt>
    <dgm:pt modelId="{E8EC4F95-FA87-44BE-BD94-089824C1C199}" type="pres">
      <dgm:prSet presAssocID="{87AF87C3-44B8-4CF0-A56C-E62600C1CB8F}" presName="txShp" presStyleLbl="node1" presStyleIdx="4" presStyleCnt="5" custLinFactNeighborX="-164">
        <dgm:presLayoutVars>
          <dgm:bulletEnabled val="1"/>
        </dgm:presLayoutVars>
      </dgm:prSet>
      <dgm:spPr/>
    </dgm:pt>
  </dgm:ptLst>
  <dgm:cxnLst>
    <dgm:cxn modelId="{8A64A801-90FC-4ECC-B86A-733BAD5F6DCC}" srcId="{4C55F0C2-3940-4C29-AC1E-A22B41633168}" destId="{79F506DF-E827-4DF8-9448-4B966CAA63D9}" srcOrd="0" destOrd="0" parTransId="{7600371F-25B3-461C-AED1-9A20214398CB}" sibTransId="{24B18828-D187-478E-89C3-2D0F4DD0E313}"/>
    <dgm:cxn modelId="{B87E581B-2047-4D4A-A1CC-4324CD3AC176}" srcId="{4C55F0C2-3940-4C29-AC1E-A22B41633168}" destId="{671EAAEF-7D05-4697-8110-7ED43B91E593}" srcOrd="2" destOrd="0" parTransId="{B43F8DC5-ED45-4263-A808-10FFD6297205}" sibTransId="{0C38E08F-A1B6-46DF-8170-CB5A652D1861}"/>
    <dgm:cxn modelId="{4DD3AB2A-A945-420C-ABBE-5D68E82ABF29}" type="presOf" srcId="{4C55F0C2-3940-4C29-AC1E-A22B41633168}" destId="{A240DE0C-8D57-49EF-B930-E56D7D2EECA1}" srcOrd="0" destOrd="0" presId="urn:microsoft.com/office/officeart/2005/8/layout/vList3"/>
    <dgm:cxn modelId="{698FC43F-A2E1-4EFD-B5DE-EE2B69416345}" type="presOf" srcId="{671EAAEF-7D05-4697-8110-7ED43B91E593}" destId="{72FD5363-0B94-47D3-A87C-5C4FDB252181}" srcOrd="0" destOrd="0" presId="urn:microsoft.com/office/officeart/2005/8/layout/vList3"/>
    <dgm:cxn modelId="{0530A16A-3A8C-4F5A-87CE-079A3DC09CA6}" srcId="{4C55F0C2-3940-4C29-AC1E-A22B41633168}" destId="{C0099BAE-FABC-4F90-9FF5-E2CC29F2DD6F}" srcOrd="3" destOrd="0" parTransId="{2192F252-F69F-4B3B-BDC2-B0F43049C70C}" sibTransId="{7D9DC248-3120-4D37-842D-4B7828D4D4FE}"/>
    <dgm:cxn modelId="{C9C93AA2-340F-4C12-9688-7EDDFF69135E}" srcId="{4C55F0C2-3940-4C29-AC1E-A22B41633168}" destId="{EFDFCD76-9538-4586-B39A-BB98F24C8A6A}" srcOrd="1" destOrd="0" parTransId="{43E33319-288F-4E37-9D20-DE5778C2BAE1}" sibTransId="{4212F1C0-F329-4890-B8DE-C837D5B23508}"/>
    <dgm:cxn modelId="{18D732BC-19ED-4CB6-A98D-7A8051A5E5C9}" srcId="{4C55F0C2-3940-4C29-AC1E-A22B41633168}" destId="{87AF87C3-44B8-4CF0-A56C-E62600C1CB8F}" srcOrd="4" destOrd="0" parTransId="{7BB1DBB1-1DC4-4BAF-8DA4-7102A1E405E1}" sibTransId="{9A4C640E-5777-472A-8108-F33BA15034DE}"/>
    <dgm:cxn modelId="{122BFECC-B8A3-4EF6-ADC1-183F288066C5}" type="presOf" srcId="{79F506DF-E827-4DF8-9448-4B966CAA63D9}" destId="{5A2A92C4-0FA8-4062-9081-C7A944D657A7}" srcOrd="0" destOrd="0" presId="urn:microsoft.com/office/officeart/2005/8/layout/vList3"/>
    <dgm:cxn modelId="{547090DF-87EB-4C01-A10D-2C66286D39FB}" type="presOf" srcId="{C0099BAE-FABC-4F90-9FF5-E2CC29F2DD6F}" destId="{9113CB43-F272-4480-AE16-06507CF759D4}" srcOrd="0" destOrd="0" presId="urn:microsoft.com/office/officeart/2005/8/layout/vList3"/>
    <dgm:cxn modelId="{1A949FE9-27C3-4D67-83A4-896C09F80F9D}" type="presOf" srcId="{87AF87C3-44B8-4CF0-A56C-E62600C1CB8F}" destId="{E8EC4F95-FA87-44BE-BD94-089824C1C199}" srcOrd="0" destOrd="0" presId="urn:microsoft.com/office/officeart/2005/8/layout/vList3"/>
    <dgm:cxn modelId="{AABCD0FD-1BB3-4AA9-99A9-2449F436EA73}" type="presOf" srcId="{EFDFCD76-9538-4586-B39A-BB98F24C8A6A}" destId="{C6E7E799-EDBB-4ECD-A9B3-5E5C795ADA98}" srcOrd="0" destOrd="0" presId="urn:microsoft.com/office/officeart/2005/8/layout/vList3"/>
    <dgm:cxn modelId="{0CFEDAAA-D530-4B41-B6BD-F9298A46D46F}" type="presParOf" srcId="{A240DE0C-8D57-49EF-B930-E56D7D2EECA1}" destId="{29B364D6-AA0F-4235-80AD-894F5E2278F0}" srcOrd="0" destOrd="0" presId="urn:microsoft.com/office/officeart/2005/8/layout/vList3"/>
    <dgm:cxn modelId="{3E6559F4-0990-44E9-AA8E-06E9D6706975}" type="presParOf" srcId="{29B364D6-AA0F-4235-80AD-894F5E2278F0}" destId="{090F927F-9A6C-4BAF-AB8E-48240D11188E}" srcOrd="0" destOrd="0" presId="urn:microsoft.com/office/officeart/2005/8/layout/vList3"/>
    <dgm:cxn modelId="{5FAD48FE-3665-419E-9786-D73E8B82EE9A}" type="presParOf" srcId="{29B364D6-AA0F-4235-80AD-894F5E2278F0}" destId="{5A2A92C4-0FA8-4062-9081-C7A944D657A7}" srcOrd="1" destOrd="0" presId="urn:microsoft.com/office/officeart/2005/8/layout/vList3"/>
    <dgm:cxn modelId="{740C63A3-70E2-4736-B4B9-3DB18FC1E040}" type="presParOf" srcId="{A240DE0C-8D57-49EF-B930-E56D7D2EECA1}" destId="{57F7BFCB-07FA-41E2-ADCD-16986C71D874}" srcOrd="1" destOrd="0" presId="urn:microsoft.com/office/officeart/2005/8/layout/vList3"/>
    <dgm:cxn modelId="{075C903A-EAB1-4FAA-8AB8-10FF81BA3099}" type="presParOf" srcId="{A240DE0C-8D57-49EF-B930-E56D7D2EECA1}" destId="{FF1E9A8C-FB9B-46CE-99F0-2B6B1FFF6B0F}" srcOrd="2" destOrd="0" presId="urn:microsoft.com/office/officeart/2005/8/layout/vList3"/>
    <dgm:cxn modelId="{C904F0CF-6A0B-4EA6-B009-683C52BE8373}" type="presParOf" srcId="{FF1E9A8C-FB9B-46CE-99F0-2B6B1FFF6B0F}" destId="{43B4CCAB-E004-4E44-9867-CDE0BD5B3170}" srcOrd="0" destOrd="0" presId="urn:microsoft.com/office/officeart/2005/8/layout/vList3"/>
    <dgm:cxn modelId="{4153690B-3E65-4EE3-93F9-72762431D9EC}" type="presParOf" srcId="{FF1E9A8C-FB9B-46CE-99F0-2B6B1FFF6B0F}" destId="{C6E7E799-EDBB-4ECD-A9B3-5E5C795ADA98}" srcOrd="1" destOrd="0" presId="urn:microsoft.com/office/officeart/2005/8/layout/vList3"/>
    <dgm:cxn modelId="{45977B68-2EC0-4983-970F-F79647EE0CA4}" type="presParOf" srcId="{A240DE0C-8D57-49EF-B930-E56D7D2EECA1}" destId="{DCE9FCAA-087A-4C03-8649-211A73827813}" srcOrd="3" destOrd="0" presId="urn:microsoft.com/office/officeart/2005/8/layout/vList3"/>
    <dgm:cxn modelId="{1DA3CF62-074F-4A9B-AD85-8470F9D9F828}" type="presParOf" srcId="{A240DE0C-8D57-49EF-B930-E56D7D2EECA1}" destId="{228924AF-198E-4181-988B-38180CB6980F}" srcOrd="4" destOrd="0" presId="urn:microsoft.com/office/officeart/2005/8/layout/vList3"/>
    <dgm:cxn modelId="{A563183E-1AA0-4385-A953-B0AF321E6086}" type="presParOf" srcId="{228924AF-198E-4181-988B-38180CB6980F}" destId="{6030946E-D1E6-41DA-B148-F29DDB83B2E1}" srcOrd="0" destOrd="0" presId="urn:microsoft.com/office/officeart/2005/8/layout/vList3"/>
    <dgm:cxn modelId="{E0E1BE58-D04F-45C3-AEEF-E8A564D0F99A}" type="presParOf" srcId="{228924AF-198E-4181-988B-38180CB6980F}" destId="{72FD5363-0B94-47D3-A87C-5C4FDB252181}" srcOrd="1" destOrd="0" presId="urn:microsoft.com/office/officeart/2005/8/layout/vList3"/>
    <dgm:cxn modelId="{A5FE496A-E91F-4E7D-AE85-BC6F76987B46}" type="presParOf" srcId="{A240DE0C-8D57-49EF-B930-E56D7D2EECA1}" destId="{95EF99DF-747F-4891-8635-418182095E2E}" srcOrd="5" destOrd="0" presId="urn:microsoft.com/office/officeart/2005/8/layout/vList3"/>
    <dgm:cxn modelId="{04B5B55D-6CFC-42F0-809D-85BA9926AAC3}" type="presParOf" srcId="{A240DE0C-8D57-49EF-B930-E56D7D2EECA1}" destId="{9D3370E6-42F7-4903-AC0B-7541893D4829}" srcOrd="6" destOrd="0" presId="urn:microsoft.com/office/officeart/2005/8/layout/vList3"/>
    <dgm:cxn modelId="{FFBF5004-5C2B-4C70-99E1-8E2B39BAB877}" type="presParOf" srcId="{9D3370E6-42F7-4903-AC0B-7541893D4829}" destId="{42DE253E-1677-484F-BEB6-A7A77CCF44C5}" srcOrd="0" destOrd="0" presId="urn:microsoft.com/office/officeart/2005/8/layout/vList3"/>
    <dgm:cxn modelId="{E493F795-3FE9-4AE1-93FD-607ED8256707}" type="presParOf" srcId="{9D3370E6-42F7-4903-AC0B-7541893D4829}" destId="{9113CB43-F272-4480-AE16-06507CF759D4}" srcOrd="1" destOrd="0" presId="urn:microsoft.com/office/officeart/2005/8/layout/vList3"/>
    <dgm:cxn modelId="{8AC5CEFF-6C02-4278-A49A-684244E09C64}" type="presParOf" srcId="{A240DE0C-8D57-49EF-B930-E56D7D2EECA1}" destId="{CE10A34B-30CE-44FD-B421-ECC68EE82A97}" srcOrd="7" destOrd="0" presId="urn:microsoft.com/office/officeart/2005/8/layout/vList3"/>
    <dgm:cxn modelId="{83AEB36A-85AA-4004-924D-9F93678612DD}" type="presParOf" srcId="{A240DE0C-8D57-49EF-B930-E56D7D2EECA1}" destId="{2014D157-F4C8-4629-86D7-F005CC254525}" srcOrd="8" destOrd="0" presId="urn:microsoft.com/office/officeart/2005/8/layout/vList3"/>
    <dgm:cxn modelId="{ACCA2938-41C2-4F0F-B342-782DA03359FE}" type="presParOf" srcId="{2014D157-F4C8-4629-86D7-F005CC254525}" destId="{8C18E655-0BF1-434B-87AC-716C8AAB1C3F}" srcOrd="0" destOrd="0" presId="urn:microsoft.com/office/officeart/2005/8/layout/vList3"/>
    <dgm:cxn modelId="{728DE86A-7C18-472F-B4B2-6E2BACC410D9}" type="presParOf" srcId="{2014D157-F4C8-4629-86D7-F005CC254525}" destId="{E8EC4F95-FA87-44BE-BD94-089824C1C1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721E7-DE59-4C1B-9DBC-A2C8A8DB473B}">
      <dsp:nvSpPr>
        <dsp:cNvPr id="0" name=""/>
        <dsp:cNvSpPr/>
      </dsp:nvSpPr>
      <dsp:spPr>
        <a:xfrm>
          <a:off x="0" y="0"/>
          <a:ext cx="6908800" cy="162560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Transparency &amp; Collaboration</a:t>
          </a:r>
        </a:p>
      </dsp:txBody>
      <dsp:txXfrm>
        <a:off x="47612" y="47612"/>
        <a:ext cx="5154651" cy="1530376"/>
      </dsp:txXfrm>
    </dsp:sp>
    <dsp:sp modelId="{87B8B4DC-E90D-4FCC-BB1F-BA4C88C98A06}">
      <dsp:nvSpPr>
        <dsp:cNvPr id="0" name=""/>
        <dsp:cNvSpPr/>
      </dsp:nvSpPr>
      <dsp:spPr>
        <a:xfrm>
          <a:off x="609599" y="1896533"/>
          <a:ext cx="6908800" cy="162560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Unclear Priorities &amp; Goals</a:t>
          </a:r>
        </a:p>
      </dsp:txBody>
      <dsp:txXfrm>
        <a:off x="657211" y="1944145"/>
        <a:ext cx="5147335" cy="1530376"/>
      </dsp:txXfrm>
    </dsp:sp>
    <dsp:sp modelId="{CBC3D47A-4366-4FF9-A652-E712D4F7D3D3}">
      <dsp:nvSpPr>
        <dsp:cNvPr id="0" name=""/>
        <dsp:cNvSpPr/>
      </dsp:nvSpPr>
      <dsp:spPr>
        <a:xfrm>
          <a:off x="1219199" y="3793066"/>
          <a:ext cx="6908800" cy="16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 process for Adhoc Requests</a:t>
          </a:r>
        </a:p>
      </dsp:txBody>
      <dsp:txXfrm>
        <a:off x="1266811" y="3840678"/>
        <a:ext cx="5147335" cy="1530376"/>
      </dsp:txXfrm>
    </dsp:sp>
    <dsp:sp modelId="{91252DDC-2F45-4163-8A35-333E823D2B51}">
      <dsp:nvSpPr>
        <dsp:cNvPr id="0" name=""/>
        <dsp:cNvSpPr/>
      </dsp:nvSpPr>
      <dsp:spPr>
        <a:xfrm>
          <a:off x="5852159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89903" y="1232746"/>
        <a:ext cx="581152" cy="795122"/>
      </dsp:txXfrm>
    </dsp:sp>
    <dsp:sp modelId="{462D2D28-4470-4699-914C-5049C299FDE0}">
      <dsp:nvSpPr>
        <dsp:cNvPr id="0" name=""/>
        <dsp:cNvSpPr/>
      </dsp:nvSpPr>
      <dsp:spPr>
        <a:xfrm>
          <a:off x="6461759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99503" y="3118442"/>
        <a:ext cx="581152" cy="795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BE230-4FED-4500-A817-8F1927AD2FFD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Offers Freedom of Implementation</a:t>
          </a:r>
        </a:p>
      </dsp:txBody>
      <dsp:txXfrm>
        <a:off x="1221978" y="2645"/>
        <a:ext cx="2706687" cy="1624012"/>
      </dsp:txXfrm>
    </dsp:sp>
    <dsp:sp modelId="{5FBCA590-6C3A-4D58-8EDD-1DBF51DC6702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Easy to learn &amp; use</a:t>
          </a:r>
        </a:p>
      </dsp:txBody>
      <dsp:txXfrm>
        <a:off x="4199334" y="2645"/>
        <a:ext cx="2706687" cy="1624012"/>
      </dsp:txXfrm>
    </dsp:sp>
    <dsp:sp modelId="{0038A716-2A35-49E2-96CE-3077A8925896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Scrum embrace the change</a:t>
          </a:r>
        </a:p>
      </dsp:txBody>
      <dsp:txXfrm>
        <a:off x="1221978" y="1897327"/>
        <a:ext cx="2706687" cy="1624012"/>
      </dsp:txXfrm>
    </dsp:sp>
    <dsp:sp modelId="{F2A2E8DF-69CA-4C4A-9CA0-403E5EB5A046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reduces the risk building the product by increments</a:t>
          </a:r>
        </a:p>
      </dsp:txBody>
      <dsp:txXfrm>
        <a:off x="4199334" y="1897327"/>
        <a:ext cx="2706687" cy="1624012"/>
      </dsp:txXfrm>
    </dsp:sp>
    <dsp:sp modelId="{46FFBC8B-EB25-42A0-815C-49F13E8784F2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continuous improvement</a:t>
          </a:r>
        </a:p>
      </dsp:txBody>
      <dsp:txXfrm>
        <a:off x="2710656" y="3792008"/>
        <a:ext cx="2706687" cy="1624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4FBC4-7AA1-4531-A807-CB3C415F90A4}">
      <dsp:nvSpPr>
        <dsp:cNvPr id="0" name=""/>
        <dsp:cNvSpPr/>
      </dsp:nvSpPr>
      <dsp:spPr>
        <a:xfrm>
          <a:off x="623583" y="0"/>
          <a:ext cx="7067274" cy="55866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8F974-83D6-4523-8B0F-CDCEEBD21CB8}">
      <dsp:nvSpPr>
        <dsp:cNvPr id="0" name=""/>
        <dsp:cNvSpPr/>
      </dsp:nvSpPr>
      <dsp:spPr>
        <a:xfrm>
          <a:off x="8931" y="1675991"/>
          <a:ext cx="2676210" cy="2234654"/>
        </a:xfrm>
        <a:prstGeom prst="roundRect">
          <a:avLst/>
        </a:prstGeom>
        <a:solidFill>
          <a:srgbClr val="92D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Sprint Planning</a:t>
          </a:r>
        </a:p>
      </dsp:txBody>
      <dsp:txXfrm>
        <a:off x="118018" y="1785078"/>
        <a:ext cx="2458036" cy="2016480"/>
      </dsp:txXfrm>
    </dsp:sp>
    <dsp:sp modelId="{9F222671-0773-41D1-BAEC-CB9DC934A1A5}">
      <dsp:nvSpPr>
        <dsp:cNvPr id="0" name=""/>
        <dsp:cNvSpPr/>
      </dsp:nvSpPr>
      <dsp:spPr>
        <a:xfrm>
          <a:off x="2819115" y="1675991"/>
          <a:ext cx="2676210" cy="2234654"/>
        </a:xfrm>
        <a:prstGeom prst="roundRect">
          <a:avLst/>
        </a:prstGeom>
        <a:solidFill>
          <a:srgbClr val="EEE91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Daily Standup Meetings</a:t>
          </a:r>
        </a:p>
      </dsp:txBody>
      <dsp:txXfrm>
        <a:off x="2928202" y="1785078"/>
        <a:ext cx="2458036" cy="2016480"/>
      </dsp:txXfrm>
    </dsp:sp>
    <dsp:sp modelId="{92CDECDA-B202-449E-BFA5-C657F63C122E}">
      <dsp:nvSpPr>
        <dsp:cNvPr id="0" name=""/>
        <dsp:cNvSpPr/>
      </dsp:nvSpPr>
      <dsp:spPr>
        <a:xfrm>
          <a:off x="5629298" y="1675991"/>
          <a:ext cx="2676210" cy="2234654"/>
        </a:xfrm>
        <a:prstGeom prst="roundRect">
          <a:avLst/>
        </a:prstGeom>
        <a:solidFill>
          <a:srgbClr val="F4A506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Sprint Retrospection</a:t>
          </a:r>
        </a:p>
      </dsp:txBody>
      <dsp:txXfrm>
        <a:off x="5738385" y="1785078"/>
        <a:ext cx="2458036" cy="201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334FB-CFE9-43BF-8D28-DA2EFD56EA9D}">
      <dsp:nvSpPr>
        <dsp:cNvPr id="0" name=""/>
        <dsp:cNvSpPr/>
      </dsp:nvSpPr>
      <dsp:spPr>
        <a:xfrm>
          <a:off x="1894656" y="916"/>
          <a:ext cx="2459087" cy="2459087"/>
        </a:xfrm>
        <a:prstGeom prst="ellipse">
          <a:avLst/>
        </a:prstGeom>
        <a:solidFill>
          <a:srgbClr val="92D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</a:t>
          </a:r>
        </a:p>
      </dsp:txBody>
      <dsp:txXfrm>
        <a:off x="2254781" y="361041"/>
        <a:ext cx="1738837" cy="1738837"/>
      </dsp:txXfrm>
    </dsp:sp>
    <dsp:sp modelId="{D758722B-C3C7-4254-B7A8-476C66FD38AE}">
      <dsp:nvSpPr>
        <dsp:cNvPr id="0" name=""/>
        <dsp:cNvSpPr/>
      </dsp:nvSpPr>
      <dsp:spPr>
        <a:xfrm rot="3600000">
          <a:off x="3711283" y="2397174"/>
          <a:ext cx="652205" cy="829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760198" y="2478438"/>
        <a:ext cx="456544" cy="497965"/>
      </dsp:txXfrm>
    </dsp:sp>
    <dsp:sp modelId="{8EACED58-00C2-4E09-A471-0B7554E068E3}">
      <dsp:nvSpPr>
        <dsp:cNvPr id="0" name=""/>
        <dsp:cNvSpPr/>
      </dsp:nvSpPr>
      <dsp:spPr>
        <a:xfrm>
          <a:off x="3739488" y="3196259"/>
          <a:ext cx="2459087" cy="2459087"/>
        </a:xfrm>
        <a:prstGeom prst="ellipse">
          <a:avLst/>
        </a:prstGeom>
        <a:solidFill>
          <a:srgbClr val="29B0F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View</a:t>
          </a:r>
        </a:p>
      </dsp:txBody>
      <dsp:txXfrm>
        <a:off x="4099613" y="3556384"/>
        <a:ext cx="1738837" cy="1738837"/>
      </dsp:txXfrm>
    </dsp:sp>
    <dsp:sp modelId="{8A5F1248-DD95-40BC-8A91-D00A5FC4600B}">
      <dsp:nvSpPr>
        <dsp:cNvPr id="0" name=""/>
        <dsp:cNvSpPr/>
      </dsp:nvSpPr>
      <dsp:spPr>
        <a:xfrm rot="10800000">
          <a:off x="2816555" y="4010832"/>
          <a:ext cx="652205" cy="829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10800000">
        <a:off x="3012216" y="4176820"/>
        <a:ext cx="456544" cy="497965"/>
      </dsp:txXfrm>
    </dsp:sp>
    <dsp:sp modelId="{2F774501-73E2-420D-99D4-2ED9D3E2A66F}">
      <dsp:nvSpPr>
        <dsp:cNvPr id="0" name=""/>
        <dsp:cNvSpPr/>
      </dsp:nvSpPr>
      <dsp:spPr>
        <a:xfrm>
          <a:off x="49824" y="3196259"/>
          <a:ext cx="2459087" cy="2459087"/>
        </a:xfrm>
        <a:prstGeom prst="ellipse">
          <a:avLst/>
        </a:prstGeom>
        <a:solidFill>
          <a:srgbClr val="EEE91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Controller</a:t>
          </a:r>
        </a:p>
      </dsp:txBody>
      <dsp:txXfrm>
        <a:off x="409949" y="3556384"/>
        <a:ext cx="1738837" cy="1738837"/>
      </dsp:txXfrm>
    </dsp:sp>
    <dsp:sp modelId="{CABC931E-49DC-492F-BA50-1B93EC346071}">
      <dsp:nvSpPr>
        <dsp:cNvPr id="0" name=""/>
        <dsp:cNvSpPr/>
      </dsp:nvSpPr>
      <dsp:spPr>
        <a:xfrm rot="18000000">
          <a:off x="1866451" y="2429146"/>
          <a:ext cx="652205" cy="829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1915366" y="2679858"/>
        <a:ext cx="456544" cy="497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C1B73-B2F4-4189-BC09-381147ED7E13}">
      <dsp:nvSpPr>
        <dsp:cNvPr id="0" name=""/>
        <dsp:cNvSpPr/>
      </dsp:nvSpPr>
      <dsp:spPr>
        <a:xfrm>
          <a:off x="0" y="1462471"/>
          <a:ext cx="6248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A62C9-385E-4C42-B273-FE0D674D6168}">
      <dsp:nvSpPr>
        <dsp:cNvPr id="0" name=""/>
        <dsp:cNvSpPr/>
      </dsp:nvSpPr>
      <dsp:spPr>
        <a:xfrm>
          <a:off x="312420" y="1063951"/>
          <a:ext cx="4373880" cy="797040"/>
        </a:xfrm>
        <a:prstGeom prst="roundRect">
          <a:avLst/>
        </a:prstGeom>
        <a:solidFill>
          <a:srgbClr val="E1E119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Simultaneous development</a:t>
          </a:r>
        </a:p>
      </dsp:txBody>
      <dsp:txXfrm>
        <a:off x="351328" y="1102859"/>
        <a:ext cx="4296064" cy="719224"/>
      </dsp:txXfrm>
    </dsp:sp>
    <dsp:sp modelId="{291811A9-2115-4C21-ABE3-0EA090BA6F4F}">
      <dsp:nvSpPr>
        <dsp:cNvPr id="0" name=""/>
        <dsp:cNvSpPr/>
      </dsp:nvSpPr>
      <dsp:spPr>
        <a:xfrm>
          <a:off x="0" y="2687191"/>
          <a:ext cx="6248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323DA-B8C0-4E70-AFF1-E79F08A5B86B}">
      <dsp:nvSpPr>
        <dsp:cNvPr id="0" name=""/>
        <dsp:cNvSpPr/>
      </dsp:nvSpPr>
      <dsp:spPr>
        <a:xfrm>
          <a:off x="312420" y="2288671"/>
          <a:ext cx="4373880" cy="797040"/>
        </a:xfrm>
        <a:prstGeom prst="roundRect">
          <a:avLst/>
        </a:prstGeom>
        <a:solidFill>
          <a:srgbClr val="1318E7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High cohesion</a:t>
          </a:r>
        </a:p>
      </dsp:txBody>
      <dsp:txXfrm>
        <a:off x="351328" y="2327579"/>
        <a:ext cx="4296064" cy="719224"/>
      </dsp:txXfrm>
    </dsp:sp>
    <dsp:sp modelId="{5E26D0CB-B4B1-44D2-925A-D3AC99EC2DD4}">
      <dsp:nvSpPr>
        <dsp:cNvPr id="0" name=""/>
        <dsp:cNvSpPr/>
      </dsp:nvSpPr>
      <dsp:spPr>
        <a:xfrm>
          <a:off x="0" y="3911911"/>
          <a:ext cx="6248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FEE7E-E670-4EC6-9946-6CD358112107}">
      <dsp:nvSpPr>
        <dsp:cNvPr id="0" name=""/>
        <dsp:cNvSpPr/>
      </dsp:nvSpPr>
      <dsp:spPr>
        <a:xfrm>
          <a:off x="312420" y="3513391"/>
          <a:ext cx="4373880" cy="797040"/>
        </a:xfrm>
        <a:prstGeom prst="roundRect">
          <a:avLst/>
        </a:prstGeom>
        <a:solidFill>
          <a:srgbClr val="F4A506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Low coupling</a:t>
          </a:r>
        </a:p>
      </dsp:txBody>
      <dsp:txXfrm>
        <a:off x="351328" y="3552299"/>
        <a:ext cx="4296064" cy="719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A92C4-0FA8-4062-9081-C7A944D657A7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519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Authentication</a:t>
          </a:r>
        </a:p>
      </dsp:txBody>
      <dsp:txXfrm rot="10800000">
        <a:off x="1798190" y="4084"/>
        <a:ext cx="5186745" cy="873502"/>
      </dsp:txXfrm>
    </dsp:sp>
    <dsp:sp modelId="{090F927F-9A6C-4BAF-AB8E-48240D11188E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solidFill>
          <a:schemeClr val="bg1">
            <a:lumMod val="7500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E7E799-EDBB-4ECD-A9B3-5E5C795ADA98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519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Add Card</a:t>
          </a:r>
        </a:p>
      </dsp:txBody>
      <dsp:txXfrm rot="10800000">
        <a:off x="1798190" y="1138333"/>
        <a:ext cx="5186745" cy="873502"/>
      </dsp:txXfrm>
    </dsp:sp>
    <dsp:sp modelId="{43B4CCAB-E004-4E44-9867-CDE0BD5B3170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solidFill>
          <a:schemeClr val="bg1">
            <a:lumMod val="7500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FD5363-0B94-47D3-A87C-5C4FDB252181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519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Manage Order</a:t>
          </a:r>
        </a:p>
      </dsp:txBody>
      <dsp:txXfrm rot="10800000">
        <a:off x="1798190" y="2272582"/>
        <a:ext cx="5186745" cy="873502"/>
      </dsp:txXfrm>
    </dsp:sp>
    <dsp:sp modelId="{6030946E-D1E6-41DA-B148-F29DDB83B2E1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solidFill>
          <a:schemeClr val="bg1">
            <a:lumMod val="7500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13CB43-F272-4480-AE16-06507CF759D4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rgbClr val="E80E4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519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Payments</a:t>
          </a:r>
        </a:p>
      </dsp:txBody>
      <dsp:txXfrm rot="10800000">
        <a:off x="1798190" y="3406831"/>
        <a:ext cx="5186745" cy="873502"/>
      </dsp:txXfrm>
    </dsp:sp>
    <dsp:sp modelId="{42DE253E-1677-484F-BEB6-A7A77CCF44C5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solidFill>
          <a:schemeClr val="bg1">
            <a:lumMod val="7500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EC4F95-FA87-44BE-BD94-089824C1C199}">
      <dsp:nvSpPr>
        <dsp:cNvPr id="0" name=""/>
        <dsp:cNvSpPr/>
      </dsp:nvSpPr>
      <dsp:spPr>
        <a:xfrm rot="10800000">
          <a:off x="1570951" y="4541080"/>
          <a:ext cx="5405120" cy="873502"/>
        </a:xfrm>
        <a:prstGeom prst="homePlate">
          <a:avLst/>
        </a:prstGeom>
        <a:solidFill>
          <a:srgbClr val="EEE9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519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Stores</a:t>
          </a:r>
        </a:p>
      </dsp:txBody>
      <dsp:txXfrm rot="10800000">
        <a:off x="1789326" y="4541080"/>
        <a:ext cx="5186745" cy="873502"/>
      </dsp:txXfrm>
    </dsp:sp>
    <dsp:sp modelId="{8C18E655-0BF1-434B-87AC-716C8AAB1C3F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1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06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254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1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C909F75-704E-4527-927D-BEE218565DE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E7A0901-38E2-445E-9B9C-36736BFC5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9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guides/gs/accessing-data-jpa/" TargetMode="External"/><Relationship Id="rId13" Type="http://schemas.openxmlformats.org/officeDocument/2006/relationships/hyperlink" Target="https://www.planview.com/resources/articles/what-is-kanban-board/" TargetMode="External"/><Relationship Id="rId3" Type="http://schemas.openxmlformats.org/officeDocument/2006/relationships/image" Target="../media/image20.svg"/><Relationship Id="rId7" Type="http://schemas.openxmlformats.org/officeDocument/2006/relationships/hyperlink" Target="https://www.mkyong.com/spring-boot/spring-boot-spring-data-jpa-oracle-example/" TargetMode="External"/><Relationship Id="rId12" Type="http://schemas.openxmlformats.org/officeDocument/2006/relationships/hyperlink" Target="https://www.starbucks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pulse/7-reasons-use-scrum-project-development-david-nos/" TargetMode="External"/><Relationship Id="rId11" Type="http://schemas.openxmlformats.org/officeDocument/2006/relationships/hyperlink" Target="https://unsplash.com/search/photos/starbucks" TargetMode="External"/><Relationship Id="rId5" Type="http://schemas.openxmlformats.org/officeDocument/2006/relationships/hyperlink" Target="http://mattkentzia.com/why-we-need-scrum-at-our-startup/" TargetMode="External"/><Relationship Id="rId10" Type="http://schemas.openxmlformats.org/officeDocument/2006/relationships/hyperlink" Target="https://developers.google.com/maps/documentation/javascript/adding-a-google-map" TargetMode="External"/><Relationship Id="rId4" Type="http://schemas.openxmlformats.org/officeDocument/2006/relationships/hyperlink" Target="https://sourcemaking.com/design_patterns" TargetMode="External"/><Relationship Id="rId9" Type="http://schemas.openxmlformats.org/officeDocument/2006/relationships/hyperlink" Target="https://docs.aws.amazon.com/elasticbeanstalk/latest/dg/using-features.deploy-existing-versio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5DC0-B0F4-444E-BDD9-429E2A35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10667997" cy="2023266"/>
          </a:xfrm>
        </p:spPr>
        <p:txBody>
          <a:bodyPr>
            <a:normAutofit/>
          </a:bodyPr>
          <a:lstStyle/>
          <a:p>
            <a:r>
              <a:rPr lang="en-US" dirty="0"/>
              <a:t>Team Hydra</a:t>
            </a:r>
            <a:br>
              <a:rPr lang="en-US" dirty="0"/>
            </a:br>
            <a:r>
              <a:rPr lang="en-US" dirty="0"/>
              <a:t>CMPE 202 Starbucks Final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2D05-D336-4429-A7BC-65582360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14920"/>
            <a:ext cx="4780961" cy="3327661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</a:rPr>
              <a:t>Anand Muralidhara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</a:rPr>
              <a:t>Chaitrali Deshmukh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</a:rPr>
              <a:t>Prathyusha Kasibhatta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</a:rPr>
              <a:t>Saylee Vyawahare</a:t>
            </a:r>
          </a:p>
        </p:txBody>
      </p:sp>
      <p:pic>
        <p:nvPicPr>
          <p:cNvPr id="5" name="Picture 4" descr="A picture containing cup, table, sitting, next&#10;&#10;Description automatically generated">
            <a:extLst>
              <a:ext uri="{FF2B5EF4-FFF2-40B4-BE49-F238E27FC236}">
                <a16:creationId xmlns:a16="http://schemas.microsoft.com/office/drawing/2014/main" id="{0C11C87C-4068-45E9-9F67-95E779BD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15" y="2489105"/>
            <a:ext cx="2842781" cy="35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6BB3-2FE0-4747-85F7-732B0DA1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17769" cy="1344536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14C86A-6313-4E0B-8D69-D0219E706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6" y="336713"/>
            <a:ext cx="5374532" cy="5887875"/>
          </a:xfrm>
        </p:spPr>
      </p:pic>
    </p:spTree>
    <p:extLst>
      <p:ext uri="{BB962C8B-B14F-4D97-AF65-F5344CB8AC3E}">
        <p14:creationId xmlns:p14="http://schemas.microsoft.com/office/powerpoint/2010/main" val="1042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B49B-1917-4B30-9B09-04CE7B19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71" y="569066"/>
            <a:ext cx="3668598" cy="145765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EE9087D-86A8-405F-8E14-1FC3AC88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3" y="801278"/>
            <a:ext cx="6952268" cy="4798244"/>
          </a:xfrm>
        </p:spPr>
      </p:pic>
    </p:spTree>
    <p:extLst>
      <p:ext uri="{BB962C8B-B14F-4D97-AF65-F5344CB8AC3E}">
        <p14:creationId xmlns:p14="http://schemas.microsoft.com/office/powerpoint/2010/main" val="2299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A5A4-8F56-427D-AB64-16C96E82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27196" cy="1485938"/>
          </a:xfrm>
        </p:spPr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DBDA210-C617-4999-89BB-B5CFA665A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6" y="725864"/>
            <a:ext cx="7145550" cy="5194169"/>
          </a:xfrm>
        </p:spPr>
      </p:pic>
    </p:spTree>
    <p:extLst>
      <p:ext uri="{BB962C8B-B14F-4D97-AF65-F5344CB8AC3E}">
        <p14:creationId xmlns:p14="http://schemas.microsoft.com/office/powerpoint/2010/main" val="5363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E7FC-1874-4601-9150-96B0977E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608"/>
            <a:ext cx="3112416" cy="4946562"/>
          </a:xfrm>
        </p:spPr>
        <p:txBody>
          <a:bodyPr/>
          <a:lstStyle/>
          <a:p>
            <a:r>
              <a:rPr lang="en-US" dirty="0"/>
              <a:t>Tools &amp; Services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ears">
            <a:extLst>
              <a:ext uri="{FF2B5EF4-FFF2-40B4-BE49-F238E27FC236}">
                <a16:creationId xmlns:a16="http://schemas.microsoft.com/office/drawing/2014/main" id="{AEEA9B87-7012-4C2B-9CF1-731A9CD4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22" y="2776040"/>
            <a:ext cx="1831157" cy="1831157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9AB7EF-E082-4635-A25C-B0C09D970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48573"/>
              </p:ext>
            </p:extLst>
          </p:nvPr>
        </p:nvGraphicFramePr>
        <p:xfrm>
          <a:off x="4798245" y="565608"/>
          <a:ext cx="6815836" cy="494656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815836">
                  <a:extLst>
                    <a:ext uri="{9D8B030D-6E8A-4147-A177-3AD203B41FA5}">
                      <a16:colId xmlns:a16="http://schemas.microsoft.com/office/drawing/2014/main" val="299648346"/>
                    </a:ext>
                  </a:extLst>
                </a:gridCol>
              </a:tblGrid>
              <a:tr h="86212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Java, JSP, JavaScript, Html5, CSS, Bootstrap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59580"/>
                  </a:ext>
                </a:extLst>
              </a:tr>
              <a:tr h="10211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Spring Boot, Apache Tomcat, Maven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70688"/>
                  </a:ext>
                </a:extLst>
              </a:tr>
              <a:tr h="10211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RDS MySQL, 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39228"/>
                  </a:ext>
                </a:extLst>
              </a:tr>
              <a:tr h="10211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AWS: Elastic Beanstalk, RDS, IAM, ELB,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94610"/>
                  </a:ext>
                </a:extLst>
              </a:tr>
              <a:tr h="10211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Google Maps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5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9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D54B-3B3E-41D8-8A00-E18D4698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47" y="569066"/>
            <a:ext cx="3904268" cy="1410524"/>
          </a:xfrm>
        </p:spPr>
        <p:txBody>
          <a:bodyPr>
            <a:normAutofit fontScale="90000"/>
          </a:bodyPr>
          <a:lstStyle/>
          <a:p>
            <a:r>
              <a:rPr lang="en-US" dirty="0"/>
              <a:t>UI Wireframes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C62EFBE-C656-4119-AF99-20FC056AF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261"/>
            <a:ext cx="5574384" cy="4188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64A947-8161-4E8C-92AC-9F333CFC2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" y="2092711"/>
            <a:ext cx="5451835" cy="4115188"/>
          </a:xfrm>
        </p:spPr>
      </p:pic>
    </p:spTree>
    <p:extLst>
      <p:ext uri="{BB962C8B-B14F-4D97-AF65-F5344CB8AC3E}">
        <p14:creationId xmlns:p14="http://schemas.microsoft.com/office/powerpoint/2010/main" val="314036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F8AD-D574-4A01-83C2-439453FD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9365"/>
            <a:ext cx="3480062" cy="517280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Theatre">
            <a:extLst>
              <a:ext uri="{FF2B5EF4-FFF2-40B4-BE49-F238E27FC236}">
                <a16:creationId xmlns:a16="http://schemas.microsoft.com/office/drawing/2014/main" id="{4E01AB1B-FBD5-444A-B0EC-42EBB67BE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0869" y="2268884"/>
            <a:ext cx="2849869" cy="2849869"/>
          </a:xfrm>
        </p:spPr>
      </p:pic>
    </p:spTree>
    <p:extLst>
      <p:ext uri="{BB962C8B-B14F-4D97-AF65-F5344CB8AC3E}">
        <p14:creationId xmlns:p14="http://schemas.microsoft.com/office/powerpoint/2010/main" val="67953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02A4-006D-49D2-BEAA-02955DAE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9365"/>
            <a:ext cx="3291526" cy="517280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5" name="Content Placeholder 4" descr="Pencil">
            <a:extLst>
              <a:ext uri="{FF2B5EF4-FFF2-40B4-BE49-F238E27FC236}">
                <a16:creationId xmlns:a16="http://schemas.microsoft.com/office/drawing/2014/main" id="{A790173A-1DCB-46DE-AEF0-2119CAB63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9775" y="3035924"/>
            <a:ext cx="1375820" cy="1375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699F52-2A76-4BB2-970E-1EDED48D1501}"/>
              </a:ext>
            </a:extLst>
          </p:cNvPr>
          <p:cNvSpPr txBox="1"/>
          <p:nvPr/>
        </p:nvSpPr>
        <p:spPr>
          <a:xfrm>
            <a:off x="4647414" y="801278"/>
            <a:ext cx="66930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4"/>
              </a:rPr>
              <a:t>https://sourcemaking.com/design_patterns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5"/>
              </a:rPr>
              <a:t>http://mattkentzia.com/why-we-need-scrum-at-our-startup/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6"/>
              </a:rPr>
              <a:t>https://www.linkedin.com/pulse/7-reasons-use-scrum-project-development-david-nos/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7"/>
              </a:rPr>
              <a:t>https://www.mkyong.com/spring-boot/spring-boot-spring-data-jpa-oracle-example/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8"/>
              </a:rPr>
              <a:t>https://spring.io/guides/gs/accessing-data-jpa/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9"/>
              </a:rPr>
              <a:t>https://docs.aws.amazon.com/elasticbeanstalk/latest/dg/using-features.deploy-existing-version.html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10"/>
              </a:rPr>
              <a:t>https://developers.google.com/maps/documentation/javascript/adding-a-google-map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11"/>
              </a:rPr>
              <a:t>https://unsplash.com/search/photos/starbucks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12"/>
              </a:rPr>
              <a:t>https://www.starbucks.com/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hlinkClick r:id="rId13"/>
              </a:rPr>
              <a:t>https://www.planview.com/resources/articles/what-is-kanban-board/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069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7068-175B-4354-A355-CD2C4EEC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76074"/>
            <a:ext cx="3833906" cy="133609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37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32EF-B957-4699-A965-C82A7BA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2209800" cy="4952492"/>
          </a:xfrm>
        </p:spPr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5" name="Content Placeholder 4" descr="Question mark">
            <a:extLst>
              <a:ext uri="{FF2B5EF4-FFF2-40B4-BE49-F238E27FC236}">
                <a16:creationId xmlns:a16="http://schemas.microsoft.com/office/drawing/2014/main" id="{3E1918CC-E96D-456A-8D3E-254124115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99" y="2150098"/>
            <a:ext cx="2040901" cy="2040901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8DB4B53-F2E6-4C8F-B6C8-D1C15528A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656920"/>
              </p:ext>
            </p:extLst>
          </p:nvPr>
        </p:nvGraphicFramePr>
        <p:xfrm>
          <a:off x="3470275" y="5596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67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2198-4ABF-415E-9B9B-CEC003FC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24" y="527901"/>
            <a:ext cx="3007150" cy="5463323"/>
          </a:xfrm>
        </p:spPr>
        <p:txBody>
          <a:bodyPr/>
          <a:lstStyle/>
          <a:p>
            <a:r>
              <a:rPr lang="en-US" dirty="0"/>
              <a:t>Scrum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Lightbulb">
            <a:extLst>
              <a:ext uri="{FF2B5EF4-FFF2-40B4-BE49-F238E27FC236}">
                <a16:creationId xmlns:a16="http://schemas.microsoft.com/office/drawing/2014/main" id="{D82BA473-FA52-44D4-B2FB-003D48B45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466975"/>
            <a:ext cx="2876550" cy="2876550"/>
          </a:xfr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312DFED-ACE3-4882-AA04-E11CCA5D3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120790"/>
              </p:ext>
            </p:extLst>
          </p:nvPr>
        </p:nvGraphicFramePr>
        <p:xfrm>
          <a:off x="3422976" y="5725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244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8A80-E801-43E3-95C1-EA6267E8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9066"/>
            <a:ext cx="2716491" cy="4943104"/>
          </a:xfrm>
        </p:spPr>
        <p:txBody>
          <a:bodyPr/>
          <a:lstStyle/>
          <a:p>
            <a:r>
              <a:rPr lang="en-US" dirty="0"/>
              <a:t>Scrum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61DAF9-CA7F-4CB7-987B-35ABC3532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75235"/>
              </p:ext>
            </p:extLst>
          </p:nvPr>
        </p:nvGraphicFramePr>
        <p:xfrm>
          <a:off x="3478491" y="569066"/>
          <a:ext cx="8314441" cy="55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223-25E6-468A-AC36-F5EE24E6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2707064" cy="4952492"/>
          </a:xfrm>
        </p:spPr>
        <p:txBody>
          <a:bodyPr/>
          <a:lstStyle/>
          <a:p>
            <a:r>
              <a:rPr lang="en-US" dirty="0"/>
              <a:t> Kanban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447BF-F8E7-4F76-B244-58ABE6B3F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8" y="688269"/>
            <a:ext cx="7650162" cy="5416374"/>
          </a:xfrm>
        </p:spPr>
      </p:pic>
    </p:spTree>
    <p:extLst>
      <p:ext uri="{BB962C8B-B14F-4D97-AF65-F5344CB8AC3E}">
        <p14:creationId xmlns:p14="http://schemas.microsoft.com/office/powerpoint/2010/main" val="21985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AB28-417B-440B-BE60-2791BFDB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9066"/>
            <a:ext cx="3454893" cy="4943104"/>
          </a:xfrm>
        </p:spPr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04A8689E-4DE2-4727-BE94-BEC1A7B6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67" y="1057429"/>
            <a:ext cx="7571925" cy="4743141"/>
          </a:xfrm>
        </p:spPr>
      </p:pic>
    </p:spTree>
    <p:extLst>
      <p:ext uri="{BB962C8B-B14F-4D97-AF65-F5344CB8AC3E}">
        <p14:creationId xmlns:p14="http://schemas.microsoft.com/office/powerpoint/2010/main" val="19443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00F1-2D94-4095-9388-8AE9F15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Design Pattern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D22549-4D74-4275-A83A-D4789FBCF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34810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4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A46C-DD49-4B32-B33D-8BB80678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MVC?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35B6F4B-5C9E-4B23-9082-D3A4FCB5A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21447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3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48C8-7D74-4505-9ACD-F5781616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2414833" cy="4952492"/>
          </a:xfrm>
        </p:spPr>
        <p:txBody>
          <a:bodyPr/>
          <a:lstStyle/>
          <a:p>
            <a:r>
              <a:rPr lang="en-US" dirty="0"/>
              <a:t>REST APIs</a:t>
            </a:r>
          </a:p>
        </p:txBody>
      </p:sp>
      <p:pic>
        <p:nvPicPr>
          <p:cNvPr id="5" name="Content Placeholder 4" descr="Cloud Computing">
            <a:extLst>
              <a:ext uri="{FF2B5EF4-FFF2-40B4-BE49-F238E27FC236}">
                <a16:creationId xmlns:a16="http://schemas.microsoft.com/office/drawing/2014/main" id="{3F577690-F959-4EEA-9D57-2FBFCB199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822" y="2986389"/>
            <a:ext cx="1623317" cy="1623317"/>
          </a:xfr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146507E-9413-44BB-97BC-1B147470F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28887"/>
              </p:ext>
            </p:extLst>
          </p:nvPr>
        </p:nvGraphicFramePr>
        <p:xfrm>
          <a:off x="3176833" y="4557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36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280</TotalTime>
  <Words>262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Schoolbook</vt:lpstr>
      <vt:lpstr>Corbel</vt:lpstr>
      <vt:lpstr>Times New Roman</vt:lpstr>
      <vt:lpstr>Wingdings</vt:lpstr>
      <vt:lpstr>Headlines</vt:lpstr>
      <vt:lpstr>Team Hydra CMPE 202 Starbucks Final Demo</vt:lpstr>
      <vt:lpstr>Scrum</vt:lpstr>
      <vt:lpstr>Scrum    </vt:lpstr>
      <vt:lpstr>Scrum Process</vt:lpstr>
      <vt:lpstr> Kanban Chart</vt:lpstr>
      <vt:lpstr>Burndown Chart</vt:lpstr>
      <vt:lpstr>MVC Design Pattern</vt:lpstr>
      <vt:lpstr>Why MVC?</vt:lpstr>
      <vt:lpstr>REST APIs</vt:lpstr>
      <vt:lpstr>Architecture Diagram</vt:lpstr>
      <vt:lpstr>Deployment Diagram</vt:lpstr>
      <vt:lpstr>Component Diagram</vt:lpstr>
      <vt:lpstr>Tools &amp; Services  </vt:lpstr>
      <vt:lpstr>UI Wireframes</vt:lpstr>
      <vt:lpstr>Demo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 Deshmukh</dc:creator>
  <cp:lastModifiedBy>Chai Deshmukh</cp:lastModifiedBy>
  <cp:revision>39</cp:revision>
  <dcterms:created xsi:type="dcterms:W3CDTF">2019-05-10T02:48:43Z</dcterms:created>
  <dcterms:modified xsi:type="dcterms:W3CDTF">2019-05-10T22:06:09Z</dcterms:modified>
</cp:coreProperties>
</file>