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648" r:id="rId1"/>
  </p:sldMasterIdLst>
  <p:sldIdLst>
    <p:sldId id="256" r:id="rId2"/>
    <p:sldId id="269" r:id="rId3"/>
    <p:sldId id="270" r:id="rId4"/>
    <p:sldId id="272" r:id="rId5"/>
    <p:sldId id="271" r:id="rId6"/>
    <p:sldId id="273" r:id="rId7"/>
    <p:sldId id="275" r:id="rId8"/>
    <p:sldId id="274" r:id="rId9"/>
    <p:sldId id="264" r:id="rId10"/>
    <p:sldId id="265" r:id="rId11"/>
    <p:sldId id="26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7.997%" autoAdjust="0"/>
    <p:restoredTop sz="94.66%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ableStyles" Target="tableStyles.xml"/><Relationship Id="rId2" Type="http://purl.oclc.org/ooxml/officeDocument/relationships/slide" Target="slides/slide1.xml"/><Relationship Id="rId16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viewProps" Target="view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8095-4B40-4AB2-A750-96774CD8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3F412-1B63-42BA-B332-FA4B385C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EE59-B55D-44DF-9992-544F7290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5A05A-2AA1-4FDA-808B-17266484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3A98-5722-4735-84DE-FBC9C54B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656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F46-DD31-4E78-95D8-743DD9AC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7B171-9BA3-4494-9D7B-6BB81ADE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B8FE-7472-4AE5-A70B-4D2533F8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9BC0-209C-4BB0-BE08-E0F52009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22E1-05B4-413D-8609-5C801B41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308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F42E7-3880-409D-BC50-F410B53EA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85368-7DB3-4505-8894-D428C34E5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E077-7837-4305-AAF0-00BB7A46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DAF6-AFB9-4AB5-BF8D-33BA49E5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5225-9A47-436E-89C7-3D73849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530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4FC1-7282-4AB8-AA01-A31CB41F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9E98-DC6F-44C0-A581-1D7BBA39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D46C-47D5-4FDB-9D1A-E2A41E96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E4A6-2BAC-41BB-B9C7-38DC26EF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D204-83EE-40F8-B520-D4B187AD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59583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F109-D09C-4F77-AAE1-EB3D14C8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42C0-7DC5-4377-8D85-322359E5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4D01-2ABE-4258-AE4B-04F9A288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2A8F-60E5-4CE0-A838-B69F83E6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B0F0-35E4-4740-9DFF-4EAFC885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461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0515-0CEE-42D9-AF5B-A44F7E31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BC1-5437-4113-85E0-3188B7AA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16C6D-8099-4D06-B988-A42CDAF51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249E0-739B-4E14-8C3C-0BF820B0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1A42-94BD-4FF2-8622-A048986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8462F-3E19-4D8F-9B4E-83D1D5FA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732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7B73-F063-4F48-9BDC-4A2D239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7DB86-ADF0-42A1-BE56-E0E84BC0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BB237-D07E-49FF-A2E2-86E865CC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D67E9-890F-45E7-8D99-B83C01B1C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79F7D-DBF0-4B42-9823-5D784EADB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38685-18AA-4CD1-AE0F-D547B802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462EC-FBCC-4B49-BF68-BF5ED1D3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D5926-20CA-43A4-B9A3-505EABB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28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E7C3-5AC5-4A48-BB9E-19B79C49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A24D6-F1DB-4800-9E0C-DBD587F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E98DF-F304-411A-BA0F-E02A0EEA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D3449-7DF8-4295-9A74-D6A78992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251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C21B4-0D95-475D-BA07-AD398716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A02C1-712D-439A-A0ED-7CFF3D98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3832E-9D81-47C4-BEB6-7161CDA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326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74D-7EAE-4977-8C36-EDA934E7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34C1-5138-47BC-B7EE-2890443B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97220-7CF5-4975-8F9E-C2339042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4EB1-4F00-41D6-8945-9B7AC949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F48FC-84B6-40F1-8D6A-1604CF27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09765-7943-4A16-9483-4E928FAC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30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19E1-B15F-40C0-9192-5645D222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E65B5-1F35-4645-815D-1C90A5883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3FBE7-10D2-4893-97B9-F8D9E054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70C3-2806-4ADD-BB72-E5C18AA4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4FF29-7728-4218-B55E-9F2E34A8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19B99-9E53-4F92-9A26-5B611309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A7674-3584-4F5E-8981-5B7FC13B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2DE6-6B07-47A4-8F47-6C5727CD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AD1D-6CF2-414F-82BD-BD7E9CD78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69F425B-3FD1-4BC3-A9AE-A89868671F3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3780-73BE-495C-8F36-DB9AD470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40D5-C99C-4F21-9CC9-4E6024149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C9C4678D-E59C-4EF2-82E5-30EEC6E2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%">
                <a:schemeClr val="accent1">
                  <a:lumMod val="90%"/>
                </a:schemeClr>
              </a:gs>
              <a:gs pos="25%">
                <a:schemeClr val="accent1">
                  <a:lumMod val="90%"/>
                </a:schemeClr>
              </a:gs>
              <a:gs pos="94%">
                <a:schemeClr val="bg2">
                  <a:lumMod val="25%"/>
                </a:schemeClr>
              </a:gs>
              <a:gs pos="100%">
                <a:schemeClr val="bg2">
                  <a:lumMod val="25%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EBD1A-E1D4-467B-87A4-D91ECBA49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Form16 Digital Signature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99DF1-36BA-4DF7-8E6D-69306D072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APJ – India Payroll </a:t>
            </a:r>
          </a:p>
        </p:txBody>
      </p:sp>
    </p:spTree>
    <p:extLst>
      <p:ext uri="{BB962C8B-B14F-4D97-AF65-F5344CB8AC3E}">
        <p14:creationId xmlns:p14="http://schemas.microsoft.com/office/powerpoint/2010/main" val="718981000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FA58-26FF-4598-A80A-2B0217D5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Signature Properties click Validate Signature radio button </a:t>
            </a:r>
          </a:p>
        </p:txBody>
      </p:sp>
      <p:pic>
        <p:nvPicPr>
          <p:cNvPr id="4" name="Content Placeholder 3" descr="C:\Users\i079866\AppData\Local\Temp\SNAGHTML1647b4cd.PNG">
            <a:extLst>
              <a:ext uri="{FF2B5EF4-FFF2-40B4-BE49-F238E27FC236}">
                <a16:creationId xmlns:a16="http://schemas.microsoft.com/office/drawing/2014/main" id="{E917CBA9-369A-44E1-B7D8-E81692BC3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85" y="2072722"/>
            <a:ext cx="5771429" cy="3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91014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D8EF-9082-4350-9E31-EA80EF46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Finally Digital Signature will get Validated </a:t>
            </a:r>
          </a:p>
        </p:txBody>
      </p:sp>
      <p:pic>
        <p:nvPicPr>
          <p:cNvPr id="4" name="Content Placeholder 3" descr="C:\Users\i079866\AppData\Local\Temp\SNAGHTML16490809.PNG">
            <a:extLst>
              <a:ext uri="{FF2B5EF4-FFF2-40B4-BE49-F238E27FC236}">
                <a16:creationId xmlns:a16="http://schemas.microsoft.com/office/drawing/2014/main" id="{B5D1DA2F-1A49-402F-9FBA-23ED45A460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095" y="2053675"/>
            <a:ext cx="5923809" cy="38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8434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949C-2110-4774-9D0A-DEE7DF7E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7"/>
            <a:ext cx="10515600" cy="1003175"/>
          </a:xfrm>
        </p:spPr>
        <p:txBody>
          <a:bodyPr>
            <a:normAutofit fontScale="90%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FBFC-74C9-4213-9DFA-C1E40CA1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                </a:t>
            </a:r>
            <a:r>
              <a:rPr lang="en-US" sz="5400" dirty="0"/>
              <a:t>&gt; Thank You!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557429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C760-9D67-4D0F-B987-3D72B7B2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%"/>
          </a:bodyPr>
          <a:lstStyle/>
          <a:p>
            <a:pPr marL="285750" indent="-285750" fontAlgn="base">
              <a:spcBef>
                <a:spcPct val="50%"/>
              </a:spcBef>
              <a:spcAft>
                <a:spcPct val="0%"/>
              </a:spcAft>
            </a:pPr>
            <a:r>
              <a:rPr lang="en-US" sz="2700" kern="0" dirty="0">
                <a:ea typeface="Arial Unicode MS" pitchFamily="34" charset="-128"/>
                <a:cs typeface="Arial Unicode MS" pitchFamily="34" charset="-128"/>
              </a:rPr>
              <a:t>    </a:t>
            </a:r>
            <a:br>
              <a:rPr lang="en-US" sz="27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US" sz="2700" kern="0" dirty="0">
                <a:ea typeface="Arial Unicode MS" pitchFamily="34" charset="-128"/>
                <a:cs typeface="Arial Unicode MS" pitchFamily="34" charset="-128"/>
              </a:rPr>
              <a:t>&gt; You need to click on view document once you land on the form 16 page.</a:t>
            </a:r>
            <a:br>
              <a:rPr lang="en-US" sz="2700" kern="0" dirty="0">
                <a:ea typeface="Arial Unicode MS" pitchFamily="34" charset="-128"/>
                <a:cs typeface="Arial Unicode MS" pitchFamily="34" charset="-128"/>
              </a:rPr>
            </a:br>
            <a:r>
              <a:rPr lang="en-US" sz="2700" kern="0" dirty="0">
                <a:ea typeface="Arial Unicode MS" pitchFamily="34" charset="-128"/>
                <a:cs typeface="Arial Unicode MS" pitchFamily="34" charset="-128"/>
              </a:rPr>
              <a:t>&gt; Select the Form 16 you would like to view</a:t>
            </a:r>
            <a:br>
              <a:rPr lang="en-US" kern="0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pic>
        <p:nvPicPr>
          <p:cNvPr id="4" name="Content Placeholder 3" descr="C:\Users\i079866\AppData\Local\Temp\SNAGHTML1a88742.PNG">
            <a:extLst>
              <a:ext uri="{FF2B5EF4-FFF2-40B4-BE49-F238E27FC236}">
                <a16:creationId xmlns:a16="http://schemas.microsoft.com/office/drawing/2014/main" id="{A62C3B74-C47D-4095-8D36-9AC106BAD3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1" y="1920342"/>
            <a:ext cx="7785715" cy="45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4259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9AA2-6F18-402B-9B2E-28F13DBD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Form16 Certification signature need to be changed by clicking on Digital Signature below</a:t>
            </a:r>
          </a:p>
        </p:txBody>
      </p:sp>
      <p:pic>
        <p:nvPicPr>
          <p:cNvPr id="4" name="Content Placeholder 3" descr="C:\Users\i079866\AppData\Local\Temp\SNAGHTML163afa03.PNG">
            <a:extLst>
              <a:ext uri="{FF2B5EF4-FFF2-40B4-BE49-F238E27FC236}">
                <a16:creationId xmlns:a16="http://schemas.microsoft.com/office/drawing/2014/main" id="{8E7ECA9B-CD9E-404B-BC2D-085745FD7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27" y="2148397"/>
            <a:ext cx="3488923" cy="24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311B1370-BDFC-48CF-8EBD-CB9D68C77C0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984583" y="5382338"/>
            <a:ext cx="1477108" cy="929561"/>
          </a:xfrm>
          <a:prstGeom prst="wedgeRoundRectCallout">
            <a:avLst>
              <a:gd name="adj1" fmla="val 18406"/>
              <a:gd name="adj2" fmla="val -155051"/>
              <a:gd name="adj3" fmla="val 16667"/>
            </a:avLst>
          </a:prstGeom>
          <a:solidFill>
            <a:schemeClr val="accent6">
              <a:lumMod val="20%"/>
              <a:lumOff val="80%"/>
            </a:schemeClr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%"/>
              <a:buFontTx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80%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0975" algn="l" defTabSz="914400" rtl="0" eaLnBrk="1" latinLnBrk="0" hangingPunct="1">
              <a:spcBef>
                <a:spcPts val="420"/>
              </a:spcBef>
              <a:buClr>
                <a:schemeClr val="accent1"/>
              </a:buClr>
              <a:buSzPct val="100%"/>
              <a:buFont typeface="Wingdings" pitchFamily="2" charset="2"/>
              <a:buChar char="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7675" indent="-177800" algn="l" defTabSz="914400" rtl="0" eaLnBrk="1" latinLnBrk="0" hangingPunct="1">
              <a:spcBef>
                <a:spcPts val="420"/>
              </a:spcBef>
              <a:buClr>
                <a:schemeClr val="accent2"/>
              </a:buClr>
              <a:buSzPct val="100%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7063" indent="-179388" algn="l" defTabSz="914400" rtl="0" eaLnBrk="1" latinLnBrk="0" hangingPunct="1">
              <a:spcBef>
                <a:spcPts val="252"/>
              </a:spcBef>
              <a:buClr>
                <a:schemeClr val="accent2"/>
              </a:buClr>
              <a:buSzPct val="100%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%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Digital Signature from your Form16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5932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7C0E-9CEC-484E-98AB-FC5BE026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Signature properties radio button</a:t>
            </a:r>
          </a:p>
        </p:txBody>
      </p:sp>
      <p:pic>
        <p:nvPicPr>
          <p:cNvPr id="4" name="Content Placeholder 3" descr="C:\Users\i079866\AppData\Local\Temp\SNAGHTML163ebce7.PNG">
            <a:extLst>
              <a:ext uri="{FF2B5EF4-FFF2-40B4-BE49-F238E27FC236}">
                <a16:creationId xmlns:a16="http://schemas.microsoft.com/office/drawing/2014/main" id="{92E6F162-4A2D-4605-9A23-C3F6341918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7" y="2287008"/>
            <a:ext cx="7483876" cy="39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02141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857F-6B54-420C-864C-1825D319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Show Certificate radio button</a:t>
            </a:r>
          </a:p>
        </p:txBody>
      </p:sp>
      <p:pic>
        <p:nvPicPr>
          <p:cNvPr id="4" name="Picture 2" descr="C:\Users\i079866\AppData\Local\Temp\SNAGHTML16408b4e.PNG">
            <a:extLst>
              <a:ext uri="{FF2B5EF4-FFF2-40B4-BE49-F238E27FC236}">
                <a16:creationId xmlns:a16="http://schemas.microsoft.com/office/drawing/2014/main" id="{25F63B1B-BF4A-4EF5-AF1F-1545558BCA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95" y="2396532"/>
            <a:ext cx="7901125" cy="3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81922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FD2B-50C2-475D-A439-35457B18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Trust menu</a:t>
            </a:r>
          </a:p>
        </p:txBody>
      </p:sp>
      <p:pic>
        <p:nvPicPr>
          <p:cNvPr id="5" name="Picture 2" descr="C:\Users\i079866\AppData\Local\Temp\SNAGHTML1641ec55.PNG">
            <a:extLst>
              <a:ext uri="{FF2B5EF4-FFF2-40B4-BE49-F238E27FC236}">
                <a16:creationId xmlns:a16="http://schemas.microsoft.com/office/drawing/2014/main" id="{B50FA69E-775C-4531-8C06-E95BF28E21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3" y="2024109"/>
            <a:ext cx="7998780" cy="433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83461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74F4-5EC2-4BA4-A5E4-120F94D4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Add to Trusted Identities radio button &amp; click ok</a:t>
            </a:r>
          </a:p>
        </p:txBody>
      </p:sp>
      <p:pic>
        <p:nvPicPr>
          <p:cNvPr id="4" name="Picture 2" descr="C:\Users\i079866\AppData\Local\Temp\SNAGHTML16436cdb.PNG">
            <a:extLst>
              <a:ext uri="{FF2B5EF4-FFF2-40B4-BE49-F238E27FC236}">
                <a16:creationId xmlns:a16="http://schemas.microsoft.com/office/drawing/2014/main" id="{C1845670-E0C3-4EB4-959E-D727653A10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50" y="2067960"/>
            <a:ext cx="7164279" cy="420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4923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9DDC-417C-4770-A8FA-8078A09D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 contact setting click ok radio button </a:t>
            </a:r>
          </a:p>
        </p:txBody>
      </p:sp>
      <p:pic>
        <p:nvPicPr>
          <p:cNvPr id="4" name="Picture 2" descr="C:\Users\i079866\AppData\Local\Temp\SNAGHTML16449c14.PNG">
            <a:extLst>
              <a:ext uri="{FF2B5EF4-FFF2-40B4-BE49-F238E27FC236}">
                <a16:creationId xmlns:a16="http://schemas.microsoft.com/office/drawing/2014/main" id="{785EEB2F-BCEC-4CB8-9F90-E7A52F2E3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08" y="1864311"/>
            <a:ext cx="7643674" cy="435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7293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C1FE-A4FC-4BF4-B766-13D3285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Certificate Viewer click ok radio button </a:t>
            </a:r>
          </a:p>
        </p:txBody>
      </p:sp>
      <p:pic>
        <p:nvPicPr>
          <p:cNvPr id="4" name="Content Placeholder 3" descr="C:\Users\i079866\AppData\Local\Temp\SNAGHTML1646ab8b.PNG">
            <a:extLst>
              <a:ext uri="{FF2B5EF4-FFF2-40B4-BE49-F238E27FC236}">
                <a16:creationId xmlns:a16="http://schemas.microsoft.com/office/drawing/2014/main" id="{F619AAE4-F84C-4535-8B75-3BA0EE6D49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33" y="2282246"/>
            <a:ext cx="5933333" cy="34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85646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47</TotalTime>
  <Words>83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Times New Roman</vt:lpstr>
      <vt:lpstr>Office Theme</vt:lpstr>
      <vt:lpstr>Form16 Digital Signature validation</vt:lpstr>
      <vt:lpstr>     &gt; You need to click on view document once you land on the form 16 page. &gt; Select the Form 16 you would like to view </vt:lpstr>
      <vt:lpstr>Form16 Certification signature need to be changed by clicking on Digital Signature below</vt:lpstr>
      <vt:lpstr>Select Signature properties radio button</vt:lpstr>
      <vt:lpstr>Select Show Certificate radio button</vt:lpstr>
      <vt:lpstr>Select Trust menu</vt:lpstr>
      <vt:lpstr>Select Add to Trusted Identities radio button &amp; click ok</vt:lpstr>
      <vt:lpstr>Import contact setting click ok radio button </vt:lpstr>
      <vt:lpstr>Certificate Viewer click ok radio button </vt:lpstr>
      <vt:lpstr>Signature Properties click Validate Signature radio button </vt:lpstr>
      <vt:lpstr>Finally Digital Signature will get Validated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Form16 Digital Signature validation</dc:title>
  <dc:creator>K, Bhuvaneshwari</dc:creator>
  <cp:lastModifiedBy>K, Bhuvaneshwari</cp:lastModifiedBy>
  <cp:revision>7</cp:revision>
  <dcterms:created xsi:type="dcterms:W3CDTF">2019-07-19T14:32:25Z</dcterms:created>
  <dcterms:modified xsi:type="dcterms:W3CDTF">2019-07-19T15:26:46Z</dcterms:modified>
</cp:coreProperties>
</file>