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359" r:id="rId2"/>
    <p:sldId id="284" r:id="rId3"/>
    <p:sldId id="362" r:id="rId4"/>
    <p:sldId id="356" r:id="rId5"/>
    <p:sldId id="355" r:id="rId6"/>
    <p:sldId id="361" r:id="rId7"/>
    <p:sldId id="363" r:id="rId8"/>
    <p:sldId id="360" r:id="rId9"/>
    <p:sldId id="310" r:id="rId10"/>
  </p:sldIdLst>
  <p:sldSz cx="9144000" cy="6858000" type="screen4x3"/>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117">
          <p15:clr>
            <a:srgbClr val="A4A3A4"/>
          </p15:clr>
        </p15:guide>
        <p15:guide id="2" orient="horz" pos="190">
          <p15:clr>
            <a:srgbClr val="A4A3A4"/>
          </p15:clr>
        </p15:guide>
        <p15:guide id="3" orient="horz" pos="3834">
          <p15:clr>
            <a:srgbClr val="A4A3A4"/>
          </p15:clr>
        </p15:guide>
        <p15:guide id="4" orient="horz" pos="1065">
          <p15:clr>
            <a:srgbClr val="A4A3A4"/>
          </p15:clr>
        </p15:guide>
        <p15:guide id="5" orient="horz" pos="779">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4000" autoAdjust="0"/>
  </p:normalViewPr>
  <p:slideViewPr>
    <p:cSldViewPr snapToGrid="0">
      <p:cViewPr varScale="1">
        <p:scale>
          <a:sx n="107" d="100"/>
          <a:sy n="107" d="100"/>
        </p:scale>
        <p:origin x="2106" y="114"/>
      </p:cViewPr>
      <p:guideLst>
        <p:guide orient="horz" pos="4117"/>
        <p:guide orient="horz" pos="190"/>
        <p:guide orient="horz" pos="3834"/>
        <p:guide orient="horz" pos="1065"/>
        <p:guide orient="horz" pos="779"/>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7" d="100"/>
          <a:sy n="77" d="100"/>
        </p:scale>
        <p:origin x="-204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DFF1C7A-DF1F-4308-80EF-0BC403957448}"/>
              </a:ext>
            </a:extLst>
          </p:cNvPr>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ctr" eaLnBrk="1" fontAlgn="auto" hangingPunct="1">
              <a:spcBef>
                <a:spcPts val="0"/>
              </a:spcBef>
              <a:spcAft>
                <a:spcPts val="0"/>
              </a:spcAft>
              <a:defRPr sz="1000">
                <a:latin typeface="Arial"/>
              </a:defRPr>
            </a:lvl1pPr>
          </a:lstStyle>
          <a:p>
            <a:pPr>
              <a:defRPr/>
            </a:pPr>
            <a:fld id="{8754A381-5F18-4A7F-A3F2-8B200AFE2B1F}" type="slidenum">
              <a:rPr lang="de-DE"/>
              <a:pPr>
                <a:defRPr/>
              </a:pPr>
              <a:t>‹#›</a:t>
            </a:fld>
            <a:endParaRPr lang="de-DE"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D2111FA9-0BDE-4A0B-8627-5883571A1830}"/>
              </a:ext>
            </a:extLst>
          </p:cNvPr>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a:extLst>
              <a:ext uri="{FF2B5EF4-FFF2-40B4-BE49-F238E27FC236}">
                <a16:creationId xmlns:a16="http://schemas.microsoft.com/office/drawing/2014/main" id="{16A2B452-B9BE-45D9-835D-36D023FA7BCD}"/>
              </a:ext>
            </a:extLst>
          </p:cNvPr>
          <p:cNvSpPr>
            <a:spLocks noGrp="1"/>
          </p:cNvSpPr>
          <p:nvPr>
            <p:ph type="body" sz="quarter" idx="3"/>
          </p:nvPr>
        </p:nvSpPr>
        <p:spPr>
          <a:xfrm>
            <a:off x="750888" y="4705350"/>
            <a:ext cx="5356225" cy="3940175"/>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p:txBody>
      </p:sp>
      <p:sp>
        <p:nvSpPr>
          <p:cNvPr id="7" name="Slide Number Placeholder 6">
            <a:extLst>
              <a:ext uri="{FF2B5EF4-FFF2-40B4-BE49-F238E27FC236}">
                <a16:creationId xmlns:a16="http://schemas.microsoft.com/office/drawing/2014/main" id="{DC5B08B3-4051-4FF1-85D1-0E7F35069DDD}"/>
              </a:ext>
            </a:extLst>
          </p:cNvPr>
          <p:cNvSpPr>
            <a:spLocks noGrp="1"/>
          </p:cNvSpPr>
          <p:nvPr>
            <p:ph type="sldNum" sz="quarter" idx="5"/>
          </p:nvPr>
        </p:nvSpPr>
        <p:spPr>
          <a:xfrm>
            <a:off x="2957513" y="8915400"/>
            <a:ext cx="942975" cy="204788"/>
          </a:xfrm>
          <a:prstGeom prst="rect">
            <a:avLst/>
          </a:prstGeom>
        </p:spPr>
        <p:txBody>
          <a:bodyPr vert="horz" lIns="91440" tIns="45720" rIns="91440" bIns="45720" rtlCol="0" anchor="b"/>
          <a:lstStyle>
            <a:lvl1pPr algn="ctr" eaLnBrk="1" fontAlgn="auto" hangingPunct="1">
              <a:spcBef>
                <a:spcPts val="0"/>
              </a:spcBef>
              <a:spcAft>
                <a:spcPts val="0"/>
              </a:spcAft>
              <a:defRPr sz="1000">
                <a:latin typeface="Arial"/>
              </a:defRPr>
            </a:lvl1pPr>
          </a:lstStyle>
          <a:p>
            <a:pPr>
              <a:defRPr/>
            </a:pPr>
            <a:fld id="{40E5B7DC-6D24-4B91-B23F-B71CD744262C}" type="slidenum">
              <a:rPr lang="de-DE"/>
              <a:pPr>
                <a:defRPr/>
              </a:pPr>
              <a:t>‹#›</a:t>
            </a:fld>
            <a:endParaRPr lang="de-DE"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269875" indent="-179388" algn="l" rtl="0" eaLnBrk="0" fontAlgn="base" hangingPunct="0">
      <a:spcBef>
        <a:spcPct val="30000"/>
      </a:spcBef>
      <a:spcAft>
        <a:spcPct val="0"/>
      </a:spcAft>
      <a:buClr>
        <a:schemeClr val="accent1"/>
      </a:buClr>
      <a:buSzPct val="100000"/>
      <a:buFont typeface="wingdings" panose="05000000000000000000" pitchFamily="2" charset="2"/>
      <a:buChar char=""/>
      <a:defRPr sz="1200" kern="1200">
        <a:solidFill>
          <a:schemeClr val="tx1"/>
        </a:solidFill>
        <a:latin typeface="+mn-lt"/>
        <a:ea typeface="+mn-ea"/>
        <a:cs typeface="+mn-cs"/>
      </a:defRPr>
    </a:lvl2pPr>
    <a:lvl3pPr marL="449263" indent="-182563" algn="l" rtl="0" eaLnBrk="0" fontAlgn="base" hangingPunct="0">
      <a:spcBef>
        <a:spcPct val="30000"/>
      </a:spcBef>
      <a:spcAft>
        <a:spcPct val="0"/>
      </a:spcAft>
      <a:buClr>
        <a:schemeClr val="accent2"/>
      </a:buClr>
      <a:buSzPct val="80000"/>
      <a:buFont typeface="Symbol" panose="05050102010706020507" pitchFamily="18" charset="2"/>
      <a:buChar char="-"/>
      <a:defRPr sz="1000" kern="1200">
        <a:solidFill>
          <a:schemeClr val="tx1"/>
        </a:solidFill>
        <a:latin typeface="+mn-lt"/>
        <a:ea typeface="+mn-ea"/>
        <a:cs typeface="+mn-cs"/>
      </a:defRPr>
    </a:lvl3pPr>
    <a:lvl4pPr marL="566738" indent="-133350" algn="l" rtl="0" eaLnBrk="0" fontAlgn="base" hangingPunct="0">
      <a:spcBef>
        <a:spcPct val="30000"/>
      </a:spcBef>
      <a:spcAft>
        <a:spcPct val="0"/>
      </a:spcAft>
      <a:buClr>
        <a:schemeClr val="accent2"/>
      </a:buClr>
      <a:buFont typeface="Arial" panose="020B0604020202020204" pitchFamily="34" charset="0"/>
      <a:buChar char="–"/>
      <a:defRPr sz="10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DC672980-AD13-44E6-A785-640AE834192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DA016499-AE2C-4601-81D7-0F7396DE8E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a:extLst>
              <a:ext uri="{FF2B5EF4-FFF2-40B4-BE49-F238E27FC236}">
                <a16:creationId xmlns:a16="http://schemas.microsoft.com/office/drawing/2014/main" id="{A3B4FA93-3F84-4F97-8818-B905411B66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fontAlgn="base">
              <a:spcBef>
                <a:spcPct val="0"/>
              </a:spcBef>
              <a:spcAft>
                <a:spcPct val="0"/>
              </a:spcAft>
            </a:pPr>
            <a:fld id="{8F64A705-1B49-4D0D-AD64-209304DB2397}" type="slidenum">
              <a:rPr lang="de-DE" altLang="en-US" sz="1000" smtClean="0"/>
              <a:pPr fontAlgn="base">
                <a:spcBef>
                  <a:spcPct val="0"/>
                </a:spcBef>
                <a:spcAft>
                  <a:spcPct val="0"/>
                </a:spcAft>
              </a:pPr>
              <a:t>1</a:t>
            </a:fld>
            <a:endParaRPr lang="de-DE" alt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C8C0B792-6D6E-4CCD-9069-D1F09B3103A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C868A527-C5FB-42C0-AE22-2192A0DB63E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6" name="Slide Number Placeholder 3">
            <a:extLst>
              <a:ext uri="{FF2B5EF4-FFF2-40B4-BE49-F238E27FC236}">
                <a16:creationId xmlns:a16="http://schemas.microsoft.com/office/drawing/2014/main" id="{9B7CA92C-6001-44B0-A95D-1DC6CA6BF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fontAlgn="base">
              <a:spcBef>
                <a:spcPct val="0"/>
              </a:spcBef>
              <a:spcAft>
                <a:spcPct val="0"/>
              </a:spcAft>
            </a:pPr>
            <a:fld id="{75EC4858-3792-4A2F-8715-A618E9CAEBE3}" type="slidenum">
              <a:rPr lang="de-DE" altLang="en-US" sz="1000" smtClean="0"/>
              <a:pPr fontAlgn="base">
                <a:spcBef>
                  <a:spcPct val="0"/>
                </a:spcBef>
                <a:spcAft>
                  <a:spcPct val="0"/>
                </a:spcAft>
              </a:pPr>
              <a:t>2</a:t>
            </a:fld>
            <a:endParaRPr lang="de-DE" altLang="en-US"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E2FA9078-7A3A-4A14-8077-C6AEB24F01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F6F85230-DE0C-4856-A1AD-5680CA6BA4A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id="{830CF883-00A9-4F78-9DBA-3D8793D10D0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fontAlgn="base">
              <a:spcBef>
                <a:spcPct val="0"/>
              </a:spcBef>
              <a:spcAft>
                <a:spcPct val="0"/>
              </a:spcAft>
            </a:pPr>
            <a:fld id="{6878D34F-C89A-471D-B20A-1CB3A80535CB}" type="slidenum">
              <a:rPr lang="de-DE" altLang="en-US" sz="1000" smtClean="0"/>
              <a:pPr fontAlgn="base">
                <a:spcBef>
                  <a:spcPct val="0"/>
                </a:spcBef>
                <a:spcAft>
                  <a:spcPct val="0"/>
                </a:spcAft>
              </a:pPr>
              <a:t>9</a:t>
            </a:fld>
            <a:endParaRPr lang="de-DE" altLang="en-US" sz="10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with picture - short">
    <p:bg>
      <p:bgPr>
        <a:solidFill>
          <a:schemeClr val="accent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2304AD-3508-4D23-882D-4D1DA74DCFBA}"/>
              </a:ext>
            </a:extLst>
          </p:cNvPr>
          <p:cNvSpPr>
            <a:spLocks noChangeArrowheads="1"/>
          </p:cNvSpPr>
          <p:nvPr userDrawn="1"/>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a:ea typeface="Arial Unicode MS"/>
              <a:cs typeface="Arial Unicode MS"/>
            </a:endParaRPr>
          </a:p>
        </p:txBody>
      </p:sp>
      <p:pic>
        <p:nvPicPr>
          <p:cNvPr id="5" name="Picture 10" descr="SAP_grad_R_pref.png">
            <a:extLst>
              <a:ext uri="{FF2B5EF4-FFF2-40B4-BE49-F238E27FC236}">
                <a16:creationId xmlns:a16="http://schemas.microsoft.com/office/drawing/2014/main" id="{4369D07B-1730-4BA6-963F-711AB3D76C3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a:extLst>
              <a:ext uri="{FF2B5EF4-FFF2-40B4-BE49-F238E27FC236}">
                <a16:creationId xmlns:a16="http://schemas.microsoft.com/office/drawing/2014/main" id="{F4E2286C-4947-4363-8E6E-BB8CC933BAE4}"/>
              </a:ext>
            </a:extLst>
          </p:cNvPr>
          <p:cNvSpPr>
            <a:spLocks noChangeArrowheads="1"/>
          </p:cNvSpPr>
          <p:nvPr userDrawn="1"/>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sz="1600">
              <a:ea typeface="Arial Unicode MS"/>
              <a:cs typeface="Arial Unicode MS"/>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828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65927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7"/>
            <a:ext cx="8494713" cy="4391026"/>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559364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4165200" cy="4392000"/>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4654800" y="1691999"/>
            <a:ext cx="4165200" cy="4392000"/>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3501951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756000"/>
          </a:xfrm>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2721600" cy="4392000"/>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6098400" y="1691999"/>
            <a:ext cx="2721600" cy="4392000"/>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7" name="Text Placeholder 3"/>
          <p:cNvSpPr>
            <a:spLocks noGrp="1"/>
          </p:cNvSpPr>
          <p:nvPr>
            <p:ph type="body" sz="quarter" idx="12"/>
          </p:nvPr>
        </p:nvSpPr>
        <p:spPr>
          <a:xfrm>
            <a:off x="3220725" y="1691999"/>
            <a:ext cx="2721600" cy="4392000"/>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338622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rtlCol="0">
            <a:noAutofit/>
          </a:bodyPr>
          <a:lstStyle>
            <a:lvl1pPr algn="ctr">
              <a:defRPr b="0"/>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0687"/>
            <a:ext cx="5238000" cy="4391025"/>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2665701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4165200" cy="4392000"/>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224628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3078000" cy="4392000"/>
          </a:xfrm>
        </p:spPr>
        <p:txBody>
          <a:bodyPr/>
          <a:lstStyle>
            <a:lvl1pPr>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1219944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8"/>
            <a:ext cx="4165200" cy="1720800"/>
          </a:xfrm>
        </p:spPr>
        <p:txBody>
          <a:bodyPr/>
          <a:lstStyle>
            <a:lvl1pPr>
              <a:defRPr/>
            </a:lvl1pPr>
          </a:lstStyle>
          <a:p>
            <a:pPr lvl="0"/>
            <a:r>
              <a:rPr lang="en-US" noProof="0"/>
              <a:t>Edit Master text styles</a:t>
            </a:r>
          </a:p>
          <a:p>
            <a:pPr lvl="1"/>
            <a:r>
              <a:rPr lang="en-US" noProof="0"/>
              <a:t>Second level</a:t>
            </a:r>
          </a:p>
        </p:txBody>
      </p:sp>
      <p:sp>
        <p:nvSpPr>
          <p:cNvPr id="13" name="Text Placeholder 3"/>
          <p:cNvSpPr>
            <a:spLocks noGrp="1"/>
          </p:cNvSpPr>
          <p:nvPr>
            <p:ph type="body" sz="quarter" idx="14"/>
          </p:nvPr>
        </p:nvSpPr>
        <p:spPr>
          <a:xfrm>
            <a:off x="4654800" y="1690688"/>
            <a:ext cx="4165200" cy="1720800"/>
          </a:xfrm>
        </p:spPr>
        <p:txBody>
          <a:bodyPr/>
          <a:lstStyle>
            <a:lvl1pPr>
              <a:defRPr/>
            </a:lvl1pPr>
          </a:lstStyle>
          <a:p>
            <a:pPr lvl="0"/>
            <a:r>
              <a:rPr lang="en-US" noProof="0"/>
              <a:t>Edit Master text styles</a:t>
            </a:r>
          </a:p>
          <a:p>
            <a:pPr lvl="1"/>
            <a:r>
              <a:rPr lang="en-US" noProof="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Tree>
    <p:extLst>
      <p:ext uri="{BB962C8B-B14F-4D97-AF65-F5344CB8AC3E}">
        <p14:creationId xmlns:p14="http://schemas.microsoft.com/office/powerpoint/2010/main" val="656776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7" name="Content Placeholder 2"/>
          <p:cNvSpPr>
            <a:spLocks noGrp="1"/>
          </p:cNvSpPr>
          <p:nvPr>
            <p:ph idx="1"/>
          </p:nvPr>
        </p:nvSpPr>
        <p:spPr>
          <a:xfrm>
            <a:off x="324000" y="1691998"/>
            <a:ext cx="8496000" cy="4392000"/>
          </a:xfrm>
        </p:spPr>
        <p:txBody>
          <a:bodyPr tIns="1440000"/>
          <a:lstStyle>
            <a:lvl1pPr algn="ctr">
              <a:defRPr b="0"/>
            </a:lvl1pPr>
          </a:lstStyle>
          <a:p>
            <a:pPr lvl="0"/>
            <a:r>
              <a:rPr lang="en-US"/>
              <a:t>Edit Master text styles</a:t>
            </a:r>
          </a:p>
        </p:txBody>
      </p:sp>
    </p:spTree>
    <p:extLst>
      <p:ext uri="{BB962C8B-B14F-4D97-AF65-F5344CB8AC3E}">
        <p14:creationId xmlns:p14="http://schemas.microsoft.com/office/powerpoint/2010/main" val="3441044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24000" y="1692000"/>
            <a:ext cx="8494713" cy="2816156"/>
          </a:xfrm>
        </p:spPr>
        <p:txBody>
          <a:bodyPr>
            <a:noAutofit/>
          </a:bodyPr>
          <a:lstStyle>
            <a:lvl1pPr>
              <a:spcBef>
                <a:spcPts val="18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9577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44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D5708-186A-447A-ACF5-F89CCCAD5E75}"/>
              </a:ext>
            </a:extLst>
          </p:cNvPr>
          <p:cNvSpPr>
            <a:spLocks noChangeArrowheads="1"/>
          </p:cNvSpPr>
          <p:nvPr userDrawn="1"/>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a:ea typeface="Arial Unicode MS"/>
              <a:cs typeface="Arial Unicode MS"/>
            </a:endParaRPr>
          </a:p>
        </p:txBody>
      </p:sp>
      <p:pic>
        <p:nvPicPr>
          <p:cNvPr id="5" name="Picture 10" descr="SAP_grad_R_pref.png">
            <a:extLst>
              <a:ext uri="{FF2B5EF4-FFF2-40B4-BE49-F238E27FC236}">
                <a16:creationId xmlns:a16="http://schemas.microsoft.com/office/drawing/2014/main" id="{57530682-5F14-4F3E-860D-9566BDB33F7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a:extLst>
              <a:ext uri="{FF2B5EF4-FFF2-40B4-BE49-F238E27FC236}">
                <a16:creationId xmlns:a16="http://schemas.microsoft.com/office/drawing/2014/main" id="{A7A92477-548A-4D11-93F2-64A35579B452}"/>
              </a:ext>
            </a:extLst>
          </p:cNvPr>
          <p:cNvSpPr>
            <a:spLocks noChangeArrowheads="1"/>
          </p:cNvSpPr>
          <p:nvPr userDrawn="1"/>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sz="1600">
              <a:ea typeface="Arial Unicode MS"/>
              <a:cs typeface="Arial Unicode MS"/>
            </a:endParaRPr>
          </a:p>
        </p:txBody>
      </p:sp>
      <p:sp>
        <p:nvSpPr>
          <p:cNvPr id="6" name="Subtitle 2"/>
          <p:cNvSpPr>
            <a:spLocks noGrp="1"/>
          </p:cNvSpPr>
          <p:nvPr>
            <p:ph type="subTitle" idx="1"/>
          </p:nvPr>
        </p:nvSpPr>
        <p:spPr bwMode="gray">
          <a:xfrm>
            <a:off x="414000" y="1499870"/>
            <a:ext cx="828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181972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B55B9-96C7-46D1-A532-307A77C812EB}"/>
              </a:ext>
            </a:extLst>
          </p:cNvPr>
          <p:cNvSpPr txBox="1">
            <a:spLocks noChangeArrowheads="1"/>
          </p:cNvSpPr>
          <p:nvPr/>
        </p:nvSpPr>
        <p:spPr bwMode="gray">
          <a:xfrm>
            <a:off x="323850" y="1692275"/>
            <a:ext cx="416560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eaLnBrk="1" hangingPunct="1">
              <a:spcBef>
                <a:spcPts val="400"/>
              </a:spcBef>
              <a:defRPr/>
            </a:pPr>
            <a:r>
              <a:rPr lang="en-US" altLang="en-US" sz="900" noProof="1">
                <a:ea typeface="MS PGothic" panose="020B0600070205080204" pitchFamily="34" charset="-128"/>
              </a:rPr>
              <a:t>No part of this publication may be reproduced or transmitted in any form or for any purpose without the express permission of SAP AG. The information contained herein may be changed without prior notice.</a:t>
            </a:r>
          </a:p>
          <a:p>
            <a:pPr eaLnBrk="1" hangingPunct="1">
              <a:spcBef>
                <a:spcPts val="400"/>
              </a:spcBef>
              <a:defRPr/>
            </a:pPr>
            <a:r>
              <a:rPr lang="en-US" altLang="en-US" sz="900" noProof="1">
                <a:ea typeface="MS PGothic" panose="020B0600070205080204" pitchFamily="34" charset="-128"/>
              </a:rPr>
              <a:t>Some software products marketed by SAP AG and its distributors contain proprietary software components of other software vendors.</a:t>
            </a:r>
          </a:p>
          <a:p>
            <a:pPr eaLnBrk="1" hangingPunct="1">
              <a:spcBef>
                <a:spcPts val="400"/>
              </a:spcBef>
              <a:defRPr/>
            </a:pPr>
            <a:r>
              <a:rPr lang="en-US" altLang="en-US" sz="900" noProof="1">
                <a:ea typeface="MS PGothic" panose="020B0600070205080204" pitchFamily="34" charset="-128"/>
              </a:rPr>
              <a:t>Microsoft, Windows, Excel, Outlook, and PowerPoint are registered trademarks of Microsoft Corporation. </a:t>
            </a:r>
          </a:p>
          <a:p>
            <a:pPr eaLnBrk="1" hangingPunct="1">
              <a:spcBef>
                <a:spcPts val="400"/>
              </a:spcBef>
              <a:defRPr/>
            </a:pPr>
            <a:r>
              <a:rPr lang="en-US" altLang="en-US" sz="900" noProof="1">
                <a:ea typeface="MS PGothic" panose="020B0600070205080204" pitchFamily="34" charset="-128"/>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p>
          <a:p>
            <a:pPr eaLnBrk="1" hangingPunct="1">
              <a:spcBef>
                <a:spcPts val="400"/>
              </a:spcBef>
              <a:defRPr/>
            </a:pPr>
            <a:r>
              <a:rPr lang="en-US" altLang="en-US" sz="900" noProof="1">
                <a:ea typeface="MS PGothic" panose="020B0600070205080204" pitchFamily="34" charset="-128"/>
              </a:rPr>
              <a:t>Linux is the registered trademark of Linus Torvalds in the U.S. and other countries.</a:t>
            </a:r>
          </a:p>
          <a:p>
            <a:pPr eaLnBrk="1" hangingPunct="1">
              <a:spcBef>
                <a:spcPts val="400"/>
              </a:spcBef>
              <a:defRPr/>
            </a:pPr>
            <a:r>
              <a:rPr lang="en-US" altLang="en-US" sz="900" noProof="1">
                <a:ea typeface="MS PGothic" panose="020B0600070205080204" pitchFamily="34" charset="-128"/>
              </a:rPr>
              <a:t>Adobe, the Adobe logo, Acrobat, PostScript, and Reader are either trademarks or registered trademarks of Adobe Systems Incorporated in the United States and/or other countries.</a:t>
            </a:r>
          </a:p>
          <a:p>
            <a:pPr eaLnBrk="1" hangingPunct="1">
              <a:spcBef>
                <a:spcPts val="400"/>
              </a:spcBef>
              <a:defRPr/>
            </a:pPr>
            <a:r>
              <a:rPr lang="en-US" altLang="en-US" sz="900" noProof="1">
                <a:ea typeface="MS PGothic" panose="020B0600070205080204" pitchFamily="34" charset="-128"/>
              </a:rPr>
              <a:t>Oracle and Java are registered trademarks of Oracle and/or its affiliates.</a:t>
            </a:r>
          </a:p>
          <a:p>
            <a:pPr eaLnBrk="1" hangingPunct="1">
              <a:spcBef>
                <a:spcPts val="400"/>
              </a:spcBef>
              <a:defRPr/>
            </a:pPr>
            <a:r>
              <a:rPr lang="en-US" altLang="en-US" sz="900" noProof="1">
                <a:ea typeface="MS PGothic" panose="020B0600070205080204" pitchFamily="34" charset="-128"/>
              </a:rPr>
              <a:t>UNIX, X/Open, OSF/1, and Motif are registered trademarks of the Open Group.</a:t>
            </a:r>
          </a:p>
          <a:p>
            <a:pPr eaLnBrk="1" hangingPunct="1">
              <a:spcBef>
                <a:spcPts val="400"/>
              </a:spcBef>
              <a:defRPr/>
            </a:pPr>
            <a:r>
              <a:rPr lang="en-US" altLang="en-US" sz="900" noProof="1">
                <a:ea typeface="MS PGothic" panose="020B0600070205080204" pitchFamily="34" charset="-128"/>
              </a:rPr>
              <a:t>Citrix, ICA, Program Neighborhood, MetaFrame, WinFrame, VideoFrame, and MultiWin are trademarks or registered trademarks of Citrix Systems, Inc.</a:t>
            </a:r>
          </a:p>
          <a:p>
            <a:pPr eaLnBrk="1" hangingPunct="1">
              <a:spcBef>
                <a:spcPts val="400"/>
              </a:spcBef>
              <a:defRPr/>
            </a:pPr>
            <a:r>
              <a:rPr lang="en-US" altLang="en-US" sz="900" noProof="1">
                <a:ea typeface="MS PGothic" panose="020B0600070205080204" pitchFamily="34" charset="-128"/>
              </a:rPr>
              <a:t>HTML, XML, XHTML and W3C are trademarks or registered trademarks of W3C</a:t>
            </a:r>
            <a:r>
              <a:rPr lang="en-US" altLang="en-US" sz="900" baseline="30000" noProof="1">
                <a:ea typeface="MS PGothic" panose="020B0600070205080204" pitchFamily="34" charset="-128"/>
              </a:rPr>
              <a:t>®</a:t>
            </a:r>
            <a:r>
              <a:rPr lang="en-US" altLang="en-US" sz="900" noProof="1">
                <a:ea typeface="MS PGothic" panose="020B0600070205080204" pitchFamily="34" charset="-128"/>
              </a:rPr>
              <a:t>, World Wide Web Consortium, Massachusetts Institute of Technology. </a:t>
            </a:r>
          </a:p>
        </p:txBody>
      </p:sp>
      <p:sp>
        <p:nvSpPr>
          <p:cNvPr id="3" name="TextBox 10">
            <a:extLst>
              <a:ext uri="{FF2B5EF4-FFF2-40B4-BE49-F238E27FC236}">
                <a16:creationId xmlns:a16="http://schemas.microsoft.com/office/drawing/2014/main" id="{35B83B66-C739-467A-B3B6-017516983FDB}"/>
              </a:ext>
            </a:extLst>
          </p:cNvPr>
          <p:cNvSpPr txBox="1">
            <a:spLocks noChangeArrowheads="1"/>
          </p:cNvSpPr>
          <p:nvPr userDrawn="1"/>
        </p:nvSpPr>
        <p:spPr bwMode="gray">
          <a:xfrm>
            <a:off x="323850" y="323850"/>
            <a:ext cx="53117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eaLnBrk="1" hangingPunct="1">
              <a:defRPr/>
            </a:pPr>
            <a:r>
              <a:rPr lang="en-GB" altLang="en-US" sz="2400" b="1">
                <a:solidFill>
                  <a:schemeClr val="accent2"/>
                </a:solidFill>
              </a:rPr>
              <a:t>© </a:t>
            </a:r>
            <a:r>
              <a:rPr lang="de-DE" altLang="en-US" sz="2400" b="1">
                <a:solidFill>
                  <a:schemeClr val="accent2"/>
                </a:solidFill>
              </a:rPr>
              <a:t>2011 SAP AG. All rights reserved.</a:t>
            </a:r>
          </a:p>
        </p:txBody>
      </p:sp>
      <p:sp>
        <p:nvSpPr>
          <p:cNvPr id="4" name="TextBox 11">
            <a:extLst>
              <a:ext uri="{FF2B5EF4-FFF2-40B4-BE49-F238E27FC236}">
                <a16:creationId xmlns:a16="http://schemas.microsoft.com/office/drawing/2014/main" id="{F59B629F-8490-4C63-B51E-D75AD17A9EC5}"/>
              </a:ext>
            </a:extLst>
          </p:cNvPr>
          <p:cNvSpPr txBox="1">
            <a:spLocks noChangeArrowheads="1"/>
          </p:cNvSpPr>
          <p:nvPr userDrawn="1"/>
        </p:nvSpPr>
        <p:spPr bwMode="gray">
          <a:xfrm>
            <a:off x="4654550" y="1692275"/>
            <a:ext cx="416560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eaLnBrk="1" fontAlgn="t" hangingPunct="1">
              <a:spcBef>
                <a:spcPts val="600"/>
              </a:spcBef>
              <a:defRPr/>
            </a:pPr>
            <a:r>
              <a:rPr lang="en-US" altLang="en-US" sz="900" noProof="1">
                <a:ea typeface="MS PGothic" panose="020B0600070205080204" pitchFamily="34" charset="-128"/>
              </a:rPr>
              <a:t>SAP, R/3, SAP NetWeaver, Duet, PartnerEdge, ByDesign, SAP BusinessObjects Explorer, StreamWork, and other SAP products and services mentioned herein as well as their respective logos are trademarks or registered trademarks of SAP AG in Germany and other countries.</a:t>
            </a:r>
          </a:p>
          <a:p>
            <a:pPr eaLnBrk="1" fontAlgn="t" hangingPunct="1">
              <a:spcBef>
                <a:spcPts val="600"/>
              </a:spcBef>
              <a:defRPr/>
            </a:pPr>
            <a:r>
              <a:rPr lang="en-US" altLang="en-US" sz="900" noProof="1">
                <a:ea typeface="MS PGothic" panose="020B0600070205080204" pitchFamily="34" charset="-128"/>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altLang="en-US" sz="900" noProof="1">
                <a:ea typeface="MS PGothic" panose="020B0600070205080204" pitchFamily="34" charset="-128"/>
              </a:rPr>
            </a:br>
            <a:r>
              <a:rPr lang="en-US" altLang="en-US" sz="900" noProof="1">
                <a:ea typeface="MS PGothic" panose="020B0600070205080204" pitchFamily="34" charset="-128"/>
              </a:rPr>
              <a:t>SAP company.</a:t>
            </a:r>
          </a:p>
          <a:p>
            <a:pPr eaLnBrk="1" hangingPunct="1">
              <a:spcBef>
                <a:spcPts val="600"/>
              </a:spcBef>
              <a:defRPr/>
            </a:pPr>
            <a:r>
              <a:rPr lang="en-US" altLang="en-US" sz="900" noProof="1">
                <a:ea typeface="MS PGothic" panose="020B0600070205080204" pitchFamily="34" charset="-128"/>
              </a:rPr>
              <a:t>Sybase and Adaptive Server, iAnywhere, Sybase 365, SQL Anywhere, and other Sybase products and services mentioned herein as well as their respective logos are trademarks or registered trademarks of Sybase, Inc. Sybase is an SAP company.</a:t>
            </a:r>
          </a:p>
          <a:p>
            <a:pPr eaLnBrk="1" hangingPunct="1">
              <a:spcBef>
                <a:spcPts val="600"/>
              </a:spcBef>
              <a:defRPr/>
            </a:pPr>
            <a:r>
              <a:rPr lang="en-US" altLang="en-US" sz="900" noProof="1">
                <a:ea typeface="MS PGothic" panose="020B0600070205080204" pitchFamily="34" charset="-128"/>
              </a:rPr>
              <a:t>All other product and service names mentioned are the trademarks of their respective companies. Data contained in this document serves informational purposes only. National product specifications may vary.</a:t>
            </a:r>
          </a:p>
          <a:p>
            <a:pPr eaLnBrk="1" hangingPunct="1">
              <a:spcBef>
                <a:spcPts val="600"/>
              </a:spcBef>
              <a:defRPr/>
            </a:pPr>
            <a:r>
              <a:rPr lang="en-US" altLang="en-US" sz="900" noProof="1">
                <a:ea typeface="MS PGothic" panose="020B0600070205080204" pitchFamily="34" charset="-128"/>
              </a:rPr>
              <a:t>The information in this document is proprietary to SAP. No part of this document may be reproduced, copied, or transmitted in any form or for any purpose without the express prior written permission of SAP AG.</a:t>
            </a:r>
          </a:p>
        </p:txBody>
      </p:sp>
    </p:spTree>
    <p:extLst>
      <p:ext uri="{BB962C8B-B14F-4D97-AF65-F5344CB8AC3E}">
        <p14:creationId xmlns:p14="http://schemas.microsoft.com/office/powerpoint/2010/main" val="18085317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D9522-3F04-4FA2-A410-DD1B561DE386}"/>
              </a:ext>
            </a:extLst>
          </p:cNvPr>
          <p:cNvSpPr txBox="1">
            <a:spLocks noChangeArrowheads="1"/>
          </p:cNvSpPr>
          <p:nvPr userDrawn="1"/>
        </p:nvSpPr>
        <p:spPr bwMode="gray">
          <a:xfrm>
            <a:off x="323850" y="323850"/>
            <a:ext cx="7359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eaLnBrk="1" hangingPunct="1">
              <a:defRPr/>
            </a:pPr>
            <a:r>
              <a:rPr lang="en-GB" altLang="en-US" sz="2400" b="1">
                <a:solidFill>
                  <a:schemeClr val="accent2"/>
                </a:solidFill>
              </a:rPr>
              <a:t>© </a:t>
            </a:r>
            <a:r>
              <a:rPr lang="de-DE" altLang="en-US" sz="2400" b="1">
                <a:solidFill>
                  <a:schemeClr val="accent2"/>
                </a:solidFill>
              </a:rPr>
              <a:t>2011 SAP AG. Alle Rechte vorbehalten.</a:t>
            </a:r>
          </a:p>
        </p:txBody>
      </p:sp>
      <p:sp>
        <p:nvSpPr>
          <p:cNvPr id="3" name="TextBox 10">
            <a:extLst>
              <a:ext uri="{FF2B5EF4-FFF2-40B4-BE49-F238E27FC236}">
                <a16:creationId xmlns:a16="http://schemas.microsoft.com/office/drawing/2014/main" id="{9BC2313A-8592-43ED-BB17-2DC4FC6286EE}"/>
              </a:ext>
            </a:extLst>
          </p:cNvPr>
          <p:cNvSpPr txBox="1">
            <a:spLocks noChangeArrowheads="1"/>
          </p:cNvSpPr>
          <p:nvPr userDrawn="1"/>
        </p:nvSpPr>
        <p:spPr bwMode="gray">
          <a:xfrm>
            <a:off x="323850" y="1692275"/>
            <a:ext cx="4165600"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eaLnBrk="1" hangingPunct="1">
              <a:spcBef>
                <a:spcPts val="400"/>
              </a:spcBef>
              <a:defRPr/>
            </a:pPr>
            <a:r>
              <a:rPr lang="en-US" altLang="en-US" sz="900" noProof="1">
                <a:ea typeface="MS PGothic" panose="020B0600070205080204"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eaLnBrk="1" hangingPunct="1">
              <a:spcBef>
                <a:spcPts val="400"/>
              </a:spcBef>
              <a:defRPr/>
            </a:pPr>
            <a:r>
              <a:rPr lang="en-US" altLang="en-US" sz="900" noProof="1">
                <a:ea typeface="MS PGothic" panose="020B0600070205080204" pitchFamily="34" charset="-128"/>
              </a:rPr>
              <a:t>Die von SAP AG oder deren Vertriebsfirmen angebotenen Softwareprodukte können Softwarekomponenten auch anderer Softwarehersteller enthalten.</a:t>
            </a:r>
          </a:p>
          <a:p>
            <a:pPr eaLnBrk="1" hangingPunct="1">
              <a:spcBef>
                <a:spcPts val="400"/>
              </a:spcBef>
              <a:defRPr/>
            </a:pPr>
            <a:r>
              <a:rPr lang="en-US" altLang="en-US" sz="900" noProof="1">
                <a:ea typeface="MS PGothic" panose="020B0600070205080204" pitchFamily="34" charset="-128"/>
              </a:rPr>
              <a:t>Microsoft, Windows, Excel, Outlook, und PowerPoint sind eingetragene Marken der Microsoft Corporation. </a:t>
            </a:r>
          </a:p>
          <a:p>
            <a:pPr eaLnBrk="1" hangingPunct="1">
              <a:spcBef>
                <a:spcPts val="400"/>
              </a:spcBef>
              <a:defRPr/>
            </a:pPr>
            <a:r>
              <a:rPr lang="en-US" altLang="en-US" sz="900" noProof="1">
                <a:ea typeface="MS PGothic" panose="020B0600070205080204" pitchFamily="34" charset="-128"/>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p>
          <a:p>
            <a:pPr eaLnBrk="1" hangingPunct="1">
              <a:spcBef>
                <a:spcPts val="400"/>
              </a:spcBef>
              <a:defRPr/>
            </a:pPr>
            <a:r>
              <a:rPr lang="en-US" altLang="en-US" sz="900" noProof="1">
                <a:ea typeface="MS PGothic" panose="020B0600070205080204" pitchFamily="34" charset="-128"/>
              </a:rPr>
              <a:t>Linux ist eine eingetragene Marke von Linus Torvalds in den USA und anderen Ländern.</a:t>
            </a:r>
          </a:p>
          <a:p>
            <a:pPr eaLnBrk="1" hangingPunct="1">
              <a:spcBef>
                <a:spcPts val="400"/>
              </a:spcBef>
              <a:defRPr/>
            </a:pPr>
            <a:r>
              <a:rPr lang="en-US" altLang="en-US" sz="900" noProof="1">
                <a:ea typeface="MS PGothic" panose="020B0600070205080204" pitchFamily="34" charset="-128"/>
              </a:rPr>
              <a:t>Adobe, das Adobe-Logo, Acrobat, PostScript und Reader sind Marken oder eingetragene Marken von Adobe Systems Incorporated in den USA und/oder anderen Ländern.</a:t>
            </a:r>
          </a:p>
          <a:p>
            <a:pPr eaLnBrk="1" hangingPunct="1">
              <a:spcBef>
                <a:spcPts val="400"/>
              </a:spcBef>
              <a:defRPr/>
            </a:pPr>
            <a:r>
              <a:rPr lang="en-US" altLang="en-US" sz="900" noProof="1">
                <a:ea typeface="MS PGothic" panose="020B0600070205080204" pitchFamily="34" charset="-128"/>
              </a:rPr>
              <a:t>Oracle und Java sind eingetragene Marken von Oracle und/oder ihrer Tochtergesellschaften.</a:t>
            </a:r>
          </a:p>
          <a:p>
            <a:pPr eaLnBrk="1" hangingPunct="1">
              <a:spcBef>
                <a:spcPts val="400"/>
              </a:spcBef>
              <a:defRPr/>
            </a:pPr>
            <a:r>
              <a:rPr lang="en-US" altLang="en-US" sz="900" noProof="1">
                <a:ea typeface="MS PGothic" panose="020B0600070205080204" pitchFamily="34" charset="-128"/>
              </a:rPr>
              <a:t>UNIX, X/Open, OSF/1 und Motif sind eingetragene Marken der Open Group.</a:t>
            </a:r>
          </a:p>
          <a:p>
            <a:pPr eaLnBrk="1" hangingPunct="1">
              <a:spcBef>
                <a:spcPts val="400"/>
              </a:spcBef>
              <a:defRPr/>
            </a:pPr>
            <a:r>
              <a:rPr lang="en-US" altLang="en-US" sz="900" noProof="1">
                <a:ea typeface="MS PGothic" panose="020B0600070205080204" pitchFamily="34" charset="-128"/>
              </a:rPr>
              <a:t>Citrix, ICA, Program Neighborhood, MetaFrame, WinFrame, VideoFrame und MultiWin sind Marken oder eingetragene Marken von Citrix Systems, Inc.</a:t>
            </a:r>
          </a:p>
        </p:txBody>
      </p:sp>
      <p:sp>
        <p:nvSpPr>
          <p:cNvPr id="4" name="TextBox 11">
            <a:extLst>
              <a:ext uri="{FF2B5EF4-FFF2-40B4-BE49-F238E27FC236}">
                <a16:creationId xmlns:a16="http://schemas.microsoft.com/office/drawing/2014/main" id="{406D11BE-7CBA-4409-A11A-B9205952742C}"/>
              </a:ext>
            </a:extLst>
          </p:cNvPr>
          <p:cNvSpPr txBox="1">
            <a:spLocks noChangeArrowheads="1"/>
          </p:cNvSpPr>
          <p:nvPr userDrawn="1"/>
        </p:nvSpPr>
        <p:spPr bwMode="gray">
          <a:xfrm>
            <a:off x="4654550" y="1692275"/>
            <a:ext cx="41656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eaLnBrk="1" hangingPunct="1">
              <a:spcBef>
                <a:spcPts val="400"/>
              </a:spcBef>
              <a:defRPr/>
            </a:pPr>
            <a:r>
              <a:rPr lang="en-US" altLang="en-US" sz="900" noProof="1">
                <a:ea typeface="MS PGothic" panose="020B0600070205080204" pitchFamily="34" charset="-128"/>
              </a:rPr>
              <a:t>HTML, XML, XHTML und W3C sind Marken oder eingetragene Marken des W3C</a:t>
            </a:r>
            <a:r>
              <a:rPr lang="en-US" altLang="en-US" sz="900" baseline="30000" noProof="1">
                <a:ea typeface="MS PGothic" panose="020B0600070205080204" pitchFamily="34" charset="-128"/>
              </a:rPr>
              <a:t>®</a:t>
            </a:r>
            <a:r>
              <a:rPr lang="en-US" altLang="en-US" sz="900" noProof="1">
                <a:ea typeface="MS PGothic" panose="020B0600070205080204" pitchFamily="34" charset="-128"/>
              </a:rPr>
              <a:t>, World Wide Web Consortium, Massachusetts Institute of Technology.</a:t>
            </a:r>
          </a:p>
          <a:p>
            <a:pPr eaLnBrk="1" hangingPunct="1">
              <a:spcBef>
                <a:spcPts val="400"/>
              </a:spcBef>
              <a:defRPr/>
            </a:pPr>
            <a:r>
              <a:rPr lang="en-US" altLang="en-US" sz="900" noProof="1">
                <a:ea typeface="MS PGothic" panose="020B0600070205080204" pitchFamily="34" charset="-128"/>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eaLnBrk="1" fontAlgn="t" hangingPunct="1">
              <a:spcBef>
                <a:spcPts val="400"/>
              </a:spcBef>
              <a:defRPr/>
            </a:pPr>
            <a:r>
              <a:rPr lang="en-US" altLang="en-US" sz="900" noProof="1">
                <a:ea typeface="MS PGothic" panose="020B0600070205080204" pitchFamily="34" charset="-128"/>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eaLnBrk="1" hangingPunct="1">
              <a:spcBef>
                <a:spcPts val="400"/>
              </a:spcBef>
              <a:defRPr/>
            </a:pPr>
            <a:r>
              <a:rPr lang="en-US" altLang="en-US" sz="900" noProof="1">
                <a:ea typeface="MS PGothic" panose="020B0600070205080204" pitchFamily="34" charset="-128"/>
              </a:rPr>
              <a:t>Sybase und Adaptive Server, iAnywhere, Sybase 365, SQL Anywhere und weitere im Text erwähnte Sybase-Produkte und -Dienstleistungen sowie die entsprechenden Logos sind Marken oder eingetragene Marken der Sybase Inc. Sybase ist ein Unternehmen der SAP AG.</a:t>
            </a:r>
          </a:p>
          <a:p>
            <a:pPr eaLnBrk="1" hangingPunct="1">
              <a:spcBef>
                <a:spcPts val="400"/>
              </a:spcBef>
              <a:defRPr/>
            </a:pPr>
            <a:r>
              <a:rPr lang="en-US" altLang="en-US" sz="900" noProof="1">
                <a:ea typeface="MS PGothic" panose="020B0600070205080204" pitchFamily="34" charset="-128"/>
              </a:rPr>
              <a:t>Alle anderen Namen von Produkten und Dienstleistungen sind Marken der jeweiligen Firmen. Die Angaben im Text sind unverbindlich und dienen lediglich zu Informationszwecken. Produkte können länderspezifische Unterschiede aufweisen.</a:t>
            </a:r>
          </a:p>
          <a:p>
            <a:pPr eaLnBrk="1" hangingPunct="1">
              <a:spcBef>
                <a:spcPts val="400"/>
              </a:spcBef>
              <a:defRPr/>
            </a:pPr>
            <a:r>
              <a:rPr lang="en-US" altLang="en-US" sz="900" noProof="1">
                <a:ea typeface="MS PGothic" panose="020B0600070205080204" pitchFamily="34" charset="-128"/>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eaLnBrk="1" hangingPunct="1">
              <a:spcBef>
                <a:spcPts val="400"/>
              </a:spcBef>
              <a:defRPr/>
            </a:pPr>
            <a:endParaRPr lang="en-US" altLang="en-US" sz="900" noProof="1">
              <a:ea typeface="MS PGothic" panose="020B0600070205080204" pitchFamily="34" charset="-128"/>
            </a:endParaRPr>
          </a:p>
        </p:txBody>
      </p:sp>
    </p:spTree>
    <p:extLst>
      <p:ext uri="{BB962C8B-B14F-4D97-AF65-F5344CB8AC3E}">
        <p14:creationId xmlns:p14="http://schemas.microsoft.com/office/powerpoint/2010/main" val="14229168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0ABF7-362D-48A5-BE42-0FD2DD0B4356}"/>
              </a:ext>
            </a:extLst>
          </p:cNvPr>
          <p:cNvSpPr>
            <a:spLocks noChangeArrowheads="1"/>
          </p:cNvSpPr>
          <p:nvPr userDrawn="1"/>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a:ea typeface="Arial Unicode MS"/>
              <a:cs typeface="Arial Unicode MS"/>
            </a:endParaRPr>
          </a:p>
        </p:txBody>
      </p:sp>
      <p:pic>
        <p:nvPicPr>
          <p:cNvPr id="5" name="Picture 10" descr="SAP_grad_R_pref.png">
            <a:extLst>
              <a:ext uri="{FF2B5EF4-FFF2-40B4-BE49-F238E27FC236}">
                <a16:creationId xmlns:a16="http://schemas.microsoft.com/office/drawing/2014/main" id="{21D29149-CD96-4699-AC28-844B015C538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a:extLst>
              <a:ext uri="{FF2B5EF4-FFF2-40B4-BE49-F238E27FC236}">
                <a16:creationId xmlns:a16="http://schemas.microsoft.com/office/drawing/2014/main" id="{F8B87BD3-8CB1-48D5-AD69-C6720442E967}"/>
              </a:ext>
            </a:extLst>
          </p:cNvPr>
          <p:cNvSpPr>
            <a:spLocks noChangeArrowheads="1"/>
          </p:cNvSpPr>
          <p:nvPr userDrawn="1"/>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sz="1600">
              <a:ea typeface="Arial Unicode MS"/>
              <a:cs typeface="Arial Unicode MS"/>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09016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 short">
    <p:bg>
      <p:bgPr>
        <a:solidFill>
          <a:schemeClr val="accent1"/>
        </a:solidFill>
        <a:effectLst/>
      </p:bgPr>
    </p:bg>
    <p:spTree>
      <p:nvGrpSpPr>
        <p:cNvPr id="1" name=""/>
        <p:cNvGrpSpPr/>
        <p:nvPr/>
      </p:nvGrpSpPr>
      <p:grpSpPr>
        <a:xfrm>
          <a:off x="0" y="0"/>
          <a:ext cx="0" cy="0"/>
          <a:chOff x="0" y="0"/>
          <a:chExt cx="0" cy="0"/>
        </a:xfrm>
      </p:grpSpPr>
      <p:pic>
        <p:nvPicPr>
          <p:cNvPr id="4" name="Picture 8" descr="SAP_grad_R_pref.png">
            <a:extLst>
              <a:ext uri="{FF2B5EF4-FFF2-40B4-BE49-F238E27FC236}">
                <a16:creationId xmlns:a16="http://schemas.microsoft.com/office/drawing/2014/main" id="{B19BA39B-48C9-4591-9537-3BB7E2DD78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828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6229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 two lines">
    <p:bg>
      <p:bgPr>
        <a:solidFill>
          <a:schemeClr val="accent1"/>
        </a:solidFill>
        <a:effectLst/>
      </p:bgPr>
    </p:bg>
    <p:spTree>
      <p:nvGrpSpPr>
        <p:cNvPr id="1" name=""/>
        <p:cNvGrpSpPr/>
        <p:nvPr/>
      </p:nvGrpSpPr>
      <p:grpSpPr>
        <a:xfrm>
          <a:off x="0" y="0"/>
          <a:ext cx="0" cy="0"/>
          <a:chOff x="0" y="0"/>
          <a:chExt cx="0" cy="0"/>
        </a:xfrm>
      </p:grpSpPr>
      <p:pic>
        <p:nvPicPr>
          <p:cNvPr id="4" name="Picture 8" descr="SAP_grad_R_pref.png">
            <a:extLst>
              <a:ext uri="{FF2B5EF4-FFF2-40B4-BE49-F238E27FC236}">
                <a16:creationId xmlns:a16="http://schemas.microsoft.com/office/drawing/2014/main" id="{02282F62-3BBC-4FDD-B297-4816D73FB2F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14000" y="1499870"/>
            <a:ext cx="828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147836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566BB3-B8DF-40B2-803A-F808CDF4DE36}"/>
              </a:ext>
            </a:extLst>
          </p:cNvPr>
          <p:cNvSpPr>
            <a:spLocks noChangeArrowheads="1"/>
          </p:cNvSpPr>
          <p:nvPr userDrawn="1"/>
        </p:nvSpPr>
        <p:spPr bwMode="gray">
          <a:xfrm>
            <a:off x="323850" y="0"/>
            <a:ext cx="8496300"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sz="1600">
              <a:ea typeface="Arial Unicode MS"/>
              <a:cs typeface="Arial Unicode MS"/>
            </a:endParaRPr>
          </a:p>
        </p:txBody>
      </p:sp>
      <p:pic>
        <p:nvPicPr>
          <p:cNvPr id="5" name="Picture 10" descr="SAP_grad_R_pref.png">
            <a:extLst>
              <a:ext uri="{FF2B5EF4-FFF2-40B4-BE49-F238E27FC236}">
                <a16:creationId xmlns:a16="http://schemas.microsoft.com/office/drawing/2014/main" id="{E74E67C1-8695-4509-B1C6-9578E71DF82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Edit Master text styles</a:t>
            </a:r>
          </a:p>
        </p:txBody>
      </p:sp>
    </p:spTree>
    <p:extLst>
      <p:ext uri="{BB962C8B-B14F-4D97-AF65-F5344CB8AC3E}">
        <p14:creationId xmlns:p14="http://schemas.microsoft.com/office/powerpoint/2010/main" val="4109925926"/>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4156DA-240A-4FA4-9891-E7191E6CABF0}"/>
              </a:ext>
            </a:extLst>
          </p:cNvPr>
          <p:cNvSpPr>
            <a:spLocks noChangeArrowheads="1"/>
          </p:cNvSpPr>
          <p:nvPr userDrawn="1"/>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sz="1600">
              <a:ea typeface="Arial Unicode MS"/>
              <a:cs typeface="Arial Unicode MS"/>
            </a:endParaRPr>
          </a:p>
        </p:txBody>
      </p:sp>
      <p:pic>
        <p:nvPicPr>
          <p:cNvPr id="6" name="Picture 10" descr="SAP_grad_R_pref.png">
            <a:extLst>
              <a:ext uri="{FF2B5EF4-FFF2-40B4-BE49-F238E27FC236}">
                <a16:creationId xmlns:a16="http://schemas.microsoft.com/office/drawing/2014/main" id="{7C081197-43EA-40D1-8578-B6314F89115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rtlCol="0">
            <a:noAutofit/>
          </a:bodyPr>
          <a:lstStyle>
            <a:lvl1pPr algn="ctr">
              <a:defRPr b="0"/>
            </a:lvl1pPr>
          </a:lstStyle>
          <a:p>
            <a:pPr lvl="0"/>
            <a:r>
              <a:rPr lang="en-US" noProof="0"/>
              <a:t>Click icon to add picture</a:t>
            </a:r>
          </a:p>
        </p:txBody>
      </p:sp>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Edit Master text styles</a:t>
            </a:r>
          </a:p>
        </p:txBody>
      </p:sp>
    </p:spTree>
    <p:extLst>
      <p:ext uri="{BB962C8B-B14F-4D97-AF65-F5344CB8AC3E}">
        <p14:creationId xmlns:p14="http://schemas.microsoft.com/office/powerpoint/2010/main" val="21323790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B4C8D0-6983-469A-9F16-55676616A5E3}"/>
              </a:ext>
            </a:extLst>
          </p:cNvPr>
          <p:cNvSpPr>
            <a:spLocks noChangeArrowheads="1"/>
          </p:cNvSpPr>
          <p:nvPr userDrawn="1"/>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sz="1600">
              <a:ea typeface="Arial Unicode MS"/>
              <a:cs typeface="Arial Unicode MS"/>
            </a:endParaRPr>
          </a:p>
        </p:txBody>
      </p:sp>
      <p:pic>
        <p:nvPicPr>
          <p:cNvPr id="5" name="Picture 10" descr="SAP_grad_R_pref.png">
            <a:extLst>
              <a:ext uri="{FF2B5EF4-FFF2-40B4-BE49-F238E27FC236}">
                <a16:creationId xmlns:a16="http://schemas.microsoft.com/office/drawing/2014/main" id="{186CD112-6DAD-433B-A3CF-26434E021B7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 y="477838"/>
            <a:ext cx="1831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4604385"/>
            <a:ext cx="8496300" cy="1477328"/>
          </a:xfrm>
        </p:spPr>
        <p:txBody>
          <a:bodyPr anchor="b">
            <a:noAutofit/>
          </a:bodyPr>
          <a:lstStyle>
            <a:lvl1pPr>
              <a:spcBef>
                <a:spcPts val="0"/>
              </a:spcBef>
              <a:defRPr sz="1600" b="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040877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a:buClr>
                <a:schemeClr val="accent2"/>
              </a:buClr>
              <a:buFont typeface="Courier New" pitchFamily="49" charset="0"/>
              <a:buChar char="o"/>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157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Tree>
    <p:extLst>
      <p:ext uri="{BB962C8B-B14F-4D97-AF65-F5344CB8AC3E}">
        <p14:creationId xmlns:p14="http://schemas.microsoft.com/office/powerpoint/2010/main" val="669702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315C656-1C04-42A8-AAEC-E02252D7903A}"/>
              </a:ext>
            </a:extLst>
          </p:cNvPr>
          <p:cNvSpPr>
            <a:spLocks noGrp="1" noChangeArrowheads="1"/>
          </p:cNvSpPr>
          <p:nvPr>
            <p:ph type="title"/>
          </p:nvPr>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Insert page title</a:t>
            </a:r>
          </a:p>
        </p:txBody>
      </p:sp>
      <p:sp>
        <p:nvSpPr>
          <p:cNvPr id="1027" name="Text Placeholder 2">
            <a:extLst>
              <a:ext uri="{FF2B5EF4-FFF2-40B4-BE49-F238E27FC236}">
                <a16:creationId xmlns:a16="http://schemas.microsoft.com/office/drawing/2014/main" id="{8226AD43-519E-4B9C-A834-C1E5FC1608E8}"/>
              </a:ext>
            </a:extLst>
          </p:cNvPr>
          <p:cNvSpPr>
            <a:spLocks noGrp="1" noChangeArrowheads="1"/>
          </p:cNvSpPr>
          <p:nvPr>
            <p:ph type="body" idx="1"/>
          </p:nvPr>
        </p:nvSpPr>
        <p:spPr bwMode="gray">
          <a:xfrm>
            <a:off x="323850" y="1690688"/>
            <a:ext cx="84963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32">
            <a:extLst>
              <a:ext uri="{FF2B5EF4-FFF2-40B4-BE49-F238E27FC236}">
                <a16:creationId xmlns:a16="http://schemas.microsoft.com/office/drawing/2014/main" id="{11935A11-5892-405B-81F9-55110EA4548A}"/>
              </a:ext>
            </a:extLst>
          </p:cNvPr>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sz="1600">
              <a:ea typeface="Arial Unicode MS"/>
              <a:cs typeface="Arial Unicode MS"/>
            </a:endParaRPr>
          </a:p>
        </p:txBody>
      </p:sp>
      <p:cxnSp>
        <p:nvCxnSpPr>
          <p:cNvPr id="8" name="Straight Connector 7">
            <a:extLst>
              <a:ext uri="{FF2B5EF4-FFF2-40B4-BE49-F238E27FC236}">
                <a16:creationId xmlns:a16="http://schemas.microsoft.com/office/drawing/2014/main" id="{70BCAF3E-0076-4B7F-90FF-DA4C6DA01C36}"/>
              </a:ext>
            </a:extLst>
          </p:cNvPr>
          <p:cNvCxnSpPr/>
          <p:nvPr/>
        </p:nvCxnSpPr>
        <p:spPr>
          <a:xfrm>
            <a:off x="323850" y="12319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a:extLst>
              <a:ext uri="{FF2B5EF4-FFF2-40B4-BE49-F238E27FC236}">
                <a16:creationId xmlns:a16="http://schemas.microsoft.com/office/drawing/2014/main" id="{2A8BE9E5-6071-4798-B5EB-14A46FB25E2B}"/>
              </a:ext>
            </a:extLst>
          </p:cNvPr>
          <p:cNvSpPr>
            <a:spLocks noChangeArrowheads="1"/>
          </p:cNvSpPr>
          <p:nvPr/>
        </p:nvSpPr>
        <p:spPr bwMode="white">
          <a:xfrm>
            <a:off x="323850" y="6535738"/>
            <a:ext cx="8496300"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ctr" eaLnBrk="1" hangingPunct="1">
              <a:spcBef>
                <a:spcPct val="50000"/>
              </a:spcBef>
              <a:buClr>
                <a:srgbClr val="F0AB00"/>
              </a:buClr>
              <a:buSzPct val="80000"/>
              <a:defRPr/>
            </a:pPr>
            <a:endParaRPr lang="en-US" altLang="en-US" sz="1600">
              <a:ea typeface="Arial Unicode MS"/>
              <a:cs typeface="Arial Unicode MS"/>
            </a:endParaRPr>
          </a:p>
        </p:txBody>
      </p:sp>
      <p:sp>
        <p:nvSpPr>
          <p:cNvPr id="1031" name="TextBox 9">
            <a:extLst>
              <a:ext uri="{FF2B5EF4-FFF2-40B4-BE49-F238E27FC236}">
                <a16:creationId xmlns:a16="http://schemas.microsoft.com/office/drawing/2014/main" id="{68D2622E-0FB6-432F-9FD6-E488B0FB1BE4}"/>
              </a:ext>
            </a:extLst>
          </p:cNvPr>
          <p:cNvSpPr txBox="1">
            <a:spLocks noChangeArrowheads="1"/>
          </p:cNvSpPr>
          <p:nvPr/>
        </p:nvSpPr>
        <p:spPr bwMode="black">
          <a:xfrm>
            <a:off x="323850" y="6635750"/>
            <a:ext cx="18097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0" bIns="0">
            <a:spAutoFit/>
          </a:bodyPr>
          <a:lstStyle>
            <a:lvl1pPr marL="133350" indent="-133350">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eaLnBrk="1" hangingPunct="1">
              <a:buClr>
                <a:schemeClr val="bg1"/>
              </a:buClr>
              <a:buFont typeface="Arial" panose="020B0604020202020204" pitchFamily="34" charset="0"/>
              <a:buChar char="©"/>
              <a:defRPr/>
            </a:pPr>
            <a:r>
              <a:rPr lang="en-US" altLang="en-US" sz="800">
                <a:solidFill>
                  <a:schemeClr val="bg1"/>
                </a:solidFill>
              </a:rPr>
              <a:t>2011 SAP AG. All rights reserved.</a:t>
            </a:r>
          </a:p>
        </p:txBody>
      </p:sp>
      <p:sp>
        <p:nvSpPr>
          <p:cNvPr id="1032" name="TextBox 33">
            <a:extLst>
              <a:ext uri="{FF2B5EF4-FFF2-40B4-BE49-F238E27FC236}">
                <a16:creationId xmlns:a16="http://schemas.microsoft.com/office/drawing/2014/main" id="{E2E31B35-9F50-4770-BB60-01E30FE7ADA7}"/>
              </a:ext>
            </a:extLst>
          </p:cNvPr>
          <p:cNvSpPr txBox="1">
            <a:spLocks noChangeArrowheads="1"/>
          </p:cNvSpPr>
          <p:nvPr/>
        </p:nvSpPr>
        <p:spPr bwMode="black">
          <a:xfrm>
            <a:off x="8624888" y="6635750"/>
            <a:ext cx="198437"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72000" bIns="0">
            <a:spAutoFit/>
          </a:bodyPr>
          <a:lstStyle>
            <a:lvl1pPr marL="93663" indent="-93663">
              <a:defRPr>
                <a:solidFill>
                  <a:schemeClr val="tx1"/>
                </a:solidFill>
                <a:latin typeface="Arial" panose="020B0604020202020204" pitchFamily="34" charset="0"/>
              </a:defRPr>
            </a:lvl1pPr>
            <a:lvl2pPr marL="742950" indent="-285750">
              <a:buClr>
                <a:srgbClr val="FDB913"/>
              </a:buClr>
              <a:buSzPct val="100000"/>
              <a:buFont typeface="wingdings" panose="05000000000000000000" pitchFamily="2" charset="2"/>
              <a:buChar char=""/>
              <a:defRPr>
                <a:solidFill>
                  <a:schemeClr val="tx1"/>
                </a:solidFill>
                <a:latin typeface="Arial" panose="020B0604020202020204" pitchFamily="34" charset="0"/>
              </a:defRPr>
            </a:lvl2pPr>
            <a:lvl3pPr marL="1143000" indent="-228600">
              <a:buClr>
                <a:srgbClr val="666666"/>
              </a:buClr>
              <a:buSzPct val="80000"/>
              <a:buFont typeface="wingdings" panose="05000000000000000000" pitchFamily="2" charset="2"/>
              <a:buChar char="n"/>
              <a:defRPr sz="1400">
                <a:solidFill>
                  <a:schemeClr val="tx1"/>
                </a:solidFill>
                <a:latin typeface="Arial" panose="020B0604020202020204" pitchFamily="34" charset="0"/>
              </a:defRPr>
            </a:lvl3pPr>
            <a:lvl4pPr marL="1600200" indent="-228600">
              <a:buClr>
                <a:srgbClr val="666666"/>
              </a:buClr>
              <a:buSzPct val="80000"/>
              <a:buFont typeface="Arial" panose="020B0604020202020204" pitchFamily="34" charset="0"/>
              <a:buChar char=""/>
              <a:defRPr sz="1200">
                <a:solidFill>
                  <a:schemeClr val="tx1"/>
                </a:solidFill>
                <a:latin typeface="Arial" panose="020B0604020202020204" pitchFamily="34" charset="0"/>
              </a:defRPr>
            </a:lvl4pPr>
            <a:lvl5pPr marL="2057400" indent="-228600">
              <a:buClr>
                <a:srgbClr val="666666"/>
              </a:buClr>
              <a:buSzPct val="80000"/>
              <a:buFont typeface="Arial" panose="020B0604020202020204" pitchFamily="34" charset="0"/>
              <a:buChar char=""/>
              <a:defRPr sz="1000">
                <a:solidFill>
                  <a:schemeClr val="tx1"/>
                </a:solidFill>
                <a:latin typeface="Arial" panose="020B0604020202020204" pitchFamily="34" charset="0"/>
              </a:defRPr>
            </a:lvl5pPr>
            <a:lvl6pPr marL="25146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6pPr>
            <a:lvl7pPr marL="29718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7pPr>
            <a:lvl8pPr marL="34290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8pPr>
            <a:lvl9pPr marL="3886200" indent="-228600" fontAlgn="base">
              <a:spcBef>
                <a:spcPct val="0"/>
              </a:spcBef>
              <a:spcAft>
                <a:spcPct val="0"/>
              </a:spcAft>
              <a:buClr>
                <a:srgbClr val="666666"/>
              </a:buClr>
              <a:buSzPct val="80000"/>
              <a:buFont typeface="Arial" panose="020B0604020202020204" pitchFamily="34" charset="0"/>
              <a:buChar char=""/>
              <a:defRPr sz="1000">
                <a:solidFill>
                  <a:schemeClr val="tx1"/>
                </a:solidFill>
                <a:latin typeface="Arial" panose="020B0604020202020204" pitchFamily="34" charset="0"/>
              </a:defRPr>
            </a:lvl9pPr>
          </a:lstStyle>
          <a:p>
            <a:pPr algn="r" eaLnBrk="1" hangingPunct="1">
              <a:buClr>
                <a:schemeClr val="accent2"/>
              </a:buClr>
              <a:buFont typeface="Arial" panose="020B0604020202020204" pitchFamily="34" charset="0"/>
              <a:buNone/>
              <a:defRPr/>
            </a:pPr>
            <a:fld id="{035F2DF0-4E1A-4B5B-B24A-5AF9393554DB}" type="slidenum">
              <a:rPr lang="en-US" altLang="en-US" sz="800" smtClean="0">
                <a:solidFill>
                  <a:schemeClr val="bg1"/>
                </a:solidFill>
              </a:rPr>
              <a:pPr algn="r" eaLnBrk="1" hangingPunct="1">
                <a:buClr>
                  <a:schemeClr val="accent2"/>
                </a:buClr>
                <a:buFont typeface="Arial" panose="020B0604020202020204" pitchFamily="34" charset="0"/>
                <a:buNone/>
                <a:defRPr/>
              </a:pPr>
              <a:t>‹#›</a:t>
            </a:fld>
            <a:endParaRPr lang="en-US" altLang="en-US" sz="800">
              <a:solidFill>
                <a:schemeClr val="bg1"/>
              </a:solidFill>
            </a:endParaRPr>
          </a:p>
        </p:txBody>
      </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 id="2147483866" r:id="rId18"/>
    <p:sldLayoutId id="2147483874" r:id="rId19"/>
    <p:sldLayoutId id="2147483875" r:id="rId20"/>
    <p:sldLayoutId id="2147483876" r:id="rId21"/>
    <p:sldLayoutId id="2147483877" r:id="rId22"/>
  </p:sldLayoutIdLst>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panose="020B0604020202020204" pitchFamily="34" charset="0"/>
        </a:defRPr>
      </a:lvl2pPr>
      <a:lvl3pPr algn="l" rtl="0" eaLnBrk="0" fontAlgn="base" hangingPunct="0">
        <a:spcBef>
          <a:spcPct val="0"/>
        </a:spcBef>
        <a:spcAft>
          <a:spcPct val="0"/>
        </a:spcAft>
        <a:defRPr sz="2400" b="1">
          <a:solidFill>
            <a:schemeClr val="accent2"/>
          </a:solidFill>
          <a:latin typeface="Arial" panose="020B0604020202020204" pitchFamily="34" charset="0"/>
        </a:defRPr>
      </a:lvl3pPr>
      <a:lvl4pPr algn="l" rtl="0" eaLnBrk="0" fontAlgn="base" hangingPunct="0">
        <a:spcBef>
          <a:spcPct val="0"/>
        </a:spcBef>
        <a:spcAft>
          <a:spcPct val="0"/>
        </a:spcAft>
        <a:defRPr sz="2400" b="1">
          <a:solidFill>
            <a:schemeClr val="accent2"/>
          </a:solidFill>
          <a:latin typeface="Arial" panose="020B0604020202020204" pitchFamily="34" charset="0"/>
        </a:defRPr>
      </a:lvl4pPr>
      <a:lvl5pPr algn="l" rtl="0" eaLnBrk="0" fontAlgn="base" hangingPunct="0">
        <a:spcBef>
          <a:spcPct val="0"/>
        </a:spcBef>
        <a:spcAft>
          <a:spcPct val="0"/>
        </a:spcAft>
        <a:defRPr sz="2400" b="1">
          <a:solidFill>
            <a:schemeClr val="accent2"/>
          </a:solidFill>
          <a:latin typeface="Arial" panose="020B0604020202020204" pitchFamily="34" charset="0"/>
        </a:defRPr>
      </a:lvl5pPr>
      <a:lvl6pPr marL="457200" algn="l" rtl="0" fontAlgn="base">
        <a:spcBef>
          <a:spcPct val="0"/>
        </a:spcBef>
        <a:spcAft>
          <a:spcPct val="0"/>
        </a:spcAft>
        <a:defRPr sz="2400" b="1">
          <a:solidFill>
            <a:schemeClr val="accent2"/>
          </a:solidFill>
          <a:latin typeface="Arial" panose="020B0604020202020204" pitchFamily="34" charset="0"/>
        </a:defRPr>
      </a:lvl6pPr>
      <a:lvl7pPr marL="914400" algn="l" rtl="0" fontAlgn="base">
        <a:spcBef>
          <a:spcPct val="0"/>
        </a:spcBef>
        <a:spcAft>
          <a:spcPct val="0"/>
        </a:spcAft>
        <a:defRPr sz="2400" b="1">
          <a:solidFill>
            <a:schemeClr val="accent2"/>
          </a:solidFill>
          <a:latin typeface="Arial" panose="020B0604020202020204" pitchFamily="34" charset="0"/>
        </a:defRPr>
      </a:lvl7pPr>
      <a:lvl8pPr marL="1371600" algn="l" rtl="0" fontAlgn="base">
        <a:spcBef>
          <a:spcPct val="0"/>
        </a:spcBef>
        <a:spcAft>
          <a:spcPct val="0"/>
        </a:spcAft>
        <a:defRPr sz="2400" b="1">
          <a:solidFill>
            <a:schemeClr val="accent2"/>
          </a:solidFill>
          <a:latin typeface="Arial" panose="020B0604020202020204" pitchFamily="34" charset="0"/>
        </a:defRPr>
      </a:lvl8pPr>
      <a:lvl9pPr marL="1828800" algn="l" rtl="0" fontAlgn="base">
        <a:spcBef>
          <a:spcPct val="0"/>
        </a:spcBef>
        <a:spcAft>
          <a:spcPct val="0"/>
        </a:spcAft>
        <a:defRPr sz="2400" b="1">
          <a:solidFill>
            <a:schemeClr val="accent2"/>
          </a:solidFill>
          <a:latin typeface="Arial" panose="020B0604020202020204" pitchFamily="34" charset="0"/>
        </a:defRPr>
      </a:lvl9pPr>
    </p:titleStyle>
    <p:bodyStyle>
      <a:lvl1pPr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algn="l" rtl="0" eaLnBrk="0" fontAlgn="base" hangingPunct="0">
        <a:spcBef>
          <a:spcPts val="500"/>
        </a:spcBef>
        <a:spcAft>
          <a:spcPct val="0"/>
        </a:spcAft>
        <a:buClr>
          <a:schemeClr val="accent1"/>
        </a:buClr>
        <a:buSzPct val="80000"/>
        <a:buFont typeface="wingdings" panose="05000000000000000000" pitchFamily="2" charset="2"/>
        <a:defRPr kern="1200">
          <a:solidFill>
            <a:schemeClr val="tx1"/>
          </a:solidFill>
          <a:latin typeface="+mn-lt"/>
          <a:ea typeface="+mn-ea"/>
          <a:cs typeface="+mn-cs"/>
        </a:defRPr>
      </a:lvl2pPr>
      <a:lvl3pPr marL="269875" indent="-180975" algn="l" rtl="0" eaLnBrk="0" fontAlgn="base" hangingPunct="0">
        <a:spcBef>
          <a:spcPts val="425"/>
        </a:spcBef>
        <a:spcAft>
          <a:spcPct val="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3pPr>
      <a:lvl4pPr marL="447675" indent="-177800" algn="l" rtl="0" eaLnBrk="0" fontAlgn="base" hangingPunct="0">
        <a:spcBef>
          <a:spcPts val="425"/>
        </a:spcBef>
        <a:spcAft>
          <a:spcPct val="0"/>
        </a:spcAft>
        <a:buClr>
          <a:schemeClr val="accent2"/>
        </a:buClr>
        <a:buSzPct val="100000"/>
        <a:buFont typeface="Arial" panose="020B0604020202020204" pitchFamily="34" charset="0"/>
        <a:buChar char="–"/>
        <a:defRPr sz="1400" kern="1200">
          <a:solidFill>
            <a:schemeClr val="tx1"/>
          </a:solidFill>
          <a:latin typeface="+mn-lt"/>
          <a:ea typeface="+mn-ea"/>
          <a:cs typeface="+mn-cs"/>
        </a:defRPr>
      </a:lvl4pPr>
      <a:lvl5pPr marL="627063" indent="-179388" algn="l" rtl="0" eaLnBrk="0" fontAlgn="base" hangingPunct="0">
        <a:spcBef>
          <a:spcPts val="250"/>
        </a:spcBef>
        <a:spcAft>
          <a:spcPct val="0"/>
        </a:spcAft>
        <a:buClr>
          <a:schemeClr val="accent2"/>
        </a:buClr>
        <a:buSzPct val="10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ipp.wdf.sap.corp/sap/bc/gui/sap/its/zp16b?sap-language=en" TargetMode="External"/><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fiorilaunchpad.sap.com/sites#Help-Create&amp;/create/YHRR/null/null/03/null/nul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d056664\AppData\Local\Microsoft\Windows\Temporary Internet Files\Content.IE5\17P6Y1JA\273371_l_srgb_s_gl[1].jpg">
            <a:extLst>
              <a:ext uri="{FF2B5EF4-FFF2-40B4-BE49-F238E27FC236}">
                <a16:creationId xmlns:a16="http://schemas.microsoft.com/office/drawing/2014/main" id="{49EE64C6-1803-4383-9C97-EECFD66FF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563" r="556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03718682-F968-43E6-861D-21F7AB2AAEC1}"/>
              </a:ext>
            </a:extLst>
          </p:cNvPr>
          <p:cNvSpPr/>
          <p:nvPr/>
        </p:nvSpPr>
        <p:spPr bwMode="gray">
          <a:xfrm>
            <a:off x="354013" y="0"/>
            <a:ext cx="8494712" cy="2143125"/>
          </a:xfrm>
          <a:prstGeom prst="rect">
            <a:avLst/>
          </a:prstGeom>
          <a:solidFill>
            <a:srgbClr val="FFFFFF">
              <a:alpha val="75000"/>
            </a:srgbClr>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solidFill>
                <a:sysClr val="windowText" lastClr="000000"/>
              </a:solidFill>
              <a:latin typeface="Arial"/>
              <a:ea typeface="Arial Unicode MS" pitchFamily="34" charset="-128"/>
              <a:cs typeface="Arial Unicode MS" pitchFamily="34" charset="-128"/>
            </a:endParaRPr>
          </a:p>
        </p:txBody>
      </p:sp>
      <p:pic>
        <p:nvPicPr>
          <p:cNvPr id="15364" name="Picture 5" descr="SAP_grad_R_pref.png">
            <a:extLst>
              <a:ext uri="{FF2B5EF4-FFF2-40B4-BE49-F238E27FC236}">
                <a16:creationId xmlns:a16="http://schemas.microsoft.com/office/drawing/2014/main" id="{EF1C76FA-8CEF-4546-BA24-6C8574BCA2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09748972-8504-4040-BA4C-BAE19D8E7E78}"/>
              </a:ext>
            </a:extLst>
          </p:cNvPr>
          <p:cNvSpPr/>
          <p:nvPr/>
        </p:nvSpPr>
        <p:spPr bwMode="gray">
          <a:xfrm>
            <a:off x="323850" y="0"/>
            <a:ext cx="8496300" cy="161925"/>
          </a:xfrm>
          <a:prstGeom prst="rect">
            <a:avLst/>
          </a:prstGeom>
          <a:solidFill>
            <a:schemeClr val="accent1"/>
          </a:solidFill>
          <a:ln w="9525"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sz="1600" kern="0" dirty="0">
              <a:latin typeface="Arial"/>
              <a:ea typeface="Arial Unicode MS" pitchFamily="34" charset="-128"/>
              <a:cs typeface="Arial Unicode MS" pitchFamily="34" charset="-128"/>
            </a:endParaRPr>
          </a:p>
        </p:txBody>
      </p:sp>
      <p:sp>
        <p:nvSpPr>
          <p:cNvPr id="15366" name="Title 1">
            <a:extLst>
              <a:ext uri="{FF2B5EF4-FFF2-40B4-BE49-F238E27FC236}">
                <a16:creationId xmlns:a16="http://schemas.microsoft.com/office/drawing/2014/main" id="{030A015F-546A-4F5B-9423-7A3959FA5D77}"/>
              </a:ext>
            </a:extLst>
          </p:cNvPr>
          <p:cNvSpPr>
            <a:spLocks noGrp="1" noChangeArrowheads="1"/>
          </p:cNvSpPr>
          <p:nvPr>
            <p:ph type="title"/>
          </p:nvPr>
        </p:nvSpPr>
        <p:spPr>
          <a:xfrm>
            <a:off x="414338" y="120650"/>
            <a:ext cx="8280400" cy="1227138"/>
          </a:xfrm>
        </p:spPr>
        <p:txBody>
          <a:bodyPr/>
          <a:lstStyle/>
          <a:p>
            <a:pPr algn="ctr" eaLnBrk="1" hangingPunct="1"/>
            <a:r>
              <a:rPr lang="en-US" altLang="en-US" sz="3200"/>
              <a:t>Salary packaging Module – SAP Labs </a:t>
            </a:r>
            <a:br>
              <a:rPr lang="en-US" altLang="en-US" sz="3200"/>
            </a:br>
            <a:br>
              <a:rPr lang="en-US" altLang="en-US" sz="3200"/>
            </a:br>
            <a:endParaRPr lang="en-US" altLang="en-US" sz="2400" b="0"/>
          </a:p>
        </p:txBody>
      </p:sp>
      <p:sp>
        <p:nvSpPr>
          <p:cNvPr id="15367" name="Subtitle 2">
            <a:extLst>
              <a:ext uri="{FF2B5EF4-FFF2-40B4-BE49-F238E27FC236}">
                <a16:creationId xmlns:a16="http://schemas.microsoft.com/office/drawing/2014/main" id="{B034FD87-79F5-42D2-9354-42EB2F63E515}"/>
              </a:ext>
            </a:extLst>
          </p:cNvPr>
          <p:cNvSpPr>
            <a:spLocks noGrp="1" noChangeArrowheads="1"/>
          </p:cNvSpPr>
          <p:nvPr>
            <p:ph type="subTitle" idx="1"/>
          </p:nvPr>
        </p:nvSpPr>
        <p:spPr>
          <a:xfrm>
            <a:off x="414338" y="1500188"/>
            <a:ext cx="8224837" cy="492125"/>
          </a:xfrm>
        </p:spPr>
        <p:txBody>
          <a:bodyPr/>
          <a:lstStyle/>
          <a:p>
            <a:pPr fontAlgn="base">
              <a:spcBef>
                <a:spcPct val="0"/>
              </a:spcBef>
              <a:spcAft>
                <a:spcPct val="0"/>
              </a:spcAft>
            </a:pPr>
            <a:r>
              <a:rPr lang="en-US" altLang="en-US" sz="2400">
                <a:solidFill>
                  <a:srgbClr val="000000"/>
                </a:solidFill>
              </a:rPr>
              <a:t>Global Payroll					</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6B673AF-F48C-4CD8-844E-790233CF0611}"/>
              </a:ext>
            </a:extLst>
          </p:cNvPr>
          <p:cNvSpPr>
            <a:spLocks noGrp="1" noChangeArrowheads="1"/>
          </p:cNvSpPr>
          <p:nvPr>
            <p:ph type="title"/>
          </p:nvPr>
        </p:nvSpPr>
        <p:spPr/>
        <p:txBody>
          <a:bodyPr/>
          <a:lstStyle/>
          <a:p>
            <a:pPr eaLnBrk="1" hangingPunct="1"/>
            <a:r>
              <a:rPr lang="en-US" altLang="en-US" sz="2200">
                <a:solidFill>
                  <a:schemeClr val="accent1"/>
                </a:solidFill>
              </a:rPr>
              <a:t>Salary Packaging Module – Important Points</a:t>
            </a:r>
          </a:p>
        </p:txBody>
      </p:sp>
      <p:sp>
        <p:nvSpPr>
          <p:cNvPr id="17411" name="Text Placeholder 2">
            <a:extLst>
              <a:ext uri="{FF2B5EF4-FFF2-40B4-BE49-F238E27FC236}">
                <a16:creationId xmlns:a16="http://schemas.microsoft.com/office/drawing/2014/main" id="{AD633103-8FD6-4A48-A5AD-6FA96CCA97DD}"/>
              </a:ext>
            </a:extLst>
          </p:cNvPr>
          <p:cNvSpPr>
            <a:spLocks noGrp="1" noChangeArrowheads="1"/>
          </p:cNvSpPr>
          <p:nvPr>
            <p:ph type="body" sz="quarter" idx="10"/>
          </p:nvPr>
        </p:nvSpPr>
        <p:spPr>
          <a:xfrm>
            <a:off x="323850" y="1238250"/>
            <a:ext cx="8494713" cy="4843463"/>
          </a:xfrm>
        </p:spPr>
        <p:txBody>
          <a:bodyPr/>
          <a:lstStyle/>
          <a:p>
            <a:pPr lvl="1" eaLnBrk="1" hangingPunct="1">
              <a:buFont typeface="wingdings" panose="05000000000000000000" pitchFamily="2" charset="2"/>
              <a:buChar char="Ø"/>
            </a:pPr>
            <a:r>
              <a:rPr lang="en-US" altLang="en-US" sz="2000">
                <a:solidFill>
                  <a:srgbClr val="002060"/>
                </a:solidFill>
                <a:latin typeface="Calibri" panose="020F0502020204030204" pitchFamily="34" charset="0"/>
              </a:rPr>
              <a:t>Total Compensation structure displayed on salary package screen includes Basic salary plus Flexible compensation plan (FCP) only and not total CTC.</a:t>
            </a:r>
          </a:p>
          <a:p>
            <a:pPr lvl="1" eaLnBrk="1" hangingPunct="1"/>
            <a:endParaRPr lang="en-US" altLang="en-US" sz="2000">
              <a:solidFill>
                <a:srgbClr val="002060"/>
              </a:solidFill>
              <a:latin typeface="Calibri" panose="020F0502020204030204" pitchFamily="34" charset="0"/>
            </a:endParaRPr>
          </a:p>
          <a:p>
            <a:pPr lvl="1" eaLnBrk="1" hangingPunct="1">
              <a:buFont typeface="wingdings" panose="05000000000000000000" pitchFamily="2" charset="2"/>
              <a:buChar char="Ø"/>
            </a:pPr>
            <a:r>
              <a:rPr lang="en-US" altLang="en-US" sz="2000">
                <a:solidFill>
                  <a:srgbClr val="002060"/>
                </a:solidFill>
                <a:latin typeface="Calibri" panose="020F0502020204030204" pitchFamily="34" charset="0"/>
              </a:rPr>
              <a:t>Note that once you submit your Flexi declaration, you cannot change or revert back the declaration submitted to payroll.</a:t>
            </a:r>
          </a:p>
          <a:p>
            <a:pPr lvl="1" eaLnBrk="1" hangingPunct="1"/>
            <a:endParaRPr lang="en-US" altLang="en-US" sz="2000">
              <a:solidFill>
                <a:srgbClr val="002060"/>
              </a:solidFill>
              <a:latin typeface="Calibri" panose="020F0502020204030204" pitchFamily="34" charset="0"/>
            </a:endParaRPr>
          </a:p>
          <a:p>
            <a:pPr lvl="1" eaLnBrk="1" hangingPunct="1">
              <a:buFont typeface="wingdings" panose="05000000000000000000" pitchFamily="2" charset="2"/>
              <a:buChar char="Ø"/>
            </a:pPr>
            <a:r>
              <a:rPr lang="en-US" altLang="en-US" sz="2000">
                <a:solidFill>
                  <a:srgbClr val="002060"/>
                </a:solidFill>
                <a:latin typeface="Calibri" panose="020F0502020204030204" pitchFamily="34" charset="0"/>
              </a:rPr>
              <a:t>If you do not submit your salary packaging before the due date, the existing salary package will be continued and accordingly the tax will be calculated.</a:t>
            </a:r>
          </a:p>
          <a:p>
            <a:pPr lvl="1" eaLnBrk="1" hangingPunct="1"/>
            <a:endParaRPr lang="en-US" altLang="en-US" sz="2000">
              <a:solidFill>
                <a:srgbClr val="002060"/>
              </a:solidFill>
              <a:latin typeface="Calibri" panose="020F0502020204030204" pitchFamily="34" charset="0"/>
            </a:endParaRPr>
          </a:p>
          <a:p>
            <a:pPr lvl="1" eaLnBrk="1" hangingPunct="1">
              <a:buFont typeface="wingdings" panose="05000000000000000000" pitchFamily="2" charset="2"/>
              <a:buChar char="Ø"/>
            </a:pPr>
            <a:r>
              <a:rPr lang="en-US" altLang="en-US" sz="2000">
                <a:solidFill>
                  <a:srgbClr val="002060"/>
                </a:solidFill>
                <a:latin typeface="Calibri" panose="020F0502020204030204" pitchFamily="34" charset="0"/>
              </a:rPr>
              <a:t>Employees who are in the car lease scheme are requested not to change “Car lease allowance” component amount while updating your flexible compensation plan.</a:t>
            </a:r>
          </a:p>
          <a:p>
            <a:pPr lvl="1" eaLnBrk="1" hangingPunct="1">
              <a:buFont typeface="wingdings" panose="05000000000000000000" pitchFamily="2" charset="2"/>
              <a:buChar char="Ø"/>
            </a:pPr>
            <a:endParaRPr lang="en-US" altLang="en-US" sz="2000">
              <a:solidFill>
                <a:srgbClr val="002060"/>
              </a:solidFill>
              <a:latin typeface="Calibri" panose="020F0502020204030204" pitchFamily="34" charset="0"/>
            </a:endParaRPr>
          </a:p>
          <a:p>
            <a:pPr lvl="1" eaLnBrk="1" hangingPunct="1"/>
            <a:endParaRPr lang="en-US" altLang="en-US" sz="2000">
              <a:solidFill>
                <a:srgbClr val="002060"/>
              </a:solidFill>
              <a:latin typeface="Calibri" panose="020F050202020403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Placeholder 2">
            <a:extLst>
              <a:ext uri="{FF2B5EF4-FFF2-40B4-BE49-F238E27FC236}">
                <a16:creationId xmlns:a16="http://schemas.microsoft.com/office/drawing/2014/main" id="{D62AF698-63CB-4E97-A1F5-0E08D4DD2630}"/>
              </a:ext>
            </a:extLst>
          </p:cNvPr>
          <p:cNvSpPr>
            <a:spLocks noGrp="1" noChangeArrowheads="1"/>
          </p:cNvSpPr>
          <p:nvPr>
            <p:ph type="body" sz="quarter" idx="10"/>
          </p:nvPr>
        </p:nvSpPr>
        <p:spPr>
          <a:xfrm>
            <a:off x="323850" y="1690688"/>
            <a:ext cx="8494713" cy="4391025"/>
          </a:xfrm>
        </p:spPr>
        <p:txBody>
          <a:bodyPr/>
          <a:lstStyle/>
          <a:p>
            <a:pPr eaLnBrk="1" hangingPunct="1"/>
            <a:endParaRPr lang="en-US" altLang="en-US"/>
          </a:p>
        </p:txBody>
      </p:sp>
      <p:pic>
        <p:nvPicPr>
          <p:cNvPr id="19459" name="Picture 1">
            <a:extLst>
              <a:ext uri="{FF2B5EF4-FFF2-40B4-BE49-F238E27FC236}">
                <a16:creationId xmlns:a16="http://schemas.microsoft.com/office/drawing/2014/main" id="{AC21CF93-94F4-4525-8FA9-367A8CBFC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0" y="1735138"/>
            <a:ext cx="7343775" cy="436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a:extLst>
              <a:ext uri="{FF2B5EF4-FFF2-40B4-BE49-F238E27FC236}">
                <a16:creationId xmlns:a16="http://schemas.microsoft.com/office/drawing/2014/main" id="{27972977-C7B0-4B5A-B6C8-7ACB162FB22D}"/>
              </a:ext>
            </a:extLst>
          </p:cNvPr>
          <p:cNvSpPr>
            <a:spLocks noChangeArrowheads="1"/>
          </p:cNvSpPr>
          <p:nvPr/>
        </p:nvSpPr>
        <p:spPr bwMode="auto">
          <a:xfrm>
            <a:off x="6326188" y="1789113"/>
            <a:ext cx="1517650" cy="790575"/>
          </a:xfrm>
          <a:prstGeom prst="wedgeEllipseCallout">
            <a:avLst>
              <a:gd name="adj1" fmla="val -1693"/>
              <a:gd name="adj2" fmla="val 89838"/>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1000" dirty="0">
                <a:latin typeface="Arial"/>
              </a:rPr>
              <a:t>35% of Base salary -  can not be changed</a:t>
            </a:r>
          </a:p>
        </p:txBody>
      </p:sp>
      <p:sp>
        <p:nvSpPr>
          <p:cNvPr id="19461" name="Title 1">
            <a:extLst>
              <a:ext uri="{FF2B5EF4-FFF2-40B4-BE49-F238E27FC236}">
                <a16:creationId xmlns:a16="http://schemas.microsoft.com/office/drawing/2014/main" id="{9495944B-0841-4D25-9DC2-840E3F00EC4F}"/>
              </a:ext>
            </a:extLst>
          </p:cNvPr>
          <p:cNvSpPr>
            <a:spLocks noGrp="1" noChangeArrowheads="1"/>
          </p:cNvSpPr>
          <p:nvPr>
            <p:ph type="title"/>
          </p:nvPr>
        </p:nvSpPr>
        <p:spPr/>
        <p:txBody>
          <a:bodyPr/>
          <a:lstStyle/>
          <a:p>
            <a:pPr algn="ctr" eaLnBrk="1" hangingPunct="1"/>
            <a:r>
              <a:rPr lang="en-US" altLang="en-US">
                <a:solidFill>
                  <a:schemeClr val="accent1"/>
                </a:solidFill>
              </a:rPr>
              <a:t>Salary Packaging Module – Screen 1</a:t>
            </a:r>
            <a:endParaRPr lang="en-US" altLang="en-US"/>
          </a:p>
        </p:txBody>
      </p:sp>
      <p:sp>
        <p:nvSpPr>
          <p:cNvPr id="5" name="AutoShape 7">
            <a:extLst>
              <a:ext uri="{FF2B5EF4-FFF2-40B4-BE49-F238E27FC236}">
                <a16:creationId xmlns:a16="http://schemas.microsoft.com/office/drawing/2014/main" id="{6119B9E0-8638-425B-A8F0-147D8E83168A}"/>
              </a:ext>
            </a:extLst>
          </p:cNvPr>
          <p:cNvSpPr>
            <a:spLocks noChangeArrowheads="1"/>
          </p:cNvSpPr>
          <p:nvPr/>
        </p:nvSpPr>
        <p:spPr bwMode="auto">
          <a:xfrm>
            <a:off x="6194425" y="1098550"/>
            <a:ext cx="2555875" cy="525463"/>
          </a:xfrm>
          <a:prstGeom prst="wedgeEllipseCallout">
            <a:avLst>
              <a:gd name="adj1" fmla="val -116826"/>
              <a:gd name="adj2" fmla="val 73456"/>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1000" dirty="0">
                <a:latin typeface="Arial"/>
              </a:rPr>
              <a:t>Base Salary = Basic + Flexi Compensation Plan.</a:t>
            </a:r>
          </a:p>
        </p:txBody>
      </p:sp>
      <p:sp>
        <p:nvSpPr>
          <p:cNvPr id="7" name="AutoShape 7">
            <a:extLst>
              <a:ext uri="{FF2B5EF4-FFF2-40B4-BE49-F238E27FC236}">
                <a16:creationId xmlns:a16="http://schemas.microsoft.com/office/drawing/2014/main" id="{7F211A2A-C5AD-40A7-8A19-599C94EAC329}"/>
              </a:ext>
            </a:extLst>
          </p:cNvPr>
          <p:cNvSpPr>
            <a:spLocks noChangeArrowheads="1"/>
          </p:cNvSpPr>
          <p:nvPr/>
        </p:nvSpPr>
        <p:spPr bwMode="auto">
          <a:xfrm>
            <a:off x="2616200" y="3843338"/>
            <a:ext cx="1390650" cy="781050"/>
          </a:xfrm>
          <a:prstGeom prst="wedgeEllipseCallout">
            <a:avLst>
              <a:gd name="adj1" fmla="val -74827"/>
              <a:gd name="adj2" fmla="val 103881"/>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1000" dirty="0">
                <a:latin typeface="Arial"/>
              </a:rPr>
              <a:t>Click here to Change Variation A</a:t>
            </a:r>
          </a:p>
        </p:txBody>
      </p:sp>
      <p:sp>
        <p:nvSpPr>
          <p:cNvPr id="8" name="AutoShape 7">
            <a:extLst>
              <a:ext uri="{FF2B5EF4-FFF2-40B4-BE49-F238E27FC236}">
                <a16:creationId xmlns:a16="http://schemas.microsoft.com/office/drawing/2014/main" id="{93D12C84-D6AB-40BD-A340-C3E9F7CC08AE}"/>
              </a:ext>
            </a:extLst>
          </p:cNvPr>
          <p:cNvSpPr>
            <a:spLocks noChangeArrowheads="1"/>
          </p:cNvSpPr>
          <p:nvPr/>
        </p:nvSpPr>
        <p:spPr bwMode="auto">
          <a:xfrm>
            <a:off x="6372225" y="4030663"/>
            <a:ext cx="1295400" cy="742950"/>
          </a:xfrm>
          <a:prstGeom prst="wedgeEllipseCallout">
            <a:avLst>
              <a:gd name="adj1" fmla="val -67772"/>
              <a:gd name="adj2" fmla="val 9398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1000" dirty="0">
                <a:latin typeface="Arial"/>
              </a:rPr>
              <a:t>Click here to Change Variation B</a:t>
            </a:r>
          </a:p>
        </p:txBody>
      </p:sp>
      <p:sp>
        <p:nvSpPr>
          <p:cNvPr id="9" name="AutoShape 7">
            <a:extLst>
              <a:ext uri="{FF2B5EF4-FFF2-40B4-BE49-F238E27FC236}">
                <a16:creationId xmlns:a16="http://schemas.microsoft.com/office/drawing/2014/main" id="{D4226FD7-4FD3-4F2D-9EF7-A1241440162C}"/>
              </a:ext>
            </a:extLst>
          </p:cNvPr>
          <p:cNvSpPr>
            <a:spLocks noChangeArrowheads="1"/>
          </p:cNvSpPr>
          <p:nvPr/>
        </p:nvSpPr>
        <p:spPr bwMode="auto">
          <a:xfrm>
            <a:off x="-34925" y="-314325"/>
            <a:ext cx="1936750" cy="1938338"/>
          </a:xfrm>
          <a:prstGeom prst="wedgeEllipseCallout">
            <a:avLst>
              <a:gd name="adj1" fmla="val -46005"/>
              <a:gd name="adj2" fmla="val 17915"/>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800" dirty="0">
                <a:latin typeface="Arial"/>
              </a:rPr>
              <a:t>Employees to </a:t>
            </a:r>
            <a:r>
              <a:rPr lang="en-US" sz="800" dirty="0" err="1">
                <a:latin typeface="Arial"/>
              </a:rPr>
              <a:t>note:The</a:t>
            </a:r>
            <a:r>
              <a:rPr lang="en-US" sz="800" dirty="0">
                <a:latin typeface="Arial"/>
              </a:rPr>
              <a:t> Variation A and B is the  system module.</a:t>
            </a:r>
          </a:p>
          <a:p>
            <a:pPr eaLnBrk="1" fontAlgn="auto" hangingPunct="1">
              <a:spcBef>
                <a:spcPts val="0"/>
              </a:spcBef>
              <a:spcAft>
                <a:spcPts val="0"/>
              </a:spcAft>
              <a:defRPr/>
            </a:pPr>
            <a:r>
              <a:rPr lang="en-US" sz="800" dirty="0">
                <a:latin typeface="Arial"/>
              </a:rPr>
              <a:t>You are requested to choose any one (only) of the variation to allocate the components.</a:t>
            </a:r>
          </a:p>
          <a:p>
            <a:pPr eaLnBrk="1" fontAlgn="auto" hangingPunct="1">
              <a:spcBef>
                <a:spcPts val="0"/>
              </a:spcBef>
              <a:spcAft>
                <a:spcPts val="0"/>
              </a:spcAft>
              <a:defRPr/>
            </a:pPr>
            <a:r>
              <a:rPr lang="en-US" sz="800" dirty="0">
                <a:latin typeface="Arial"/>
              </a:rPr>
              <a:t>Kindly make sure to choose the same variations and save the details after the  changes.</a:t>
            </a:r>
          </a:p>
        </p:txBody>
      </p:sp>
      <p:sp>
        <p:nvSpPr>
          <p:cNvPr id="19466" name="Rectangle 8">
            <a:extLst>
              <a:ext uri="{FF2B5EF4-FFF2-40B4-BE49-F238E27FC236}">
                <a16:creationId xmlns:a16="http://schemas.microsoft.com/office/drawing/2014/main" id="{5DDE5FC8-8650-4FED-9300-C16DE38CE996}"/>
              </a:ext>
            </a:extLst>
          </p:cNvPr>
          <p:cNvSpPr>
            <a:spLocks noChangeArrowheads="1"/>
          </p:cNvSpPr>
          <p:nvPr/>
        </p:nvSpPr>
        <p:spPr bwMode="auto">
          <a:xfrm>
            <a:off x="1757363" y="1260475"/>
            <a:ext cx="36036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100">
                <a:latin typeface="Calibri" panose="020F0502020204030204" pitchFamily="34" charset="0"/>
              </a:rPr>
              <a:t>STEP 1 - You need to click on the link provided to get this screen. </a:t>
            </a:r>
            <a:r>
              <a:rPr lang="en-US" altLang="en-US" sz="1100" b="1" u="sng">
                <a:hlinkClick r:id="rId3" tooltip="https://ipp.wdf.sap.corp/sap/bc/gui/sap/its/zp16b?sap-language=en"/>
              </a:rPr>
              <a:t>online declaration tool</a:t>
            </a:r>
            <a:endParaRPr lang="en-US" altLang="en-US" sz="1100">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2">
            <a:extLst>
              <a:ext uri="{FF2B5EF4-FFF2-40B4-BE49-F238E27FC236}">
                <a16:creationId xmlns:a16="http://schemas.microsoft.com/office/drawing/2014/main" id="{CCF2A0EC-748A-45E5-9E53-BE2C5547F57A}"/>
              </a:ext>
            </a:extLst>
          </p:cNvPr>
          <p:cNvSpPr>
            <a:spLocks noGrp="1" noChangeArrowheads="1"/>
          </p:cNvSpPr>
          <p:nvPr>
            <p:ph type="body" sz="quarter" idx="10"/>
          </p:nvPr>
        </p:nvSpPr>
        <p:spPr>
          <a:xfrm>
            <a:off x="254000" y="1257300"/>
            <a:ext cx="8564563" cy="4824413"/>
          </a:xfrm>
        </p:spPr>
        <p:txBody>
          <a:bodyPr/>
          <a:lstStyle/>
          <a:p>
            <a:pPr eaLnBrk="1" hangingPunct="1"/>
            <a:endParaRPr lang="en-US" altLang="en-US"/>
          </a:p>
        </p:txBody>
      </p:sp>
      <p:pic>
        <p:nvPicPr>
          <p:cNvPr id="20483" name="Picture 1">
            <a:extLst>
              <a:ext uri="{FF2B5EF4-FFF2-40B4-BE49-F238E27FC236}">
                <a16:creationId xmlns:a16="http://schemas.microsoft.com/office/drawing/2014/main" id="{A8F29619-5F9C-4596-98FC-EA12B016E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1239838"/>
            <a:ext cx="8459788"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itle 1">
            <a:extLst>
              <a:ext uri="{FF2B5EF4-FFF2-40B4-BE49-F238E27FC236}">
                <a16:creationId xmlns:a16="http://schemas.microsoft.com/office/drawing/2014/main" id="{F4C52979-D67A-4987-A40B-269CA1EA529F}"/>
              </a:ext>
            </a:extLst>
          </p:cNvPr>
          <p:cNvSpPr>
            <a:spLocks noGrp="1" noChangeArrowheads="1"/>
          </p:cNvSpPr>
          <p:nvPr>
            <p:ph type="title"/>
          </p:nvPr>
        </p:nvSpPr>
        <p:spPr/>
        <p:txBody>
          <a:bodyPr/>
          <a:lstStyle/>
          <a:p>
            <a:pPr eaLnBrk="1" hangingPunct="1"/>
            <a:r>
              <a:rPr lang="en-US" altLang="en-US"/>
              <a:t> </a:t>
            </a:r>
            <a:r>
              <a:rPr lang="en-US" altLang="en-US">
                <a:solidFill>
                  <a:schemeClr val="accent1"/>
                </a:solidFill>
              </a:rPr>
              <a:t>Salary Packaging Module – Screen 2</a:t>
            </a:r>
            <a:endParaRPr lang="en-US" altLang="en-US"/>
          </a:p>
        </p:txBody>
      </p:sp>
      <p:sp>
        <p:nvSpPr>
          <p:cNvPr id="20485" name="Rectangle 5">
            <a:extLst>
              <a:ext uri="{FF2B5EF4-FFF2-40B4-BE49-F238E27FC236}">
                <a16:creationId xmlns:a16="http://schemas.microsoft.com/office/drawing/2014/main" id="{132C376B-B552-4DCD-816A-AAE2216D7CFB}"/>
              </a:ext>
            </a:extLst>
          </p:cNvPr>
          <p:cNvSpPr>
            <a:spLocks noChangeArrowheads="1"/>
          </p:cNvSpPr>
          <p:nvPr/>
        </p:nvSpPr>
        <p:spPr bwMode="auto">
          <a:xfrm>
            <a:off x="485775" y="1257300"/>
            <a:ext cx="7791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latin typeface="Calibri" panose="020F0502020204030204" pitchFamily="34" charset="0"/>
              </a:rPr>
              <a:t>STEP 2 - You can select the desired components by using arrows.</a:t>
            </a:r>
          </a:p>
          <a:p>
            <a:pPr eaLnBrk="1" hangingPunct="1"/>
            <a:r>
              <a:rPr lang="en-US" altLang="en-US" sz="1000">
                <a:latin typeface="Calibri" panose="020F0502020204030204" pitchFamily="34" charset="0"/>
              </a:rPr>
              <a:t>STEP 3 - To change the value of a chosen component , click on the monetary field, Click on the field “New Amount” type the amount and click ‘Accept’</a:t>
            </a:r>
          </a:p>
          <a:p>
            <a:pPr eaLnBrk="1" hangingPunct="1"/>
            <a:r>
              <a:rPr lang="en-US" altLang="en-US" sz="1000">
                <a:latin typeface="Calibri" panose="020F0502020204030204" pitchFamily="34" charset="0"/>
              </a:rPr>
              <a:t>STEP 4 - When completed, click on “save” and than “back to compare screen” to continue</a:t>
            </a:r>
          </a:p>
        </p:txBody>
      </p:sp>
      <p:sp>
        <p:nvSpPr>
          <p:cNvPr id="7" name="AutoShape 7">
            <a:extLst>
              <a:ext uri="{FF2B5EF4-FFF2-40B4-BE49-F238E27FC236}">
                <a16:creationId xmlns:a16="http://schemas.microsoft.com/office/drawing/2014/main" id="{DFA94885-2ACC-42A7-9CB1-EBB6E93AC2B2}"/>
              </a:ext>
            </a:extLst>
          </p:cNvPr>
          <p:cNvSpPr>
            <a:spLocks noChangeArrowheads="1"/>
          </p:cNvSpPr>
          <p:nvPr/>
        </p:nvSpPr>
        <p:spPr bwMode="auto">
          <a:xfrm>
            <a:off x="438150" y="4035425"/>
            <a:ext cx="1209675" cy="485775"/>
          </a:xfrm>
          <a:prstGeom prst="wedgeRoundRectCallout">
            <a:avLst>
              <a:gd name="adj1" fmla="val 82588"/>
              <a:gd name="adj2" fmla="val -127718"/>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1. Click on the desired component</a:t>
            </a:r>
          </a:p>
          <a:p>
            <a:pPr eaLnBrk="1" fontAlgn="auto" hangingPunct="1">
              <a:spcBef>
                <a:spcPts val="0"/>
              </a:spcBef>
              <a:spcAft>
                <a:spcPts val="0"/>
              </a:spcAft>
              <a:defRPr/>
            </a:pPr>
            <a:endParaRPr lang="en-US" sz="900" dirty="0">
              <a:latin typeface="Arial"/>
            </a:endParaRPr>
          </a:p>
          <a:p>
            <a:pPr eaLnBrk="1" fontAlgn="auto" hangingPunct="1">
              <a:spcBef>
                <a:spcPts val="0"/>
              </a:spcBef>
              <a:spcAft>
                <a:spcPts val="0"/>
              </a:spcAft>
              <a:defRPr/>
            </a:pPr>
            <a:endParaRPr lang="en-US" dirty="0">
              <a:latin typeface="Arial"/>
            </a:endParaRPr>
          </a:p>
        </p:txBody>
      </p:sp>
      <p:sp>
        <p:nvSpPr>
          <p:cNvPr id="8" name="AutoShape 7">
            <a:extLst>
              <a:ext uri="{FF2B5EF4-FFF2-40B4-BE49-F238E27FC236}">
                <a16:creationId xmlns:a16="http://schemas.microsoft.com/office/drawing/2014/main" id="{D6E81799-7B03-46AB-A390-C416CB2F8615}"/>
              </a:ext>
            </a:extLst>
          </p:cNvPr>
          <p:cNvSpPr>
            <a:spLocks noChangeArrowheads="1"/>
          </p:cNvSpPr>
          <p:nvPr/>
        </p:nvSpPr>
        <p:spPr bwMode="auto">
          <a:xfrm>
            <a:off x="1957388" y="4019550"/>
            <a:ext cx="1143000" cy="838200"/>
          </a:xfrm>
          <a:prstGeom prst="wedgeRoundRectCallout">
            <a:avLst>
              <a:gd name="adj1" fmla="val 68120"/>
              <a:gd name="adj2" fmla="val -108293"/>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2. Use these arrows to move the components from left to right and vice versa</a:t>
            </a:r>
          </a:p>
          <a:p>
            <a:pPr eaLnBrk="1" fontAlgn="auto" hangingPunct="1">
              <a:spcBef>
                <a:spcPts val="0"/>
              </a:spcBef>
              <a:spcAft>
                <a:spcPts val="0"/>
              </a:spcAft>
              <a:defRPr/>
            </a:pPr>
            <a:endParaRPr lang="en-US" sz="900" dirty="0">
              <a:latin typeface="Arial"/>
            </a:endParaRPr>
          </a:p>
          <a:p>
            <a:pPr eaLnBrk="1" fontAlgn="auto" hangingPunct="1">
              <a:spcBef>
                <a:spcPts val="0"/>
              </a:spcBef>
              <a:spcAft>
                <a:spcPts val="0"/>
              </a:spcAft>
              <a:defRPr/>
            </a:pPr>
            <a:endParaRPr lang="en-US" dirty="0">
              <a:latin typeface="Arial"/>
            </a:endParaRPr>
          </a:p>
        </p:txBody>
      </p:sp>
      <p:sp>
        <p:nvSpPr>
          <p:cNvPr id="9" name="AutoShape 7">
            <a:extLst>
              <a:ext uri="{FF2B5EF4-FFF2-40B4-BE49-F238E27FC236}">
                <a16:creationId xmlns:a16="http://schemas.microsoft.com/office/drawing/2014/main" id="{C4414940-85BB-4D0F-ADEB-05067FD34775}"/>
              </a:ext>
            </a:extLst>
          </p:cNvPr>
          <p:cNvSpPr>
            <a:spLocks noChangeArrowheads="1"/>
          </p:cNvSpPr>
          <p:nvPr/>
        </p:nvSpPr>
        <p:spPr bwMode="auto">
          <a:xfrm>
            <a:off x="5076825" y="3668713"/>
            <a:ext cx="1438275" cy="390525"/>
          </a:xfrm>
          <a:prstGeom prst="wedgeRoundRectCallout">
            <a:avLst>
              <a:gd name="adj1" fmla="val 102310"/>
              <a:gd name="adj2" fmla="val -83161"/>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3. Click on the Monetary Field</a:t>
            </a:r>
          </a:p>
          <a:p>
            <a:pPr eaLnBrk="1" fontAlgn="auto" hangingPunct="1">
              <a:spcBef>
                <a:spcPts val="0"/>
              </a:spcBef>
              <a:spcAft>
                <a:spcPts val="0"/>
              </a:spcAft>
              <a:defRPr/>
            </a:pPr>
            <a:endParaRPr lang="en-US" sz="900" dirty="0">
              <a:latin typeface="Arial"/>
            </a:endParaRPr>
          </a:p>
          <a:p>
            <a:pPr eaLnBrk="1" fontAlgn="auto" hangingPunct="1">
              <a:spcBef>
                <a:spcPts val="0"/>
              </a:spcBef>
              <a:spcAft>
                <a:spcPts val="0"/>
              </a:spcAft>
              <a:defRPr/>
            </a:pPr>
            <a:endParaRPr lang="en-US" dirty="0">
              <a:latin typeface="Arial"/>
            </a:endParaRPr>
          </a:p>
        </p:txBody>
      </p:sp>
      <p:sp>
        <p:nvSpPr>
          <p:cNvPr id="10" name="AutoShape 7">
            <a:extLst>
              <a:ext uri="{FF2B5EF4-FFF2-40B4-BE49-F238E27FC236}">
                <a16:creationId xmlns:a16="http://schemas.microsoft.com/office/drawing/2014/main" id="{5E29005D-53A4-4F96-9BE4-FE25947FBFB2}"/>
              </a:ext>
            </a:extLst>
          </p:cNvPr>
          <p:cNvSpPr>
            <a:spLocks noChangeArrowheads="1"/>
          </p:cNvSpPr>
          <p:nvPr/>
        </p:nvSpPr>
        <p:spPr bwMode="auto">
          <a:xfrm flipH="1">
            <a:off x="5119688" y="5276850"/>
            <a:ext cx="1352550" cy="695325"/>
          </a:xfrm>
          <a:prstGeom prst="wedgeRoundRectCallout">
            <a:avLst>
              <a:gd name="adj1" fmla="val -81984"/>
              <a:gd name="adj2" fmla="val 7430"/>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5. Click Accept to change the amount or Reset to change again</a:t>
            </a:r>
          </a:p>
          <a:p>
            <a:pPr eaLnBrk="1" fontAlgn="auto" hangingPunct="1">
              <a:spcBef>
                <a:spcPts val="0"/>
              </a:spcBef>
              <a:spcAft>
                <a:spcPts val="0"/>
              </a:spcAft>
              <a:defRPr/>
            </a:pPr>
            <a:endParaRPr lang="en-US" sz="900" dirty="0">
              <a:latin typeface="Arial"/>
            </a:endParaRPr>
          </a:p>
          <a:p>
            <a:pPr eaLnBrk="1" fontAlgn="auto" hangingPunct="1">
              <a:spcBef>
                <a:spcPts val="0"/>
              </a:spcBef>
              <a:spcAft>
                <a:spcPts val="0"/>
              </a:spcAft>
              <a:defRPr/>
            </a:pPr>
            <a:endParaRPr lang="en-US" dirty="0">
              <a:latin typeface="Arial"/>
            </a:endParaRPr>
          </a:p>
        </p:txBody>
      </p:sp>
      <p:sp>
        <p:nvSpPr>
          <p:cNvPr id="11" name="AutoShape 7">
            <a:extLst>
              <a:ext uri="{FF2B5EF4-FFF2-40B4-BE49-F238E27FC236}">
                <a16:creationId xmlns:a16="http://schemas.microsoft.com/office/drawing/2014/main" id="{50ECECCA-5634-4E30-8F9D-0380EE128282}"/>
              </a:ext>
            </a:extLst>
          </p:cNvPr>
          <p:cNvSpPr>
            <a:spLocks noChangeArrowheads="1"/>
          </p:cNvSpPr>
          <p:nvPr/>
        </p:nvSpPr>
        <p:spPr bwMode="auto">
          <a:xfrm>
            <a:off x="3519488" y="4086225"/>
            <a:ext cx="952500" cy="400050"/>
          </a:xfrm>
          <a:prstGeom prst="wedgeRoundRectCallout">
            <a:avLst>
              <a:gd name="adj1" fmla="val -134442"/>
              <a:gd name="adj2" fmla="val 272032"/>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4. Type the amount</a:t>
            </a:r>
          </a:p>
          <a:p>
            <a:pPr eaLnBrk="1" fontAlgn="auto" hangingPunct="1">
              <a:spcBef>
                <a:spcPts val="0"/>
              </a:spcBef>
              <a:spcAft>
                <a:spcPts val="0"/>
              </a:spcAft>
              <a:defRPr/>
            </a:pPr>
            <a:endParaRPr lang="en-US" sz="900" dirty="0">
              <a:latin typeface="Arial"/>
            </a:endParaRPr>
          </a:p>
          <a:p>
            <a:pPr eaLnBrk="1" fontAlgn="auto" hangingPunct="1">
              <a:spcBef>
                <a:spcPts val="0"/>
              </a:spcBef>
              <a:spcAft>
                <a:spcPts val="0"/>
              </a:spcAft>
              <a:defRPr/>
            </a:pPr>
            <a:endParaRPr lang="en-US" sz="900" dirty="0">
              <a:latin typeface="Arial"/>
            </a:endParaRPr>
          </a:p>
          <a:p>
            <a:pPr eaLnBrk="1" fontAlgn="auto" hangingPunct="1">
              <a:spcBef>
                <a:spcPts val="0"/>
              </a:spcBef>
              <a:spcAft>
                <a:spcPts val="0"/>
              </a:spcAft>
              <a:defRPr/>
            </a:pPr>
            <a:endParaRPr lang="en-US"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Placeholder 2">
            <a:extLst>
              <a:ext uri="{FF2B5EF4-FFF2-40B4-BE49-F238E27FC236}">
                <a16:creationId xmlns:a16="http://schemas.microsoft.com/office/drawing/2014/main" id="{A8B62064-B0BF-4C32-AD50-AC26BCC9290F}"/>
              </a:ext>
            </a:extLst>
          </p:cNvPr>
          <p:cNvSpPr>
            <a:spLocks noGrp="1" noChangeArrowheads="1"/>
          </p:cNvSpPr>
          <p:nvPr>
            <p:ph type="body" sz="quarter" idx="10"/>
          </p:nvPr>
        </p:nvSpPr>
        <p:spPr>
          <a:xfrm>
            <a:off x="323850" y="1228725"/>
            <a:ext cx="8494713" cy="4852988"/>
          </a:xfrm>
        </p:spPr>
        <p:txBody>
          <a:bodyPr/>
          <a:lstStyle/>
          <a:p>
            <a:pPr eaLnBrk="1" hangingPunct="1"/>
            <a:endParaRPr lang="en-US" altLang="en-US"/>
          </a:p>
        </p:txBody>
      </p:sp>
      <p:pic>
        <p:nvPicPr>
          <p:cNvPr id="21507" name="Picture 1">
            <a:extLst>
              <a:ext uri="{FF2B5EF4-FFF2-40B4-BE49-F238E27FC236}">
                <a16:creationId xmlns:a16="http://schemas.microsoft.com/office/drawing/2014/main" id="{989BEA2A-C170-4021-8EC2-670016B7C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262063"/>
            <a:ext cx="8494713"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itle 1">
            <a:extLst>
              <a:ext uri="{FF2B5EF4-FFF2-40B4-BE49-F238E27FC236}">
                <a16:creationId xmlns:a16="http://schemas.microsoft.com/office/drawing/2014/main" id="{8994C531-C21E-4E72-B0B3-246160A0EC8A}"/>
              </a:ext>
            </a:extLst>
          </p:cNvPr>
          <p:cNvSpPr>
            <a:spLocks noGrp="1" noChangeArrowheads="1"/>
          </p:cNvSpPr>
          <p:nvPr>
            <p:ph type="title"/>
          </p:nvPr>
        </p:nvSpPr>
        <p:spPr/>
        <p:txBody>
          <a:bodyPr/>
          <a:lstStyle/>
          <a:p>
            <a:pPr eaLnBrk="1" hangingPunct="1"/>
            <a:r>
              <a:rPr lang="en-US" altLang="en-US"/>
              <a:t> </a:t>
            </a:r>
            <a:r>
              <a:rPr lang="en-US" altLang="en-US">
                <a:solidFill>
                  <a:schemeClr val="accent1"/>
                </a:solidFill>
              </a:rPr>
              <a:t>Salary Packaging Module – Screen 3</a:t>
            </a:r>
            <a:endParaRPr lang="en-US" altLang="en-US"/>
          </a:p>
        </p:txBody>
      </p:sp>
      <p:sp>
        <p:nvSpPr>
          <p:cNvPr id="5" name="Rectangle 4">
            <a:extLst>
              <a:ext uri="{FF2B5EF4-FFF2-40B4-BE49-F238E27FC236}">
                <a16:creationId xmlns:a16="http://schemas.microsoft.com/office/drawing/2014/main" id="{ABF1B83D-9780-4C8F-AED5-DFB23146932E}"/>
              </a:ext>
            </a:extLst>
          </p:cNvPr>
          <p:cNvSpPr/>
          <p:nvPr/>
        </p:nvSpPr>
        <p:spPr>
          <a:xfrm>
            <a:off x="742950" y="1619250"/>
            <a:ext cx="7162800" cy="254000"/>
          </a:xfrm>
          <a:prstGeom prst="rect">
            <a:avLst/>
          </a:prstGeom>
        </p:spPr>
        <p:txBody>
          <a:bodyPr>
            <a:spAutoFit/>
          </a:bodyPr>
          <a:lstStyle/>
          <a:p>
            <a:pPr eaLnBrk="1" fontAlgn="auto" hangingPunct="1">
              <a:spcBef>
                <a:spcPts val="0"/>
              </a:spcBef>
              <a:spcAft>
                <a:spcPts val="0"/>
              </a:spcAft>
              <a:defRPr/>
            </a:pPr>
            <a:r>
              <a:rPr lang="en-US" sz="1050" dirty="0">
                <a:latin typeface="Calibri" pitchFamily="34" charset="0"/>
              </a:rPr>
              <a:t>Note: - When completed, click on “save” and than “back to compare screen” to continue</a:t>
            </a:r>
          </a:p>
        </p:txBody>
      </p:sp>
      <p:sp>
        <p:nvSpPr>
          <p:cNvPr id="6" name="AutoShape 7">
            <a:extLst>
              <a:ext uri="{FF2B5EF4-FFF2-40B4-BE49-F238E27FC236}">
                <a16:creationId xmlns:a16="http://schemas.microsoft.com/office/drawing/2014/main" id="{A21039FF-FDDE-4B14-A85F-934196355247}"/>
              </a:ext>
            </a:extLst>
          </p:cNvPr>
          <p:cNvSpPr>
            <a:spLocks noChangeArrowheads="1"/>
          </p:cNvSpPr>
          <p:nvPr/>
        </p:nvSpPr>
        <p:spPr bwMode="auto">
          <a:xfrm>
            <a:off x="2122488" y="4462463"/>
            <a:ext cx="1590675" cy="742950"/>
          </a:xfrm>
          <a:prstGeom prst="wedgeEllipseCallout">
            <a:avLst>
              <a:gd name="adj1" fmla="val 187028"/>
              <a:gd name="adj2" fmla="val 104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6. Click Save before you click Back to Compare Screen</a:t>
            </a:r>
          </a:p>
        </p:txBody>
      </p:sp>
      <p:sp>
        <p:nvSpPr>
          <p:cNvPr id="7" name="AutoShape 7">
            <a:extLst>
              <a:ext uri="{FF2B5EF4-FFF2-40B4-BE49-F238E27FC236}">
                <a16:creationId xmlns:a16="http://schemas.microsoft.com/office/drawing/2014/main" id="{5D2D1406-A5B0-4190-BB84-671238114B79}"/>
              </a:ext>
            </a:extLst>
          </p:cNvPr>
          <p:cNvSpPr>
            <a:spLocks noChangeArrowheads="1"/>
          </p:cNvSpPr>
          <p:nvPr/>
        </p:nvSpPr>
        <p:spPr bwMode="auto">
          <a:xfrm>
            <a:off x="5065713" y="5133975"/>
            <a:ext cx="1809750" cy="981075"/>
          </a:xfrm>
          <a:prstGeom prst="wedgeEllipseCallout">
            <a:avLst>
              <a:gd name="adj1" fmla="val 71059"/>
              <a:gd name="adj2" fmla="val -67431"/>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7. Click Back to Compare Screen to come-back &amp; compare the variations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Placeholder 2">
            <a:extLst>
              <a:ext uri="{FF2B5EF4-FFF2-40B4-BE49-F238E27FC236}">
                <a16:creationId xmlns:a16="http://schemas.microsoft.com/office/drawing/2014/main" id="{30C202AB-59AB-472C-A353-18D7186F5D57}"/>
              </a:ext>
            </a:extLst>
          </p:cNvPr>
          <p:cNvSpPr>
            <a:spLocks noGrp="1" noChangeArrowheads="1"/>
          </p:cNvSpPr>
          <p:nvPr>
            <p:ph type="body" sz="quarter" idx="10"/>
          </p:nvPr>
        </p:nvSpPr>
        <p:spPr>
          <a:xfrm>
            <a:off x="323850" y="1524000"/>
            <a:ext cx="8494713" cy="4557713"/>
          </a:xfrm>
        </p:spPr>
        <p:txBody>
          <a:bodyPr/>
          <a:lstStyle/>
          <a:p>
            <a:pPr eaLnBrk="1" hangingPunct="1"/>
            <a:endParaRPr lang="en-US" altLang="en-US"/>
          </a:p>
        </p:txBody>
      </p:sp>
      <p:pic>
        <p:nvPicPr>
          <p:cNvPr id="22531" name="Picture 1">
            <a:extLst>
              <a:ext uri="{FF2B5EF4-FFF2-40B4-BE49-F238E27FC236}">
                <a16:creationId xmlns:a16="http://schemas.microsoft.com/office/drawing/2014/main" id="{FE4B3FF6-2252-4A31-99CD-F36A468BD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524000"/>
            <a:ext cx="8494713" cy="449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itle 1">
            <a:extLst>
              <a:ext uri="{FF2B5EF4-FFF2-40B4-BE49-F238E27FC236}">
                <a16:creationId xmlns:a16="http://schemas.microsoft.com/office/drawing/2014/main" id="{4418E191-5DE6-4894-AEF8-74CC1258C0E5}"/>
              </a:ext>
            </a:extLst>
          </p:cNvPr>
          <p:cNvSpPr>
            <a:spLocks noGrp="1" noChangeArrowheads="1"/>
          </p:cNvSpPr>
          <p:nvPr>
            <p:ph type="title"/>
          </p:nvPr>
        </p:nvSpPr>
        <p:spPr/>
        <p:txBody>
          <a:bodyPr/>
          <a:lstStyle/>
          <a:p>
            <a:pPr eaLnBrk="1" hangingPunct="1"/>
            <a:r>
              <a:rPr lang="en-US" altLang="en-US"/>
              <a:t> </a:t>
            </a:r>
            <a:r>
              <a:rPr lang="en-US" altLang="en-US">
                <a:solidFill>
                  <a:schemeClr val="accent1"/>
                </a:solidFill>
              </a:rPr>
              <a:t>Salary Packaging Module – Screen 4</a:t>
            </a:r>
            <a:endParaRPr lang="en-US" altLang="en-US"/>
          </a:p>
        </p:txBody>
      </p:sp>
      <p:sp>
        <p:nvSpPr>
          <p:cNvPr id="5" name="AutoShape 7">
            <a:extLst>
              <a:ext uri="{FF2B5EF4-FFF2-40B4-BE49-F238E27FC236}">
                <a16:creationId xmlns:a16="http://schemas.microsoft.com/office/drawing/2014/main" id="{9EA97A8C-287B-4881-BFCE-9ADE7A0FA74B}"/>
              </a:ext>
            </a:extLst>
          </p:cNvPr>
          <p:cNvSpPr>
            <a:spLocks noChangeArrowheads="1"/>
          </p:cNvSpPr>
          <p:nvPr/>
        </p:nvSpPr>
        <p:spPr bwMode="auto">
          <a:xfrm>
            <a:off x="395288" y="3852863"/>
            <a:ext cx="1314450" cy="603250"/>
          </a:xfrm>
          <a:prstGeom prst="wedgeRoundRectCallout">
            <a:avLst>
              <a:gd name="adj1" fmla="val 24274"/>
              <a:gd name="adj2" fmla="val 247747"/>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8. Select the package you have </a:t>
            </a:r>
            <a:r>
              <a:rPr lang="en-US" sz="900" dirty="0" err="1">
                <a:latin typeface="Arial"/>
              </a:rPr>
              <a:t>choosed</a:t>
            </a:r>
            <a:r>
              <a:rPr lang="en-US" sz="900" dirty="0">
                <a:latin typeface="Arial"/>
              </a:rPr>
              <a:t> and want to submit </a:t>
            </a:r>
          </a:p>
          <a:p>
            <a:pPr eaLnBrk="1" fontAlgn="auto" hangingPunct="1">
              <a:spcBef>
                <a:spcPts val="0"/>
              </a:spcBef>
              <a:spcAft>
                <a:spcPts val="0"/>
              </a:spcAft>
              <a:defRPr/>
            </a:pPr>
            <a:endParaRPr lang="en-US" sz="900" dirty="0">
              <a:latin typeface="Arial"/>
            </a:endParaRPr>
          </a:p>
          <a:p>
            <a:pPr eaLnBrk="1" fontAlgn="auto" hangingPunct="1">
              <a:spcBef>
                <a:spcPts val="0"/>
              </a:spcBef>
              <a:spcAft>
                <a:spcPts val="0"/>
              </a:spcAft>
              <a:defRPr/>
            </a:pPr>
            <a:endParaRPr lang="en-US" dirty="0">
              <a:latin typeface="Arial"/>
            </a:endParaRPr>
          </a:p>
        </p:txBody>
      </p:sp>
      <p:sp>
        <p:nvSpPr>
          <p:cNvPr id="6" name="AutoShape 7">
            <a:extLst>
              <a:ext uri="{FF2B5EF4-FFF2-40B4-BE49-F238E27FC236}">
                <a16:creationId xmlns:a16="http://schemas.microsoft.com/office/drawing/2014/main" id="{3FF53CFB-9ED5-46EC-9A7C-E78CCB351818}"/>
              </a:ext>
            </a:extLst>
          </p:cNvPr>
          <p:cNvSpPr>
            <a:spLocks noChangeArrowheads="1"/>
          </p:cNvSpPr>
          <p:nvPr/>
        </p:nvSpPr>
        <p:spPr bwMode="auto">
          <a:xfrm>
            <a:off x="3095625" y="3933825"/>
            <a:ext cx="1219200" cy="552450"/>
          </a:xfrm>
          <a:prstGeom prst="wedgeRoundRectCallout">
            <a:avLst>
              <a:gd name="adj1" fmla="val 6038"/>
              <a:gd name="adj2" fmla="val 240293"/>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9. Click on submit to send your package to payroll</a:t>
            </a:r>
          </a:p>
          <a:p>
            <a:pPr eaLnBrk="1" fontAlgn="auto" hangingPunct="1">
              <a:spcBef>
                <a:spcPts val="0"/>
              </a:spcBef>
              <a:spcAft>
                <a:spcPts val="0"/>
              </a:spcAft>
              <a:defRPr/>
            </a:pPr>
            <a:endParaRPr lang="en-US" sz="900" dirty="0">
              <a:latin typeface="Arial"/>
            </a:endParaRPr>
          </a:p>
          <a:p>
            <a:pPr eaLnBrk="1" fontAlgn="auto" hangingPunct="1">
              <a:spcBef>
                <a:spcPts val="0"/>
              </a:spcBef>
              <a:spcAft>
                <a:spcPts val="0"/>
              </a:spcAft>
              <a:defRPr/>
            </a:pPr>
            <a:endParaRPr lang="en-US"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a:extLst>
              <a:ext uri="{FF2B5EF4-FFF2-40B4-BE49-F238E27FC236}">
                <a16:creationId xmlns:a16="http://schemas.microsoft.com/office/drawing/2014/main" id="{8A3FC949-2B79-4BF0-B4B3-1A7BF88B24BF}"/>
              </a:ext>
            </a:extLst>
          </p:cNvPr>
          <p:cNvSpPr>
            <a:spLocks noGrp="1" noChangeArrowheads="1"/>
          </p:cNvSpPr>
          <p:nvPr>
            <p:ph type="body" sz="quarter" idx="10"/>
          </p:nvPr>
        </p:nvSpPr>
        <p:spPr>
          <a:xfrm>
            <a:off x="323850" y="1690688"/>
            <a:ext cx="8494713" cy="4391025"/>
          </a:xfrm>
        </p:spPr>
        <p:txBody>
          <a:bodyPr/>
          <a:lstStyle/>
          <a:p>
            <a:pPr eaLnBrk="1" hangingPunct="1"/>
            <a:endParaRPr lang="en-US" altLang="en-US"/>
          </a:p>
        </p:txBody>
      </p:sp>
      <p:sp>
        <p:nvSpPr>
          <p:cNvPr id="23555" name="Title 1">
            <a:extLst>
              <a:ext uri="{FF2B5EF4-FFF2-40B4-BE49-F238E27FC236}">
                <a16:creationId xmlns:a16="http://schemas.microsoft.com/office/drawing/2014/main" id="{E3A0F419-69BA-4D6C-8112-A1A09A3D7329}"/>
              </a:ext>
            </a:extLst>
          </p:cNvPr>
          <p:cNvSpPr>
            <a:spLocks noGrp="1" noChangeArrowheads="1"/>
          </p:cNvSpPr>
          <p:nvPr>
            <p:ph type="title"/>
          </p:nvPr>
        </p:nvSpPr>
        <p:spPr/>
        <p:txBody>
          <a:bodyPr/>
          <a:lstStyle/>
          <a:p>
            <a:pPr algn="ctr" eaLnBrk="1" hangingPunct="1"/>
            <a:r>
              <a:rPr lang="en-US" altLang="en-US">
                <a:solidFill>
                  <a:schemeClr val="accent1"/>
                </a:solidFill>
              </a:rPr>
              <a:t>Salary Packaging Module – Screen 5</a:t>
            </a:r>
            <a:endParaRPr lang="en-US" altLang="en-US"/>
          </a:p>
        </p:txBody>
      </p:sp>
      <p:pic>
        <p:nvPicPr>
          <p:cNvPr id="23556" name="Picture 1">
            <a:extLst>
              <a:ext uri="{FF2B5EF4-FFF2-40B4-BE49-F238E27FC236}">
                <a16:creationId xmlns:a16="http://schemas.microsoft.com/office/drawing/2014/main" id="{9846EDF9-A3C3-4EB2-822D-6EA0C27D5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690688"/>
            <a:ext cx="8389938" cy="430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6">
            <a:extLst>
              <a:ext uri="{FF2B5EF4-FFF2-40B4-BE49-F238E27FC236}">
                <a16:creationId xmlns:a16="http://schemas.microsoft.com/office/drawing/2014/main" id="{28A1E000-CFD4-414A-ADF1-EEE2CBC5D3FF}"/>
              </a:ext>
            </a:extLst>
          </p:cNvPr>
          <p:cNvSpPr>
            <a:spLocks noChangeArrowheads="1"/>
          </p:cNvSpPr>
          <p:nvPr/>
        </p:nvSpPr>
        <p:spPr bwMode="auto">
          <a:xfrm>
            <a:off x="4846638" y="3879850"/>
            <a:ext cx="2159000" cy="736600"/>
          </a:xfrm>
          <a:prstGeom prst="wedgeRoundRectCallout">
            <a:avLst>
              <a:gd name="adj1" fmla="val -60131"/>
              <a:gd name="adj2" fmla="val -197673"/>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10. Click here to update the package into Payroll. This action cannot reverted and no option to change.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Placeholder 2">
            <a:extLst>
              <a:ext uri="{FF2B5EF4-FFF2-40B4-BE49-F238E27FC236}">
                <a16:creationId xmlns:a16="http://schemas.microsoft.com/office/drawing/2014/main" id="{874B7D8D-B098-4B38-BA32-FDA3B088AD6C}"/>
              </a:ext>
            </a:extLst>
          </p:cNvPr>
          <p:cNvSpPr>
            <a:spLocks noGrp="1" noChangeArrowheads="1"/>
          </p:cNvSpPr>
          <p:nvPr>
            <p:ph type="body" sz="quarter" idx="10"/>
          </p:nvPr>
        </p:nvSpPr>
        <p:spPr>
          <a:xfrm>
            <a:off x="180975" y="1214438"/>
            <a:ext cx="8637588" cy="4867275"/>
          </a:xfrm>
        </p:spPr>
        <p:txBody>
          <a:bodyPr/>
          <a:lstStyle/>
          <a:p>
            <a:pPr eaLnBrk="1" hangingPunct="1"/>
            <a:endParaRPr lang="en-US" altLang="en-US"/>
          </a:p>
        </p:txBody>
      </p:sp>
      <p:pic>
        <p:nvPicPr>
          <p:cNvPr id="24579" name="Picture 1">
            <a:extLst>
              <a:ext uri="{FF2B5EF4-FFF2-40B4-BE49-F238E27FC236}">
                <a16:creationId xmlns:a16="http://schemas.microsoft.com/office/drawing/2014/main" id="{8BBF9348-CFEB-4C98-9582-21CA1B412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63" y="1214438"/>
            <a:ext cx="8648700"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itle 1">
            <a:extLst>
              <a:ext uri="{FF2B5EF4-FFF2-40B4-BE49-F238E27FC236}">
                <a16:creationId xmlns:a16="http://schemas.microsoft.com/office/drawing/2014/main" id="{E3975B33-6BF8-4339-AC6B-D7DC14A879C6}"/>
              </a:ext>
            </a:extLst>
          </p:cNvPr>
          <p:cNvSpPr>
            <a:spLocks noGrp="1" noChangeArrowheads="1"/>
          </p:cNvSpPr>
          <p:nvPr>
            <p:ph type="title"/>
          </p:nvPr>
        </p:nvSpPr>
        <p:spPr/>
        <p:txBody>
          <a:bodyPr/>
          <a:lstStyle/>
          <a:p>
            <a:pPr eaLnBrk="1" hangingPunct="1"/>
            <a:r>
              <a:rPr lang="en-US" altLang="en-US"/>
              <a:t> </a:t>
            </a:r>
            <a:r>
              <a:rPr lang="en-US" altLang="en-US">
                <a:solidFill>
                  <a:schemeClr val="accent1"/>
                </a:solidFill>
              </a:rPr>
              <a:t>Salary Packaging Module – Screen 6</a:t>
            </a:r>
            <a:endParaRPr lang="en-US" altLang="en-US"/>
          </a:p>
        </p:txBody>
      </p:sp>
      <p:sp>
        <p:nvSpPr>
          <p:cNvPr id="5" name="AutoShape 6">
            <a:extLst>
              <a:ext uri="{FF2B5EF4-FFF2-40B4-BE49-F238E27FC236}">
                <a16:creationId xmlns:a16="http://schemas.microsoft.com/office/drawing/2014/main" id="{494D4B40-52DF-477F-82D8-7AE890286DB3}"/>
              </a:ext>
            </a:extLst>
          </p:cNvPr>
          <p:cNvSpPr>
            <a:spLocks noChangeArrowheads="1"/>
          </p:cNvSpPr>
          <p:nvPr/>
        </p:nvSpPr>
        <p:spPr bwMode="auto">
          <a:xfrm>
            <a:off x="2111375" y="4676775"/>
            <a:ext cx="1847850" cy="638175"/>
          </a:xfrm>
          <a:prstGeom prst="wedgeRoundRectCallout">
            <a:avLst>
              <a:gd name="adj1" fmla="val -42564"/>
              <a:gd name="adj2" fmla="val 122270"/>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Pls check for the message below to make sure that your package has been updated to IPP</a:t>
            </a:r>
          </a:p>
        </p:txBody>
      </p:sp>
      <p:sp>
        <p:nvSpPr>
          <p:cNvPr id="6" name="AutoShape 6">
            <a:extLst>
              <a:ext uri="{FF2B5EF4-FFF2-40B4-BE49-F238E27FC236}">
                <a16:creationId xmlns:a16="http://schemas.microsoft.com/office/drawing/2014/main" id="{5FF23BB2-E0F3-4F56-AFB7-489B6F4D96F3}"/>
              </a:ext>
            </a:extLst>
          </p:cNvPr>
          <p:cNvSpPr>
            <a:spLocks noChangeArrowheads="1"/>
          </p:cNvSpPr>
          <p:nvPr/>
        </p:nvSpPr>
        <p:spPr bwMode="auto">
          <a:xfrm>
            <a:off x="4968875" y="5092700"/>
            <a:ext cx="3111500" cy="585788"/>
          </a:xfrm>
          <a:prstGeom prst="wedgeRoundRectCallout">
            <a:avLst>
              <a:gd name="adj1" fmla="val 23080"/>
              <a:gd name="adj2" fmla="val 52705"/>
              <a:gd name="adj3" fmla="val 16667"/>
            </a:avLst>
          </a:prstGeom>
          <a:solidFill>
            <a:schemeClr val="accent6">
              <a:lumMod val="20000"/>
              <a:lumOff val="80000"/>
            </a:schemeClr>
          </a:solidFill>
          <a:ln w="12700">
            <a:solidFill>
              <a:schemeClr val="tx1"/>
            </a:solidFill>
            <a:miter lim="800000"/>
            <a:headEnd/>
            <a:tailEnd/>
          </a:ln>
        </p:spPr>
        <p:txBody>
          <a:bodyPr lIns="90000" tIns="46800" rIns="90000" bIns="46800"/>
          <a:lstStyle/>
          <a:p>
            <a:pPr eaLnBrk="1" fontAlgn="auto" hangingPunct="1">
              <a:spcBef>
                <a:spcPts val="0"/>
              </a:spcBef>
              <a:spcAft>
                <a:spcPts val="0"/>
              </a:spcAft>
              <a:defRPr/>
            </a:pPr>
            <a:r>
              <a:rPr lang="en-US" sz="900" dirty="0">
                <a:latin typeface="Arial"/>
              </a:rPr>
              <a:t>Take a screen shot of the same and save for your records to check the details when required in near future.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a:extLst>
              <a:ext uri="{FF2B5EF4-FFF2-40B4-BE49-F238E27FC236}">
                <a16:creationId xmlns:a16="http://schemas.microsoft.com/office/drawing/2014/main" id="{7F642C14-1831-423E-B56F-DA83A31F197C}"/>
              </a:ext>
            </a:extLst>
          </p:cNvPr>
          <p:cNvSpPr>
            <a:spLocks noGrp="1" noChangeArrowheads="1"/>
          </p:cNvSpPr>
          <p:nvPr>
            <p:ph type="ctrTitle"/>
          </p:nvPr>
        </p:nvSpPr>
        <p:spPr>
          <a:xfrm>
            <a:off x="323850" y="2444750"/>
            <a:ext cx="8496300" cy="738188"/>
          </a:xfrm>
        </p:spPr>
        <p:txBody>
          <a:bodyPr/>
          <a:lstStyle/>
          <a:p>
            <a:pPr eaLnBrk="1" hangingPunct="1"/>
            <a:r>
              <a:rPr lang="en-US" altLang="en-US"/>
              <a:t>Thank You!</a:t>
            </a:r>
            <a:br>
              <a:rPr lang="en-US" altLang="en-US"/>
            </a:br>
            <a:br>
              <a:rPr lang="en-US" altLang="en-US"/>
            </a:br>
            <a:endParaRPr lang="en-US" altLang="en-US"/>
          </a:p>
        </p:txBody>
      </p:sp>
      <p:sp>
        <p:nvSpPr>
          <p:cNvPr id="25603" name="Text Placeholder 2">
            <a:extLst>
              <a:ext uri="{FF2B5EF4-FFF2-40B4-BE49-F238E27FC236}">
                <a16:creationId xmlns:a16="http://schemas.microsoft.com/office/drawing/2014/main" id="{84C72780-C7D8-417A-BAAB-2A8DE27BFD27}"/>
              </a:ext>
            </a:extLst>
          </p:cNvPr>
          <p:cNvSpPr>
            <a:spLocks noGrp="1" noChangeArrowheads="1"/>
          </p:cNvSpPr>
          <p:nvPr>
            <p:ph type="body" sz="quarter" idx="10"/>
          </p:nvPr>
        </p:nvSpPr>
        <p:spPr>
          <a:xfrm>
            <a:off x="323850" y="4603750"/>
            <a:ext cx="8496300" cy="1477963"/>
          </a:xfrm>
        </p:spPr>
        <p:txBody>
          <a:bodyPr/>
          <a:lstStyle/>
          <a:p>
            <a:pPr lvl="1" eaLnBrk="1" hangingPunct="1"/>
            <a:r>
              <a:rPr lang="en-US" sz="1600" b="1" dirty="0">
                <a:latin typeface="Calibri" pitchFamily="34" charset="0"/>
                <a:hlinkClick r:id="rId3"/>
              </a:rPr>
              <a:t>HRdirect</a:t>
            </a:r>
            <a:r>
              <a:rPr lang="en-US" sz="1600" b="1" dirty="0">
                <a:latin typeface="Calibri" pitchFamily="34" charset="0"/>
              </a:rPr>
              <a:t> ticket</a:t>
            </a:r>
            <a:endParaRPr lang="en-US" sz="1600" dirty="0"/>
          </a:p>
          <a:p>
            <a:pPr lvl="1" eaLnBrk="1" hangingPunct="1"/>
            <a:r>
              <a:rPr lang="en-US" altLang="en-US" sz="1500" b="1" dirty="0">
                <a:latin typeface="Calibri" panose="020F0502020204030204" pitchFamily="34" charset="0"/>
              </a:rPr>
              <a:t> </a:t>
            </a:r>
          </a:p>
        </p:txBody>
      </p:sp>
    </p:spTree>
  </p:cSld>
  <p:clrMapOvr>
    <a:masterClrMapping/>
  </p:clrMapOvr>
</p:sld>
</file>

<file path=ppt/theme/theme1.xml><?xml version="1.0" encoding="utf-8"?>
<a:theme xmlns:a="http://schemas.openxmlformats.org/drawingml/2006/main" name="SAP_2011_v1.2[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SAP_2011_v1.2[1]</Template>
  <TotalTime>635</TotalTime>
  <Words>505</Words>
  <Application>Microsoft Office PowerPoint</Application>
  <PresentationFormat>On-screen Show (4:3)</PresentationFormat>
  <Paragraphs>47</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PGothic</vt:lpstr>
      <vt:lpstr>Arial</vt:lpstr>
      <vt:lpstr>Arial Unicode MS</vt:lpstr>
      <vt:lpstr>Calibri</vt:lpstr>
      <vt:lpstr>Courier New</vt:lpstr>
      <vt:lpstr>Symbol</vt:lpstr>
      <vt:lpstr>Wingdings</vt:lpstr>
      <vt:lpstr>Wingdings</vt:lpstr>
      <vt:lpstr>SAP_2011_v1.2[1]</vt:lpstr>
      <vt:lpstr>Salary packaging Module – SAP Labs   </vt:lpstr>
      <vt:lpstr>Salary Packaging Module – Important Points</vt:lpstr>
      <vt:lpstr>Salary Packaging Module – Screen 1</vt:lpstr>
      <vt:lpstr> Salary Packaging Module – Screen 2</vt:lpstr>
      <vt:lpstr> Salary Packaging Module – Screen 3</vt:lpstr>
      <vt:lpstr> Salary Packaging Module – Screen 4</vt:lpstr>
      <vt:lpstr>Salary Packaging Module – Screen 5</vt:lpstr>
      <vt:lpstr> Salary Packaging Module – Screen 6</vt:lpstr>
      <vt:lpstr>Thank You!  </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i050420</dc:creator>
  <cp:lastModifiedBy>Vijayan, Arun Kumar</cp:lastModifiedBy>
  <cp:revision>79</cp:revision>
  <dcterms:created xsi:type="dcterms:W3CDTF">2011-04-11T09:47:12Z</dcterms:created>
  <dcterms:modified xsi:type="dcterms:W3CDTF">2018-04-10T09:39:47Z</dcterms:modified>
</cp:coreProperties>
</file>