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4" r:id="rId7"/>
    <p:sldId id="267" r:id="rId8"/>
    <p:sldId id="268" r:id="rId9"/>
    <p:sldId id="269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5F00EA"/>
    <a:srgbClr val="66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7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78B6-CAC1-4C7C-9FE2-D556038610D0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BAFE-FBF4-4393-B7F5-5F0ACFF9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1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78B6-CAC1-4C7C-9FE2-D556038610D0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BAFE-FBF4-4393-B7F5-5F0ACFF9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2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78B6-CAC1-4C7C-9FE2-D556038610D0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BAFE-FBF4-4393-B7F5-5F0ACFF9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6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78B6-CAC1-4C7C-9FE2-D556038610D0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BAFE-FBF4-4393-B7F5-5F0ACFF9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4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78B6-CAC1-4C7C-9FE2-D556038610D0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BAFE-FBF4-4393-B7F5-5F0ACFF9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1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78B6-CAC1-4C7C-9FE2-D556038610D0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BAFE-FBF4-4393-B7F5-5F0ACFF9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8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78B6-CAC1-4C7C-9FE2-D556038610D0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BAFE-FBF4-4393-B7F5-5F0ACFF9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78B6-CAC1-4C7C-9FE2-D556038610D0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BAFE-FBF4-4393-B7F5-5F0ACFF9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78B6-CAC1-4C7C-9FE2-D556038610D0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BAFE-FBF4-4393-B7F5-5F0ACFF9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3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78B6-CAC1-4C7C-9FE2-D556038610D0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BAFE-FBF4-4393-B7F5-5F0ACFF9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6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78B6-CAC1-4C7C-9FE2-D556038610D0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BAFE-FBF4-4393-B7F5-5F0ACFF9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C78B6-CAC1-4C7C-9FE2-D556038610D0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FBAFE-FBF4-4393-B7F5-5F0ACFF9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9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0804" y="268448"/>
            <a:ext cx="8640660" cy="6040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72842" y="1630837"/>
            <a:ext cx="2149311" cy="4677684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622153" y="1630837"/>
            <a:ext cx="2149311" cy="4677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92592" y="1621410"/>
            <a:ext cx="1963803" cy="2262435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74120" y="3864990"/>
            <a:ext cx="2249633" cy="24435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277493" y="2036190"/>
            <a:ext cx="838985" cy="141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274120" y="2321351"/>
            <a:ext cx="838985" cy="141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277493" y="2606512"/>
            <a:ext cx="838985" cy="141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973972" y="4840664"/>
            <a:ext cx="842358" cy="711724"/>
            <a:chOff x="7426520" y="2188590"/>
            <a:chExt cx="842358" cy="711724"/>
          </a:xfrm>
          <a:solidFill>
            <a:srgbClr val="3366FF"/>
          </a:solidFill>
        </p:grpSpPr>
        <p:sp>
          <p:nvSpPr>
            <p:cNvPr id="23" name="Rectangle 22"/>
            <p:cNvSpPr/>
            <p:nvPr/>
          </p:nvSpPr>
          <p:spPr>
            <a:xfrm>
              <a:off x="7429893" y="2188590"/>
              <a:ext cx="838985" cy="14140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426520" y="2473751"/>
              <a:ext cx="838985" cy="14140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429893" y="2758912"/>
              <a:ext cx="838985" cy="14140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4901938" y="4044099"/>
            <a:ext cx="1570904" cy="796565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901938" y="4840664"/>
            <a:ext cx="1570904" cy="1467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50876" y="5410986"/>
            <a:ext cx="497935" cy="141402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50876" y="4354005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643622" y="273377"/>
            <a:ext cx="1127842" cy="1371816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622154" y="264806"/>
            <a:ext cx="1021468" cy="1371816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23330" y="257843"/>
            <a:ext cx="1300899" cy="1371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047165" y="266092"/>
            <a:ext cx="1300899" cy="1371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746266" y="273377"/>
            <a:ext cx="1300899" cy="1371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445367" y="273377"/>
            <a:ext cx="1300899" cy="1371816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131840" y="273377"/>
            <a:ext cx="1300899" cy="1371816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539118" y="547147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872668" y="547147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883920" y="614877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898319" y="614877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038495" y="544176"/>
            <a:ext cx="497935" cy="141402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360969" y="552449"/>
            <a:ext cx="497935" cy="141402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722709" y="544176"/>
            <a:ext cx="497935" cy="141402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52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3085" y="253639"/>
            <a:ext cx="8640660" cy="6040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634434" y="1620737"/>
            <a:ext cx="2149311" cy="4677684"/>
          </a:xfrm>
          <a:prstGeom prst="rect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72842" y="1630837"/>
            <a:ext cx="2149311" cy="4677684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901938" y="4044099"/>
            <a:ext cx="1570904" cy="796565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901938" y="4840664"/>
            <a:ext cx="1570904" cy="1467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50876" y="5410986"/>
            <a:ext cx="497935" cy="141402"/>
          </a:xfrm>
          <a:prstGeom prst="rect">
            <a:avLst/>
          </a:prstGeom>
          <a:solidFill>
            <a:srgbClr val="3366FF"/>
          </a:solidFill>
          <a:ln>
            <a:solidFill>
              <a:srgbClr val="66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50876" y="4354005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622154" y="236525"/>
            <a:ext cx="2149310" cy="1408668"/>
            <a:chOff x="8622154" y="264806"/>
            <a:chExt cx="2149310" cy="1380387"/>
          </a:xfrm>
          <a:solidFill>
            <a:srgbClr val="3366FF"/>
          </a:solidFill>
        </p:grpSpPr>
        <p:sp>
          <p:nvSpPr>
            <p:cNvPr id="37" name="Rectangle 36"/>
            <p:cNvSpPr/>
            <p:nvPr/>
          </p:nvSpPr>
          <p:spPr>
            <a:xfrm>
              <a:off x="9643622" y="273377"/>
              <a:ext cx="1127842" cy="137181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622154" y="264806"/>
              <a:ext cx="1021468" cy="137181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46266" y="240167"/>
            <a:ext cx="3902697" cy="1386172"/>
            <a:chOff x="4746266" y="259021"/>
            <a:chExt cx="3902697" cy="1386172"/>
          </a:xfrm>
        </p:grpSpPr>
        <p:sp>
          <p:nvSpPr>
            <p:cNvPr id="39" name="Rectangle 38"/>
            <p:cNvSpPr/>
            <p:nvPr/>
          </p:nvSpPr>
          <p:spPr>
            <a:xfrm>
              <a:off x="7348064" y="259021"/>
              <a:ext cx="1300899" cy="13718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047165" y="266092"/>
              <a:ext cx="1300899" cy="13718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746266" y="273377"/>
              <a:ext cx="1300899" cy="13718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131840" y="254523"/>
            <a:ext cx="2614426" cy="1371816"/>
            <a:chOff x="2131840" y="273377"/>
            <a:chExt cx="2614426" cy="1371816"/>
          </a:xfrm>
          <a:solidFill>
            <a:srgbClr val="3366FF"/>
          </a:solidFill>
        </p:grpSpPr>
        <p:sp>
          <p:nvSpPr>
            <p:cNvPr id="42" name="Rectangle 41"/>
            <p:cNvSpPr/>
            <p:nvPr/>
          </p:nvSpPr>
          <p:spPr>
            <a:xfrm>
              <a:off x="3445367" y="273377"/>
              <a:ext cx="1300899" cy="137181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31840" y="273377"/>
              <a:ext cx="1300899" cy="137181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925011" y="455578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214300" y="455577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145687" y="462870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249681" y="485036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547026" y="459847"/>
            <a:ext cx="497935" cy="141402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861174" y="459847"/>
            <a:ext cx="497935" cy="141402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157168" y="455577"/>
            <a:ext cx="497935" cy="141402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624796" y="1630837"/>
            <a:ext cx="398867" cy="220263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624796" y="1998380"/>
            <a:ext cx="398867" cy="208565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613157" y="2354225"/>
            <a:ext cx="398867" cy="194425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231850" y="5390708"/>
            <a:ext cx="398867" cy="22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231850" y="5758251"/>
            <a:ext cx="398867" cy="208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231578" y="6103996"/>
            <a:ext cx="398867" cy="194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48064" y="2576096"/>
            <a:ext cx="527122" cy="4985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381855" y="4735929"/>
            <a:ext cx="527122" cy="498548"/>
          </a:xfrm>
          <a:prstGeom prst="ellipse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8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3085" y="253639"/>
            <a:ext cx="8640660" cy="6040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634434" y="1620737"/>
            <a:ext cx="2149311" cy="4677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72842" y="1630837"/>
            <a:ext cx="2149311" cy="46776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901938" y="4044099"/>
            <a:ext cx="1570904" cy="7965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901938" y="4840664"/>
            <a:ext cx="1570904" cy="1467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50876" y="5410986"/>
            <a:ext cx="497935" cy="141402"/>
          </a:xfrm>
          <a:prstGeom prst="rect">
            <a:avLst/>
          </a:prstGeom>
          <a:solidFill>
            <a:srgbClr val="333300"/>
          </a:solidFill>
          <a:ln>
            <a:solidFill>
              <a:srgbClr val="66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50876" y="4354005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622154" y="236525"/>
            <a:ext cx="2149310" cy="1408668"/>
            <a:chOff x="8622154" y="264806"/>
            <a:chExt cx="2149310" cy="1380387"/>
          </a:xfrm>
          <a:solidFill>
            <a:schemeClr val="tx1"/>
          </a:solidFill>
        </p:grpSpPr>
        <p:sp>
          <p:nvSpPr>
            <p:cNvPr id="37" name="Rectangle 36"/>
            <p:cNvSpPr/>
            <p:nvPr/>
          </p:nvSpPr>
          <p:spPr>
            <a:xfrm>
              <a:off x="9643622" y="273377"/>
              <a:ext cx="1127842" cy="137181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622154" y="264806"/>
              <a:ext cx="1021468" cy="137181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46266" y="240167"/>
            <a:ext cx="3902697" cy="1386172"/>
            <a:chOff x="4746266" y="259021"/>
            <a:chExt cx="3902697" cy="1386172"/>
          </a:xfrm>
        </p:grpSpPr>
        <p:sp>
          <p:nvSpPr>
            <p:cNvPr id="39" name="Rectangle 38"/>
            <p:cNvSpPr/>
            <p:nvPr/>
          </p:nvSpPr>
          <p:spPr>
            <a:xfrm>
              <a:off x="7348064" y="259021"/>
              <a:ext cx="1300899" cy="13718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047165" y="266092"/>
              <a:ext cx="1300899" cy="13718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746266" y="273377"/>
              <a:ext cx="1300899" cy="13718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131840" y="254523"/>
            <a:ext cx="2614426" cy="1371816"/>
            <a:chOff x="2131840" y="273377"/>
            <a:chExt cx="2614426" cy="1371816"/>
          </a:xfrm>
          <a:solidFill>
            <a:schemeClr val="tx1"/>
          </a:solidFill>
        </p:grpSpPr>
        <p:sp>
          <p:nvSpPr>
            <p:cNvPr id="42" name="Rectangle 41"/>
            <p:cNvSpPr/>
            <p:nvPr/>
          </p:nvSpPr>
          <p:spPr>
            <a:xfrm>
              <a:off x="3445367" y="273377"/>
              <a:ext cx="1300899" cy="137181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31840" y="273377"/>
              <a:ext cx="1300899" cy="137181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925011" y="455578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214300" y="455577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145687" y="462870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249681" y="485036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547026" y="459847"/>
            <a:ext cx="497935" cy="141402"/>
          </a:xfrm>
          <a:prstGeom prst="rect">
            <a:avLst/>
          </a:prstGeom>
          <a:solidFill>
            <a:srgbClr val="33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861174" y="459847"/>
            <a:ext cx="497935" cy="141402"/>
          </a:xfrm>
          <a:prstGeom prst="rect">
            <a:avLst/>
          </a:prstGeom>
          <a:solidFill>
            <a:srgbClr val="33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157168" y="455577"/>
            <a:ext cx="497935" cy="141402"/>
          </a:xfrm>
          <a:prstGeom prst="rect">
            <a:avLst/>
          </a:prstGeom>
          <a:solidFill>
            <a:srgbClr val="33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624796" y="1630837"/>
            <a:ext cx="398867" cy="2202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624796" y="1998380"/>
            <a:ext cx="398867" cy="2085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613157" y="2354225"/>
            <a:ext cx="398867" cy="194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231850" y="5390708"/>
            <a:ext cx="398867" cy="22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231850" y="5758251"/>
            <a:ext cx="398867" cy="208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231578" y="6103996"/>
            <a:ext cx="398867" cy="194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48064" y="2576096"/>
            <a:ext cx="527122" cy="4985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381855" y="4735929"/>
            <a:ext cx="527122" cy="4985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08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0804" y="268448"/>
            <a:ext cx="8640660" cy="6040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622153" y="1630837"/>
            <a:ext cx="2149311" cy="4677684"/>
          </a:xfrm>
          <a:prstGeom prst="rect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472842" y="1621410"/>
            <a:ext cx="3283553" cy="4687111"/>
            <a:chOff x="6472842" y="1621410"/>
            <a:chExt cx="3283553" cy="4687111"/>
          </a:xfrm>
          <a:solidFill>
            <a:srgbClr val="FF3300"/>
          </a:solidFill>
        </p:grpSpPr>
        <p:sp>
          <p:nvSpPr>
            <p:cNvPr id="15" name="Rectangle 14"/>
            <p:cNvSpPr/>
            <p:nvPr/>
          </p:nvSpPr>
          <p:spPr>
            <a:xfrm>
              <a:off x="6472842" y="1630837"/>
              <a:ext cx="2149311" cy="467768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792592" y="1621410"/>
              <a:ext cx="1963803" cy="22624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7274120" y="3864990"/>
            <a:ext cx="2249633" cy="24435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901938" y="4044099"/>
            <a:ext cx="1570904" cy="7965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901938" y="4840664"/>
            <a:ext cx="1570904" cy="1467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50876" y="5410986"/>
            <a:ext cx="497935" cy="141402"/>
          </a:xfrm>
          <a:prstGeom prst="rect">
            <a:avLst/>
          </a:prstGeom>
          <a:solidFill>
            <a:srgbClr val="FF0000"/>
          </a:solidFill>
          <a:ln>
            <a:solidFill>
              <a:srgbClr val="66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50876" y="4354005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622154" y="264806"/>
            <a:ext cx="2149310" cy="1380387"/>
            <a:chOff x="8622154" y="264806"/>
            <a:chExt cx="2149310" cy="1380387"/>
          </a:xfrm>
          <a:solidFill>
            <a:srgbClr val="FF0000"/>
          </a:solidFill>
        </p:grpSpPr>
        <p:sp>
          <p:nvSpPr>
            <p:cNvPr id="37" name="Rectangle 36"/>
            <p:cNvSpPr/>
            <p:nvPr/>
          </p:nvSpPr>
          <p:spPr>
            <a:xfrm>
              <a:off x="9643622" y="273377"/>
              <a:ext cx="1127842" cy="137181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622154" y="264806"/>
              <a:ext cx="1021468" cy="137181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46266" y="259021"/>
            <a:ext cx="3902697" cy="1386172"/>
            <a:chOff x="4746266" y="259021"/>
            <a:chExt cx="3902697" cy="1386172"/>
          </a:xfrm>
        </p:grpSpPr>
        <p:sp>
          <p:nvSpPr>
            <p:cNvPr id="39" name="Rectangle 38"/>
            <p:cNvSpPr/>
            <p:nvPr/>
          </p:nvSpPr>
          <p:spPr>
            <a:xfrm>
              <a:off x="7348064" y="259021"/>
              <a:ext cx="1300899" cy="13718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047165" y="266092"/>
              <a:ext cx="1300899" cy="13718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746266" y="273377"/>
              <a:ext cx="1300899" cy="13718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131840" y="273377"/>
            <a:ext cx="2614426" cy="1371816"/>
            <a:chOff x="2131840" y="273377"/>
            <a:chExt cx="2614426" cy="1371816"/>
          </a:xfrm>
          <a:solidFill>
            <a:srgbClr val="FF0000"/>
          </a:solidFill>
        </p:grpSpPr>
        <p:sp>
          <p:nvSpPr>
            <p:cNvPr id="42" name="Rectangle 41"/>
            <p:cNvSpPr/>
            <p:nvPr/>
          </p:nvSpPr>
          <p:spPr>
            <a:xfrm>
              <a:off x="3445367" y="273377"/>
              <a:ext cx="1300899" cy="137181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31840" y="273377"/>
              <a:ext cx="1300899" cy="137181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539118" y="547147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872668" y="547147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883920" y="614877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898319" y="614877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038495" y="544176"/>
            <a:ext cx="497935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360969" y="552449"/>
            <a:ext cx="497935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722709" y="544176"/>
            <a:ext cx="497935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7722709" y="2121031"/>
            <a:ext cx="872634" cy="8578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757501" y="4562573"/>
            <a:ext cx="817151" cy="848413"/>
          </a:xfrm>
          <a:prstGeom prst="ellipse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0804" y="268448"/>
            <a:ext cx="8640660" cy="6040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72842" y="1630837"/>
            <a:ext cx="2149311" cy="4677684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622153" y="1630837"/>
            <a:ext cx="2149311" cy="4677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277493" y="2036190"/>
            <a:ext cx="838985" cy="141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274120" y="2321351"/>
            <a:ext cx="838985" cy="141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277493" y="2606512"/>
            <a:ext cx="838985" cy="141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973972" y="4840664"/>
            <a:ext cx="842358" cy="711724"/>
            <a:chOff x="7426520" y="2188590"/>
            <a:chExt cx="842358" cy="711724"/>
          </a:xfrm>
          <a:solidFill>
            <a:srgbClr val="3366FF"/>
          </a:solidFill>
        </p:grpSpPr>
        <p:sp>
          <p:nvSpPr>
            <p:cNvPr id="23" name="Rectangle 22"/>
            <p:cNvSpPr/>
            <p:nvPr/>
          </p:nvSpPr>
          <p:spPr>
            <a:xfrm>
              <a:off x="7429893" y="2188590"/>
              <a:ext cx="838985" cy="14140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426520" y="2473751"/>
              <a:ext cx="838985" cy="14140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429893" y="2758912"/>
              <a:ext cx="838985" cy="14140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4901938" y="4044099"/>
            <a:ext cx="1570904" cy="796565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901938" y="4840664"/>
            <a:ext cx="1570904" cy="1467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50876" y="5410986"/>
            <a:ext cx="497935" cy="141402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50876" y="4354005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643622" y="273377"/>
            <a:ext cx="1127842" cy="1371816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622154" y="264806"/>
            <a:ext cx="1021468" cy="1371816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23330" y="257843"/>
            <a:ext cx="1300899" cy="1371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047165" y="266092"/>
            <a:ext cx="1300899" cy="1371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746266" y="273377"/>
            <a:ext cx="1300899" cy="1371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445367" y="273377"/>
            <a:ext cx="1300899" cy="1371816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131840" y="273377"/>
            <a:ext cx="1300899" cy="1371816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539118" y="547147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872668" y="547147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883920" y="614877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898319" y="614877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038495" y="544176"/>
            <a:ext cx="497935" cy="141402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360969" y="552449"/>
            <a:ext cx="497935" cy="141402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722709" y="544176"/>
            <a:ext cx="497935" cy="141402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622153" y="1635766"/>
            <a:ext cx="1021469" cy="1918139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632620" y="3563333"/>
            <a:ext cx="1021469" cy="2753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0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0804" y="268448"/>
            <a:ext cx="8640660" cy="6040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72842" y="1630837"/>
            <a:ext cx="2149311" cy="46776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622153" y="1630837"/>
            <a:ext cx="2149311" cy="4677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92592" y="1621410"/>
            <a:ext cx="1963803" cy="2262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74120" y="3864990"/>
            <a:ext cx="2249633" cy="24435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901938" y="4044099"/>
            <a:ext cx="1570904" cy="7965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901938" y="4840664"/>
            <a:ext cx="1570904" cy="1467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50876" y="5410986"/>
            <a:ext cx="497935" cy="1414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50876" y="4354005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643622" y="273377"/>
            <a:ext cx="1127842" cy="13718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622154" y="264806"/>
            <a:ext cx="1021468" cy="13718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23330" y="257843"/>
            <a:ext cx="1300899" cy="13718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047165" y="266092"/>
            <a:ext cx="1300899" cy="13718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746266" y="273377"/>
            <a:ext cx="1300899" cy="13718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445367" y="273377"/>
            <a:ext cx="1300899" cy="13718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131840" y="273377"/>
            <a:ext cx="1300899" cy="13718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539118" y="547147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872668" y="547147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883920" y="614877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898319" y="614877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038495" y="544176"/>
            <a:ext cx="497935" cy="1414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360969" y="552449"/>
            <a:ext cx="497935" cy="1414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722709" y="544176"/>
            <a:ext cx="497935" cy="1414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7722709" y="2121031"/>
            <a:ext cx="1053646" cy="10840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521007" y="4562573"/>
            <a:ext cx="1053646" cy="10840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6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0804" y="268448"/>
            <a:ext cx="8640660" cy="6040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622153" y="1630837"/>
            <a:ext cx="2149311" cy="4677684"/>
          </a:xfrm>
          <a:prstGeom prst="rect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472842" y="1621410"/>
            <a:ext cx="3283553" cy="4687111"/>
            <a:chOff x="6472842" y="1621410"/>
            <a:chExt cx="3283553" cy="4687111"/>
          </a:xfrm>
        </p:grpSpPr>
        <p:sp>
          <p:nvSpPr>
            <p:cNvPr id="15" name="Rectangle 14"/>
            <p:cNvSpPr/>
            <p:nvPr/>
          </p:nvSpPr>
          <p:spPr>
            <a:xfrm>
              <a:off x="6472842" y="1630837"/>
              <a:ext cx="2149311" cy="4677684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792592" y="1621410"/>
              <a:ext cx="1963803" cy="2262435"/>
            </a:xfrm>
            <a:prstGeom prst="ellipse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7274120" y="3864990"/>
            <a:ext cx="2249633" cy="24435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901938" y="4044099"/>
            <a:ext cx="1570904" cy="796565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901938" y="4840664"/>
            <a:ext cx="1570904" cy="1467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50876" y="5410986"/>
            <a:ext cx="497935" cy="141402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50876" y="4354005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622154" y="264806"/>
            <a:ext cx="2149310" cy="1380387"/>
            <a:chOff x="8622154" y="264806"/>
            <a:chExt cx="2149310" cy="1380387"/>
          </a:xfrm>
        </p:grpSpPr>
        <p:sp>
          <p:nvSpPr>
            <p:cNvPr id="37" name="Rectangle 36"/>
            <p:cNvSpPr/>
            <p:nvPr/>
          </p:nvSpPr>
          <p:spPr>
            <a:xfrm>
              <a:off x="9643622" y="273377"/>
              <a:ext cx="1127842" cy="137181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622154" y="264806"/>
              <a:ext cx="1021468" cy="137181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46266" y="259021"/>
            <a:ext cx="3902697" cy="1386172"/>
            <a:chOff x="4746266" y="259021"/>
            <a:chExt cx="3902697" cy="1386172"/>
          </a:xfrm>
        </p:grpSpPr>
        <p:sp>
          <p:nvSpPr>
            <p:cNvPr id="39" name="Rectangle 38"/>
            <p:cNvSpPr/>
            <p:nvPr/>
          </p:nvSpPr>
          <p:spPr>
            <a:xfrm>
              <a:off x="7348064" y="259021"/>
              <a:ext cx="1300899" cy="13718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047165" y="266092"/>
              <a:ext cx="1300899" cy="13718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746266" y="273377"/>
              <a:ext cx="1300899" cy="13718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131840" y="273377"/>
            <a:ext cx="2614426" cy="1371816"/>
            <a:chOff x="2131840" y="273377"/>
            <a:chExt cx="2614426" cy="1371816"/>
          </a:xfrm>
        </p:grpSpPr>
        <p:sp>
          <p:nvSpPr>
            <p:cNvPr id="42" name="Rectangle 41"/>
            <p:cNvSpPr/>
            <p:nvPr/>
          </p:nvSpPr>
          <p:spPr>
            <a:xfrm>
              <a:off x="3445367" y="273377"/>
              <a:ext cx="1300899" cy="137181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31840" y="273377"/>
              <a:ext cx="1300899" cy="137181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539118" y="547147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872668" y="547147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883920" y="614877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898319" y="614877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038495" y="544176"/>
            <a:ext cx="497935" cy="141402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360969" y="552449"/>
            <a:ext cx="497935" cy="141402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722709" y="544176"/>
            <a:ext cx="497935" cy="141402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7722709" y="2121031"/>
            <a:ext cx="733394" cy="7916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788203" y="4819677"/>
            <a:ext cx="786450" cy="826978"/>
          </a:xfrm>
          <a:prstGeom prst="ellipse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2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0804" y="268448"/>
            <a:ext cx="8640660" cy="6040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622153" y="1630837"/>
            <a:ext cx="2149311" cy="4677684"/>
          </a:xfrm>
          <a:prstGeom prst="rect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472842" y="1611982"/>
            <a:ext cx="3264699" cy="4696539"/>
            <a:chOff x="6472842" y="1611982"/>
            <a:chExt cx="3264699" cy="4696539"/>
          </a:xfrm>
          <a:solidFill>
            <a:srgbClr val="5F00EA"/>
          </a:solidFill>
        </p:grpSpPr>
        <p:sp>
          <p:nvSpPr>
            <p:cNvPr id="15" name="Rectangle 14"/>
            <p:cNvSpPr/>
            <p:nvPr/>
          </p:nvSpPr>
          <p:spPr>
            <a:xfrm>
              <a:off x="6472842" y="1630837"/>
              <a:ext cx="2149311" cy="46776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773738" y="1611982"/>
              <a:ext cx="1963803" cy="2262435"/>
            </a:xfrm>
            <a:prstGeom prst="ellipse">
              <a:avLst/>
            </a:prstGeom>
            <a:grpFill/>
            <a:ln>
              <a:solidFill>
                <a:srgbClr val="5F0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7274120" y="3864990"/>
            <a:ext cx="2249633" cy="24435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901938" y="4044099"/>
            <a:ext cx="1570904" cy="796565"/>
          </a:xfrm>
          <a:prstGeom prst="rect">
            <a:avLst/>
          </a:prstGeom>
          <a:solidFill>
            <a:srgbClr val="5F00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901938" y="4840664"/>
            <a:ext cx="1570904" cy="1467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50876" y="5410986"/>
            <a:ext cx="497935" cy="141402"/>
          </a:xfrm>
          <a:prstGeom prst="rect">
            <a:avLst/>
          </a:prstGeom>
          <a:solidFill>
            <a:srgbClr val="5F00EA"/>
          </a:solidFill>
          <a:ln>
            <a:solidFill>
              <a:srgbClr val="66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50876" y="4354005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622154" y="274234"/>
            <a:ext cx="2149310" cy="1347176"/>
            <a:chOff x="8622154" y="264806"/>
            <a:chExt cx="2149310" cy="1380387"/>
          </a:xfrm>
          <a:solidFill>
            <a:srgbClr val="5F00EA"/>
          </a:solidFill>
        </p:grpSpPr>
        <p:sp>
          <p:nvSpPr>
            <p:cNvPr id="37" name="Rectangle 36"/>
            <p:cNvSpPr/>
            <p:nvPr/>
          </p:nvSpPr>
          <p:spPr>
            <a:xfrm>
              <a:off x="9643622" y="273377"/>
              <a:ext cx="1127842" cy="137181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622154" y="264806"/>
              <a:ext cx="1021468" cy="137181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46266" y="259021"/>
            <a:ext cx="3902697" cy="1386172"/>
            <a:chOff x="4746266" y="259021"/>
            <a:chExt cx="3902697" cy="1386172"/>
          </a:xfrm>
        </p:grpSpPr>
        <p:sp>
          <p:nvSpPr>
            <p:cNvPr id="39" name="Rectangle 38"/>
            <p:cNvSpPr/>
            <p:nvPr/>
          </p:nvSpPr>
          <p:spPr>
            <a:xfrm>
              <a:off x="7348064" y="259021"/>
              <a:ext cx="1300899" cy="13718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047165" y="266092"/>
              <a:ext cx="1300899" cy="13718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746266" y="273377"/>
              <a:ext cx="1300899" cy="13718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131840" y="273377"/>
            <a:ext cx="2614426" cy="1371816"/>
            <a:chOff x="2131840" y="273377"/>
            <a:chExt cx="2614426" cy="1371816"/>
          </a:xfrm>
          <a:solidFill>
            <a:srgbClr val="5F00EA"/>
          </a:solidFill>
        </p:grpSpPr>
        <p:sp>
          <p:nvSpPr>
            <p:cNvPr id="42" name="Rectangle 41"/>
            <p:cNvSpPr/>
            <p:nvPr/>
          </p:nvSpPr>
          <p:spPr>
            <a:xfrm>
              <a:off x="3445367" y="273377"/>
              <a:ext cx="1300899" cy="137181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31840" y="273377"/>
              <a:ext cx="1300899" cy="137181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539118" y="547147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872668" y="547147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883920" y="614877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898319" y="614877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038495" y="544176"/>
            <a:ext cx="497935" cy="141402"/>
          </a:xfrm>
          <a:prstGeom prst="rect">
            <a:avLst/>
          </a:prstGeom>
          <a:solidFill>
            <a:srgbClr val="5F00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360969" y="552449"/>
            <a:ext cx="497935" cy="141402"/>
          </a:xfrm>
          <a:prstGeom prst="rect">
            <a:avLst/>
          </a:prstGeom>
          <a:solidFill>
            <a:srgbClr val="5F00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722709" y="544176"/>
            <a:ext cx="497935" cy="141402"/>
          </a:xfrm>
          <a:prstGeom prst="rect">
            <a:avLst/>
          </a:prstGeom>
          <a:solidFill>
            <a:srgbClr val="5F00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7588230" y="2144820"/>
            <a:ext cx="789696" cy="7609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8646176" y="4719515"/>
            <a:ext cx="798296" cy="700898"/>
          </a:xfrm>
          <a:prstGeom prst="ellipse">
            <a:avLst/>
          </a:prstGeom>
          <a:solidFill>
            <a:srgbClr val="5F00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2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3085" y="253639"/>
            <a:ext cx="8640660" cy="6040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634434" y="1620737"/>
            <a:ext cx="2149311" cy="4677684"/>
          </a:xfrm>
          <a:prstGeom prst="rect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72842" y="1630837"/>
            <a:ext cx="2149311" cy="4677684"/>
          </a:xfrm>
          <a:prstGeom prst="rect">
            <a:avLst/>
          </a:prstGeom>
          <a:solidFill>
            <a:srgbClr val="5F00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901938" y="4044099"/>
            <a:ext cx="1570904" cy="796565"/>
          </a:xfrm>
          <a:prstGeom prst="rect">
            <a:avLst/>
          </a:prstGeom>
          <a:solidFill>
            <a:srgbClr val="5F00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901938" y="4840664"/>
            <a:ext cx="1570904" cy="1467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50876" y="5410986"/>
            <a:ext cx="497935" cy="141402"/>
          </a:xfrm>
          <a:prstGeom prst="rect">
            <a:avLst/>
          </a:prstGeom>
          <a:solidFill>
            <a:srgbClr val="5F00EA"/>
          </a:solidFill>
          <a:ln>
            <a:solidFill>
              <a:srgbClr val="66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50876" y="4354005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631581" y="236525"/>
            <a:ext cx="2149310" cy="1408668"/>
            <a:chOff x="8622154" y="264806"/>
            <a:chExt cx="2149310" cy="1380387"/>
          </a:xfrm>
          <a:solidFill>
            <a:srgbClr val="5F00EA"/>
          </a:solidFill>
        </p:grpSpPr>
        <p:sp>
          <p:nvSpPr>
            <p:cNvPr id="37" name="Rectangle 36"/>
            <p:cNvSpPr/>
            <p:nvPr/>
          </p:nvSpPr>
          <p:spPr>
            <a:xfrm>
              <a:off x="9643622" y="273377"/>
              <a:ext cx="1127842" cy="137181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622154" y="264806"/>
              <a:ext cx="1021468" cy="137181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46266" y="259021"/>
            <a:ext cx="3902697" cy="1386172"/>
            <a:chOff x="4746266" y="259021"/>
            <a:chExt cx="3902697" cy="1386172"/>
          </a:xfrm>
        </p:grpSpPr>
        <p:sp>
          <p:nvSpPr>
            <p:cNvPr id="39" name="Rectangle 38"/>
            <p:cNvSpPr/>
            <p:nvPr/>
          </p:nvSpPr>
          <p:spPr>
            <a:xfrm>
              <a:off x="7348064" y="259021"/>
              <a:ext cx="1300899" cy="13718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047165" y="266092"/>
              <a:ext cx="1300899" cy="13718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746266" y="273377"/>
              <a:ext cx="1300899" cy="13718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131840" y="273377"/>
            <a:ext cx="2614426" cy="1371816"/>
            <a:chOff x="2131840" y="273377"/>
            <a:chExt cx="2614426" cy="1371816"/>
          </a:xfrm>
          <a:solidFill>
            <a:srgbClr val="5F00EA"/>
          </a:solidFill>
        </p:grpSpPr>
        <p:sp>
          <p:nvSpPr>
            <p:cNvPr id="42" name="Rectangle 41"/>
            <p:cNvSpPr/>
            <p:nvPr/>
          </p:nvSpPr>
          <p:spPr>
            <a:xfrm>
              <a:off x="3445367" y="273377"/>
              <a:ext cx="1300899" cy="137181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31840" y="273377"/>
              <a:ext cx="1300899" cy="137181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925011" y="455578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214300" y="455577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145687" y="462870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249681" y="485036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547026" y="459847"/>
            <a:ext cx="497935" cy="141402"/>
          </a:xfrm>
          <a:prstGeom prst="rect">
            <a:avLst/>
          </a:prstGeom>
          <a:solidFill>
            <a:srgbClr val="5F00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861174" y="459847"/>
            <a:ext cx="497935" cy="141402"/>
          </a:xfrm>
          <a:prstGeom prst="rect">
            <a:avLst/>
          </a:prstGeom>
          <a:solidFill>
            <a:srgbClr val="5F00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157168" y="455577"/>
            <a:ext cx="497935" cy="141402"/>
          </a:xfrm>
          <a:prstGeom prst="rect">
            <a:avLst/>
          </a:prstGeom>
          <a:solidFill>
            <a:srgbClr val="5F00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624796" y="1630837"/>
            <a:ext cx="398867" cy="220263"/>
          </a:xfrm>
          <a:prstGeom prst="rect">
            <a:avLst/>
          </a:prstGeom>
          <a:solidFill>
            <a:srgbClr val="5F00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624796" y="1998380"/>
            <a:ext cx="398867" cy="208565"/>
          </a:xfrm>
          <a:prstGeom prst="rect">
            <a:avLst/>
          </a:prstGeom>
          <a:solidFill>
            <a:srgbClr val="5F00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613157" y="2354225"/>
            <a:ext cx="398867" cy="194425"/>
          </a:xfrm>
          <a:prstGeom prst="rect">
            <a:avLst/>
          </a:prstGeom>
          <a:solidFill>
            <a:srgbClr val="5F00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231850" y="5390708"/>
            <a:ext cx="398867" cy="22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231850" y="5758251"/>
            <a:ext cx="398867" cy="208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231578" y="6103996"/>
            <a:ext cx="398867" cy="194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48064" y="2576096"/>
            <a:ext cx="527122" cy="4985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381855" y="4735929"/>
            <a:ext cx="527122" cy="498548"/>
          </a:xfrm>
          <a:prstGeom prst="ellipse">
            <a:avLst/>
          </a:prstGeom>
          <a:solidFill>
            <a:srgbClr val="66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9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3085" y="253639"/>
            <a:ext cx="8640660" cy="6040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634434" y="1620737"/>
            <a:ext cx="2149311" cy="4677684"/>
          </a:xfrm>
          <a:prstGeom prst="rect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72842" y="1630837"/>
            <a:ext cx="2149311" cy="4677684"/>
          </a:xfrm>
          <a:prstGeom prst="rect">
            <a:avLst/>
          </a:prstGeom>
          <a:solidFill>
            <a:srgbClr val="5F00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901938" y="4044099"/>
            <a:ext cx="1570904" cy="796565"/>
          </a:xfrm>
          <a:prstGeom prst="rect">
            <a:avLst/>
          </a:prstGeom>
          <a:solidFill>
            <a:srgbClr val="5F00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901938" y="4840664"/>
            <a:ext cx="1570904" cy="1467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50876" y="5410986"/>
            <a:ext cx="497935" cy="141402"/>
          </a:xfrm>
          <a:prstGeom prst="rect">
            <a:avLst/>
          </a:prstGeom>
          <a:solidFill>
            <a:srgbClr val="5F00EA"/>
          </a:solidFill>
          <a:ln>
            <a:solidFill>
              <a:srgbClr val="66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50876" y="4354005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622154" y="236525"/>
            <a:ext cx="2149310" cy="1408668"/>
            <a:chOff x="8622154" y="264806"/>
            <a:chExt cx="2149310" cy="1380387"/>
          </a:xfrm>
          <a:solidFill>
            <a:srgbClr val="5F00EA"/>
          </a:solidFill>
        </p:grpSpPr>
        <p:sp>
          <p:nvSpPr>
            <p:cNvPr id="37" name="Rectangle 36"/>
            <p:cNvSpPr/>
            <p:nvPr/>
          </p:nvSpPr>
          <p:spPr>
            <a:xfrm>
              <a:off x="9643622" y="273377"/>
              <a:ext cx="1127842" cy="137181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622154" y="264806"/>
              <a:ext cx="1021468" cy="137181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46266" y="259021"/>
            <a:ext cx="3902697" cy="1386172"/>
            <a:chOff x="4746266" y="259021"/>
            <a:chExt cx="3902697" cy="1386172"/>
          </a:xfrm>
        </p:grpSpPr>
        <p:sp>
          <p:nvSpPr>
            <p:cNvPr id="39" name="Rectangle 38"/>
            <p:cNvSpPr/>
            <p:nvPr/>
          </p:nvSpPr>
          <p:spPr>
            <a:xfrm>
              <a:off x="7348064" y="259021"/>
              <a:ext cx="1300899" cy="13718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047165" y="266092"/>
              <a:ext cx="1300899" cy="13718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746266" y="273377"/>
              <a:ext cx="1300899" cy="13718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131840" y="273377"/>
            <a:ext cx="2614426" cy="1371816"/>
            <a:chOff x="2131840" y="273377"/>
            <a:chExt cx="2614426" cy="1371816"/>
          </a:xfrm>
          <a:solidFill>
            <a:srgbClr val="5F00EA"/>
          </a:solidFill>
        </p:grpSpPr>
        <p:sp>
          <p:nvSpPr>
            <p:cNvPr id="42" name="Rectangle 41"/>
            <p:cNvSpPr/>
            <p:nvPr/>
          </p:nvSpPr>
          <p:spPr>
            <a:xfrm>
              <a:off x="3445367" y="273377"/>
              <a:ext cx="1300899" cy="137181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31840" y="273377"/>
              <a:ext cx="1300899" cy="137181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925011" y="455578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214300" y="455577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145687" y="462870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249681" y="485036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547026" y="459847"/>
            <a:ext cx="497935" cy="141402"/>
          </a:xfrm>
          <a:prstGeom prst="rect">
            <a:avLst/>
          </a:prstGeom>
          <a:solidFill>
            <a:srgbClr val="5F00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861174" y="459847"/>
            <a:ext cx="497935" cy="141402"/>
          </a:xfrm>
          <a:prstGeom prst="rect">
            <a:avLst/>
          </a:prstGeom>
          <a:solidFill>
            <a:srgbClr val="5F00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157168" y="455577"/>
            <a:ext cx="497935" cy="141402"/>
          </a:xfrm>
          <a:prstGeom prst="rect">
            <a:avLst/>
          </a:prstGeom>
          <a:solidFill>
            <a:srgbClr val="5F00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624796" y="1630837"/>
            <a:ext cx="398867" cy="220263"/>
          </a:xfrm>
          <a:prstGeom prst="rect">
            <a:avLst/>
          </a:prstGeom>
          <a:solidFill>
            <a:srgbClr val="5F00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624796" y="1998380"/>
            <a:ext cx="398867" cy="208565"/>
          </a:xfrm>
          <a:prstGeom prst="rect">
            <a:avLst/>
          </a:prstGeom>
          <a:solidFill>
            <a:srgbClr val="5F00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613157" y="2354225"/>
            <a:ext cx="398867" cy="194425"/>
          </a:xfrm>
          <a:prstGeom prst="rect">
            <a:avLst/>
          </a:prstGeom>
          <a:solidFill>
            <a:srgbClr val="5F00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231850" y="5390708"/>
            <a:ext cx="398867" cy="22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231850" y="5758251"/>
            <a:ext cx="398867" cy="208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231578" y="6103996"/>
            <a:ext cx="398867" cy="194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613157" y="3439037"/>
            <a:ext cx="2170588" cy="1066975"/>
          </a:xfrm>
          <a:prstGeom prst="rect">
            <a:avLst/>
          </a:prstGeom>
          <a:solidFill>
            <a:srgbClr val="5F00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482480" y="3439037"/>
            <a:ext cx="2170588" cy="1066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338637" y="2199024"/>
            <a:ext cx="527122" cy="4985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372428" y="5226123"/>
            <a:ext cx="527122" cy="498548"/>
          </a:xfrm>
          <a:prstGeom prst="ellipse">
            <a:avLst/>
          </a:prstGeom>
          <a:solidFill>
            <a:srgbClr val="66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8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3085" y="253639"/>
            <a:ext cx="8640660" cy="6040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401519" y="1620737"/>
            <a:ext cx="1382226" cy="4677684"/>
          </a:xfrm>
          <a:prstGeom prst="rect">
            <a:avLst/>
          </a:prstGeom>
          <a:solidFill>
            <a:srgbClr val="6600CC"/>
          </a:solidFill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72843" y="1630837"/>
            <a:ext cx="1542170" cy="4677684"/>
          </a:xfrm>
          <a:prstGeom prst="rect">
            <a:avLst/>
          </a:prstGeom>
          <a:solidFill>
            <a:srgbClr val="5F00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901938" y="4044099"/>
            <a:ext cx="1570904" cy="796565"/>
          </a:xfrm>
          <a:prstGeom prst="rect">
            <a:avLst/>
          </a:prstGeom>
          <a:solidFill>
            <a:srgbClr val="5F00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901938" y="4840664"/>
            <a:ext cx="1570904" cy="1467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50876" y="5410986"/>
            <a:ext cx="497935" cy="141402"/>
          </a:xfrm>
          <a:prstGeom prst="rect">
            <a:avLst/>
          </a:prstGeom>
          <a:solidFill>
            <a:srgbClr val="5F00EA"/>
          </a:solidFill>
          <a:ln>
            <a:solidFill>
              <a:srgbClr val="66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50876" y="4354005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622154" y="236525"/>
            <a:ext cx="2149310" cy="1408668"/>
            <a:chOff x="8622154" y="264806"/>
            <a:chExt cx="2149310" cy="1380387"/>
          </a:xfrm>
          <a:solidFill>
            <a:srgbClr val="5F00EA"/>
          </a:solidFill>
        </p:grpSpPr>
        <p:sp>
          <p:nvSpPr>
            <p:cNvPr id="37" name="Rectangle 36"/>
            <p:cNvSpPr/>
            <p:nvPr/>
          </p:nvSpPr>
          <p:spPr>
            <a:xfrm>
              <a:off x="9643622" y="273377"/>
              <a:ext cx="1127842" cy="137181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622154" y="264806"/>
              <a:ext cx="1021468" cy="137181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46266" y="259021"/>
            <a:ext cx="3902697" cy="1386172"/>
            <a:chOff x="4746266" y="259021"/>
            <a:chExt cx="3902697" cy="1386172"/>
          </a:xfrm>
        </p:grpSpPr>
        <p:sp>
          <p:nvSpPr>
            <p:cNvPr id="39" name="Rectangle 38"/>
            <p:cNvSpPr/>
            <p:nvPr/>
          </p:nvSpPr>
          <p:spPr>
            <a:xfrm>
              <a:off x="7348064" y="259021"/>
              <a:ext cx="1300899" cy="13718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047165" y="266092"/>
              <a:ext cx="1300899" cy="13718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746266" y="273377"/>
              <a:ext cx="1300899" cy="13718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131840" y="273377"/>
            <a:ext cx="2614426" cy="1371816"/>
            <a:chOff x="2131840" y="273377"/>
            <a:chExt cx="2614426" cy="1371816"/>
          </a:xfrm>
          <a:solidFill>
            <a:srgbClr val="5F00EA"/>
          </a:solidFill>
        </p:grpSpPr>
        <p:sp>
          <p:nvSpPr>
            <p:cNvPr id="42" name="Rectangle 41"/>
            <p:cNvSpPr/>
            <p:nvPr/>
          </p:nvSpPr>
          <p:spPr>
            <a:xfrm>
              <a:off x="3445367" y="273377"/>
              <a:ext cx="1300899" cy="137181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31840" y="273377"/>
              <a:ext cx="1300899" cy="137181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925011" y="455578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214300" y="455577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145687" y="462870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249681" y="485036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547026" y="459847"/>
            <a:ext cx="497935" cy="141402"/>
          </a:xfrm>
          <a:prstGeom prst="rect">
            <a:avLst/>
          </a:prstGeom>
          <a:solidFill>
            <a:srgbClr val="5F00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861174" y="459847"/>
            <a:ext cx="497935" cy="141402"/>
          </a:xfrm>
          <a:prstGeom prst="rect">
            <a:avLst/>
          </a:prstGeom>
          <a:solidFill>
            <a:srgbClr val="5F00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157168" y="455577"/>
            <a:ext cx="497935" cy="141402"/>
          </a:xfrm>
          <a:prstGeom prst="rect">
            <a:avLst/>
          </a:prstGeom>
          <a:solidFill>
            <a:srgbClr val="5F00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936640" y="1630837"/>
            <a:ext cx="398867" cy="22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936640" y="1998380"/>
            <a:ext cx="398867" cy="208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925001" y="2354225"/>
            <a:ext cx="398867" cy="194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911341" y="5390708"/>
            <a:ext cx="398867" cy="22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911341" y="5758251"/>
            <a:ext cx="398867" cy="208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911069" y="6103996"/>
            <a:ext cx="398867" cy="194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762697" y="3474357"/>
            <a:ext cx="527122" cy="4985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135744" y="3499683"/>
            <a:ext cx="527122" cy="4985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289103" y="1637908"/>
            <a:ext cx="398867" cy="22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289103" y="2005451"/>
            <a:ext cx="398867" cy="208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288831" y="2351196"/>
            <a:ext cx="398867" cy="194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316366" y="5375899"/>
            <a:ext cx="398867" cy="22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316366" y="5743442"/>
            <a:ext cx="398867" cy="208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304727" y="6099287"/>
            <a:ext cx="398867" cy="194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47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3085" y="253639"/>
            <a:ext cx="8640660" cy="6040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401519" y="1620737"/>
            <a:ext cx="1382226" cy="4677684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72843" y="1630837"/>
            <a:ext cx="1542170" cy="4677684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901938" y="4044099"/>
            <a:ext cx="1570904" cy="796565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901938" y="4840664"/>
            <a:ext cx="1570904" cy="1467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50876" y="5410986"/>
            <a:ext cx="497935" cy="141402"/>
          </a:xfrm>
          <a:prstGeom prst="rect">
            <a:avLst/>
          </a:prstGeom>
          <a:solidFill>
            <a:srgbClr val="3366FF"/>
          </a:solidFill>
          <a:ln>
            <a:solidFill>
              <a:srgbClr val="66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50876" y="4354005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622154" y="236525"/>
            <a:ext cx="2149310" cy="1408668"/>
            <a:chOff x="8622154" y="264806"/>
            <a:chExt cx="2149310" cy="1380387"/>
          </a:xfrm>
          <a:solidFill>
            <a:srgbClr val="3366FF"/>
          </a:solidFill>
        </p:grpSpPr>
        <p:sp>
          <p:nvSpPr>
            <p:cNvPr id="37" name="Rectangle 36"/>
            <p:cNvSpPr/>
            <p:nvPr/>
          </p:nvSpPr>
          <p:spPr>
            <a:xfrm>
              <a:off x="9643622" y="273377"/>
              <a:ext cx="1127842" cy="137181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622154" y="264806"/>
              <a:ext cx="1021468" cy="137181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46266" y="259021"/>
            <a:ext cx="3902697" cy="1386172"/>
            <a:chOff x="4746266" y="259021"/>
            <a:chExt cx="3902697" cy="1386172"/>
          </a:xfrm>
        </p:grpSpPr>
        <p:sp>
          <p:nvSpPr>
            <p:cNvPr id="39" name="Rectangle 38"/>
            <p:cNvSpPr/>
            <p:nvPr/>
          </p:nvSpPr>
          <p:spPr>
            <a:xfrm>
              <a:off x="7348064" y="259021"/>
              <a:ext cx="1300899" cy="13718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047165" y="266092"/>
              <a:ext cx="1300899" cy="13718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746266" y="273377"/>
              <a:ext cx="1300899" cy="13718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3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131840" y="273377"/>
            <a:ext cx="2614426" cy="1371816"/>
            <a:chOff x="2131840" y="273377"/>
            <a:chExt cx="2614426" cy="1371816"/>
          </a:xfrm>
          <a:solidFill>
            <a:srgbClr val="3366FF"/>
          </a:solidFill>
        </p:grpSpPr>
        <p:sp>
          <p:nvSpPr>
            <p:cNvPr id="42" name="Rectangle 41"/>
            <p:cNvSpPr/>
            <p:nvPr/>
          </p:nvSpPr>
          <p:spPr>
            <a:xfrm>
              <a:off x="3445367" y="273377"/>
              <a:ext cx="1300899" cy="137181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31840" y="273377"/>
              <a:ext cx="1300899" cy="137181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925011" y="455578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214300" y="455577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145687" y="462870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249681" y="485036"/>
            <a:ext cx="497935" cy="15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547026" y="459847"/>
            <a:ext cx="497935" cy="141402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861174" y="459847"/>
            <a:ext cx="497935" cy="141402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157168" y="455577"/>
            <a:ext cx="497935" cy="141402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861139" y="1630837"/>
            <a:ext cx="398867" cy="22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827583" y="1998380"/>
            <a:ext cx="398867" cy="208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841111" y="2354225"/>
            <a:ext cx="398867" cy="194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911341" y="5390708"/>
            <a:ext cx="398867" cy="22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911341" y="5758251"/>
            <a:ext cx="398867" cy="208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911069" y="6103996"/>
            <a:ext cx="398867" cy="194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762697" y="3474357"/>
            <a:ext cx="527122" cy="4985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135744" y="3499683"/>
            <a:ext cx="527122" cy="4985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289103" y="1637908"/>
            <a:ext cx="398867" cy="22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289103" y="2005451"/>
            <a:ext cx="398867" cy="208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288831" y="2351196"/>
            <a:ext cx="398867" cy="194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316366" y="5375899"/>
            <a:ext cx="398867" cy="22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316366" y="5743442"/>
            <a:ext cx="398867" cy="208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304727" y="6099287"/>
            <a:ext cx="398867" cy="194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7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Nidamanuru, Anand</dc:creator>
  <cp:lastModifiedBy>Nidamanuru, Anand</cp:lastModifiedBy>
  <cp:revision>32</cp:revision>
  <dcterms:created xsi:type="dcterms:W3CDTF">2017-02-16T11:42:35Z</dcterms:created>
  <dcterms:modified xsi:type="dcterms:W3CDTF">2017-02-17T03:16:34Z</dcterms:modified>
</cp:coreProperties>
</file>