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69200" cy="10706100"/>
  <p:notesSz cx="7569200" cy="10706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7" y="428244"/>
            <a:ext cx="6817995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2403"/>
            <a:ext cx="6817995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54396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7314" y="2725039"/>
            <a:ext cx="2439035" cy="187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55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946785" marR="751840" indent="-366395">
              <a:lnSpc>
                <a:spcPct val="191700"/>
              </a:lnSpc>
            </a:pPr>
            <a:r>
              <a:rPr dirty="0" sz="1800" spc="-5" b="1">
                <a:latin typeface="Times New Roman"/>
                <a:cs typeface="Times New Roman"/>
              </a:rPr>
              <a:t>Case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Study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“Patient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Care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Manager”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8107" y="5459349"/>
            <a:ext cx="20034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imes New Roman"/>
                <a:cs typeface="Times New Roman"/>
              </a:rPr>
              <a:t>C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urs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de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</a:t>
            </a:r>
            <a:r>
              <a:rPr dirty="0" sz="1400" spc="-10" b="1">
                <a:latin typeface="Times New Roman"/>
                <a:cs typeface="Times New Roman"/>
              </a:rPr>
              <a:t>4</a:t>
            </a:r>
            <a:r>
              <a:rPr dirty="0" sz="1400" spc="-10" b="1">
                <a:latin typeface="Times New Roman"/>
                <a:cs typeface="Times New Roman"/>
              </a:rPr>
              <a:t>CA</a:t>
            </a:r>
            <a:r>
              <a:rPr dirty="0" sz="1400" b="1">
                <a:latin typeface="Times New Roman"/>
                <a:cs typeface="Times New Roman"/>
              </a:rPr>
              <a:t>H-6</a:t>
            </a:r>
            <a:r>
              <a:rPr dirty="0" sz="1400" spc="-10" b="1">
                <a:latin typeface="Times New Roman"/>
                <a:cs typeface="Times New Roman"/>
              </a:rPr>
              <a:t>0</a:t>
            </a:r>
            <a:r>
              <a:rPr dirty="0" sz="1400" b="1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345" y="8195310"/>
            <a:ext cx="3891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0" b="1">
                <a:latin typeface="Times New Roman"/>
                <a:cs typeface="Times New Roman"/>
              </a:rPr>
              <a:t>MASTERS</a:t>
            </a:r>
            <a:r>
              <a:rPr dirty="0" sz="1600" spc="275" b="1">
                <a:latin typeface="Times New Roman"/>
                <a:cs typeface="Times New Roman"/>
              </a:rPr>
              <a:t> </a:t>
            </a:r>
            <a:r>
              <a:rPr dirty="0" sz="1600" spc="-55" b="1">
                <a:latin typeface="Times New Roman"/>
                <a:cs typeface="Times New Roman"/>
              </a:rPr>
              <a:t>IN</a:t>
            </a:r>
            <a:r>
              <a:rPr dirty="0" sz="1600" spc="285" b="1">
                <a:latin typeface="Times New Roman"/>
                <a:cs typeface="Times New Roman"/>
              </a:rPr>
              <a:t> </a:t>
            </a:r>
            <a:r>
              <a:rPr dirty="0" sz="1600" spc="-65" b="1">
                <a:latin typeface="Times New Roman"/>
                <a:cs typeface="Times New Roman"/>
              </a:rPr>
              <a:t>COMPUTER</a:t>
            </a:r>
            <a:r>
              <a:rPr dirty="0" sz="1600" spc="175" b="1">
                <a:latin typeface="Times New Roman"/>
                <a:cs typeface="Times New Roman"/>
              </a:rPr>
              <a:t> </a:t>
            </a:r>
            <a:r>
              <a:rPr dirty="0" sz="1600" spc="-55" b="1">
                <a:latin typeface="Times New Roman"/>
                <a:cs typeface="Times New Roman"/>
              </a:rPr>
              <a:t>APPLICATION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954516"/>
            <a:ext cx="1226820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Submitted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5"/>
              </a:spcBef>
            </a:pPr>
            <a:r>
              <a:rPr dirty="0" sz="1200" spc="-5">
                <a:latin typeface="Times New Roman"/>
                <a:cs typeface="Times New Roman"/>
              </a:rPr>
              <a:t>Name- </a:t>
            </a:r>
            <a:r>
              <a:rPr dirty="0" sz="1200">
                <a:latin typeface="Times New Roman"/>
                <a:cs typeface="Times New Roman"/>
              </a:rPr>
              <a:t>Anand Raj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 spc="-10">
                <a:latin typeface="Times New Roman"/>
                <a:cs typeface="Times New Roman"/>
              </a:rPr>
              <a:t>D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24MCA20362</a:t>
            </a:r>
            <a:endParaRPr sz="1200">
              <a:latin typeface="Times New Roman"/>
              <a:cs typeface="Times New Roman"/>
            </a:endParaRPr>
          </a:p>
          <a:p>
            <a:pPr marL="12700" marR="330835">
              <a:lnSpc>
                <a:spcPct val="110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Branch-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MCA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Section-6(A)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3925" y="8954516"/>
            <a:ext cx="1759585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S</a:t>
            </a:r>
            <a:r>
              <a:rPr dirty="0" sz="1400" spc="-15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b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-15" b="1">
                <a:latin typeface="Times New Roman"/>
                <a:cs typeface="Times New Roman"/>
              </a:rPr>
              <a:t>tt</a:t>
            </a:r>
            <a:r>
              <a:rPr dirty="0" sz="1400" b="1">
                <a:latin typeface="Times New Roman"/>
                <a:cs typeface="Times New Roman"/>
              </a:rPr>
              <a:t>ed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15" b="1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700" marR="5080" indent="16510">
              <a:lnSpc>
                <a:spcPct val="110000"/>
              </a:lnSpc>
              <a:spcBef>
                <a:spcPts val="1005"/>
              </a:spcBef>
            </a:pPr>
            <a:r>
              <a:rPr dirty="0" sz="1200" spc="-5">
                <a:latin typeface="Times New Roman"/>
                <a:cs typeface="Times New Roman"/>
              </a:rPr>
              <a:t>Ms.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Palwinder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Kaur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Mangat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Assistant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735" y="902208"/>
            <a:ext cx="2590800" cy="9042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3020" y="939165"/>
            <a:ext cx="1522095" cy="8801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3645" y="6732905"/>
            <a:ext cx="2565908" cy="1195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354820"/>
          </a:xfrm>
          <a:custGeom>
            <a:avLst/>
            <a:gdLst/>
            <a:ahLst/>
            <a:cxnLst/>
            <a:rect l="l" t="t" r="r" b="b"/>
            <a:pathLst>
              <a:path w="5893434" h="9354820">
                <a:moveTo>
                  <a:pt x="5893054" y="6277153"/>
                </a:moveTo>
                <a:lnTo>
                  <a:pt x="0" y="6277153"/>
                </a:lnTo>
                <a:lnTo>
                  <a:pt x="0" y="6458496"/>
                </a:lnTo>
                <a:lnTo>
                  <a:pt x="0" y="6639852"/>
                </a:lnTo>
                <a:lnTo>
                  <a:pt x="0" y="9354350"/>
                </a:lnTo>
                <a:lnTo>
                  <a:pt x="5893054" y="9354350"/>
                </a:lnTo>
                <a:lnTo>
                  <a:pt x="5893054" y="6458496"/>
                </a:lnTo>
                <a:lnTo>
                  <a:pt x="5893054" y="6277153"/>
                </a:lnTo>
                <a:close/>
              </a:path>
              <a:path w="5893434" h="9354820">
                <a:moveTo>
                  <a:pt x="5893054" y="5915965"/>
                </a:moveTo>
                <a:lnTo>
                  <a:pt x="0" y="5915965"/>
                </a:lnTo>
                <a:lnTo>
                  <a:pt x="0" y="6097308"/>
                </a:lnTo>
                <a:lnTo>
                  <a:pt x="0" y="6277140"/>
                </a:lnTo>
                <a:lnTo>
                  <a:pt x="5893054" y="6277140"/>
                </a:lnTo>
                <a:lnTo>
                  <a:pt x="5893054" y="6097308"/>
                </a:lnTo>
                <a:lnTo>
                  <a:pt x="5893054" y="5915965"/>
                </a:lnTo>
                <a:close/>
              </a:path>
              <a:path w="5893434" h="9354820">
                <a:moveTo>
                  <a:pt x="5893054" y="5734291"/>
                </a:moveTo>
                <a:lnTo>
                  <a:pt x="0" y="5734291"/>
                </a:lnTo>
                <a:lnTo>
                  <a:pt x="0" y="5915952"/>
                </a:lnTo>
                <a:lnTo>
                  <a:pt x="5893054" y="5915952"/>
                </a:lnTo>
                <a:lnTo>
                  <a:pt x="5893054" y="5734291"/>
                </a:lnTo>
                <a:close/>
              </a:path>
              <a:path w="5893434" h="9354820">
                <a:moveTo>
                  <a:pt x="5893054" y="5010328"/>
                </a:moveTo>
                <a:lnTo>
                  <a:pt x="0" y="5010328"/>
                </a:lnTo>
                <a:lnTo>
                  <a:pt x="0" y="5191671"/>
                </a:lnTo>
                <a:lnTo>
                  <a:pt x="0" y="5373027"/>
                </a:lnTo>
                <a:lnTo>
                  <a:pt x="0" y="5552859"/>
                </a:lnTo>
                <a:lnTo>
                  <a:pt x="0" y="5734215"/>
                </a:lnTo>
                <a:lnTo>
                  <a:pt x="5893054" y="5734215"/>
                </a:lnTo>
                <a:lnTo>
                  <a:pt x="5893054" y="5552859"/>
                </a:lnTo>
                <a:lnTo>
                  <a:pt x="5893054" y="5373027"/>
                </a:lnTo>
                <a:lnTo>
                  <a:pt x="5893054" y="5191671"/>
                </a:lnTo>
                <a:lnTo>
                  <a:pt x="5893054" y="5010328"/>
                </a:lnTo>
                <a:close/>
              </a:path>
              <a:path w="5893434" h="9354820">
                <a:moveTo>
                  <a:pt x="5893054" y="4286428"/>
                </a:moveTo>
                <a:lnTo>
                  <a:pt x="0" y="4286428"/>
                </a:lnTo>
                <a:lnTo>
                  <a:pt x="0" y="4467771"/>
                </a:lnTo>
                <a:lnTo>
                  <a:pt x="0" y="4649127"/>
                </a:lnTo>
                <a:lnTo>
                  <a:pt x="0" y="4828959"/>
                </a:lnTo>
                <a:lnTo>
                  <a:pt x="0" y="5010315"/>
                </a:lnTo>
                <a:lnTo>
                  <a:pt x="5893054" y="5010315"/>
                </a:lnTo>
                <a:lnTo>
                  <a:pt x="5893054" y="4828959"/>
                </a:lnTo>
                <a:lnTo>
                  <a:pt x="5893054" y="4649127"/>
                </a:lnTo>
                <a:lnTo>
                  <a:pt x="5893054" y="4467771"/>
                </a:lnTo>
                <a:lnTo>
                  <a:pt x="5893054" y="4286428"/>
                </a:lnTo>
                <a:close/>
              </a:path>
              <a:path w="5893434" h="9354820">
                <a:moveTo>
                  <a:pt x="5893054" y="3562273"/>
                </a:moveTo>
                <a:lnTo>
                  <a:pt x="0" y="3562273"/>
                </a:lnTo>
                <a:lnTo>
                  <a:pt x="0" y="3743617"/>
                </a:lnTo>
                <a:lnTo>
                  <a:pt x="0" y="3924922"/>
                </a:lnTo>
                <a:lnTo>
                  <a:pt x="0" y="4105059"/>
                </a:lnTo>
                <a:lnTo>
                  <a:pt x="0" y="4286415"/>
                </a:lnTo>
                <a:lnTo>
                  <a:pt x="5893054" y="4286415"/>
                </a:lnTo>
                <a:lnTo>
                  <a:pt x="5893054" y="4105059"/>
                </a:lnTo>
                <a:lnTo>
                  <a:pt x="5893054" y="3924973"/>
                </a:lnTo>
                <a:lnTo>
                  <a:pt x="5893054" y="3743617"/>
                </a:lnTo>
                <a:lnTo>
                  <a:pt x="5893054" y="3562273"/>
                </a:lnTo>
                <a:close/>
              </a:path>
              <a:path w="5893434" h="9354820">
                <a:moveTo>
                  <a:pt x="5893054" y="3019729"/>
                </a:moveTo>
                <a:lnTo>
                  <a:pt x="0" y="3019729"/>
                </a:lnTo>
                <a:lnTo>
                  <a:pt x="0" y="3201085"/>
                </a:lnTo>
                <a:lnTo>
                  <a:pt x="0" y="3380905"/>
                </a:lnTo>
                <a:lnTo>
                  <a:pt x="0" y="3562261"/>
                </a:lnTo>
                <a:lnTo>
                  <a:pt x="5893054" y="3562261"/>
                </a:lnTo>
                <a:lnTo>
                  <a:pt x="5893054" y="3380905"/>
                </a:lnTo>
                <a:lnTo>
                  <a:pt x="5893054" y="3201085"/>
                </a:lnTo>
                <a:lnTo>
                  <a:pt x="5893054" y="3019729"/>
                </a:lnTo>
                <a:close/>
              </a:path>
              <a:path w="5893434" h="9354820">
                <a:moveTo>
                  <a:pt x="5893054" y="2143429"/>
                </a:moveTo>
                <a:lnTo>
                  <a:pt x="0" y="2143429"/>
                </a:lnTo>
                <a:lnTo>
                  <a:pt x="0" y="2477173"/>
                </a:lnTo>
                <a:lnTo>
                  <a:pt x="0" y="2657005"/>
                </a:lnTo>
                <a:lnTo>
                  <a:pt x="0" y="2838361"/>
                </a:lnTo>
                <a:lnTo>
                  <a:pt x="0" y="3019717"/>
                </a:lnTo>
                <a:lnTo>
                  <a:pt x="5893054" y="3019717"/>
                </a:lnTo>
                <a:lnTo>
                  <a:pt x="5893054" y="2838361"/>
                </a:lnTo>
                <a:lnTo>
                  <a:pt x="5893054" y="2657005"/>
                </a:lnTo>
                <a:lnTo>
                  <a:pt x="5893054" y="2477173"/>
                </a:lnTo>
                <a:lnTo>
                  <a:pt x="5893054" y="2143429"/>
                </a:lnTo>
                <a:close/>
              </a:path>
              <a:path w="5893434" h="9354820">
                <a:moveTo>
                  <a:pt x="5893054" y="1961756"/>
                </a:moveTo>
                <a:lnTo>
                  <a:pt x="0" y="1961756"/>
                </a:lnTo>
                <a:lnTo>
                  <a:pt x="0" y="2143417"/>
                </a:lnTo>
                <a:lnTo>
                  <a:pt x="5893054" y="2143417"/>
                </a:lnTo>
                <a:lnTo>
                  <a:pt x="5893054" y="1961756"/>
                </a:lnTo>
                <a:close/>
              </a:path>
              <a:path w="5893434" h="9354820">
                <a:moveTo>
                  <a:pt x="5893054" y="1600504"/>
                </a:moveTo>
                <a:lnTo>
                  <a:pt x="0" y="1600504"/>
                </a:lnTo>
                <a:lnTo>
                  <a:pt x="0" y="1780324"/>
                </a:lnTo>
                <a:lnTo>
                  <a:pt x="0" y="1961680"/>
                </a:lnTo>
                <a:lnTo>
                  <a:pt x="5893054" y="1961680"/>
                </a:lnTo>
                <a:lnTo>
                  <a:pt x="5893054" y="1780324"/>
                </a:lnTo>
                <a:lnTo>
                  <a:pt x="5893054" y="1600504"/>
                </a:lnTo>
                <a:close/>
              </a:path>
              <a:path w="5893434" h="9354820">
                <a:moveTo>
                  <a:pt x="5893054" y="724204"/>
                </a:moveTo>
                <a:lnTo>
                  <a:pt x="0" y="724204"/>
                </a:lnTo>
                <a:lnTo>
                  <a:pt x="0" y="1056424"/>
                </a:lnTo>
                <a:lnTo>
                  <a:pt x="0" y="1237780"/>
                </a:lnTo>
                <a:lnTo>
                  <a:pt x="0" y="1419136"/>
                </a:lnTo>
                <a:lnTo>
                  <a:pt x="0" y="1600492"/>
                </a:lnTo>
                <a:lnTo>
                  <a:pt x="5893054" y="1600492"/>
                </a:lnTo>
                <a:lnTo>
                  <a:pt x="5893054" y="1419136"/>
                </a:lnTo>
                <a:lnTo>
                  <a:pt x="5893054" y="1237780"/>
                </a:lnTo>
                <a:lnTo>
                  <a:pt x="5893054" y="1056424"/>
                </a:lnTo>
                <a:lnTo>
                  <a:pt x="5893054" y="724204"/>
                </a:lnTo>
                <a:close/>
              </a:path>
              <a:path w="5893434" h="935482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860415" cy="93814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17500" marR="6985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lblStorage.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txtStorage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StorageAdvice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txtStorage.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2312035" indent="304800">
              <a:lnSpc>
                <a:spcPts val="1430"/>
              </a:lnSpc>
              <a:spcBef>
                <a:spcPts val="117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lblMedicine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7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Medication: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lblMedicine.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5080" indent="304800">
              <a:lnSpc>
                <a:spcPts val="1420"/>
              </a:lnSpc>
              <a:spcBef>
                <a:spcPts val="5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txtMedicine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HowToUseM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edication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txtMedicine.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338070" indent="3048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lblPatientId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6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PatientId: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lblPatientId.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762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txtPatientId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txtPatientId.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9715" indent="3048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lblNhsNumber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8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Number: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lblNhsNumber.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13335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txtNhsNumber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nhsNumbe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txtNhsNumber.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0330" indent="3048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lblPatientName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73025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lblPatientName.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txtPatientName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patientna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txtPatientName.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1594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lblDateOfBirth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Birth: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lblDateOfBirth.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12065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txtDateOfBirth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DateOfBir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txtDateOfBirth.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964689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lblPatientAddress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Address: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12065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lblPatientAddress.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txtPatientAddress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txtPatientAddress.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1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==========DataFrameRight=======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408" y="10256520"/>
            <a:ext cx="5893435" cy="181610"/>
          </a:xfrm>
          <a:custGeom>
            <a:avLst/>
            <a:gdLst/>
            <a:ahLst/>
            <a:cxnLst/>
            <a:rect l="l" t="t" r="r" b="b"/>
            <a:pathLst>
              <a:path w="5893434" h="181609">
                <a:moveTo>
                  <a:pt x="5893054" y="0"/>
                </a:moveTo>
                <a:lnTo>
                  <a:pt x="0" y="0"/>
                </a:lnTo>
                <a:lnTo>
                  <a:pt x="0" y="181355"/>
                </a:lnTo>
                <a:lnTo>
                  <a:pt x="5893054" y="181355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592310"/>
          </a:xfrm>
          <a:custGeom>
            <a:avLst/>
            <a:gdLst/>
            <a:ahLst/>
            <a:cxnLst/>
            <a:rect l="l" t="t" r="r" b="b"/>
            <a:pathLst>
              <a:path w="5893434" h="9592310">
                <a:moveTo>
                  <a:pt x="5893054" y="7964475"/>
                </a:moveTo>
                <a:lnTo>
                  <a:pt x="0" y="7964475"/>
                </a:lnTo>
                <a:lnTo>
                  <a:pt x="0" y="8144307"/>
                </a:lnTo>
                <a:lnTo>
                  <a:pt x="0" y="8325650"/>
                </a:lnTo>
                <a:lnTo>
                  <a:pt x="0" y="9592094"/>
                </a:lnTo>
                <a:lnTo>
                  <a:pt x="5893054" y="9592094"/>
                </a:lnTo>
                <a:lnTo>
                  <a:pt x="5893054" y="8144307"/>
                </a:lnTo>
                <a:lnTo>
                  <a:pt x="5893054" y="7964475"/>
                </a:lnTo>
                <a:close/>
              </a:path>
              <a:path w="5893434" h="9592310">
                <a:moveTo>
                  <a:pt x="5893054" y="6335065"/>
                </a:moveTo>
                <a:lnTo>
                  <a:pt x="0" y="6335065"/>
                </a:lnTo>
                <a:lnTo>
                  <a:pt x="0" y="6516408"/>
                </a:lnTo>
                <a:lnTo>
                  <a:pt x="0" y="6696240"/>
                </a:lnTo>
                <a:lnTo>
                  <a:pt x="0" y="7964462"/>
                </a:lnTo>
                <a:lnTo>
                  <a:pt x="5893054" y="7964462"/>
                </a:lnTo>
                <a:lnTo>
                  <a:pt x="5893054" y="6516408"/>
                </a:lnTo>
                <a:lnTo>
                  <a:pt x="5893054" y="6335065"/>
                </a:lnTo>
                <a:close/>
              </a:path>
              <a:path w="5893434" h="9592310">
                <a:moveTo>
                  <a:pt x="5893054" y="5972353"/>
                </a:moveTo>
                <a:lnTo>
                  <a:pt x="0" y="5972353"/>
                </a:lnTo>
                <a:lnTo>
                  <a:pt x="0" y="6153696"/>
                </a:lnTo>
                <a:lnTo>
                  <a:pt x="0" y="6335052"/>
                </a:lnTo>
                <a:lnTo>
                  <a:pt x="5893054" y="6335052"/>
                </a:lnTo>
                <a:lnTo>
                  <a:pt x="5893054" y="6153696"/>
                </a:lnTo>
                <a:lnTo>
                  <a:pt x="5893054" y="5972353"/>
                </a:lnTo>
                <a:close/>
              </a:path>
              <a:path w="5893434" h="9592310">
                <a:moveTo>
                  <a:pt x="5893054" y="5792203"/>
                </a:moveTo>
                <a:lnTo>
                  <a:pt x="0" y="5792203"/>
                </a:lnTo>
                <a:lnTo>
                  <a:pt x="0" y="5972340"/>
                </a:lnTo>
                <a:lnTo>
                  <a:pt x="5893054" y="5972340"/>
                </a:lnTo>
                <a:lnTo>
                  <a:pt x="5893054" y="5792203"/>
                </a:lnTo>
                <a:close/>
              </a:path>
              <a:path w="5893434" h="9592310">
                <a:moveTo>
                  <a:pt x="5893054" y="5429428"/>
                </a:moveTo>
                <a:lnTo>
                  <a:pt x="0" y="5429428"/>
                </a:lnTo>
                <a:lnTo>
                  <a:pt x="0" y="5610771"/>
                </a:lnTo>
                <a:lnTo>
                  <a:pt x="0" y="5792127"/>
                </a:lnTo>
                <a:lnTo>
                  <a:pt x="5893054" y="5792127"/>
                </a:lnTo>
                <a:lnTo>
                  <a:pt x="5893054" y="5610771"/>
                </a:lnTo>
                <a:lnTo>
                  <a:pt x="5893054" y="5429428"/>
                </a:lnTo>
                <a:close/>
              </a:path>
              <a:path w="5893434" h="9592310">
                <a:moveTo>
                  <a:pt x="5893054" y="4705528"/>
                </a:moveTo>
                <a:lnTo>
                  <a:pt x="0" y="4705528"/>
                </a:lnTo>
                <a:lnTo>
                  <a:pt x="0" y="4886871"/>
                </a:lnTo>
                <a:lnTo>
                  <a:pt x="0" y="5068227"/>
                </a:lnTo>
                <a:lnTo>
                  <a:pt x="0" y="5248059"/>
                </a:lnTo>
                <a:lnTo>
                  <a:pt x="0" y="5429415"/>
                </a:lnTo>
                <a:lnTo>
                  <a:pt x="5893054" y="5429415"/>
                </a:lnTo>
                <a:lnTo>
                  <a:pt x="5893054" y="5248059"/>
                </a:lnTo>
                <a:lnTo>
                  <a:pt x="5893054" y="5068227"/>
                </a:lnTo>
                <a:lnTo>
                  <a:pt x="5893054" y="4886871"/>
                </a:lnTo>
                <a:lnTo>
                  <a:pt x="5893054" y="4705528"/>
                </a:lnTo>
                <a:close/>
              </a:path>
              <a:path w="5893434" h="9592310">
                <a:moveTo>
                  <a:pt x="5893054" y="3981627"/>
                </a:moveTo>
                <a:lnTo>
                  <a:pt x="0" y="3981627"/>
                </a:lnTo>
                <a:lnTo>
                  <a:pt x="0" y="4162971"/>
                </a:lnTo>
                <a:lnTo>
                  <a:pt x="0" y="4344327"/>
                </a:lnTo>
                <a:lnTo>
                  <a:pt x="0" y="4524159"/>
                </a:lnTo>
                <a:lnTo>
                  <a:pt x="0" y="4705515"/>
                </a:lnTo>
                <a:lnTo>
                  <a:pt x="5893054" y="4705515"/>
                </a:lnTo>
                <a:lnTo>
                  <a:pt x="5893054" y="4524159"/>
                </a:lnTo>
                <a:lnTo>
                  <a:pt x="5893054" y="4344327"/>
                </a:lnTo>
                <a:lnTo>
                  <a:pt x="5893054" y="4162971"/>
                </a:lnTo>
                <a:lnTo>
                  <a:pt x="5893054" y="3981627"/>
                </a:lnTo>
                <a:close/>
              </a:path>
              <a:path w="5893434" h="9592310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981615"/>
                </a:lnTo>
                <a:lnTo>
                  <a:pt x="5893054" y="39816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592310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592310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592310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59231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864860" cy="96202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90395" indent="304800">
              <a:lnSpc>
                <a:spcPts val="1420"/>
              </a:lnSpc>
              <a:spcBef>
                <a:spcPts val="160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DataframeRight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79400">
              <a:lnSpc>
                <a:spcPts val="1430"/>
              </a:lnSpc>
            </a:pP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#===========Buttons==================</a:t>
            </a:r>
            <a:endParaRPr sz="1200">
              <a:latin typeface="Times New Roman"/>
              <a:cs typeface="Times New Roman"/>
            </a:endParaRPr>
          </a:p>
          <a:p>
            <a:pPr marL="12700" marR="33020" indent="304800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btnPrescription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iPrectioption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Prescription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5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34975" indent="304800">
              <a:lnSpc>
                <a:spcPct val="993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btnPrescriptionData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Prescription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iprescriptionData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btnPrescriptionData.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btnUpdate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update_data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Update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endParaRPr sz="1200">
              <a:latin typeface="Times New Roman"/>
              <a:cs typeface="Times New Roman"/>
            </a:endParaRPr>
          </a:p>
          <a:p>
            <a:pPr marL="317500" marR="778510" indent="-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9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btnUpdate.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720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btnDelete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btnDelete.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7465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btnClear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clear_fields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Clear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btnClear.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btnExit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iExit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green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endParaRPr sz="1200">
              <a:latin typeface="Times New Roman"/>
              <a:cs typeface="Times New Roman"/>
            </a:endParaRPr>
          </a:p>
          <a:p>
            <a:pPr marL="317500" marR="1610360" indent="-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6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7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btnExit.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3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==============Table===============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17500" marR="22860">
              <a:lnSpc>
                <a:spcPct val="988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Scrollbar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detailsframe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orient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HORIZONTAL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Scrollbar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detailsframe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orient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VERTICAL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Treeview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detailsframe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noo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dob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addres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s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xscrollcommand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scroll_x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yscrollcommand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scroll_y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pack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side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BOTTOM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fill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scroll_y.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pack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side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RIGHT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fill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 marR="189865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Scrollbar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hospital_table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xview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scroll_y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Scrollbar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command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hospital_table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yview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 marR="1275080">
              <a:lnSpc>
                <a:spcPct val="9900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Of</a:t>
            </a:r>
            <a:r>
              <a:rPr dirty="0" sz="1200" spc="6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Number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EDFF00"/>
                </a:solidFill>
                <a:latin typeface="Times New Roman"/>
                <a:cs typeface="Times New Roman"/>
              </a:rPr>
              <a:t>Date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 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565005"/>
          </a:xfrm>
          <a:custGeom>
            <a:avLst/>
            <a:gdLst/>
            <a:ahLst/>
            <a:cxnLst/>
            <a:rect l="l" t="t" r="r" b="b"/>
            <a:pathLst>
              <a:path w="5893434" h="9565005">
                <a:moveTo>
                  <a:pt x="5893054" y="6487465"/>
                </a:moveTo>
                <a:lnTo>
                  <a:pt x="0" y="6487465"/>
                </a:lnTo>
                <a:lnTo>
                  <a:pt x="0" y="6668808"/>
                </a:lnTo>
                <a:lnTo>
                  <a:pt x="0" y="6848640"/>
                </a:lnTo>
                <a:lnTo>
                  <a:pt x="0" y="9564662"/>
                </a:lnTo>
                <a:lnTo>
                  <a:pt x="5893054" y="9564662"/>
                </a:lnTo>
                <a:lnTo>
                  <a:pt x="5893054" y="6668808"/>
                </a:lnTo>
                <a:lnTo>
                  <a:pt x="5893054" y="6487465"/>
                </a:lnTo>
                <a:close/>
              </a:path>
              <a:path w="5893434" h="9565005">
                <a:moveTo>
                  <a:pt x="5893054" y="6124753"/>
                </a:moveTo>
                <a:lnTo>
                  <a:pt x="0" y="6124753"/>
                </a:lnTo>
                <a:lnTo>
                  <a:pt x="0" y="6306096"/>
                </a:lnTo>
                <a:lnTo>
                  <a:pt x="0" y="6487452"/>
                </a:lnTo>
                <a:lnTo>
                  <a:pt x="5893054" y="6487452"/>
                </a:lnTo>
                <a:lnTo>
                  <a:pt x="5893054" y="6306096"/>
                </a:lnTo>
                <a:lnTo>
                  <a:pt x="5893054" y="6124753"/>
                </a:lnTo>
                <a:close/>
              </a:path>
              <a:path w="5893434" h="9565005">
                <a:moveTo>
                  <a:pt x="5893054" y="5763260"/>
                </a:moveTo>
                <a:lnTo>
                  <a:pt x="0" y="5763260"/>
                </a:lnTo>
                <a:lnTo>
                  <a:pt x="0" y="5944908"/>
                </a:lnTo>
                <a:lnTo>
                  <a:pt x="0" y="6124740"/>
                </a:lnTo>
                <a:lnTo>
                  <a:pt x="5893054" y="6124740"/>
                </a:lnTo>
                <a:lnTo>
                  <a:pt x="5893054" y="5944908"/>
                </a:lnTo>
                <a:lnTo>
                  <a:pt x="5893054" y="5763260"/>
                </a:lnTo>
                <a:close/>
              </a:path>
              <a:path w="5893434" h="9565005">
                <a:moveTo>
                  <a:pt x="5893054" y="5581828"/>
                </a:moveTo>
                <a:lnTo>
                  <a:pt x="0" y="5581828"/>
                </a:lnTo>
                <a:lnTo>
                  <a:pt x="0" y="5763171"/>
                </a:lnTo>
                <a:lnTo>
                  <a:pt x="5893054" y="5763171"/>
                </a:lnTo>
                <a:lnTo>
                  <a:pt x="5893054" y="5581828"/>
                </a:lnTo>
                <a:close/>
              </a:path>
              <a:path w="5893434" h="9565005">
                <a:moveTo>
                  <a:pt x="5893054" y="4857928"/>
                </a:moveTo>
                <a:lnTo>
                  <a:pt x="0" y="4857928"/>
                </a:lnTo>
                <a:lnTo>
                  <a:pt x="0" y="5039271"/>
                </a:lnTo>
                <a:lnTo>
                  <a:pt x="0" y="5220627"/>
                </a:lnTo>
                <a:lnTo>
                  <a:pt x="0" y="5400459"/>
                </a:lnTo>
                <a:lnTo>
                  <a:pt x="0" y="5581815"/>
                </a:lnTo>
                <a:lnTo>
                  <a:pt x="5893054" y="5581815"/>
                </a:lnTo>
                <a:lnTo>
                  <a:pt x="5893054" y="5400459"/>
                </a:lnTo>
                <a:lnTo>
                  <a:pt x="5893054" y="5220627"/>
                </a:lnTo>
                <a:lnTo>
                  <a:pt x="5893054" y="5039271"/>
                </a:lnTo>
                <a:lnTo>
                  <a:pt x="5893054" y="4857928"/>
                </a:lnTo>
                <a:close/>
              </a:path>
              <a:path w="5893434" h="9565005">
                <a:moveTo>
                  <a:pt x="5893054" y="3981627"/>
                </a:moveTo>
                <a:lnTo>
                  <a:pt x="0" y="3981627"/>
                </a:lnTo>
                <a:lnTo>
                  <a:pt x="0" y="4162971"/>
                </a:lnTo>
                <a:lnTo>
                  <a:pt x="0" y="4344327"/>
                </a:lnTo>
                <a:lnTo>
                  <a:pt x="0" y="4676559"/>
                </a:lnTo>
                <a:lnTo>
                  <a:pt x="0" y="4857915"/>
                </a:lnTo>
                <a:lnTo>
                  <a:pt x="5893054" y="4857915"/>
                </a:lnTo>
                <a:lnTo>
                  <a:pt x="5893054" y="4676559"/>
                </a:lnTo>
                <a:lnTo>
                  <a:pt x="5893054" y="4344327"/>
                </a:lnTo>
                <a:lnTo>
                  <a:pt x="5893054" y="4162971"/>
                </a:lnTo>
                <a:lnTo>
                  <a:pt x="5893054" y="3981627"/>
                </a:lnTo>
                <a:close/>
              </a:path>
              <a:path w="5893434" h="9565005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981615"/>
                </a:lnTo>
                <a:lnTo>
                  <a:pt x="5893054" y="39816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565005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565005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565005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565005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837555" cy="95916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17500" marR="1952625">
              <a:lnSpc>
                <a:spcPct val="98800"/>
              </a:lnSpc>
              <a:spcBef>
                <a:spcPts val="114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</a:t>
            </a:r>
            <a:r>
              <a:rPr dirty="0" sz="1200" spc="10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dob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DOB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heading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 marR="2659380">
              <a:lnSpc>
                <a:spcPts val="1420"/>
              </a:lnSpc>
              <a:spcBef>
                <a:spcPts val="5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.hospital_table["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show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"]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headings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pack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fill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BOTH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expand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17500" marR="2096770">
              <a:lnSpc>
                <a:spcPct val="9900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dob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 marR="1753235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pack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fill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BOTH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expand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bind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&lt;ButtonRelease-1&gt;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get_cursor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fetch_data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060"/>
              </a:spcBef>
            </a:pP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#==========Functionality=============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ts val="1435"/>
              </a:lnSpc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iprescriptionData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469265" marR="1855470" indent="-152400">
              <a:lnSpc>
                <a:spcPts val="1420"/>
              </a:lnSpc>
              <a:spcBef>
                <a:spcPts val="60"/>
              </a:spcBef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if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.Name_of_tablets.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FF0061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"":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All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fields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requirerd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else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0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608965">
              <a:lnSpc>
                <a:spcPts val="1420"/>
              </a:lnSpc>
              <a:spcBef>
                <a:spcPts val="5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connect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host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localhost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username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password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Mysql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@123#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cursor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2700" marR="2082800" indent="60896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execute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INSERT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INTO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hospital1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VALUES(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)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",(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ts val="136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Name_of_tablets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</a:t>
            </a:r>
            <a:endParaRPr sz="1200">
              <a:latin typeface="Times New Roman"/>
              <a:cs typeface="Times New Roman"/>
            </a:endParaRPr>
          </a:p>
          <a:p>
            <a:pPr marL="774065" marR="3358515">
              <a:lnSpc>
                <a:spcPct val="98900"/>
              </a:lnSpc>
              <a:spcBef>
                <a:spcPts val="10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Numbersoftablets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StorageAdvice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DateOfBirth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8326120"/>
          </a:xfrm>
          <a:custGeom>
            <a:avLst/>
            <a:gdLst/>
            <a:ahLst/>
            <a:cxnLst/>
            <a:rect l="l" t="t" r="r" b="b"/>
            <a:pathLst>
              <a:path w="5893434" h="8326120">
                <a:moveTo>
                  <a:pt x="5893054" y="7964475"/>
                </a:moveTo>
                <a:lnTo>
                  <a:pt x="0" y="7964475"/>
                </a:lnTo>
                <a:lnTo>
                  <a:pt x="0" y="8144307"/>
                </a:lnTo>
                <a:lnTo>
                  <a:pt x="0" y="8325650"/>
                </a:lnTo>
                <a:lnTo>
                  <a:pt x="5893054" y="8325650"/>
                </a:lnTo>
                <a:lnTo>
                  <a:pt x="5893054" y="8144307"/>
                </a:lnTo>
                <a:lnTo>
                  <a:pt x="5893054" y="7964475"/>
                </a:lnTo>
                <a:close/>
              </a:path>
              <a:path w="5893434" h="8326120">
                <a:moveTo>
                  <a:pt x="5893054" y="6335065"/>
                </a:moveTo>
                <a:lnTo>
                  <a:pt x="0" y="6335065"/>
                </a:lnTo>
                <a:lnTo>
                  <a:pt x="0" y="6516408"/>
                </a:lnTo>
                <a:lnTo>
                  <a:pt x="0" y="6696240"/>
                </a:lnTo>
                <a:lnTo>
                  <a:pt x="0" y="7964462"/>
                </a:lnTo>
                <a:lnTo>
                  <a:pt x="5893054" y="7964462"/>
                </a:lnTo>
                <a:lnTo>
                  <a:pt x="5893054" y="6516408"/>
                </a:lnTo>
                <a:lnTo>
                  <a:pt x="5893054" y="6335065"/>
                </a:lnTo>
                <a:close/>
              </a:path>
              <a:path w="5893434" h="8326120">
                <a:moveTo>
                  <a:pt x="5893054" y="5972353"/>
                </a:moveTo>
                <a:lnTo>
                  <a:pt x="0" y="5972353"/>
                </a:lnTo>
                <a:lnTo>
                  <a:pt x="0" y="6153696"/>
                </a:lnTo>
                <a:lnTo>
                  <a:pt x="0" y="6335052"/>
                </a:lnTo>
                <a:lnTo>
                  <a:pt x="5893054" y="6335052"/>
                </a:lnTo>
                <a:lnTo>
                  <a:pt x="5893054" y="6153696"/>
                </a:lnTo>
                <a:lnTo>
                  <a:pt x="5893054" y="5972353"/>
                </a:lnTo>
                <a:close/>
              </a:path>
              <a:path w="5893434" h="8326120">
                <a:moveTo>
                  <a:pt x="5893054" y="5792203"/>
                </a:moveTo>
                <a:lnTo>
                  <a:pt x="0" y="5792203"/>
                </a:lnTo>
                <a:lnTo>
                  <a:pt x="0" y="5972340"/>
                </a:lnTo>
                <a:lnTo>
                  <a:pt x="5893054" y="5972340"/>
                </a:lnTo>
                <a:lnTo>
                  <a:pt x="5893054" y="5792203"/>
                </a:lnTo>
                <a:close/>
              </a:path>
              <a:path w="5893434" h="8326120">
                <a:moveTo>
                  <a:pt x="5893054" y="5429428"/>
                </a:moveTo>
                <a:lnTo>
                  <a:pt x="0" y="5429428"/>
                </a:lnTo>
                <a:lnTo>
                  <a:pt x="0" y="5610771"/>
                </a:lnTo>
                <a:lnTo>
                  <a:pt x="0" y="5792127"/>
                </a:lnTo>
                <a:lnTo>
                  <a:pt x="5893054" y="5792127"/>
                </a:lnTo>
                <a:lnTo>
                  <a:pt x="5893054" y="5610771"/>
                </a:lnTo>
                <a:lnTo>
                  <a:pt x="5893054" y="5429428"/>
                </a:lnTo>
                <a:close/>
              </a:path>
              <a:path w="5893434" h="8326120">
                <a:moveTo>
                  <a:pt x="5893054" y="4705528"/>
                </a:moveTo>
                <a:lnTo>
                  <a:pt x="0" y="4705528"/>
                </a:lnTo>
                <a:lnTo>
                  <a:pt x="0" y="4886871"/>
                </a:lnTo>
                <a:lnTo>
                  <a:pt x="0" y="5068227"/>
                </a:lnTo>
                <a:lnTo>
                  <a:pt x="0" y="5248059"/>
                </a:lnTo>
                <a:lnTo>
                  <a:pt x="0" y="5429415"/>
                </a:lnTo>
                <a:lnTo>
                  <a:pt x="5893054" y="5429415"/>
                </a:lnTo>
                <a:lnTo>
                  <a:pt x="5893054" y="5248059"/>
                </a:lnTo>
                <a:lnTo>
                  <a:pt x="5893054" y="5068227"/>
                </a:lnTo>
                <a:lnTo>
                  <a:pt x="5893054" y="4886871"/>
                </a:lnTo>
                <a:lnTo>
                  <a:pt x="5893054" y="4705528"/>
                </a:lnTo>
                <a:close/>
              </a:path>
              <a:path w="5893434" h="8326120">
                <a:moveTo>
                  <a:pt x="5893054" y="3981627"/>
                </a:moveTo>
                <a:lnTo>
                  <a:pt x="0" y="3981627"/>
                </a:lnTo>
                <a:lnTo>
                  <a:pt x="0" y="4162971"/>
                </a:lnTo>
                <a:lnTo>
                  <a:pt x="0" y="4344327"/>
                </a:lnTo>
                <a:lnTo>
                  <a:pt x="0" y="4524159"/>
                </a:lnTo>
                <a:lnTo>
                  <a:pt x="0" y="4705515"/>
                </a:lnTo>
                <a:lnTo>
                  <a:pt x="5893054" y="4705515"/>
                </a:lnTo>
                <a:lnTo>
                  <a:pt x="5893054" y="4524159"/>
                </a:lnTo>
                <a:lnTo>
                  <a:pt x="5893054" y="4344327"/>
                </a:lnTo>
                <a:lnTo>
                  <a:pt x="5893054" y="4162971"/>
                </a:lnTo>
                <a:lnTo>
                  <a:pt x="5893054" y="3981627"/>
                </a:lnTo>
                <a:close/>
              </a:path>
              <a:path w="5893434" h="8326120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981615"/>
                </a:lnTo>
                <a:lnTo>
                  <a:pt x="5893054" y="39816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8326120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8326120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8326120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832612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546725" cy="83527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21665" marR="3929379">
              <a:lnSpc>
                <a:spcPct val="98800"/>
              </a:lnSpc>
              <a:spcBef>
                <a:spcPts val="114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commit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fetch_data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close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 marR="1167130" indent="152400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showinfo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Success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Record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has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been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inserted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except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mysql.connector.Error 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as</a:t>
            </a:r>
            <a:r>
              <a:rPr dirty="0" sz="1200" spc="1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err: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f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"error: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{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err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}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 marR="3930015" indent="-15240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sz="1200" spc="29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update_data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number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required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update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record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5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865505" indent="45656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connect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host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localhost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username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root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password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Mysql@123#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469265" marR="3435985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cursor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execute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("""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75"/>
              </a:lnSpc>
            </a:pP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UPDATE</a:t>
            </a:r>
            <a:r>
              <a:rPr dirty="0" sz="1200" spc="-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hospital1</a:t>
            </a:r>
            <a:r>
              <a:rPr dirty="0" sz="1200" spc="-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  <a:p>
            <a:pPr marL="12700" marR="5080" indent="60896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Name_of_tablets=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3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Numbersoftablets=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issuedate=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expdate=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dailydose=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65"/>
              </a:lnSpc>
            </a:pP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2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NHSNumber=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patientname=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DOB=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,</a:t>
            </a:r>
            <a:r>
              <a:rPr dirty="0" sz="1200" spc="2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patientaddress=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endParaRPr sz="1200">
              <a:latin typeface="Times New Roman"/>
              <a:cs typeface="Times New Roman"/>
            </a:endParaRPr>
          </a:p>
          <a:p>
            <a:pPr marL="621665" marR="325247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WHERE</a:t>
            </a:r>
            <a:r>
              <a:rPr dirty="0" sz="1200" spc="-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Refrence_No=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 </a:t>
            </a:r>
            <a:r>
              <a:rPr dirty="0" sz="1200" spc="-285">
                <a:solidFill>
                  <a:srgbClr val="FF7D3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""",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621665" marR="3262629">
              <a:lnSpc>
                <a:spcPts val="1420"/>
              </a:lnSpc>
              <a:spcBef>
                <a:spcPts val="5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Name_of_tablets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75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Numbersoftablets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</a:t>
            </a:r>
            <a:endParaRPr sz="1200">
              <a:latin typeface="Times New Roman"/>
              <a:cs typeface="Times New Roman"/>
            </a:endParaRPr>
          </a:p>
          <a:p>
            <a:pPr marL="621665" marR="3398520">
              <a:lnSpc>
                <a:spcPct val="99000"/>
              </a:lnSpc>
              <a:spcBef>
                <a:spcPts val="10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StorageAdvice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DateOfBirth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1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4083685">
              <a:lnSpc>
                <a:spcPct val="9880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commit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</a:t>
            </a:r>
            <a:r>
              <a:rPr dirty="0" sz="1200" spc="-10" i="1">
                <a:solidFill>
                  <a:srgbClr val="FF526F"/>
                </a:solidFill>
                <a:latin typeface="Times New Roman"/>
                <a:cs typeface="Times New Roman"/>
              </a:rPr>
              <a:t>e</a:t>
            </a:r>
            <a:r>
              <a:rPr dirty="0" sz="1200" i="1">
                <a:solidFill>
                  <a:srgbClr val="FF526F"/>
                </a:solidFill>
                <a:latin typeface="Times New Roman"/>
                <a:cs typeface="Times New Roman"/>
              </a:rPr>
              <a:t>l</a:t>
            </a:r>
            <a:r>
              <a:rPr dirty="0" sz="1200" spc="5" i="1">
                <a:solidFill>
                  <a:srgbClr val="FF526F"/>
                </a:solidFill>
                <a:latin typeface="Times New Roman"/>
                <a:cs typeface="Times New Roman"/>
              </a:rPr>
              <a:t>f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f</a:t>
            </a:r>
            <a:r>
              <a:rPr dirty="0" sz="1200" spc="-10">
                <a:solidFill>
                  <a:srgbClr val="1FDD1F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tch_d</a:t>
            </a:r>
            <a:r>
              <a:rPr dirty="0" sz="1200" spc="-10">
                <a:solidFill>
                  <a:srgbClr val="1FDD1F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t</a:t>
            </a:r>
            <a:r>
              <a:rPr dirty="0" sz="1200" spc="10">
                <a:solidFill>
                  <a:srgbClr val="1FDD1F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 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close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showinfo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Success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Record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has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been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updated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1580515" indent="-152400">
              <a:lnSpc>
                <a:spcPts val="1420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except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mysql.connector.Error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err: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f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"Error:</a:t>
            </a:r>
            <a:r>
              <a:rPr dirty="0" sz="1200" spc="2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{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err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}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408" y="9227820"/>
            <a:ext cx="5893435" cy="1239520"/>
          </a:xfrm>
          <a:custGeom>
            <a:avLst/>
            <a:gdLst/>
            <a:ahLst/>
            <a:cxnLst/>
            <a:rect l="l" t="t" r="r" b="b"/>
            <a:pathLst>
              <a:path w="5893434" h="1239520">
                <a:moveTo>
                  <a:pt x="5893054" y="0"/>
                </a:moveTo>
                <a:lnTo>
                  <a:pt x="0" y="0"/>
                </a:lnTo>
                <a:lnTo>
                  <a:pt x="0" y="181356"/>
                </a:lnTo>
                <a:lnTo>
                  <a:pt x="0" y="515112"/>
                </a:lnTo>
                <a:lnTo>
                  <a:pt x="0" y="694944"/>
                </a:lnTo>
                <a:lnTo>
                  <a:pt x="0" y="876300"/>
                </a:lnTo>
                <a:lnTo>
                  <a:pt x="0" y="1057656"/>
                </a:lnTo>
                <a:lnTo>
                  <a:pt x="0" y="1239012"/>
                </a:lnTo>
                <a:lnTo>
                  <a:pt x="5893054" y="1239012"/>
                </a:lnTo>
                <a:lnTo>
                  <a:pt x="5893054" y="181356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7996" y="9721088"/>
            <a:ext cx="5823585" cy="75120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317500" marR="5080" indent="-152400">
              <a:lnSpc>
                <a:spcPts val="1420"/>
              </a:lnSpc>
              <a:spcBef>
                <a:spcPts val="165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fetch_data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connect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host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localhost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username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password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Mysql@12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3#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cursor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8868410"/>
          </a:xfrm>
          <a:custGeom>
            <a:avLst/>
            <a:gdLst/>
            <a:ahLst/>
            <a:cxnLst/>
            <a:rect l="l" t="t" r="r" b="b"/>
            <a:pathLst>
              <a:path w="5893434" h="8868410">
                <a:moveTo>
                  <a:pt x="5893054" y="7964475"/>
                </a:moveTo>
                <a:lnTo>
                  <a:pt x="0" y="7964475"/>
                </a:lnTo>
                <a:lnTo>
                  <a:pt x="0" y="8144307"/>
                </a:lnTo>
                <a:lnTo>
                  <a:pt x="0" y="8325650"/>
                </a:lnTo>
                <a:lnTo>
                  <a:pt x="0" y="8507006"/>
                </a:lnTo>
                <a:lnTo>
                  <a:pt x="0" y="8688362"/>
                </a:lnTo>
                <a:lnTo>
                  <a:pt x="0" y="8868194"/>
                </a:lnTo>
                <a:lnTo>
                  <a:pt x="5893054" y="8868194"/>
                </a:lnTo>
                <a:lnTo>
                  <a:pt x="5893054" y="8688362"/>
                </a:lnTo>
                <a:lnTo>
                  <a:pt x="5893054" y="8507006"/>
                </a:lnTo>
                <a:lnTo>
                  <a:pt x="5893054" y="8325650"/>
                </a:lnTo>
                <a:lnTo>
                  <a:pt x="5893054" y="8144307"/>
                </a:lnTo>
                <a:lnTo>
                  <a:pt x="5893054" y="7964475"/>
                </a:lnTo>
                <a:close/>
              </a:path>
              <a:path w="5893434" h="8868410">
                <a:moveTo>
                  <a:pt x="5893054" y="6335065"/>
                </a:moveTo>
                <a:lnTo>
                  <a:pt x="0" y="6335065"/>
                </a:lnTo>
                <a:lnTo>
                  <a:pt x="0" y="6516408"/>
                </a:lnTo>
                <a:lnTo>
                  <a:pt x="0" y="6696240"/>
                </a:lnTo>
                <a:lnTo>
                  <a:pt x="0" y="7964462"/>
                </a:lnTo>
                <a:lnTo>
                  <a:pt x="5893054" y="7964462"/>
                </a:lnTo>
                <a:lnTo>
                  <a:pt x="5893054" y="6516408"/>
                </a:lnTo>
                <a:lnTo>
                  <a:pt x="5893054" y="6335065"/>
                </a:lnTo>
                <a:close/>
              </a:path>
              <a:path w="5893434" h="8868410">
                <a:moveTo>
                  <a:pt x="5893054" y="5972353"/>
                </a:moveTo>
                <a:lnTo>
                  <a:pt x="0" y="5972353"/>
                </a:lnTo>
                <a:lnTo>
                  <a:pt x="0" y="6153696"/>
                </a:lnTo>
                <a:lnTo>
                  <a:pt x="0" y="6335052"/>
                </a:lnTo>
                <a:lnTo>
                  <a:pt x="5893054" y="6335052"/>
                </a:lnTo>
                <a:lnTo>
                  <a:pt x="5893054" y="6153696"/>
                </a:lnTo>
                <a:lnTo>
                  <a:pt x="5893054" y="5972353"/>
                </a:lnTo>
                <a:close/>
              </a:path>
              <a:path w="5893434" h="8868410">
                <a:moveTo>
                  <a:pt x="5893054" y="5792203"/>
                </a:moveTo>
                <a:lnTo>
                  <a:pt x="0" y="5792203"/>
                </a:lnTo>
                <a:lnTo>
                  <a:pt x="0" y="5972340"/>
                </a:lnTo>
                <a:lnTo>
                  <a:pt x="5893054" y="5972340"/>
                </a:lnTo>
                <a:lnTo>
                  <a:pt x="5893054" y="5792203"/>
                </a:lnTo>
                <a:close/>
              </a:path>
              <a:path w="5893434" h="8868410">
                <a:moveTo>
                  <a:pt x="5893054" y="5429428"/>
                </a:moveTo>
                <a:lnTo>
                  <a:pt x="0" y="5429428"/>
                </a:lnTo>
                <a:lnTo>
                  <a:pt x="0" y="5610771"/>
                </a:lnTo>
                <a:lnTo>
                  <a:pt x="0" y="5792127"/>
                </a:lnTo>
                <a:lnTo>
                  <a:pt x="5893054" y="5792127"/>
                </a:lnTo>
                <a:lnTo>
                  <a:pt x="5893054" y="5610771"/>
                </a:lnTo>
                <a:lnTo>
                  <a:pt x="5893054" y="5429428"/>
                </a:lnTo>
                <a:close/>
              </a:path>
              <a:path w="5893434" h="8868410">
                <a:moveTo>
                  <a:pt x="5893054" y="4705528"/>
                </a:moveTo>
                <a:lnTo>
                  <a:pt x="0" y="4705528"/>
                </a:lnTo>
                <a:lnTo>
                  <a:pt x="0" y="4886871"/>
                </a:lnTo>
                <a:lnTo>
                  <a:pt x="0" y="5068227"/>
                </a:lnTo>
                <a:lnTo>
                  <a:pt x="0" y="5248059"/>
                </a:lnTo>
                <a:lnTo>
                  <a:pt x="0" y="5429415"/>
                </a:lnTo>
                <a:lnTo>
                  <a:pt x="5893054" y="5429415"/>
                </a:lnTo>
                <a:lnTo>
                  <a:pt x="5893054" y="5248059"/>
                </a:lnTo>
                <a:lnTo>
                  <a:pt x="5893054" y="5068227"/>
                </a:lnTo>
                <a:lnTo>
                  <a:pt x="5893054" y="4886871"/>
                </a:lnTo>
                <a:lnTo>
                  <a:pt x="5893054" y="4705528"/>
                </a:lnTo>
                <a:close/>
              </a:path>
              <a:path w="5893434" h="8868410">
                <a:moveTo>
                  <a:pt x="5893054" y="3981627"/>
                </a:moveTo>
                <a:lnTo>
                  <a:pt x="0" y="3981627"/>
                </a:lnTo>
                <a:lnTo>
                  <a:pt x="0" y="4162971"/>
                </a:lnTo>
                <a:lnTo>
                  <a:pt x="0" y="4344327"/>
                </a:lnTo>
                <a:lnTo>
                  <a:pt x="0" y="4524159"/>
                </a:lnTo>
                <a:lnTo>
                  <a:pt x="0" y="4705515"/>
                </a:lnTo>
                <a:lnTo>
                  <a:pt x="5893054" y="4705515"/>
                </a:lnTo>
                <a:lnTo>
                  <a:pt x="5893054" y="4524159"/>
                </a:lnTo>
                <a:lnTo>
                  <a:pt x="5893054" y="4344327"/>
                </a:lnTo>
                <a:lnTo>
                  <a:pt x="5893054" y="4162971"/>
                </a:lnTo>
                <a:lnTo>
                  <a:pt x="5893054" y="3981627"/>
                </a:lnTo>
                <a:close/>
              </a:path>
              <a:path w="5893434" h="8868410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981615"/>
                </a:lnTo>
                <a:lnTo>
                  <a:pt x="5893054" y="39816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8868410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8868410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8868410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886841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769610" cy="88963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17500" marR="2670175">
              <a:lnSpc>
                <a:spcPts val="1420"/>
              </a:lnSpc>
              <a:spcBef>
                <a:spcPts val="16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execute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select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*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from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hospital1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rows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fetchall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if</a:t>
            </a:r>
            <a:r>
              <a:rPr dirty="0" sz="1200" spc="-3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len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!=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marR="1600835">
              <a:lnSpc>
                <a:spcPts val="1430"/>
              </a:lnSpc>
              <a:spcBef>
                <a:spcPts val="50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*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hospital_table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get_children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for</a:t>
            </a:r>
            <a:r>
              <a:rPr dirty="0" sz="1200" spc="-1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rows:</a:t>
            </a:r>
            <a:endParaRPr sz="1200">
              <a:latin typeface="Times New Roman"/>
              <a:cs typeface="Times New Roman"/>
            </a:endParaRPr>
          </a:p>
          <a:p>
            <a:pPr marL="621665">
              <a:lnSpc>
                <a:spcPts val="136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("",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values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4390390" indent="15176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ommi</a:t>
            </a:r>
            <a:r>
              <a:rPr dirty="0" sz="1200" spc="5">
                <a:solidFill>
                  <a:srgbClr val="1FDD1F"/>
                </a:solidFill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close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317500" marR="2699385" indent="-152400">
              <a:lnSpc>
                <a:spcPct val="99000"/>
              </a:lnSpc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sz="1200" spc="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get_cursor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event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""):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cursor_row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focus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content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.hospital_table.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item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cursor_row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content["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values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"]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.Name_of_tablets.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</a:t>
            </a:r>
            <a:endParaRPr sz="1200">
              <a:latin typeface="Times New Roman"/>
              <a:cs typeface="Times New Roman"/>
            </a:endParaRPr>
          </a:p>
          <a:p>
            <a:pPr marL="317500" marR="3384550">
              <a:lnSpc>
                <a:spcPct val="98900"/>
              </a:lnSpc>
              <a:spcBef>
                <a:spcPts val="5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.Numbersoftablets.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.Lot.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.issuedate.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.expdate.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.dailydose.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.StorageAdvice.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.nhsNumber.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9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.patientname.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.DateOfBirth.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.patientaddress.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ts val="1435"/>
              </a:lnSpc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sz="1200" spc="-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iPrectioption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2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</a:t>
            </a:r>
            <a:r>
              <a:rPr dirty="0" sz="1200" spc="4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of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Tablets: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Name_of_tablets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 marR="37465">
              <a:lnSpc>
                <a:spcPct val="99300"/>
              </a:lnSpc>
              <a:spcBef>
                <a:spcPts val="5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Number: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Number</a:t>
            </a:r>
            <a:r>
              <a:rPr dirty="0" sz="1200" spc="5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of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Tablets: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Numbersoftablets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 marR="5080">
              <a:lnSpc>
                <a:spcPct val="99000"/>
              </a:lnSpc>
              <a:spcBef>
                <a:spcPts val="10"/>
              </a:spcBef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1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dailyDose: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Side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Efffect: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SideEffect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Further</a:t>
            </a:r>
            <a:r>
              <a:rPr dirty="0" sz="1200" spc="1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Information: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FurtherInformation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2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StorageAdvice: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StorageAdvice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5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DrivingUsingMachine: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317500" marR="409575" indent="-304800">
              <a:lnSpc>
                <a:spcPct val="99000"/>
              </a:lnSpc>
              <a:spcBef>
                <a:spcPts val="5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DrivingUsingMachine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4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PatientId: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NHSNumber: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nhsNumber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6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PatientName: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patientname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6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DateOfBirth: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DateOfBirth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5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insert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PatientAddress:</a:t>
            </a:r>
            <a:r>
              <a:rPr dirty="0" sz="1200" spc="-5">
                <a:solidFill>
                  <a:srgbClr val="88DDFF"/>
                </a:solidFill>
                <a:latin typeface="Times New Roman"/>
                <a:cs typeface="Times New Roman"/>
              </a:rPr>
              <a:t>\t\t\t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patientaddress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r>
              <a:rPr dirty="0" sz="12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+</a:t>
            </a:r>
            <a:r>
              <a:rPr dirty="0" sz="1200" spc="6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solidFill>
                  <a:srgbClr val="88DDFF"/>
                </a:solidFill>
                <a:latin typeface="Times New Roman"/>
                <a:cs typeface="Times New Roman"/>
              </a:rPr>
              <a:t>\n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2408" y="9770364"/>
            <a:ext cx="5893435" cy="696595"/>
          </a:xfrm>
          <a:custGeom>
            <a:avLst/>
            <a:gdLst/>
            <a:ahLst/>
            <a:cxnLst/>
            <a:rect l="l" t="t" r="r" b="b"/>
            <a:pathLst>
              <a:path w="5893434" h="696595">
                <a:moveTo>
                  <a:pt x="5893054" y="0"/>
                </a:moveTo>
                <a:lnTo>
                  <a:pt x="0" y="0"/>
                </a:lnTo>
                <a:lnTo>
                  <a:pt x="0" y="333756"/>
                </a:lnTo>
                <a:lnTo>
                  <a:pt x="0" y="515112"/>
                </a:lnTo>
                <a:lnTo>
                  <a:pt x="0" y="696468"/>
                </a:lnTo>
                <a:lnTo>
                  <a:pt x="5893054" y="696468"/>
                </a:lnTo>
                <a:lnTo>
                  <a:pt x="5893054" y="515112"/>
                </a:lnTo>
                <a:lnTo>
                  <a:pt x="5893054" y="333756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535795"/>
          </a:xfrm>
          <a:custGeom>
            <a:avLst/>
            <a:gdLst/>
            <a:ahLst/>
            <a:cxnLst/>
            <a:rect l="l" t="t" r="r" b="b"/>
            <a:pathLst>
              <a:path w="5893434" h="9535795">
                <a:moveTo>
                  <a:pt x="5893054" y="6487465"/>
                </a:moveTo>
                <a:lnTo>
                  <a:pt x="0" y="6487465"/>
                </a:lnTo>
                <a:lnTo>
                  <a:pt x="0" y="6668808"/>
                </a:lnTo>
                <a:lnTo>
                  <a:pt x="0" y="6848640"/>
                </a:lnTo>
                <a:lnTo>
                  <a:pt x="0" y="9535706"/>
                </a:lnTo>
                <a:lnTo>
                  <a:pt x="5893054" y="9535706"/>
                </a:lnTo>
                <a:lnTo>
                  <a:pt x="5893054" y="6668808"/>
                </a:lnTo>
                <a:lnTo>
                  <a:pt x="5893054" y="6487465"/>
                </a:lnTo>
                <a:close/>
              </a:path>
              <a:path w="5893434" h="9535795">
                <a:moveTo>
                  <a:pt x="5893054" y="6124753"/>
                </a:moveTo>
                <a:lnTo>
                  <a:pt x="0" y="6124753"/>
                </a:lnTo>
                <a:lnTo>
                  <a:pt x="0" y="6306096"/>
                </a:lnTo>
                <a:lnTo>
                  <a:pt x="0" y="6487452"/>
                </a:lnTo>
                <a:lnTo>
                  <a:pt x="5893054" y="6487452"/>
                </a:lnTo>
                <a:lnTo>
                  <a:pt x="5893054" y="6306096"/>
                </a:lnTo>
                <a:lnTo>
                  <a:pt x="5893054" y="6124753"/>
                </a:lnTo>
                <a:close/>
              </a:path>
              <a:path w="5893434" h="9535795">
                <a:moveTo>
                  <a:pt x="5893054" y="5763260"/>
                </a:moveTo>
                <a:lnTo>
                  <a:pt x="0" y="5763260"/>
                </a:lnTo>
                <a:lnTo>
                  <a:pt x="0" y="5944908"/>
                </a:lnTo>
                <a:lnTo>
                  <a:pt x="0" y="6124740"/>
                </a:lnTo>
                <a:lnTo>
                  <a:pt x="5893054" y="6124740"/>
                </a:lnTo>
                <a:lnTo>
                  <a:pt x="5893054" y="5944908"/>
                </a:lnTo>
                <a:lnTo>
                  <a:pt x="5893054" y="5763260"/>
                </a:lnTo>
                <a:close/>
              </a:path>
              <a:path w="5893434" h="9535795">
                <a:moveTo>
                  <a:pt x="5893054" y="5581828"/>
                </a:moveTo>
                <a:lnTo>
                  <a:pt x="0" y="5581828"/>
                </a:lnTo>
                <a:lnTo>
                  <a:pt x="0" y="5763171"/>
                </a:lnTo>
                <a:lnTo>
                  <a:pt x="5893054" y="5763171"/>
                </a:lnTo>
                <a:lnTo>
                  <a:pt x="5893054" y="5581828"/>
                </a:lnTo>
                <a:close/>
              </a:path>
              <a:path w="5893434" h="9535795">
                <a:moveTo>
                  <a:pt x="5893054" y="4857928"/>
                </a:moveTo>
                <a:lnTo>
                  <a:pt x="0" y="4857928"/>
                </a:lnTo>
                <a:lnTo>
                  <a:pt x="0" y="5039271"/>
                </a:lnTo>
                <a:lnTo>
                  <a:pt x="0" y="5220627"/>
                </a:lnTo>
                <a:lnTo>
                  <a:pt x="0" y="5400459"/>
                </a:lnTo>
                <a:lnTo>
                  <a:pt x="0" y="5581815"/>
                </a:lnTo>
                <a:lnTo>
                  <a:pt x="5893054" y="5581815"/>
                </a:lnTo>
                <a:lnTo>
                  <a:pt x="5893054" y="5400459"/>
                </a:lnTo>
                <a:lnTo>
                  <a:pt x="5893054" y="5220627"/>
                </a:lnTo>
                <a:lnTo>
                  <a:pt x="5893054" y="5039271"/>
                </a:lnTo>
                <a:lnTo>
                  <a:pt x="5893054" y="4857928"/>
                </a:lnTo>
                <a:close/>
              </a:path>
              <a:path w="5893434" h="9535795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4857915"/>
                </a:lnTo>
                <a:lnTo>
                  <a:pt x="5893054" y="48579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535795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535795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535795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535795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748655" cy="9562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ts val="1430"/>
              </a:lnSpc>
              <a:spcBef>
                <a:spcPts val="100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idelete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20"/>
              </a:lnSpc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if</a:t>
            </a:r>
            <a:r>
              <a:rPr dirty="0" sz="1200" spc="-1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==</a:t>
            </a:r>
            <a:r>
              <a:rPr dirty="0" sz="1200" spc="-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"":</a:t>
            </a:r>
            <a:endParaRPr sz="1200">
              <a:latin typeface="Times New Roman"/>
              <a:cs typeface="Times New Roman"/>
            </a:endParaRPr>
          </a:p>
          <a:p>
            <a:pPr marL="469265" marR="28829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number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required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to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delete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record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067435" indent="45656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connect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host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localhost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username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root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password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Mysql@123#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mydata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cursor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 marR="129032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DELETE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FROM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hospital1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WHERE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Refrence_No=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%s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(),)</a:t>
            </a:r>
            <a:endParaRPr sz="1200">
              <a:latin typeface="Times New Roman"/>
              <a:cs typeface="Times New Roman"/>
            </a:endParaRPr>
          </a:p>
          <a:p>
            <a:pPr marL="469265" marR="3260725">
              <a:lnSpc>
                <a:spcPts val="2840"/>
              </a:lnSpc>
              <a:spcBef>
                <a:spcPts val="30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my_cursor.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execute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query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value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commit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10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conn.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close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5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fetch_data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showinfo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Record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has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been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deleted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successfully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1782445" indent="-152400">
              <a:lnSpc>
                <a:spcPts val="1420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except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mysql.connector.Error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err: 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showerror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Database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error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f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"Error:</a:t>
            </a:r>
            <a:r>
              <a:rPr dirty="0" sz="1200" spc="2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{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err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}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5100">
              <a:lnSpc>
                <a:spcPts val="1435"/>
              </a:lnSpc>
              <a:spcBef>
                <a:spcPts val="1075"/>
              </a:spcBef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Add this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method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inside 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the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Hospital class</a:t>
            </a:r>
            <a:endParaRPr sz="1200">
              <a:latin typeface="Times New Roman"/>
              <a:cs typeface="Times New Roman"/>
            </a:endParaRPr>
          </a:p>
          <a:p>
            <a:pPr marL="317500" marR="3700145" indent="-152400">
              <a:lnSpc>
                <a:spcPct val="98800"/>
              </a:lnSpc>
              <a:spcBef>
                <a:spcPts val="15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clear_fields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.Name_of_tablets.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</a:t>
            </a:r>
            <a:endParaRPr sz="1200">
              <a:latin typeface="Times New Roman"/>
              <a:cs typeface="Times New Roman"/>
            </a:endParaRPr>
          </a:p>
          <a:p>
            <a:pPr marL="317500" marR="3344545">
              <a:lnSpc>
                <a:spcPct val="9900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.Numbersoftablets.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.Lot.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.issuedate.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.expdate.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.dailydose.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.SideEffect.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.BloodPressure.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.FurtherInformation.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.StorageAdvice.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.DrivingUsingMachine.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.HowToUseMedication.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.PatientId.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.nhsNumber.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.patientname.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.DateOfBirth.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.patientaddress.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set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.txtPrescription.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delete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1.0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5100">
              <a:lnSpc>
                <a:spcPts val="1435"/>
              </a:lnSpc>
              <a:spcBef>
                <a:spcPts val="1110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sz="1200" spc="-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FFFF"/>
                </a:solidFill>
                <a:latin typeface="Times New Roman"/>
                <a:cs typeface="Times New Roman"/>
              </a:rPr>
              <a:t>iExit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12700" marR="508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iExit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askyesno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Management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System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10">
                <a:solidFill>
                  <a:srgbClr val="EDFF00"/>
                </a:solidFill>
                <a:latin typeface="Times New Roman"/>
                <a:cs typeface="Times New Roman"/>
              </a:rPr>
              <a:t>Are</a:t>
            </a:r>
            <a:r>
              <a:rPr dirty="0" sz="1200" spc="3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you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sure</a:t>
            </a:r>
            <a:r>
              <a:rPr dirty="0" sz="1200" spc="3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EDFF00"/>
                </a:solidFill>
                <a:latin typeface="Times New Roman"/>
                <a:cs typeface="Times New Roman"/>
              </a:rPr>
              <a:t>you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want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to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exit?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if</a:t>
            </a:r>
            <a:r>
              <a:rPr dirty="0" sz="1200" spc="-4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iExit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&gt;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root.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destroy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408" y="902157"/>
            <a:ext cx="5893435" cy="1056640"/>
          </a:xfrm>
          <a:prstGeom prst="rect">
            <a:avLst/>
          </a:prstGeom>
          <a:solidFill>
            <a:srgbClr val="00002C"/>
          </a:solidFill>
        </p:spPr>
        <p:txBody>
          <a:bodyPr wrap="square" lIns="0" tIns="0" rIns="0" bIns="0" rtlCol="0" vert="horz">
            <a:spAutoFit/>
          </a:bodyPr>
          <a:lstStyle/>
          <a:p>
            <a:pPr marL="474980">
              <a:lnSpc>
                <a:spcPts val="1370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7780">
              <a:lnSpc>
                <a:spcPts val="1435"/>
              </a:lnSpc>
              <a:spcBef>
                <a:spcPts val="1110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root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3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 marL="17780" marR="4690110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Hospital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root.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mainloop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2108962"/>
            <a:ext cx="6400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Output: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6181725"/>
            <a:ext cx="5862955" cy="3602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Database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Integration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lvl="1" marL="1040765" marR="111760" indent="-228600">
              <a:lnSpc>
                <a:spcPct val="95400"/>
              </a:lnSpc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iprescriptionData,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update_data,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idelete,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fetching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5">
                <a:latin typeface="Times New Roman"/>
                <a:cs typeface="Times New Roman"/>
              </a:rPr>
              <a:t> 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fetch_data.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GUI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Layouts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lvl="1" marL="1040765" marR="5080" indent="-228600">
              <a:lnSpc>
                <a:spcPct val="95400"/>
              </a:lnSpc>
              <a:buFont typeface="Symbol"/>
              <a:buChar char=""/>
              <a:tabLst>
                <a:tab pos="1040765" algn="l"/>
                <a:tab pos="10414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Frames </a:t>
            </a:r>
            <a:r>
              <a:rPr dirty="0" sz="1200">
                <a:latin typeface="Times New Roman"/>
                <a:cs typeface="Times New Roman"/>
              </a:rPr>
              <a:t>for structuring the </a:t>
            </a:r>
            <a:r>
              <a:rPr dirty="0" sz="1200" spc="-5">
                <a:latin typeface="Times New Roman"/>
                <a:cs typeface="Times New Roman"/>
              </a:rPr>
              <a:t>interface </a:t>
            </a:r>
            <a:r>
              <a:rPr dirty="0" sz="1200">
                <a:latin typeface="Times New Roman"/>
                <a:cs typeface="Times New Roman"/>
              </a:rPr>
              <a:t>(Dataframe, </a:t>
            </a:r>
            <a:r>
              <a:rPr dirty="0" sz="1200" spc="-5">
                <a:latin typeface="Times New Roman"/>
                <a:cs typeface="Times New Roman"/>
              </a:rPr>
              <a:t>Buttonframe,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detailsframe),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widgets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labels,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entries,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Treeview</a:t>
            </a:r>
            <a:r>
              <a:rPr dirty="0" sz="1200">
                <a:latin typeface="Times New Roman"/>
                <a:cs typeface="Times New Roman"/>
              </a:rPr>
              <a:t> 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Event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Handling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lvl="1" marL="1040765" marR="273685" indent="-228600">
              <a:lnSpc>
                <a:spcPct val="94800"/>
              </a:lnSpc>
              <a:buSzPct val="150000"/>
              <a:buFont typeface="Symbol"/>
              <a:buChar char=""/>
              <a:tabLst>
                <a:tab pos="1041400" algn="l"/>
              </a:tabLst>
            </a:pP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>
                <a:latin typeface="Times New Roman"/>
                <a:cs typeface="Times New Roman"/>
              </a:rPr>
              <a:t> 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get_cursor to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row's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iPrectioption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display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formatted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prescription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txtPrescription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widget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2519172"/>
            <a:ext cx="5943600" cy="3129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926" y="872997"/>
            <a:ext cx="761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spc="-5" b="1">
                <a:latin typeface="Times New Roman"/>
                <a:cs typeface="Times New Roman"/>
              </a:rPr>
              <a:t>DEX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9068" y="1690370"/>
          <a:ext cx="5932805" cy="704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/>
                <a:gridCol w="3345815"/>
                <a:gridCol w="1463039"/>
              </a:tblGrid>
              <a:tr h="690372"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S.NO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05765">
                        <a:lnSpc>
                          <a:spcPts val="160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137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993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611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Definition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611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Objective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866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Approach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611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Preparation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612"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6.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Results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469">
                <a:tc>
                  <a:txBody>
                    <a:bodyPr/>
                    <a:lstStyle/>
                    <a:p>
                      <a:pPr marL="67945">
                        <a:lnSpc>
                          <a:spcPts val="1605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7.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8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8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611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8.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Output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5865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Conclusion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90"/>
                        </a:lnSpc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692910"/>
            <a:ext cx="5868035" cy="8808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5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Introduction: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2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digital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healthcare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crucial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5">
                <a:latin typeface="Times New Roman"/>
                <a:cs typeface="Times New Roman"/>
              </a:rPr>
              <a:t> patient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care.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"Hospital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streamlines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administrative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medical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processes </a:t>
            </a:r>
            <a:r>
              <a:rPr dirty="0" sz="1200">
                <a:latin typeface="Times New Roman"/>
                <a:cs typeface="Times New Roman"/>
              </a:rPr>
              <a:t> within a </a:t>
            </a:r>
            <a:r>
              <a:rPr dirty="0" sz="1200" spc="-5">
                <a:latin typeface="Times New Roman"/>
                <a:cs typeface="Times New Roman"/>
              </a:rPr>
              <a:t>healthcare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facility.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Tkinter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user-friendly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managing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staff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details,</a:t>
            </a:r>
            <a:r>
              <a:rPr dirty="0" sz="1200">
                <a:latin typeface="Times New Roman"/>
                <a:cs typeface="Times New Roman"/>
              </a:rPr>
              <a:t> appointments, </a:t>
            </a:r>
            <a:r>
              <a:rPr dirty="0" sz="1200" spc="-5">
                <a:latin typeface="Times New Roman"/>
                <a:cs typeface="Times New Roman"/>
              </a:rPr>
              <a:t>billing,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inventory.</a:t>
            </a:r>
            <a:endParaRPr sz="1200">
              <a:latin typeface="Times New Roman"/>
              <a:cs typeface="Times New Roman"/>
            </a:endParaRPr>
          </a:p>
          <a:p>
            <a:pPr marL="12700" marR="36830">
              <a:lnSpc>
                <a:spcPts val="13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choice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scalable,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>
                <a:latin typeface="Times New Roman"/>
                <a:cs typeface="Times New Roman"/>
              </a:rPr>
              <a:t> volume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hospital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healthcare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day-to-day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 paperwork, </a:t>
            </a:r>
            <a:r>
              <a:rPr dirty="0" sz="1200">
                <a:latin typeface="Times New Roman"/>
                <a:cs typeface="Times New Roman"/>
              </a:rPr>
              <a:t>minimize </a:t>
            </a:r>
            <a:r>
              <a:rPr dirty="0" sz="1200" spc="-5">
                <a:latin typeface="Times New Roman"/>
                <a:cs typeface="Times New Roman"/>
              </a:rPr>
              <a:t>errors, </a:t>
            </a:r>
            <a:r>
              <a:rPr dirty="0" sz="1200">
                <a:latin typeface="Times New Roman"/>
                <a:cs typeface="Times New Roman"/>
              </a:rPr>
              <a:t>and ultimately </a:t>
            </a:r>
            <a:r>
              <a:rPr dirty="0" sz="1200" spc="-5">
                <a:latin typeface="Times New Roman"/>
                <a:cs typeface="Times New Roman"/>
              </a:rPr>
              <a:t>improve </a:t>
            </a:r>
            <a:r>
              <a:rPr dirty="0" sz="1200">
                <a:latin typeface="Times New Roman"/>
                <a:cs typeface="Times New Roman"/>
              </a:rPr>
              <a:t>the quality of </a:t>
            </a:r>
            <a:r>
              <a:rPr dirty="0" sz="1200" spc="-5">
                <a:latin typeface="Times New Roman"/>
                <a:cs typeface="Times New Roman"/>
              </a:rPr>
              <a:t>care </a:t>
            </a:r>
            <a:r>
              <a:rPr dirty="0" sz="1200">
                <a:latin typeface="Times New Roman"/>
                <a:cs typeface="Times New Roman"/>
              </a:rPr>
              <a:t>provided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patients.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carefully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schema,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 </a:t>
            </a:r>
            <a:r>
              <a:rPr dirty="0" sz="1200" spc="-5">
                <a:latin typeface="Times New Roman"/>
                <a:cs typeface="Times New Roman"/>
              </a:rPr>
              <a:t>ensures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>
                <a:latin typeface="Times New Roman"/>
                <a:cs typeface="Times New Roman"/>
              </a:rPr>
              <a:t> quick</a:t>
            </a:r>
            <a:r>
              <a:rPr dirty="0" sz="1200" spc="-5">
                <a:latin typeface="Times New Roman"/>
                <a:cs typeface="Times New Roman"/>
              </a:rPr>
              <a:t> access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patient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hospital</a:t>
            </a:r>
            <a:r>
              <a:rPr dirty="0" sz="1200">
                <a:latin typeface="Times New Roman"/>
                <a:cs typeface="Times New Roman"/>
              </a:rPr>
              <a:t> records.</a:t>
            </a:r>
            <a:endParaRPr sz="1200">
              <a:latin typeface="Times New Roman"/>
              <a:cs typeface="Times New Roman"/>
            </a:endParaRPr>
          </a:p>
          <a:p>
            <a:pPr marL="12700" marR="21336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case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study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Hospital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 </a:t>
            </a:r>
            <a:r>
              <a:rPr dirty="0" sz="1200">
                <a:latin typeface="Times New Roman"/>
                <a:cs typeface="Times New Roman"/>
              </a:rPr>
              <a:t>focusing on the functionality </a:t>
            </a:r>
            <a:r>
              <a:rPr dirty="0" sz="1200" spc="-5">
                <a:latin typeface="Times New Roman"/>
                <a:cs typeface="Times New Roman"/>
              </a:rPr>
              <a:t>provided </a:t>
            </a:r>
            <a:r>
              <a:rPr dirty="0" sz="1200" spc="10">
                <a:latin typeface="Times New Roman"/>
                <a:cs typeface="Times New Roman"/>
              </a:rPr>
              <a:t>by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MySQL database,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seamless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Python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connectors,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Tkinter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study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highlight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flow,</a:t>
            </a:r>
            <a:endParaRPr sz="1200">
              <a:latin typeface="Times New Roman"/>
              <a:cs typeface="Times New Roman"/>
            </a:endParaRPr>
          </a:p>
          <a:p>
            <a:pPr marL="12700" marR="14097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showcasing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5">
                <a:latin typeface="Times New Roman"/>
                <a:cs typeface="Times New Roman"/>
              </a:rPr>
              <a:t> 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</a:t>
            </a:r>
            <a:r>
              <a:rPr dirty="0" sz="1200">
                <a:latin typeface="Times New Roman"/>
                <a:cs typeface="Times New Roman"/>
              </a:rPr>
              <a:t> solution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hospital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dirty="0" sz="1400" spc="-5" b="1">
                <a:latin typeface="Times New Roman"/>
                <a:cs typeface="Times New Roman"/>
              </a:rPr>
              <a:t>Problem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Definition:</a:t>
            </a:r>
            <a:endParaRPr sz="1400">
              <a:latin typeface="Times New Roman"/>
              <a:cs typeface="Times New Roman"/>
            </a:endParaRPr>
          </a:p>
          <a:p>
            <a:pPr marL="12700" marR="39370">
              <a:lnSpc>
                <a:spcPts val="1380"/>
              </a:lnSpc>
              <a:spcBef>
                <a:spcPts val="5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 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hospital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Tkinter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patient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prescriptions.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highlights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suggestions: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5"/>
              </a:lnSpc>
            </a:pPr>
            <a:r>
              <a:rPr dirty="0" sz="1400" spc="-5" b="1">
                <a:latin typeface="Times New Roman"/>
                <a:cs typeface="Times New Roman"/>
              </a:rPr>
              <a:t>Highlights:</a:t>
            </a:r>
            <a:endParaRPr sz="1400">
              <a:latin typeface="Times New Roman"/>
              <a:cs typeface="Times New Roman"/>
            </a:endParaRPr>
          </a:p>
          <a:p>
            <a:pPr marL="12700" marR="469265">
              <a:lnSpc>
                <a:spcPts val="1380"/>
              </a:lnSpc>
              <a:spcBef>
                <a:spcPts val="55"/>
              </a:spcBef>
              <a:buAutoNum type="arabicPeriod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Tkinter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Structure: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well-organized,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giving </a:t>
            </a:r>
            <a:r>
              <a:rPr dirty="0" sz="1200">
                <a:latin typeface="Times New Roman"/>
                <a:cs typeface="Times New Roman"/>
              </a:rPr>
              <a:t>structure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patient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prescription,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buttons.</a:t>
            </a:r>
            <a:endParaRPr sz="1200">
              <a:latin typeface="Times New Roman"/>
              <a:cs typeface="Times New Roman"/>
            </a:endParaRPr>
          </a:p>
          <a:p>
            <a:pPr marL="12700" marR="43815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MySQL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Integration: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`iprescriptionData`,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`update_data`,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`idelete`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operations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inserting,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updating,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deleting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records.</a:t>
            </a:r>
            <a:endParaRPr sz="1200">
              <a:latin typeface="Times New Roman"/>
              <a:cs typeface="Times New Roman"/>
            </a:endParaRPr>
          </a:p>
          <a:p>
            <a:pPr marL="12700" marR="58419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Error </a:t>
            </a:r>
            <a:r>
              <a:rPr dirty="0" sz="1200" b="1">
                <a:latin typeface="Times New Roman"/>
                <a:cs typeface="Times New Roman"/>
              </a:rPr>
              <a:t>Handling: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`try-except`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marL="12700" marR="24130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Prescription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Area: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`iPrectioption`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prescription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app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</a:pPr>
            <a:r>
              <a:rPr dirty="0" sz="1400" spc="-5" b="1">
                <a:latin typeface="Times New Roman"/>
                <a:cs typeface="Times New Roman"/>
              </a:rPr>
              <a:t>Suggested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Improvements:</a:t>
            </a:r>
            <a:endParaRPr sz="1400">
              <a:latin typeface="Times New Roman"/>
              <a:cs typeface="Times New Roman"/>
            </a:endParaRPr>
          </a:p>
          <a:p>
            <a:pPr lvl="1" marL="510540" indent="-229235">
              <a:lnSpc>
                <a:spcPts val="1415"/>
              </a:lnSpc>
              <a:buFont typeface="Wingdings"/>
              <a:buChar char=""/>
              <a:tabLst>
                <a:tab pos="51117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Enhanced Exception Handling:</a:t>
            </a:r>
            <a:endParaRPr sz="1200">
              <a:latin typeface="Times New Roman"/>
              <a:cs typeface="Times New Roman"/>
            </a:endParaRPr>
          </a:p>
          <a:p>
            <a:pPr lvl="2" marL="739140" marR="113664" indent="-228600">
              <a:lnSpc>
                <a:spcPct val="110800"/>
              </a:lnSpc>
              <a:spcBef>
                <a:spcPts val="50"/>
              </a:spcBef>
              <a:buFont typeface="Symbol"/>
              <a:buChar char=""/>
              <a:tabLst>
                <a:tab pos="739140" algn="l"/>
                <a:tab pos="73977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cursor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setup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database-related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`finally`</a:t>
            </a:r>
            <a:r>
              <a:rPr dirty="0" sz="1200">
                <a:latin typeface="Times New Roman"/>
                <a:cs typeface="Times New Roman"/>
              </a:rPr>
              <a:t> blocks to ensure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>
                <a:latin typeface="Times New Roman"/>
                <a:cs typeface="Times New Roman"/>
              </a:rPr>
              <a:t> if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 marL="510540" indent="-229235">
              <a:lnSpc>
                <a:spcPct val="100000"/>
              </a:lnSpc>
              <a:buFont typeface="Wingdings"/>
              <a:buChar char=""/>
              <a:tabLst>
                <a:tab pos="51117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Improving `fetch_data`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lvl="2" marL="739140" marR="16383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739140" algn="l"/>
                <a:tab pos="739775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sorting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filtering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dealing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har char=""/>
            </a:pPr>
            <a:endParaRPr sz="1350">
              <a:latin typeface="Times New Roman"/>
              <a:cs typeface="Times New Roman"/>
            </a:endParaRPr>
          </a:p>
          <a:p>
            <a:pPr lvl="1" marL="510540" indent="-229235">
              <a:lnSpc>
                <a:spcPct val="100000"/>
              </a:lnSpc>
              <a:buFont typeface="Wingdings"/>
              <a:buChar char=""/>
              <a:tabLst>
                <a:tab pos="511175" algn="l"/>
              </a:tabLst>
            </a:pPr>
            <a:r>
              <a:rPr dirty="0" sz="1200" b="1">
                <a:latin typeface="Times New Roman"/>
                <a:cs typeface="Times New Roman"/>
              </a:rPr>
              <a:t>Side </a:t>
            </a:r>
            <a:r>
              <a:rPr dirty="0" sz="1200" spc="-5" b="1">
                <a:latin typeface="Times New Roman"/>
                <a:cs typeface="Times New Roman"/>
              </a:rPr>
              <a:t>Effects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Driving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`iPrectioption`:</a:t>
            </a:r>
            <a:endParaRPr sz="1200">
              <a:latin typeface="Times New Roman"/>
              <a:cs typeface="Times New Roman"/>
            </a:endParaRPr>
          </a:p>
          <a:p>
            <a:pPr lvl="2" marL="739140" marR="201930" indent="-228600">
              <a:lnSpc>
                <a:spcPct val="108600"/>
              </a:lnSpc>
              <a:spcBef>
                <a:spcPts val="285"/>
              </a:spcBef>
              <a:buSzPct val="116666"/>
              <a:buFont typeface="Symbol"/>
              <a:buChar char=""/>
              <a:tabLst>
                <a:tab pos="739140" algn="l"/>
                <a:tab pos="739775" algn="l"/>
              </a:tabLst>
            </a:pP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`SideEffect`,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`FurtherInformation`,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`DrivingUsingMachine`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included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`self.txtPrescription.insert()`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calls if needed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har char=""/>
            </a:pPr>
            <a:endParaRPr sz="1550">
              <a:latin typeface="Times New Roman"/>
              <a:cs typeface="Times New Roman"/>
            </a:endParaRPr>
          </a:p>
          <a:p>
            <a:pPr lvl="1" marL="510540" indent="-229235">
              <a:lnSpc>
                <a:spcPct val="100000"/>
              </a:lnSpc>
              <a:buFont typeface="Wingdings"/>
              <a:buChar char=""/>
              <a:tabLst>
                <a:tab pos="51117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Enhanced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SQL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Security: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68425"/>
            <a:ext cx="5745480" cy="337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9140" marR="85725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739140" algn="l"/>
                <a:tab pos="739775" algn="l"/>
              </a:tabLst>
            </a:pPr>
            <a:r>
              <a:rPr dirty="0" sz="1200" spc="-5">
                <a:latin typeface="Times New Roman"/>
                <a:cs typeface="Times New Roman"/>
              </a:rPr>
              <a:t>Although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parameterized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queries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credentials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managed,</a:t>
            </a:r>
            <a:r>
              <a:rPr dirty="0" sz="1200">
                <a:latin typeface="Times New Roman"/>
                <a:cs typeface="Times New Roman"/>
              </a:rPr>
              <a:t> preferably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environmental </a:t>
            </a:r>
            <a:r>
              <a:rPr dirty="0" sz="1200" spc="-5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Times New Roman"/>
                <a:cs typeface="Times New Roman"/>
              </a:rPr>
              <a:t>Objective:</a:t>
            </a:r>
            <a:endParaRPr sz="14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31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Combo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box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Dropdown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Values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1" marL="926465" marR="33655" indent="-228600">
              <a:lnSpc>
                <a:spcPct val="95400"/>
              </a:lnSpc>
              <a:spcBef>
                <a:spcPts val="13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values</a:t>
            </a:r>
            <a:r>
              <a:rPr dirty="0" sz="1000" spc="-295">
                <a:latin typeface="Courier New"/>
                <a:cs typeface="Courier New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 spc="5">
                <a:latin typeface="Times New Roman"/>
                <a:cs typeface="Times New Roman"/>
              </a:rPr>
              <a:t> 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comboboxes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expand the list of </a:t>
            </a:r>
            <a:r>
              <a:rPr dirty="0" sz="1200" spc="-5">
                <a:latin typeface="Times New Roman"/>
                <a:cs typeface="Times New Roman"/>
              </a:rPr>
              <a:t>medications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dropdown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options </a:t>
            </a:r>
            <a:r>
              <a:rPr dirty="0" sz="1200" spc="-5">
                <a:latin typeface="Times New Roman"/>
                <a:cs typeface="Times New Roman"/>
              </a:rPr>
              <a:t>dynamically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Button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Command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Typos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1" marL="926465" marR="5080" indent="-228600">
              <a:lnSpc>
                <a:spcPct val="97800"/>
              </a:lnSpc>
              <a:spcBef>
                <a:spcPts val="10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prescription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iPrectioption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function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button command. </a:t>
            </a:r>
            <a:r>
              <a:rPr dirty="0" sz="1200" spc="-5">
                <a:latin typeface="Times New Roman"/>
                <a:cs typeface="Times New Roman"/>
              </a:rPr>
              <a:t>You might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>
                <a:latin typeface="Times New Roman"/>
                <a:cs typeface="Times New Roman"/>
              </a:rPr>
              <a:t> to rename 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000" spc="-5">
                <a:latin typeface="Courier New"/>
                <a:cs typeface="Courier New"/>
              </a:rPr>
              <a:t>generate_prescription</a:t>
            </a:r>
            <a:r>
              <a:rPr dirty="0" sz="1000" spc="-295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ri</a:t>
            </a:r>
            <a:r>
              <a:rPr dirty="0" sz="1200" spc="1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ge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button command to  </a:t>
            </a:r>
            <a:r>
              <a:rPr dirty="0" sz="1000" spc="-5">
                <a:latin typeface="Courier New"/>
                <a:cs typeface="Courier New"/>
              </a:rPr>
              <a:t>command=self.generate_prescription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70"/>
              </a:lnSpc>
            </a:pP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996" y="4768977"/>
            <a:ext cx="5807710" cy="537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Database Connection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Error </a:t>
            </a:r>
            <a:r>
              <a:rPr dirty="0" sz="1200" b="1">
                <a:latin typeface="Times New Roman"/>
                <a:cs typeface="Times New Roman"/>
              </a:rPr>
              <a:t>Handling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1" marL="926465" marR="5080" indent="-228600">
              <a:lnSpc>
                <a:spcPct val="95800"/>
              </a:lnSpc>
              <a:spcBef>
                <a:spcPts val="285"/>
              </a:spcBef>
              <a:buSzPct val="116666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>
                <a:latin typeface="Times New Roman"/>
                <a:cs typeface="Times New Roman"/>
              </a:rPr>
              <a:t> error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 messages 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SQL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errors.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>
                <a:latin typeface="Times New Roman"/>
                <a:cs typeface="Times New Roman"/>
              </a:rPr>
              <a:t> does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>
                <a:latin typeface="Times New Roman"/>
                <a:cs typeface="Times New Roman"/>
              </a:rPr>
              <a:t> be </a:t>
            </a:r>
            <a:r>
              <a:rPr dirty="0" sz="1200" spc="-5">
                <a:latin typeface="Times New Roman"/>
                <a:cs typeface="Times New Roman"/>
              </a:rPr>
              <a:t>standardized</a:t>
            </a:r>
            <a:r>
              <a:rPr dirty="0" sz="1200">
                <a:latin typeface="Times New Roman"/>
                <a:cs typeface="Times New Roman"/>
              </a:rPr>
              <a:t> across all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interactions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215"/>
              </a:spcBef>
              <a:buSzPct val="116666"/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Fetching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Logic</a:t>
            </a:r>
            <a:r>
              <a:rPr dirty="0" sz="140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lvl="1" marL="926465" marR="354330" indent="-228600">
              <a:lnSpc>
                <a:spcPts val="1380"/>
              </a:lnSpc>
              <a:spcBef>
                <a:spcPts val="16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fetch_data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there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 in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Treeview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isn’t </a:t>
            </a:r>
            <a:r>
              <a:rPr dirty="0" sz="1200" spc="-5">
                <a:latin typeface="Times New Roman"/>
                <a:cs typeface="Times New Roman"/>
              </a:rPr>
              <a:t>unnecessarily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refreshed.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SzPct val="116666"/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Optimization in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Courier New"/>
                <a:cs typeface="Courier New"/>
              </a:rPr>
              <a:t>get_cursor</a:t>
            </a:r>
            <a:r>
              <a:rPr dirty="0" sz="1400" spc="-5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lvl="1" marL="926465" indent="-229235">
              <a:lnSpc>
                <a:spcPts val="1430"/>
              </a:lnSpc>
              <a:spcBef>
                <a:spcPts val="4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You 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check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sure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selected </a:t>
            </a: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accessing</a:t>
            </a:r>
            <a:endParaRPr sz="1200">
              <a:latin typeface="Times New Roman"/>
              <a:cs typeface="Times New Roman"/>
            </a:endParaRPr>
          </a:p>
          <a:p>
            <a:pPr algn="ctr" marR="14604">
              <a:lnSpc>
                <a:spcPts val="1430"/>
              </a:lnSpc>
            </a:pPr>
            <a:r>
              <a:rPr dirty="0" sz="1000" spc="-5">
                <a:latin typeface="Courier New"/>
                <a:cs typeface="Courier New"/>
              </a:rPr>
              <a:t>self.hospital_table.focus()</a:t>
            </a:r>
            <a:r>
              <a:rPr dirty="0" sz="1000" spc="-290">
                <a:latin typeface="Courier New"/>
                <a:cs typeface="Courier New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avoid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unexpected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Solution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Approach: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7622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well-structured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Hospital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Tkinter,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may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smoother: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Typo</a:t>
            </a:r>
            <a:r>
              <a:rPr dirty="0" sz="1200" spc="-5" b="1">
                <a:latin typeface="Times New Roman"/>
                <a:cs typeface="Times New Roman"/>
              </a:rPr>
              <a:t> Correction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 Label</a:t>
            </a:r>
            <a:r>
              <a:rPr dirty="0" sz="1200" b="1">
                <a:latin typeface="Times New Roman"/>
                <a:cs typeface="Times New Roman"/>
              </a:rPr>
              <a:t> and</a:t>
            </a:r>
            <a:r>
              <a:rPr dirty="0" sz="1200" spc="-5" b="1">
                <a:latin typeface="Times New Roman"/>
                <a:cs typeface="Times New Roman"/>
              </a:rPr>
              <a:t> Button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Names: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Change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`iPrectioption`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`iPrescription`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clarity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consistency.</a:t>
            </a:r>
            <a:endParaRPr sz="1200">
              <a:latin typeface="Times New Roman"/>
              <a:cs typeface="Times New Roman"/>
            </a:endParaRPr>
          </a:p>
          <a:p>
            <a:pPr lvl="1" marL="926465" marR="737870" indent="-228600">
              <a:lnSpc>
                <a:spcPts val="1380"/>
              </a:lnSpc>
              <a:spcBef>
                <a:spcPts val="12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Fix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`lblDrivingMachine`'s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`"Further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Information:"`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`"Driving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Machine:"`.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Duplicate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Label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Removal: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3746" y="886714"/>
            <a:ext cx="5071110" cy="5575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240665" marR="5080" indent="-228600">
              <a:lnSpc>
                <a:spcPct val="95400"/>
              </a:lnSpc>
              <a:spcBef>
                <a:spcPts val="1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`Further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 twice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`DataframeLeft`.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Replace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duplicate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`Driving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Machine`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 organization.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1796542"/>
            <a:ext cx="4081779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Scrollbar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Configuration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 </a:t>
            </a:r>
            <a:r>
              <a:rPr dirty="0" sz="1200" spc="-5" b="1">
                <a:latin typeface="Times New Roman"/>
                <a:cs typeface="Times New Roman"/>
              </a:rPr>
              <a:t>Treeview:</a:t>
            </a:r>
            <a:endParaRPr sz="1200">
              <a:latin typeface="Times New Roman"/>
              <a:cs typeface="Times New Roman"/>
            </a:endParaRPr>
          </a:p>
          <a:p>
            <a:pPr algn="r" lvl="1" marL="227965" marR="42545" indent="-227965">
              <a:lnSpc>
                <a:spcPts val="1405"/>
              </a:lnSpc>
              <a:spcBef>
                <a:spcPts val="10"/>
              </a:spcBef>
              <a:buFont typeface="Symbol"/>
              <a:buChar char=""/>
              <a:tabLst>
                <a:tab pos="227965" algn="l"/>
                <a:tab pos="228600" algn="l"/>
              </a:tabLst>
            </a:pPr>
            <a:r>
              <a:rPr dirty="0" sz="1200" spc="-5">
                <a:latin typeface="Times New Roman"/>
                <a:cs typeface="Times New Roman"/>
              </a:rPr>
              <a:t>`scroll_x.config(command=self.hospital_table.xview)`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`scroll_y.config(command=self.hospital_table.yview)`.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7726" y="2154682"/>
            <a:ext cx="63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996" y="3067939"/>
            <a:ext cx="5775325" cy="7274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Error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 `get_cursor`:</a:t>
            </a:r>
            <a:endParaRPr sz="1200">
              <a:latin typeface="Times New Roman"/>
              <a:cs typeface="Times New Roman"/>
            </a:endParaRPr>
          </a:p>
          <a:p>
            <a:pPr lvl="1" marL="926465" marR="21590" indent="-228600">
              <a:lnSpc>
                <a:spcPts val="1570"/>
              </a:lnSpc>
              <a:spcBef>
                <a:spcPts val="145"/>
              </a:spcBef>
              <a:buSzPct val="116666"/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before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attempting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</a:t>
            </a:r>
            <a:r>
              <a:rPr dirty="0" sz="1200" spc="-5">
                <a:latin typeface="Times New Roman"/>
                <a:cs typeface="Times New Roman"/>
              </a:rPr>
              <a:t> values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Treeview </a:t>
            </a:r>
            <a:r>
              <a:rPr dirty="0" sz="1200">
                <a:latin typeface="Times New Roman"/>
                <a:cs typeface="Times New Roman"/>
              </a:rPr>
              <a:t>is empty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selection</a:t>
            </a:r>
            <a:r>
              <a:rPr dirty="0" sz="1200">
                <a:latin typeface="Times New Roman"/>
                <a:cs typeface="Times New Roman"/>
              </a:rPr>
              <a:t> isn’t made</a:t>
            </a:r>
            <a:r>
              <a:rPr dirty="0" sz="140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21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Close Database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Connections: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ts val="1405"/>
              </a:lnSpc>
              <a:spcBef>
                <a:spcPts val="1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memory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leaks,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`finally`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block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`conn`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`iprescriptionData`,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`update_data`,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`idelete`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raised.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Data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Preparation: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98425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Code </a:t>
            </a: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Hospital Management System interface </a:t>
            </a:r>
            <a:r>
              <a:rPr dirty="0" sz="1200">
                <a:latin typeface="Times New Roman"/>
                <a:cs typeface="Times New Roman"/>
              </a:rPr>
              <a:t>looks quite comprehensive. </a:t>
            </a:r>
            <a:r>
              <a:rPr dirty="0" sz="1200" spc="-5">
                <a:latin typeface="Times New Roman"/>
                <a:cs typeface="Times New Roman"/>
              </a:rPr>
              <a:t>However,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 adjustments and enhancements </a:t>
            </a:r>
            <a:r>
              <a:rPr dirty="0" sz="1200">
                <a:latin typeface="Times New Roman"/>
                <a:cs typeface="Times New Roman"/>
              </a:rPr>
              <a:t>can be made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improve its functionality and readability.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Here’s an</a:t>
            </a:r>
            <a:r>
              <a:rPr dirty="0" sz="1200">
                <a:latin typeface="Times New Roman"/>
                <a:cs typeface="Times New Roman"/>
              </a:rPr>
              <a:t> outline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modifications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points of attention for</a:t>
            </a:r>
            <a:r>
              <a:rPr dirty="0" sz="1200" spc="-5">
                <a:latin typeface="Times New Roman"/>
                <a:cs typeface="Times New Roman"/>
              </a:rPr>
              <a:t> completion: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SQL Database Schema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Matching:</a:t>
            </a:r>
            <a:endParaRPr sz="1200">
              <a:latin typeface="Times New Roman"/>
              <a:cs typeface="Times New Roman"/>
            </a:endParaRPr>
          </a:p>
          <a:p>
            <a:pPr lvl="1" marL="926465" marR="5080" indent="-228600">
              <a:lnSpc>
                <a:spcPts val="1380"/>
              </a:lnSpc>
              <a:spcBef>
                <a:spcPts val="1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that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`hospital1`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matches the columns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</a:t>
            </a:r>
            <a:r>
              <a:rPr dirty="0" sz="1200">
                <a:latin typeface="Times New Roman"/>
                <a:cs typeface="Times New Roman"/>
              </a:rPr>
              <a:t> 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Specifically,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should have</a:t>
            </a:r>
            <a:r>
              <a:rPr dirty="0" sz="1200" spc="-5">
                <a:latin typeface="Times New Roman"/>
                <a:cs typeface="Times New Roman"/>
              </a:rPr>
              <a:t> columns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corresponding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`Name_of_tablets`,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`ref`,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`Dose`,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`Numbersoftablets`,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Error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Handling:</a:t>
            </a:r>
            <a:endParaRPr sz="1200">
              <a:latin typeface="Times New Roman"/>
              <a:cs typeface="Times New Roman"/>
            </a:endParaRPr>
          </a:p>
          <a:p>
            <a:pPr lvl="1" marL="926465" marR="40005" indent="-228600">
              <a:lnSpc>
                <a:spcPct val="95400"/>
              </a:lnSpc>
              <a:spcBef>
                <a:spcPts val="8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cursor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wrapping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`try-except`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blocks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ideal,</a:t>
            </a:r>
            <a:r>
              <a:rPr dirty="0" sz="1200">
                <a:latin typeface="Times New Roman"/>
                <a:cs typeface="Times New Roman"/>
              </a:rPr>
              <a:t> which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partially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implemented.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catch</a:t>
            </a:r>
            <a:r>
              <a:rPr dirty="0" sz="1200">
                <a:latin typeface="Times New Roman"/>
                <a:cs typeface="Times New Roman"/>
              </a:rPr>
              <a:t> any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exceptions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diagnose issues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5">
                <a:latin typeface="Times New Roman"/>
                <a:cs typeface="Times New Roman"/>
              </a:rPr>
              <a:t> connection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Method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Name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Corrections:</a:t>
            </a:r>
            <a:endParaRPr sz="1200">
              <a:latin typeface="Times New Roman"/>
              <a:cs typeface="Times New Roman"/>
            </a:endParaRPr>
          </a:p>
          <a:p>
            <a:pPr lvl="1" marL="926465" marR="107314" indent="-228600">
              <a:lnSpc>
                <a:spcPts val="1370"/>
              </a:lnSpc>
              <a:spcBef>
                <a:spcPts val="11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`iPrectioption`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renamed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`generate_prescription`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 meaningful</a:t>
            </a:r>
            <a:r>
              <a:rPr dirty="0" sz="1200">
                <a:latin typeface="Times New Roman"/>
                <a:cs typeface="Times New Roman"/>
              </a:rPr>
              <a:t> name.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5">
                <a:latin typeface="Times New Roman"/>
                <a:cs typeface="Times New Roman"/>
              </a:rPr>
              <a:t> Similarly,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`idelete` could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`delete_record`.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Scrollbar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Linking:</a:t>
            </a:r>
            <a:endParaRPr sz="1200">
              <a:latin typeface="Times New Roman"/>
              <a:cs typeface="Times New Roman"/>
            </a:endParaRPr>
          </a:p>
          <a:p>
            <a:pPr lvl="1" marL="926465" marR="470534" indent="-228600">
              <a:lnSpc>
                <a:spcPts val="1370"/>
              </a:lnSpc>
              <a:spcBef>
                <a:spcPts val="114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scrollbars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linked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`hospital_table`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widget.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"/>
            </a:pPr>
            <a:endParaRPr sz="10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Database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Field Consistency: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86714"/>
            <a:ext cx="5864860" cy="860488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26465" marR="5080" indent="-228600">
              <a:lnSpc>
                <a:spcPts val="1370"/>
              </a:lnSpc>
              <a:spcBef>
                <a:spcPts val="20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Confirm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names 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SQL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queries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exactly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 MySQL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(e.g.,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`Refrence_No`,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`Name_of_tablets`).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Side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Effects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Further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Information: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ts val="1410"/>
              </a:lnSpc>
              <a:spcBef>
                <a:spcPts val="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haven’t</a:t>
            </a:r>
            <a:r>
              <a:rPr dirty="0" sz="1200" spc="5">
                <a:latin typeface="Times New Roman"/>
                <a:cs typeface="Times New Roman"/>
              </a:rPr>
              <a:t> fully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`SideEffect`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`FurtherInformation`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`iprescriptionData`.</a:t>
            </a:r>
            <a:r>
              <a:rPr dirty="0" sz="1200">
                <a:latin typeface="Times New Roman"/>
                <a:cs typeface="Times New Roman"/>
              </a:rPr>
              <a:t> 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`fetch_data`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`update_data` methods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Additional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Functions:</a:t>
            </a:r>
            <a:endParaRPr sz="1200">
              <a:latin typeface="Times New Roman"/>
              <a:cs typeface="Times New Roman"/>
            </a:endParaRPr>
          </a:p>
          <a:p>
            <a:pPr lvl="1" marL="926465" marR="26670" indent="-228600">
              <a:lnSpc>
                <a:spcPts val="1370"/>
              </a:lnSpc>
              <a:spcBef>
                <a:spcPts val="12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`search_data`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patient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input </a:t>
            </a:r>
            <a:r>
              <a:rPr dirty="0" sz="1200" spc="-5">
                <a:latin typeface="Times New Roman"/>
                <a:cs typeface="Times New Roman"/>
              </a:rPr>
              <a:t>criteria,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`Patient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ID`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`Reference Number`.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Times New Roman"/>
                <a:cs typeface="Times New Roman"/>
              </a:rPr>
              <a:t>Result: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Label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Duplication in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`DataframeLeft`:</a:t>
            </a:r>
            <a:endParaRPr sz="1200">
              <a:latin typeface="Times New Roman"/>
              <a:cs typeface="Times New Roman"/>
            </a:endParaRPr>
          </a:p>
          <a:p>
            <a:pPr lvl="1" marL="926465" marR="8890" indent="-228600">
              <a:lnSpc>
                <a:spcPct val="95400"/>
              </a:lnSpc>
              <a:spcBef>
                <a:spcPts val="8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labels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"Further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Information" 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"DrivingUsingMachine"</a:t>
            </a:r>
            <a:r>
              <a:rPr dirty="0" sz="1200">
                <a:latin typeface="Times New Roman"/>
                <a:cs typeface="Times New Roman"/>
              </a:rPr>
              <a:t> are both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(`row=0,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column=2`),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overlap.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>
                <a:latin typeface="Times New Roman"/>
                <a:cs typeface="Times New Roman"/>
              </a:rPr>
              <a:t> labels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entries</a:t>
            </a:r>
            <a:r>
              <a:rPr dirty="0" sz="1200">
                <a:latin typeface="Times New Roman"/>
                <a:cs typeface="Times New Roman"/>
              </a:rPr>
              <a:t> to another </a:t>
            </a:r>
            <a:r>
              <a:rPr dirty="0" sz="1200" spc="-5">
                <a:latin typeface="Times New Roman"/>
                <a:cs typeface="Times New Roman"/>
              </a:rPr>
              <a:t>row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column.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Scrollbar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Configuration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TreeView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(`hospital_table`):</a:t>
            </a:r>
            <a:endParaRPr sz="1200">
              <a:latin typeface="Times New Roman"/>
              <a:cs typeface="Times New Roman"/>
            </a:endParaRPr>
          </a:p>
          <a:p>
            <a:pPr lvl="1" marL="926465" indent="-229235">
              <a:lnSpc>
                <a:spcPts val="1405"/>
              </a:lnSpc>
              <a:spcBef>
                <a:spcPts val="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scrollbars,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`scroll_x=ttk.Scrollbar(command=self.hospital_table.xview)`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`scroll_x.config(command=self.hospital_table.xview)`.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`scroll_y`.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Error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Database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Connection:</a:t>
            </a:r>
            <a:endParaRPr sz="1200">
              <a:latin typeface="Times New Roman"/>
              <a:cs typeface="Times New Roman"/>
            </a:endParaRPr>
          </a:p>
          <a:p>
            <a:pPr lvl="1" marL="926465" marR="59690" indent="-228600">
              <a:lnSpc>
                <a:spcPct val="95900"/>
              </a:lnSpc>
              <a:spcBef>
                <a:spcPts val="7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Wrap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(`conn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mysql.connector.connect(...)`) </a:t>
            </a:r>
            <a:r>
              <a:rPr dirty="0" sz="1200">
                <a:latin typeface="Times New Roman"/>
                <a:cs typeface="Times New Roman"/>
              </a:rPr>
              <a:t> in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`try-except`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 the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crashing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message.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Closing Database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Connections:</a:t>
            </a:r>
            <a:endParaRPr sz="1200">
              <a:latin typeface="Times New Roman"/>
              <a:cs typeface="Times New Roman"/>
            </a:endParaRPr>
          </a:p>
          <a:p>
            <a:pPr lvl="1" marL="926465" marR="14604" indent="-228600">
              <a:lnSpc>
                <a:spcPct val="95400"/>
              </a:lnSpc>
              <a:spcBef>
                <a:spcPts val="7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`conn.close()`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especially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`fetch_data()`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`idelete()`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potential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 over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Event Binding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Buttons:</a:t>
            </a:r>
            <a:endParaRPr sz="1200">
              <a:latin typeface="Times New Roman"/>
              <a:cs typeface="Times New Roman"/>
            </a:endParaRPr>
          </a:p>
          <a:p>
            <a:pPr lvl="1" marL="926465" marR="140970" indent="-228600">
              <a:lnSpc>
                <a:spcPts val="1370"/>
              </a:lnSpc>
              <a:spcBef>
                <a:spcPts val="12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Make 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`self.iPrectioption`,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`self.clear_fields`,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`self.iExit`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invoked 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button commands.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408" y="9662160"/>
            <a:ext cx="5893435" cy="723900"/>
          </a:xfrm>
          <a:prstGeom prst="rect">
            <a:avLst/>
          </a:prstGeom>
          <a:solidFill>
            <a:srgbClr val="00002C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55"/>
              </a:lnSpc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from</a:t>
            </a:r>
            <a:r>
              <a:rPr dirty="0" sz="1200" spc="-2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tkinter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2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  <a:p>
            <a:pPr marL="17780" marR="4490085">
              <a:lnSpc>
                <a:spcPts val="1430"/>
              </a:lnSpc>
              <a:spcBef>
                <a:spcPts val="45"/>
              </a:spcBef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from</a:t>
            </a:r>
            <a:r>
              <a:rPr dirty="0" sz="1200" spc="-3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tkinter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3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ttk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1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endParaRPr sz="1200">
              <a:latin typeface="Times New Roman"/>
              <a:cs typeface="Times New Roman"/>
            </a:endParaRPr>
          </a:p>
          <a:p>
            <a:pPr marL="17780">
              <a:lnSpc>
                <a:spcPts val="1380"/>
              </a:lnSpc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4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592310"/>
          </a:xfrm>
          <a:custGeom>
            <a:avLst/>
            <a:gdLst/>
            <a:ahLst/>
            <a:cxnLst/>
            <a:rect l="l" t="t" r="r" b="b"/>
            <a:pathLst>
              <a:path w="5893434" h="9592310">
                <a:moveTo>
                  <a:pt x="5893054" y="7964475"/>
                </a:moveTo>
                <a:lnTo>
                  <a:pt x="0" y="7964475"/>
                </a:lnTo>
                <a:lnTo>
                  <a:pt x="0" y="8144307"/>
                </a:lnTo>
                <a:lnTo>
                  <a:pt x="0" y="8325650"/>
                </a:lnTo>
                <a:lnTo>
                  <a:pt x="0" y="9592094"/>
                </a:lnTo>
                <a:lnTo>
                  <a:pt x="5893054" y="9592094"/>
                </a:lnTo>
                <a:lnTo>
                  <a:pt x="5893054" y="8144307"/>
                </a:lnTo>
                <a:lnTo>
                  <a:pt x="5893054" y="7964475"/>
                </a:lnTo>
                <a:close/>
              </a:path>
              <a:path w="5893434" h="9592310">
                <a:moveTo>
                  <a:pt x="5893054" y="6335065"/>
                </a:moveTo>
                <a:lnTo>
                  <a:pt x="0" y="6335065"/>
                </a:lnTo>
                <a:lnTo>
                  <a:pt x="0" y="6516408"/>
                </a:lnTo>
                <a:lnTo>
                  <a:pt x="0" y="6696240"/>
                </a:lnTo>
                <a:lnTo>
                  <a:pt x="0" y="7964462"/>
                </a:lnTo>
                <a:lnTo>
                  <a:pt x="5893054" y="7964462"/>
                </a:lnTo>
                <a:lnTo>
                  <a:pt x="5893054" y="6516408"/>
                </a:lnTo>
                <a:lnTo>
                  <a:pt x="5893054" y="6335065"/>
                </a:lnTo>
                <a:close/>
              </a:path>
              <a:path w="5893434" h="9592310">
                <a:moveTo>
                  <a:pt x="5893054" y="5972353"/>
                </a:moveTo>
                <a:lnTo>
                  <a:pt x="0" y="5972353"/>
                </a:lnTo>
                <a:lnTo>
                  <a:pt x="0" y="6153696"/>
                </a:lnTo>
                <a:lnTo>
                  <a:pt x="0" y="6335052"/>
                </a:lnTo>
                <a:lnTo>
                  <a:pt x="5893054" y="6335052"/>
                </a:lnTo>
                <a:lnTo>
                  <a:pt x="5893054" y="6153696"/>
                </a:lnTo>
                <a:lnTo>
                  <a:pt x="5893054" y="5972353"/>
                </a:lnTo>
                <a:close/>
              </a:path>
              <a:path w="5893434" h="9592310">
                <a:moveTo>
                  <a:pt x="5893054" y="5792203"/>
                </a:moveTo>
                <a:lnTo>
                  <a:pt x="0" y="5792203"/>
                </a:lnTo>
                <a:lnTo>
                  <a:pt x="0" y="5972340"/>
                </a:lnTo>
                <a:lnTo>
                  <a:pt x="5893054" y="5972340"/>
                </a:lnTo>
                <a:lnTo>
                  <a:pt x="5893054" y="5792203"/>
                </a:lnTo>
                <a:close/>
              </a:path>
              <a:path w="5893434" h="9592310">
                <a:moveTo>
                  <a:pt x="5893054" y="5429428"/>
                </a:moveTo>
                <a:lnTo>
                  <a:pt x="0" y="5429428"/>
                </a:lnTo>
                <a:lnTo>
                  <a:pt x="0" y="5610771"/>
                </a:lnTo>
                <a:lnTo>
                  <a:pt x="0" y="5792127"/>
                </a:lnTo>
                <a:lnTo>
                  <a:pt x="5893054" y="5792127"/>
                </a:lnTo>
                <a:lnTo>
                  <a:pt x="5893054" y="5610771"/>
                </a:lnTo>
                <a:lnTo>
                  <a:pt x="5893054" y="5429428"/>
                </a:lnTo>
                <a:close/>
              </a:path>
              <a:path w="5893434" h="9592310">
                <a:moveTo>
                  <a:pt x="5893054" y="4705528"/>
                </a:moveTo>
                <a:lnTo>
                  <a:pt x="0" y="4705528"/>
                </a:lnTo>
                <a:lnTo>
                  <a:pt x="0" y="4886871"/>
                </a:lnTo>
                <a:lnTo>
                  <a:pt x="0" y="5068227"/>
                </a:lnTo>
                <a:lnTo>
                  <a:pt x="0" y="5248059"/>
                </a:lnTo>
                <a:lnTo>
                  <a:pt x="0" y="5429415"/>
                </a:lnTo>
                <a:lnTo>
                  <a:pt x="5893054" y="5429415"/>
                </a:lnTo>
                <a:lnTo>
                  <a:pt x="5893054" y="5248059"/>
                </a:lnTo>
                <a:lnTo>
                  <a:pt x="5893054" y="5068227"/>
                </a:lnTo>
                <a:lnTo>
                  <a:pt x="5893054" y="4886871"/>
                </a:lnTo>
                <a:lnTo>
                  <a:pt x="5893054" y="4705528"/>
                </a:lnTo>
                <a:close/>
              </a:path>
              <a:path w="5893434" h="9592310">
                <a:moveTo>
                  <a:pt x="5893054" y="3981627"/>
                </a:moveTo>
                <a:lnTo>
                  <a:pt x="0" y="3981627"/>
                </a:lnTo>
                <a:lnTo>
                  <a:pt x="0" y="4162971"/>
                </a:lnTo>
                <a:lnTo>
                  <a:pt x="0" y="4344327"/>
                </a:lnTo>
                <a:lnTo>
                  <a:pt x="0" y="4524159"/>
                </a:lnTo>
                <a:lnTo>
                  <a:pt x="0" y="4705515"/>
                </a:lnTo>
                <a:lnTo>
                  <a:pt x="5893054" y="4705515"/>
                </a:lnTo>
                <a:lnTo>
                  <a:pt x="5893054" y="4524159"/>
                </a:lnTo>
                <a:lnTo>
                  <a:pt x="5893054" y="4344327"/>
                </a:lnTo>
                <a:lnTo>
                  <a:pt x="5893054" y="4162971"/>
                </a:lnTo>
                <a:lnTo>
                  <a:pt x="5893054" y="3981627"/>
                </a:lnTo>
                <a:close/>
              </a:path>
              <a:path w="5893434" h="9592310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981615"/>
                </a:lnTo>
                <a:lnTo>
                  <a:pt x="5893054" y="398161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592310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592310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592310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59231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525770" cy="962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3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datetime</a:t>
            </a:r>
            <a:endParaRPr sz="1200">
              <a:latin typeface="Times New Roman"/>
              <a:cs typeface="Times New Roman"/>
            </a:endParaRPr>
          </a:p>
          <a:p>
            <a:pPr marL="12700" marR="3546475">
              <a:lnSpc>
                <a:spcPts val="1430"/>
              </a:lnSpc>
              <a:spcBef>
                <a:spcPts val="40"/>
              </a:spcBef>
            </a:pP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from</a:t>
            </a:r>
            <a:r>
              <a:rPr dirty="0" sz="1200" spc="-20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tkinter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1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messagebox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A"/>
                </a:solidFill>
                <a:latin typeface="Times New Roman"/>
                <a:cs typeface="Times New Roman"/>
              </a:rPr>
              <a:t>import</a:t>
            </a:r>
            <a:r>
              <a:rPr dirty="0" sz="1200" spc="-5">
                <a:solidFill>
                  <a:srgbClr val="FF006A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mysql.connector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class</a:t>
            </a:r>
            <a:r>
              <a:rPr dirty="0" sz="1200" spc="-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CA6B"/>
                </a:solidFill>
                <a:latin typeface="Times New Roman"/>
                <a:cs typeface="Times New Roman"/>
              </a:rPr>
              <a:t>Hospital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ts val="1420"/>
              </a:lnSpc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def</a:t>
            </a:r>
            <a:r>
              <a:rPr dirty="0" u="sng" sz="1200" spc="450">
                <a:solidFill>
                  <a:srgbClr val="FF0061"/>
                </a:solidFill>
                <a:uFill>
                  <a:solidFill>
                    <a:srgbClr val="00FEF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450">
                <a:solidFill>
                  <a:srgbClr val="FF0061"/>
                </a:solidFill>
                <a:uFill>
                  <a:solidFill>
                    <a:srgbClr val="00FEF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FFFF"/>
                </a:solidFill>
                <a:latin typeface="Times New Roman"/>
                <a:cs typeface="Times New Roman"/>
              </a:rPr>
              <a:t>init</a:t>
            </a:r>
            <a:r>
              <a:rPr dirty="0" u="sng" sz="1200" spc="555">
                <a:solidFill>
                  <a:srgbClr val="00FFFF"/>
                </a:solidFill>
                <a:uFill>
                  <a:solidFill>
                    <a:srgbClr val="00FEF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root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):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.root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2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root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.root.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title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Management</a:t>
            </a:r>
            <a:r>
              <a:rPr dirty="0" sz="1200" spc="2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System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.root.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geometry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1540x800+0+0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 marR="2764155">
              <a:lnSpc>
                <a:spcPct val="99000"/>
              </a:lnSpc>
            </a:pP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.Name_of_tablets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.ref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.Numbersoftablets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.Lot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.issuedate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.expdate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.dailydose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.SideEffect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.BloodPressure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.FurtherInformation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.StorageAdvice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.DrivingUsingMachine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.HowToUseMedication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.PatientId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.nhsNumber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.patientname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.DateOfBirth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.patientaddress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StringVar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304800">
              <a:lnSpc>
                <a:spcPts val="1430"/>
              </a:lnSpc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lbltitle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HOSPITAL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MANAGEMENT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SYSTEM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bg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white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50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lbltitle.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pack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side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TOP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fill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10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=========data</a:t>
            </a:r>
            <a:r>
              <a:rPr dirty="0" sz="1200" spc="-1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frame===========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 marR="18034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1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place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1530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400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346200" marR="643890" indent="-1029335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Patient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Information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DataframeLeft.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place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980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346200" marR="558800" indent="-1029335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DataframeRight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1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Prescription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DataframeRight.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place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990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7D34"/>
                </a:solidFill>
                <a:latin typeface="Times New Roman"/>
                <a:cs typeface="Times New Roman"/>
              </a:rPr>
              <a:t>y</a:t>
            </a:r>
            <a:r>
              <a:rPr dirty="0" sz="1200" spc="-1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10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460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10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========buttons</a:t>
            </a:r>
            <a:r>
              <a:rPr dirty="0" sz="1200" spc="-1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frame=========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17500" marR="1753235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Buttonframe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Buttonframe.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place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530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1530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10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===========details</a:t>
            </a:r>
            <a:r>
              <a:rPr dirty="0" sz="1200" spc="-20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frame=========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565005"/>
          </a:xfrm>
          <a:custGeom>
            <a:avLst/>
            <a:gdLst/>
            <a:ahLst/>
            <a:cxnLst/>
            <a:rect l="l" t="t" r="r" b="b"/>
            <a:pathLst>
              <a:path w="5893434" h="9565005">
                <a:moveTo>
                  <a:pt x="5893054" y="6487465"/>
                </a:moveTo>
                <a:lnTo>
                  <a:pt x="0" y="6487465"/>
                </a:lnTo>
                <a:lnTo>
                  <a:pt x="0" y="6668808"/>
                </a:lnTo>
                <a:lnTo>
                  <a:pt x="0" y="6848640"/>
                </a:lnTo>
                <a:lnTo>
                  <a:pt x="0" y="9564662"/>
                </a:lnTo>
                <a:lnTo>
                  <a:pt x="5893054" y="9564662"/>
                </a:lnTo>
                <a:lnTo>
                  <a:pt x="5893054" y="6668808"/>
                </a:lnTo>
                <a:lnTo>
                  <a:pt x="5893054" y="6487465"/>
                </a:lnTo>
                <a:close/>
              </a:path>
              <a:path w="5893434" h="9565005">
                <a:moveTo>
                  <a:pt x="5893054" y="6124753"/>
                </a:moveTo>
                <a:lnTo>
                  <a:pt x="0" y="6124753"/>
                </a:lnTo>
                <a:lnTo>
                  <a:pt x="0" y="6306096"/>
                </a:lnTo>
                <a:lnTo>
                  <a:pt x="0" y="6487452"/>
                </a:lnTo>
                <a:lnTo>
                  <a:pt x="5893054" y="6487452"/>
                </a:lnTo>
                <a:lnTo>
                  <a:pt x="5893054" y="6306096"/>
                </a:lnTo>
                <a:lnTo>
                  <a:pt x="5893054" y="6124753"/>
                </a:lnTo>
                <a:close/>
              </a:path>
              <a:path w="5893434" h="9565005">
                <a:moveTo>
                  <a:pt x="5893054" y="5763260"/>
                </a:moveTo>
                <a:lnTo>
                  <a:pt x="0" y="5763260"/>
                </a:lnTo>
                <a:lnTo>
                  <a:pt x="0" y="5944908"/>
                </a:lnTo>
                <a:lnTo>
                  <a:pt x="0" y="6124740"/>
                </a:lnTo>
                <a:lnTo>
                  <a:pt x="5893054" y="6124740"/>
                </a:lnTo>
                <a:lnTo>
                  <a:pt x="5893054" y="5944908"/>
                </a:lnTo>
                <a:lnTo>
                  <a:pt x="5893054" y="5763260"/>
                </a:lnTo>
                <a:close/>
              </a:path>
              <a:path w="5893434" h="9565005">
                <a:moveTo>
                  <a:pt x="5893054" y="5581828"/>
                </a:moveTo>
                <a:lnTo>
                  <a:pt x="0" y="5581828"/>
                </a:lnTo>
                <a:lnTo>
                  <a:pt x="0" y="5763171"/>
                </a:lnTo>
                <a:lnTo>
                  <a:pt x="5893054" y="5763171"/>
                </a:lnTo>
                <a:lnTo>
                  <a:pt x="5893054" y="5581828"/>
                </a:lnTo>
                <a:close/>
              </a:path>
              <a:path w="5893434" h="9565005">
                <a:moveTo>
                  <a:pt x="5893054" y="4857928"/>
                </a:moveTo>
                <a:lnTo>
                  <a:pt x="0" y="4857928"/>
                </a:lnTo>
                <a:lnTo>
                  <a:pt x="0" y="5039271"/>
                </a:lnTo>
                <a:lnTo>
                  <a:pt x="0" y="5220627"/>
                </a:lnTo>
                <a:lnTo>
                  <a:pt x="0" y="5400459"/>
                </a:lnTo>
                <a:lnTo>
                  <a:pt x="0" y="5581815"/>
                </a:lnTo>
                <a:lnTo>
                  <a:pt x="5893054" y="5581815"/>
                </a:lnTo>
                <a:lnTo>
                  <a:pt x="5893054" y="5400459"/>
                </a:lnTo>
                <a:lnTo>
                  <a:pt x="5893054" y="5220627"/>
                </a:lnTo>
                <a:lnTo>
                  <a:pt x="5893054" y="5039271"/>
                </a:lnTo>
                <a:lnTo>
                  <a:pt x="5893054" y="4857928"/>
                </a:lnTo>
                <a:close/>
              </a:path>
              <a:path w="5893434" h="9565005">
                <a:moveTo>
                  <a:pt x="5893054" y="4134027"/>
                </a:moveTo>
                <a:lnTo>
                  <a:pt x="0" y="4134027"/>
                </a:lnTo>
                <a:lnTo>
                  <a:pt x="0" y="4315371"/>
                </a:lnTo>
                <a:lnTo>
                  <a:pt x="0" y="4496727"/>
                </a:lnTo>
                <a:lnTo>
                  <a:pt x="0" y="4676559"/>
                </a:lnTo>
                <a:lnTo>
                  <a:pt x="0" y="4857915"/>
                </a:lnTo>
                <a:lnTo>
                  <a:pt x="5893054" y="4857915"/>
                </a:lnTo>
                <a:lnTo>
                  <a:pt x="5893054" y="4676559"/>
                </a:lnTo>
                <a:lnTo>
                  <a:pt x="5893054" y="4496727"/>
                </a:lnTo>
                <a:lnTo>
                  <a:pt x="5893054" y="4315371"/>
                </a:lnTo>
                <a:lnTo>
                  <a:pt x="5893054" y="4134027"/>
                </a:lnTo>
                <a:close/>
              </a:path>
              <a:path w="5893434" h="9565005">
                <a:moveTo>
                  <a:pt x="5893054" y="3409873"/>
                </a:moveTo>
                <a:lnTo>
                  <a:pt x="0" y="3409873"/>
                </a:lnTo>
                <a:lnTo>
                  <a:pt x="0" y="3591217"/>
                </a:lnTo>
                <a:lnTo>
                  <a:pt x="0" y="3772522"/>
                </a:lnTo>
                <a:lnTo>
                  <a:pt x="0" y="3952659"/>
                </a:lnTo>
                <a:lnTo>
                  <a:pt x="0" y="4134015"/>
                </a:lnTo>
                <a:lnTo>
                  <a:pt x="5893054" y="4134015"/>
                </a:lnTo>
                <a:lnTo>
                  <a:pt x="5893054" y="3952659"/>
                </a:lnTo>
                <a:lnTo>
                  <a:pt x="5893054" y="3772573"/>
                </a:lnTo>
                <a:lnTo>
                  <a:pt x="5893054" y="3591217"/>
                </a:lnTo>
                <a:lnTo>
                  <a:pt x="5893054" y="3409873"/>
                </a:lnTo>
                <a:close/>
              </a:path>
              <a:path w="5893434" h="9565005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409861"/>
                </a:lnTo>
                <a:lnTo>
                  <a:pt x="5893054" y="3409861"/>
                </a:lnTo>
                <a:lnTo>
                  <a:pt x="5893054" y="307610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565005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565005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565005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565005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1060450"/>
            <a:ext cx="5877560" cy="941197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17500" marR="204597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detailsframe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Frame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root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bd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relief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RIDGE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detailsframe.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place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600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1530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height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190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-1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==========DataframeLeft=============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48945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lblNameTablet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Names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of</a:t>
            </a:r>
            <a:r>
              <a:rPr dirty="0" sz="1200" spc="1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1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lblNameTablet.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#</a:t>
            </a:r>
            <a:r>
              <a:rPr dirty="0" sz="1200" spc="1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Correct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usage of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ttk.Combobox 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and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correction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838383"/>
                </a:solidFill>
                <a:latin typeface="Times New Roman"/>
                <a:cs typeface="Times New Roman"/>
              </a:rPr>
              <a:t>of</a:t>
            </a:r>
            <a:r>
              <a:rPr dirty="0" sz="1200" spc="5" i="1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838383"/>
                </a:solidFill>
                <a:latin typeface="Times New Roman"/>
                <a:cs typeface="Times New Roman"/>
              </a:rPr>
              <a:t>"column"</a:t>
            </a:r>
            <a:endParaRPr sz="1200">
              <a:latin typeface="Times New Roman"/>
              <a:cs typeface="Times New Roman"/>
            </a:endParaRPr>
          </a:p>
          <a:p>
            <a:pPr marL="12700" marR="377190" indent="304800">
              <a:lnSpc>
                <a:spcPts val="1430"/>
              </a:lnSpc>
              <a:spcBef>
                <a:spcPts val="5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comNameTablet</a:t>
            </a:r>
            <a:r>
              <a:rPr dirty="0" sz="1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85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ttk.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Combobox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Name_of_tablets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roman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",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comNameTablet["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values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"]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20">
                <a:solidFill>
                  <a:srgbClr val="FF0061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Nice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Corona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Vaccine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Acetaminophen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Adderall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endParaRPr sz="1200">
              <a:latin typeface="Times New Roman"/>
              <a:cs typeface="Times New Roman"/>
            </a:endParaRPr>
          </a:p>
          <a:p>
            <a:pPr marL="317500" marR="3094355" indent="-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Amlodipine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Ativan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comNameTablet.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current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comNameTablet.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608965" indent="304800">
              <a:lnSpc>
                <a:spcPts val="1430"/>
              </a:lnSpc>
              <a:spcBef>
                <a:spcPts val="111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lblref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7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7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Refrence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422275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txtref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ref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txtref.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93340" indent="3048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133985">
              <a:lnSpc>
                <a:spcPts val="1420"/>
              </a:lnSpc>
              <a:spcBef>
                <a:spcPts val="6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96850" indent="3048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lblNoOftablets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6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No</a:t>
            </a:r>
            <a:r>
              <a:rPr dirty="0" sz="1200" spc="6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Tablets: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lblNoOftablets.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508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txtNoOftablets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Numbersof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tablets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txtNoOftablets.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94305" indent="30480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lblLot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4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Lot: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lblLot.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338455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txtLot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Lot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txtLot.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19734" indent="3048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lblissueDate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Issue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lblissueDate.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1905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txtissueDate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issuedate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408" y="902169"/>
            <a:ext cx="5893435" cy="9478010"/>
          </a:xfrm>
          <a:custGeom>
            <a:avLst/>
            <a:gdLst/>
            <a:ahLst/>
            <a:cxnLst/>
            <a:rect l="l" t="t" r="r" b="b"/>
            <a:pathLst>
              <a:path w="5893434" h="9478010">
                <a:moveTo>
                  <a:pt x="5893054" y="6277153"/>
                </a:moveTo>
                <a:lnTo>
                  <a:pt x="0" y="6277153"/>
                </a:lnTo>
                <a:lnTo>
                  <a:pt x="0" y="6458496"/>
                </a:lnTo>
                <a:lnTo>
                  <a:pt x="0" y="6639852"/>
                </a:lnTo>
                <a:lnTo>
                  <a:pt x="0" y="9477794"/>
                </a:lnTo>
                <a:lnTo>
                  <a:pt x="5893054" y="9477794"/>
                </a:lnTo>
                <a:lnTo>
                  <a:pt x="5893054" y="6458496"/>
                </a:lnTo>
                <a:lnTo>
                  <a:pt x="5893054" y="6277153"/>
                </a:lnTo>
                <a:close/>
              </a:path>
              <a:path w="5893434" h="9478010">
                <a:moveTo>
                  <a:pt x="5893054" y="5763260"/>
                </a:moveTo>
                <a:lnTo>
                  <a:pt x="0" y="5763260"/>
                </a:lnTo>
                <a:lnTo>
                  <a:pt x="0" y="5944908"/>
                </a:lnTo>
                <a:lnTo>
                  <a:pt x="0" y="6277140"/>
                </a:lnTo>
                <a:lnTo>
                  <a:pt x="5893054" y="6277140"/>
                </a:lnTo>
                <a:lnTo>
                  <a:pt x="5893054" y="5944908"/>
                </a:lnTo>
                <a:lnTo>
                  <a:pt x="5893054" y="5763260"/>
                </a:lnTo>
                <a:close/>
              </a:path>
              <a:path w="5893434" h="9478010">
                <a:moveTo>
                  <a:pt x="5893054" y="5581828"/>
                </a:moveTo>
                <a:lnTo>
                  <a:pt x="0" y="5581828"/>
                </a:lnTo>
                <a:lnTo>
                  <a:pt x="0" y="5763171"/>
                </a:lnTo>
                <a:lnTo>
                  <a:pt x="5893054" y="5763171"/>
                </a:lnTo>
                <a:lnTo>
                  <a:pt x="5893054" y="5581828"/>
                </a:lnTo>
                <a:close/>
              </a:path>
              <a:path w="5893434" h="9478010">
                <a:moveTo>
                  <a:pt x="5893054" y="4857928"/>
                </a:moveTo>
                <a:lnTo>
                  <a:pt x="0" y="4857928"/>
                </a:lnTo>
                <a:lnTo>
                  <a:pt x="0" y="5039271"/>
                </a:lnTo>
                <a:lnTo>
                  <a:pt x="0" y="5220627"/>
                </a:lnTo>
                <a:lnTo>
                  <a:pt x="0" y="5400459"/>
                </a:lnTo>
                <a:lnTo>
                  <a:pt x="0" y="5581815"/>
                </a:lnTo>
                <a:lnTo>
                  <a:pt x="5893054" y="5581815"/>
                </a:lnTo>
                <a:lnTo>
                  <a:pt x="5893054" y="5400459"/>
                </a:lnTo>
                <a:lnTo>
                  <a:pt x="5893054" y="5220627"/>
                </a:lnTo>
                <a:lnTo>
                  <a:pt x="5893054" y="5039271"/>
                </a:lnTo>
                <a:lnTo>
                  <a:pt x="5893054" y="4857928"/>
                </a:lnTo>
                <a:close/>
              </a:path>
              <a:path w="5893434" h="9478010">
                <a:moveTo>
                  <a:pt x="5893054" y="4134027"/>
                </a:moveTo>
                <a:lnTo>
                  <a:pt x="0" y="4134027"/>
                </a:lnTo>
                <a:lnTo>
                  <a:pt x="0" y="4315371"/>
                </a:lnTo>
                <a:lnTo>
                  <a:pt x="0" y="4496727"/>
                </a:lnTo>
                <a:lnTo>
                  <a:pt x="0" y="4676559"/>
                </a:lnTo>
                <a:lnTo>
                  <a:pt x="0" y="4857915"/>
                </a:lnTo>
                <a:lnTo>
                  <a:pt x="5893054" y="4857915"/>
                </a:lnTo>
                <a:lnTo>
                  <a:pt x="5893054" y="4676559"/>
                </a:lnTo>
                <a:lnTo>
                  <a:pt x="5893054" y="4496727"/>
                </a:lnTo>
                <a:lnTo>
                  <a:pt x="5893054" y="4315371"/>
                </a:lnTo>
                <a:lnTo>
                  <a:pt x="5893054" y="4134027"/>
                </a:lnTo>
                <a:close/>
              </a:path>
              <a:path w="5893434" h="9478010">
                <a:moveTo>
                  <a:pt x="5893054" y="3409873"/>
                </a:moveTo>
                <a:lnTo>
                  <a:pt x="0" y="3409873"/>
                </a:lnTo>
                <a:lnTo>
                  <a:pt x="0" y="3591217"/>
                </a:lnTo>
                <a:lnTo>
                  <a:pt x="0" y="3772522"/>
                </a:lnTo>
                <a:lnTo>
                  <a:pt x="0" y="3952659"/>
                </a:lnTo>
                <a:lnTo>
                  <a:pt x="0" y="4134015"/>
                </a:lnTo>
                <a:lnTo>
                  <a:pt x="5893054" y="4134015"/>
                </a:lnTo>
                <a:lnTo>
                  <a:pt x="5893054" y="3952659"/>
                </a:lnTo>
                <a:lnTo>
                  <a:pt x="5893054" y="3772573"/>
                </a:lnTo>
                <a:lnTo>
                  <a:pt x="5893054" y="3591217"/>
                </a:lnTo>
                <a:lnTo>
                  <a:pt x="5893054" y="3409873"/>
                </a:lnTo>
                <a:close/>
              </a:path>
              <a:path w="5893434" h="9478010">
                <a:moveTo>
                  <a:pt x="5893054" y="2714929"/>
                </a:moveTo>
                <a:lnTo>
                  <a:pt x="0" y="2714929"/>
                </a:lnTo>
                <a:lnTo>
                  <a:pt x="0" y="2896273"/>
                </a:lnTo>
                <a:lnTo>
                  <a:pt x="0" y="3076105"/>
                </a:lnTo>
                <a:lnTo>
                  <a:pt x="0" y="3409861"/>
                </a:lnTo>
                <a:lnTo>
                  <a:pt x="5893054" y="3409861"/>
                </a:lnTo>
                <a:lnTo>
                  <a:pt x="5893054" y="3076105"/>
                </a:lnTo>
                <a:lnTo>
                  <a:pt x="5893054" y="2896273"/>
                </a:lnTo>
                <a:lnTo>
                  <a:pt x="5893054" y="2714929"/>
                </a:lnTo>
                <a:close/>
              </a:path>
              <a:path w="5893434" h="9478010">
                <a:moveTo>
                  <a:pt x="5893054" y="1990725"/>
                </a:moveTo>
                <a:lnTo>
                  <a:pt x="0" y="1990725"/>
                </a:lnTo>
                <a:lnTo>
                  <a:pt x="0" y="2172373"/>
                </a:lnTo>
                <a:lnTo>
                  <a:pt x="0" y="2352205"/>
                </a:lnTo>
                <a:lnTo>
                  <a:pt x="0" y="2533561"/>
                </a:lnTo>
                <a:lnTo>
                  <a:pt x="0" y="2714917"/>
                </a:lnTo>
                <a:lnTo>
                  <a:pt x="5893054" y="2714917"/>
                </a:lnTo>
                <a:lnTo>
                  <a:pt x="5893054" y="2533561"/>
                </a:lnTo>
                <a:lnTo>
                  <a:pt x="5893054" y="2352205"/>
                </a:lnTo>
                <a:lnTo>
                  <a:pt x="5893054" y="2172373"/>
                </a:lnTo>
                <a:lnTo>
                  <a:pt x="5893054" y="1990725"/>
                </a:lnTo>
                <a:close/>
              </a:path>
              <a:path w="5893434" h="9478010">
                <a:moveTo>
                  <a:pt x="5893054" y="1448104"/>
                </a:moveTo>
                <a:lnTo>
                  <a:pt x="0" y="1448104"/>
                </a:lnTo>
                <a:lnTo>
                  <a:pt x="0" y="1627924"/>
                </a:lnTo>
                <a:lnTo>
                  <a:pt x="0" y="1809280"/>
                </a:lnTo>
                <a:lnTo>
                  <a:pt x="0" y="1990636"/>
                </a:lnTo>
                <a:lnTo>
                  <a:pt x="5893054" y="1990636"/>
                </a:lnTo>
                <a:lnTo>
                  <a:pt x="5893054" y="1809280"/>
                </a:lnTo>
                <a:lnTo>
                  <a:pt x="5893054" y="1627924"/>
                </a:lnTo>
                <a:lnTo>
                  <a:pt x="5893054" y="1448104"/>
                </a:lnTo>
                <a:close/>
              </a:path>
              <a:path w="5893434" h="9478010">
                <a:moveTo>
                  <a:pt x="5893054" y="724204"/>
                </a:moveTo>
                <a:lnTo>
                  <a:pt x="0" y="724204"/>
                </a:lnTo>
                <a:lnTo>
                  <a:pt x="0" y="904024"/>
                </a:lnTo>
                <a:lnTo>
                  <a:pt x="0" y="1085380"/>
                </a:lnTo>
                <a:lnTo>
                  <a:pt x="0" y="1266736"/>
                </a:lnTo>
                <a:lnTo>
                  <a:pt x="0" y="1448092"/>
                </a:lnTo>
                <a:lnTo>
                  <a:pt x="5893054" y="1448092"/>
                </a:lnTo>
                <a:lnTo>
                  <a:pt x="5893054" y="1266736"/>
                </a:lnTo>
                <a:lnTo>
                  <a:pt x="5893054" y="1085380"/>
                </a:lnTo>
                <a:lnTo>
                  <a:pt x="5893054" y="904024"/>
                </a:lnTo>
                <a:lnTo>
                  <a:pt x="5893054" y="724204"/>
                </a:lnTo>
                <a:close/>
              </a:path>
              <a:path w="5893434" h="9478010">
                <a:moveTo>
                  <a:pt x="5893054" y="0"/>
                </a:moveTo>
                <a:lnTo>
                  <a:pt x="0" y="0"/>
                </a:lnTo>
                <a:lnTo>
                  <a:pt x="0" y="180124"/>
                </a:lnTo>
                <a:lnTo>
                  <a:pt x="0" y="361480"/>
                </a:lnTo>
                <a:lnTo>
                  <a:pt x="0" y="542836"/>
                </a:lnTo>
                <a:lnTo>
                  <a:pt x="0" y="724192"/>
                </a:lnTo>
                <a:lnTo>
                  <a:pt x="5893054" y="724192"/>
                </a:lnTo>
                <a:lnTo>
                  <a:pt x="5893054" y="542836"/>
                </a:lnTo>
                <a:lnTo>
                  <a:pt x="5893054" y="361480"/>
                </a:lnTo>
                <a:lnTo>
                  <a:pt x="5893054" y="180124"/>
                </a:lnTo>
                <a:lnTo>
                  <a:pt x="5893054" y="0"/>
                </a:lnTo>
                <a:close/>
              </a:path>
            </a:pathLst>
          </a:custGeom>
          <a:solidFill>
            <a:srgbClr val="000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7996" y="880618"/>
            <a:ext cx="5872480" cy="950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txtissueDate.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41020" indent="3048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lblExpDate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8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Exp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Date: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lblExpDate.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txtExpDate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expdate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txtExpDate.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27660" indent="304800">
              <a:lnSpc>
                <a:spcPts val="143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lblDailyDose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3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3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Daily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Dose: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4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6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lblDailyDose.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508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txtDailyDose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dailydose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 </a:t>
            </a:r>
            <a:r>
              <a:rPr dirty="0" sz="1200">
                <a:solidFill>
                  <a:srgbClr val="FF7D3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txtDailyDose.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7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406400" indent="304800">
              <a:lnSpc>
                <a:spcPts val="1430"/>
              </a:lnSpc>
              <a:spcBef>
                <a:spcPts val="116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lblSideEffect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Side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Effect: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106045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lblSideEffect.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txtSideEffect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SideEffect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txtSideEffect.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8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8910" indent="3048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lblFurtherInfo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9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Further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Information: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 marR="26034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lblFurtherInfo.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txtFurtherInfo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FurtherInfo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rmation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txtFurtherInfo.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1892935" indent="304800">
              <a:lnSpc>
                <a:spcPts val="1430"/>
              </a:lnSpc>
              <a:spcBef>
                <a:spcPts val="116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lblDrivingMachine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7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Further</a:t>
            </a:r>
            <a:r>
              <a:rPr dirty="0" sz="1200" spc="2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Information: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lblDrivingMachine.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24130" indent="304800">
              <a:lnSpc>
                <a:spcPts val="1420"/>
              </a:lnSpc>
              <a:spcBef>
                <a:spcPts val="55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txtDrivingMachine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Drivin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gUsingMachine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txtDrivingMachine.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0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60960" indent="304800">
              <a:lnSpc>
                <a:spcPts val="142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lblBloodPressure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</a:t>
            </a:r>
            <a:r>
              <a:rPr dirty="0" sz="1200" spc="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Blood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Pressure: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lblBloodPressure.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sticky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33020" indent="304800">
              <a:lnSpc>
                <a:spcPts val="1430"/>
              </a:lnSpc>
              <a:spcBef>
                <a:spcPts val="50"/>
              </a:spcBef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txtBloodPressure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Entry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arial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textvariable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 i="1">
                <a:solidFill>
                  <a:srgbClr val="FF526F"/>
                </a:solidFill>
                <a:latin typeface="Times New Roman"/>
                <a:cs typeface="Times New Roman"/>
              </a:rPr>
              <a:t>self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BloodPr </a:t>
            </a:r>
            <a:r>
              <a:rPr dirty="0" sz="1200">
                <a:solidFill>
                  <a:srgbClr val="1FDD1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essure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width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35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txtBloodPressure.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grid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row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column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3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387985" indent="304800">
              <a:lnSpc>
                <a:spcPts val="1430"/>
              </a:lnSpc>
            </a:pP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lblStorage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Label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1200" spc="-5">
                <a:solidFill>
                  <a:srgbClr val="1FDD1F"/>
                </a:solidFill>
                <a:latin typeface="Times New Roman"/>
                <a:cs typeface="Times New Roman"/>
              </a:rPr>
              <a:t>DataframeLeft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font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("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times</a:t>
            </a:r>
            <a:r>
              <a:rPr dirty="0" sz="1200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new roman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12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bold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"),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text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Storage </a:t>
            </a:r>
            <a:r>
              <a:rPr dirty="0" sz="1200" spc="-285">
                <a:solidFill>
                  <a:srgbClr val="EDFF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DFF00"/>
                </a:solidFill>
                <a:latin typeface="Times New Roman"/>
                <a:cs typeface="Times New Roman"/>
              </a:rPr>
              <a:t>Advice: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",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padx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2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pady</a:t>
            </a:r>
            <a:r>
              <a:rPr dirty="0" sz="1200" spc="-5">
                <a:solidFill>
                  <a:srgbClr val="FF0061"/>
                </a:solidFill>
                <a:latin typeface="Times New Roman"/>
                <a:cs typeface="Times New Roman"/>
              </a:rPr>
              <a:t>=</a:t>
            </a:r>
            <a:r>
              <a:rPr dirty="0" sz="1200" spc="-5">
                <a:solidFill>
                  <a:srgbClr val="FF7D34"/>
                </a:solidFill>
                <a:latin typeface="Times New Roman"/>
                <a:cs typeface="Times New Roman"/>
              </a:rPr>
              <a:t>6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arun_apjs@outlook.com</dc:creator>
  <dcterms:created xsi:type="dcterms:W3CDTF">2024-11-05T08:44:15Z</dcterms:created>
  <dcterms:modified xsi:type="dcterms:W3CDTF">2024-11-05T08:44:15Z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2024-11-05T00:00:00Z</vt:filetime>
  </property>
</Properties>
</file>