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11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15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67544" y="27809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1" lang="en-US"/>
              <a:t> secure file storage on cloud using hybride cryptography</a:t>
            </a:r>
            <a:br>
              <a:rPr b="1" i="1" lang="en-US"/>
            </a:br>
            <a:r>
              <a:rPr b="1" i="1" lang="en-US"/>
              <a:t> </a:t>
            </a:r>
            <a:br>
              <a:rPr i="1" lang="en-US"/>
            </a:b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2" name="Google Shape;142;p22"/>
          <p:cNvGrpSpPr/>
          <p:nvPr/>
        </p:nvGrpSpPr>
        <p:grpSpPr>
          <a:xfrm>
            <a:off x="1115616" y="1628800"/>
            <a:ext cx="7344816" cy="4752528"/>
            <a:chOff x="1063" y="2254"/>
            <a:chExt cx="9824" cy="12511"/>
          </a:xfrm>
        </p:grpSpPr>
        <p:cxnSp>
          <p:nvCxnSpPr>
            <p:cNvPr id="143" name="Google Shape;143;p22"/>
            <p:cNvCxnSpPr/>
            <p:nvPr/>
          </p:nvCxnSpPr>
          <p:spPr>
            <a:xfrm>
              <a:off x="9082" y="10464"/>
              <a:ext cx="0" cy="316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4" name="Google Shape;144;p22"/>
            <p:cNvGrpSpPr/>
            <p:nvPr/>
          </p:nvGrpSpPr>
          <p:grpSpPr>
            <a:xfrm>
              <a:off x="1063" y="2254"/>
              <a:ext cx="9824" cy="12511"/>
              <a:chOff x="1063" y="2254"/>
              <a:chExt cx="9824" cy="12511"/>
            </a:xfrm>
          </p:grpSpPr>
          <p:sp>
            <p:nvSpPr>
              <p:cNvPr id="145" name="Google Shape;145;p22"/>
              <p:cNvSpPr/>
              <p:nvPr/>
            </p:nvSpPr>
            <p:spPr>
              <a:xfrm>
                <a:off x="1382" y="8110"/>
                <a:ext cx="3322" cy="172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Encrypt the data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2"/>
              <p:cNvSpPr/>
              <p:nvPr/>
            </p:nvSpPr>
            <p:spPr>
              <a:xfrm>
                <a:off x="1382" y="5030"/>
                <a:ext cx="3322" cy="2219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 upload to the server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2"/>
              <p:cNvSpPr/>
              <p:nvPr/>
            </p:nvSpPr>
            <p:spPr>
              <a:xfrm>
                <a:off x="1063" y="2254"/>
                <a:ext cx="4032" cy="1843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Admin login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2"/>
              <p:cNvSpPr/>
              <p:nvPr/>
            </p:nvSpPr>
            <p:spPr>
              <a:xfrm>
                <a:off x="1247" y="10646"/>
                <a:ext cx="3322" cy="172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Proxy re encryption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2"/>
              <p:cNvSpPr/>
              <p:nvPr/>
            </p:nvSpPr>
            <p:spPr>
              <a:xfrm>
                <a:off x="1247" y="13045"/>
                <a:ext cx="3322" cy="172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Download the data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2"/>
              <p:cNvSpPr/>
              <p:nvPr/>
            </p:nvSpPr>
            <p:spPr>
              <a:xfrm>
                <a:off x="7219" y="2573"/>
                <a:ext cx="3668" cy="7891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2"/>
              <p:cNvSpPr/>
              <p:nvPr/>
            </p:nvSpPr>
            <p:spPr>
              <a:xfrm>
                <a:off x="8064" y="5145"/>
                <a:ext cx="1689" cy="68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Server2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2"/>
              <p:cNvSpPr/>
              <p:nvPr/>
            </p:nvSpPr>
            <p:spPr>
              <a:xfrm>
                <a:off x="8064" y="3800"/>
                <a:ext cx="1689" cy="68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>
                <a:off x="8198" y="6355"/>
                <a:ext cx="1689" cy="68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Server3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>
                <a:off x="8064" y="7622"/>
                <a:ext cx="1689" cy="68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Server4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5" name="Google Shape;155;p22"/>
              <p:cNvCxnSpPr/>
              <p:nvPr/>
            </p:nvCxnSpPr>
            <p:spPr>
              <a:xfrm>
                <a:off x="4704" y="11386"/>
                <a:ext cx="1613" cy="1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22"/>
              <p:cNvCxnSpPr/>
              <p:nvPr/>
            </p:nvCxnSpPr>
            <p:spPr>
              <a:xfrm rot="10800000">
                <a:off x="6317" y="5961"/>
                <a:ext cx="0" cy="544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22"/>
              <p:cNvCxnSpPr/>
              <p:nvPr/>
            </p:nvCxnSpPr>
            <p:spPr>
              <a:xfrm>
                <a:off x="6317" y="5961"/>
                <a:ext cx="90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8" name="Google Shape;158;p22"/>
              <p:cNvCxnSpPr/>
              <p:nvPr/>
            </p:nvCxnSpPr>
            <p:spPr>
              <a:xfrm flipH="1" rot="10800000">
                <a:off x="7315" y="4273"/>
                <a:ext cx="979" cy="120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9" name="Google Shape;159;p22"/>
              <p:cNvCxnSpPr/>
              <p:nvPr/>
            </p:nvCxnSpPr>
            <p:spPr>
              <a:xfrm>
                <a:off x="7219" y="6086"/>
                <a:ext cx="845" cy="17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0" name="Google Shape;160;p22"/>
              <p:cNvCxnSpPr/>
              <p:nvPr/>
            </p:nvCxnSpPr>
            <p:spPr>
              <a:xfrm>
                <a:off x="7219" y="5825"/>
                <a:ext cx="883" cy="87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1" name="Google Shape;161;p22"/>
              <p:cNvCxnSpPr/>
              <p:nvPr/>
            </p:nvCxnSpPr>
            <p:spPr>
              <a:xfrm flipH="1" rot="10800000">
                <a:off x="7315" y="5476"/>
                <a:ext cx="787" cy="16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2" name="Google Shape;162;p22"/>
              <p:cNvCxnSpPr/>
              <p:nvPr/>
            </p:nvCxnSpPr>
            <p:spPr>
              <a:xfrm rot="10800000">
                <a:off x="4569" y="13632"/>
                <a:ext cx="451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3" name="Google Shape;163;p22"/>
              <p:cNvCxnSpPr/>
              <p:nvPr/>
            </p:nvCxnSpPr>
            <p:spPr>
              <a:xfrm>
                <a:off x="3053" y="4097"/>
                <a:ext cx="1" cy="93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4" name="Google Shape;164;p22"/>
              <p:cNvCxnSpPr/>
              <p:nvPr/>
            </p:nvCxnSpPr>
            <p:spPr>
              <a:xfrm>
                <a:off x="2899" y="7177"/>
                <a:ext cx="1" cy="93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5" name="Google Shape;165;p22"/>
              <p:cNvCxnSpPr/>
              <p:nvPr/>
            </p:nvCxnSpPr>
            <p:spPr>
              <a:xfrm>
                <a:off x="2898" y="9713"/>
                <a:ext cx="1" cy="93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6" name="Google Shape;166;p22"/>
              <p:cNvCxnSpPr/>
              <p:nvPr/>
            </p:nvCxnSpPr>
            <p:spPr>
              <a:xfrm>
                <a:off x="2746" y="12366"/>
                <a:ext cx="1" cy="67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PREFFERED TECHNOLOGIES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642910" y="1214422"/>
            <a:ext cx="8229600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HARDWARE SPECIFICATION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Main Processor               : 2GHz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Ram                                : 512 MB (min)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Hard Disk                       : 80 GB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SOFTWARE SPECIFICATION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Language          	: Java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Web Server       	: Glassfish 4.1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Operating System 	: Windows 7 32bit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Tool			:Netbeans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Purpose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rgbClr val="0C0C0C"/>
              </a:buClr>
              <a:buSzPts val="3200"/>
              <a:buChar char="•"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b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 propose an uprightness check plan for their framework to upgrade  information strength against capacity server defilement, which returns altered cipher texts.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More flexible adjustment between the number of storage servers and robustness.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High-speed networks and ubiquitous Internet access become available to users for access anywhere at anytime.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Cloud computing is a concept that treats the resources on the Internet as a unified entity, a cloud</a:t>
            </a:r>
            <a:r>
              <a:rPr lang="en-US"/>
              <a:t>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Distributed storage different servers and key servers.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PURPOSE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Their system supports a repair mechanism in which a new storage server can compute a new ciphertext from the cipher texts obtained from the remaining storage servers.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 integrity tags can be computed from different  storage servers without involvement of the user's secret key or backup servers.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 have been some integrity check schemes for erasure codes.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SYSTEM:</a:t>
            </a:r>
            <a:b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 Existing System we use a straightforward integration method.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straightforward integration method Storing data in a third party’s cloud system causes serious concern on data confidentiality.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DISADVATAGES:</a:t>
            </a:r>
            <a:b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The user can perform more computation and communication traffic between the user and storage servers is high.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The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has to manage his cryptographic keys otherwise the security has to be broken.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data storing and retrieving, it is hard for storage servers to directly support other functions.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SYSTEM:</a:t>
            </a:r>
            <a:b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Distributed storage different servers and key servers.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Threshold proxy re-encryption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 technology in using AES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robustness,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confidentiality and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forwarding.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storage servers independently perform encoding and re-encryption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More flexible adjustment between the number of storage servers and robustness.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