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3EC"/>
    <a:srgbClr val="5C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1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58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1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5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4774-7C70-40C0-A639-A262AC38C92D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D055-5ADD-4E24-80F3-CEA6ED3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0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76C6-52C4-4949-80F8-5AADDD1C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ANALISIS </a:t>
            </a:r>
            <a:r>
              <a:rPr lang="en-US" i="1" dirty="0"/>
              <a:t>ENTERPRISE ARCHITECTURE PLANNING </a:t>
            </a:r>
            <a:r>
              <a:rPr lang="en-US" dirty="0"/>
              <a:t>METODE</a:t>
            </a:r>
            <a:r>
              <a:rPr lang="en-US" i="1" dirty="0"/>
              <a:t> </a:t>
            </a:r>
            <a:r>
              <a:rPr lang="en-US" dirty="0"/>
              <a:t>TOGAF</a:t>
            </a:r>
            <a:r>
              <a:rPr lang="en-US" i="1" dirty="0"/>
              <a:t> </a:t>
            </a:r>
            <a:r>
              <a:rPr lang="en-US" dirty="0"/>
              <a:t>DALAM PERGURUAN TINGGI SWASTA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8960-7051-4495-ACEE-D9BEAD3F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Zharfan</a:t>
            </a:r>
            <a:r>
              <a:rPr lang="en-US" b="1" dirty="0"/>
              <a:t> Akbar A. 		(24060117120008) </a:t>
            </a:r>
            <a:br>
              <a:rPr lang="en-US" b="1" dirty="0"/>
            </a:br>
            <a:r>
              <a:rPr lang="en-US" b="1" dirty="0" err="1"/>
              <a:t>Asyraf</a:t>
            </a:r>
            <a:r>
              <a:rPr lang="en-US" b="1" dirty="0"/>
              <a:t> </a:t>
            </a:r>
            <a:r>
              <a:rPr lang="en-US" b="1" dirty="0" err="1"/>
              <a:t>Humam</a:t>
            </a:r>
            <a:r>
              <a:rPr lang="en-US" b="1" dirty="0"/>
              <a:t> A. 		(24060117120030) </a:t>
            </a:r>
            <a:br>
              <a:rPr lang="en-US" b="1" dirty="0"/>
            </a:br>
            <a:r>
              <a:rPr lang="en-US" b="1" dirty="0"/>
              <a:t>Ananda Prabu </a:t>
            </a:r>
            <a:r>
              <a:rPr lang="en-US" b="1" dirty="0" err="1"/>
              <a:t>Tritya</a:t>
            </a:r>
            <a:r>
              <a:rPr lang="en-US" b="1" dirty="0"/>
              <a:t> V. 	(24060117130048)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227C-6C1C-43F2-8D93-0FB8CD3C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INOVASI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CC05-3B92-485A-A492-498347D8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payroll </a:t>
            </a:r>
            <a:r>
              <a:rPr lang="en-US" dirty="0" err="1"/>
              <a:t>karyawan</a:t>
            </a:r>
            <a:r>
              <a:rPr lang="en-US" dirty="0"/>
              <a:t> &amp; </a:t>
            </a:r>
            <a:r>
              <a:rPr lang="en-US" dirty="0" err="1"/>
              <a:t>dosen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kampus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database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dan </a:t>
            </a:r>
            <a:r>
              <a:rPr lang="en-US" dirty="0" err="1"/>
              <a:t>dosen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6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D8A-9C19-4BD2-80A7-563D23D8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7082-A3D4-45E9-B39E-AC13D4C4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Teknis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Pengabdian</a:t>
            </a:r>
            <a:r>
              <a:rPr lang="en-US" dirty="0"/>
              <a:t> Masyarakat</a:t>
            </a:r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pengabdian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repository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pengabdian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pengabdian</a:t>
            </a:r>
            <a:endParaRPr lang="en-US" dirty="0"/>
          </a:p>
          <a:p>
            <a:pPr lvl="1"/>
            <a:r>
              <a:rPr lang="en-US" dirty="0"/>
              <a:t>Biro </a:t>
            </a:r>
            <a:r>
              <a:rPr lang="en-US" dirty="0" err="1"/>
              <a:t>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8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D8A-9C19-4BD2-80A7-563D23D8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7082-A3D4-45E9-B39E-AC13D4C4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Biro </a:t>
            </a:r>
            <a:r>
              <a:rPr lang="en-US" dirty="0" err="1"/>
              <a:t>umum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pPr lvl="2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piket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6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38121-C431-4790-A3DA-0B8613E0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84AD-5F9B-44B4-81F4-CFC338F0D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9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2383-ED91-4FCE-810E-BB3D2BEA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EDC0-A6F8-4998-A9BE-6F76E26F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TOGAF-ADM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enterprise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pada STT-GARUT.</a:t>
            </a:r>
          </a:p>
          <a:p>
            <a:pPr lvl="0"/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jurnald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</a:t>
            </a:r>
            <a:r>
              <a:rPr lang="en-US" dirty="0" err="1"/>
              <a:t>arsitektur</a:t>
            </a:r>
            <a:r>
              <a:rPr lang="en-US" dirty="0"/>
              <a:t> data,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backup dan security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dan juga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dan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69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979C1-536C-42CA-B17E-91B1B386C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E37816-2D6C-4292-A594-D98BE59E5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EC8B-7A7E-4F24-8538-D85AEFBE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4C01-7934-497A-A64B-7DBC8A5C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Enterprise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Perguruan</a:t>
            </a:r>
            <a:r>
              <a:rPr lang="en-US" dirty="0"/>
              <a:t> Tinggi </a:t>
            </a:r>
            <a:r>
              <a:rPr lang="en-US" dirty="0" err="1"/>
              <a:t>Swasta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 TOGAF ADM</a:t>
            </a:r>
          </a:p>
          <a:p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Enterprise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Perguruan</a:t>
            </a:r>
            <a:r>
              <a:rPr lang="en-US" dirty="0"/>
              <a:t> Tinggi </a:t>
            </a:r>
            <a:r>
              <a:rPr lang="en-US" dirty="0" err="1"/>
              <a:t>Swasta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 TOGAF ADM?</a:t>
            </a:r>
          </a:p>
        </p:txBody>
      </p:sp>
    </p:spTree>
    <p:extLst>
      <p:ext uri="{BB962C8B-B14F-4D97-AF65-F5344CB8AC3E}">
        <p14:creationId xmlns:p14="http://schemas.microsoft.com/office/powerpoint/2010/main" val="37091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62D-FFF7-453E-B882-402CFC6D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0C96-8350-4CBB-BD41-458C10DC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Enterprise Architecture Planning</a:t>
            </a:r>
          </a:p>
          <a:p>
            <a:pPr marL="0" indent="0">
              <a:buNone/>
            </a:pPr>
            <a:r>
              <a:rPr lang="en-US" dirty="0" err="1"/>
              <a:t>Arsitektur</a:t>
            </a:r>
            <a:r>
              <a:rPr lang="en-US" dirty="0"/>
              <a:t> enterprise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enterprise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model dan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enterprise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, </a:t>
            </a:r>
            <a:r>
              <a:rPr lang="en-US" dirty="0" err="1"/>
              <a:t>mendesain</a:t>
            </a:r>
            <a:r>
              <a:rPr lang="en-US" dirty="0"/>
              <a:t>, dan </a:t>
            </a:r>
            <a:r>
              <a:rPr lang="en-US" dirty="0" err="1"/>
              <a:t>merealisasikan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enterprise, proses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dan </a:t>
            </a:r>
            <a:r>
              <a:rPr lang="en-US" dirty="0" err="1"/>
              <a:t>infrastruktur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154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62D-FFF7-453E-B882-402CFC6D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0C96-8350-4CBB-BD41-458C10DC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Metode</a:t>
            </a:r>
            <a:r>
              <a:rPr lang="en-US" i="1" dirty="0"/>
              <a:t> TOGAF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00A27-D8E6-4D87-A64B-E32DCD74EB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88" y="2885499"/>
            <a:ext cx="3772623" cy="3806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55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38121-C431-4790-A3DA-0B8613E0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F38221-F710-4BB1-98E2-C9B842FF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jurnal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inovasi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E5A8-4BFB-4A31-8034-743051FB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jurnal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8BDA-5F6F-46B8-B3E4-2543F281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Preliminary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 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Information Architecture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Technology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4683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38121-C431-4790-A3DA-0B8613E0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F38221-F710-4BB1-98E2-C9B842FF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Pembahasan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singkat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jurnal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457200" indent="-457200">
              <a:buAutoNum type="alphaUcPeriod"/>
            </a:pPr>
            <a:r>
              <a:rPr lang="en-US" dirty="0" err="1">
                <a:solidFill>
                  <a:srgbClr val="6EE3EC"/>
                </a:solidFill>
              </a:rPr>
              <a:t>inovasi</a:t>
            </a:r>
            <a:endParaRPr lang="en-US" dirty="0">
              <a:solidFill>
                <a:srgbClr val="6EE3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9159-17DB-4509-B301-F8E9497C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FFA7-9222-4863-BE83-790E84B0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</a:t>
            </a:r>
            <a:r>
              <a:rPr lang="en-US" dirty="0" err="1"/>
              <a:t>subbab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Data.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data, </a:t>
            </a:r>
            <a:r>
              <a:rPr lang="en-US" dirty="0" err="1"/>
              <a:t>kerusakan</a:t>
            </a:r>
            <a:r>
              <a:rPr lang="en-US" dirty="0"/>
              <a:t> data,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redundansi</a:t>
            </a:r>
            <a:r>
              <a:rPr lang="en-US" dirty="0"/>
              <a:t> data.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internal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Alumni dan </a:t>
            </a:r>
            <a:r>
              <a:rPr lang="en-US" dirty="0" err="1"/>
              <a:t>Karir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Karir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12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326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ANALISIS ENTERPRISE ARCHITECTURE PLANNING METODE TOGAF DALAM PERGURUAN TINGGI SWASTA</vt:lpstr>
      <vt:lpstr>Pendahuluan</vt:lpstr>
      <vt:lpstr>Rumusan masalah</vt:lpstr>
      <vt:lpstr>Landasan teori</vt:lpstr>
      <vt:lpstr>Landasan teori</vt:lpstr>
      <vt:lpstr>Pembahasan</vt:lpstr>
      <vt:lpstr>Pembahasan singkat jurnal</vt:lpstr>
      <vt:lpstr>Pembahasan</vt:lpstr>
      <vt:lpstr>inovasi</vt:lpstr>
      <vt:lpstr>INOVASI</vt:lpstr>
      <vt:lpstr>Inovasi</vt:lpstr>
      <vt:lpstr>Inovasi</vt:lpstr>
      <vt:lpstr>penutup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ENTERPRISE ARCHITECTURE PLANNING METODE TOGAF DALAM PERGURUAN TINGGI SWASTA</dc:title>
  <dc:creator>ShiningA</dc:creator>
  <cp:lastModifiedBy>ShiningA</cp:lastModifiedBy>
  <cp:revision>20</cp:revision>
  <dcterms:created xsi:type="dcterms:W3CDTF">2019-09-22T15:41:44Z</dcterms:created>
  <dcterms:modified xsi:type="dcterms:W3CDTF">2019-09-23T01:33:38Z</dcterms:modified>
</cp:coreProperties>
</file>