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9692F-211E-41DB-B5CE-DB77AF0328E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30778D9-296E-488A-ABAA-422AAEAC7C0A}">
      <dgm:prSet phldrT="[Text]"/>
      <dgm:spPr/>
      <dgm:t>
        <a:bodyPr/>
        <a:lstStyle/>
        <a:p>
          <a:r>
            <a:rPr lang="en-US" dirty="0" smtClean="0"/>
            <a:t>Source Program </a:t>
          </a:r>
          <a:r>
            <a:rPr lang="en-US" dirty="0" err="1" smtClean="0"/>
            <a:t>Kompilator</a:t>
          </a:r>
          <a:r>
            <a:rPr lang="en-US" dirty="0" smtClean="0"/>
            <a:t> A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K</a:t>
          </a:r>
          <a:endParaRPr lang="en-US" dirty="0"/>
        </a:p>
      </dgm:t>
    </dgm:pt>
    <dgm:pt modelId="{E6F7B792-03B7-43F3-A51A-1913AFA31CCE}" type="parTrans" cxnId="{AFF8F4B5-961F-4918-A25F-EAC041E3E448}">
      <dgm:prSet/>
      <dgm:spPr/>
      <dgm:t>
        <a:bodyPr/>
        <a:lstStyle/>
        <a:p>
          <a:endParaRPr lang="en-US"/>
        </a:p>
      </dgm:t>
    </dgm:pt>
    <dgm:pt modelId="{9F8FF74E-CAA5-415D-8B61-6A63D2B66343}" type="sibTrans" cxnId="{AFF8F4B5-961F-4918-A25F-EAC041E3E448}">
      <dgm:prSet/>
      <dgm:spPr/>
      <dgm:t>
        <a:bodyPr/>
        <a:lstStyle/>
        <a:p>
          <a:endParaRPr lang="en-US"/>
        </a:p>
      </dgm:t>
    </dgm:pt>
    <dgm:pt modelId="{6E7517CC-5CBC-44F7-93BB-63790789F546}">
      <dgm:prSet phldrT="[Text]"/>
      <dgm:spPr/>
      <dgm:t>
        <a:bodyPr/>
        <a:lstStyle/>
        <a:p>
          <a:r>
            <a:rPr lang="en-US" dirty="0" err="1" smtClean="0"/>
            <a:t>Kompilator</a:t>
          </a:r>
          <a:r>
            <a:rPr lang="en-US" dirty="0" smtClean="0"/>
            <a:t> </a:t>
          </a:r>
          <a:r>
            <a:rPr lang="en-US" dirty="0" err="1" smtClean="0"/>
            <a:t>Pengkompilasi</a:t>
          </a:r>
          <a:r>
            <a:rPr lang="en-US" dirty="0" smtClean="0"/>
            <a:t> K</a:t>
          </a:r>
          <a:endParaRPr lang="en-US" dirty="0"/>
        </a:p>
      </dgm:t>
    </dgm:pt>
    <dgm:pt modelId="{B4A92BD0-66B9-4922-8CAF-ECE761A858A1}" type="parTrans" cxnId="{4EE87AA7-A986-4BA1-AF68-EEB8574A3358}">
      <dgm:prSet/>
      <dgm:spPr/>
      <dgm:t>
        <a:bodyPr/>
        <a:lstStyle/>
        <a:p>
          <a:endParaRPr lang="en-US"/>
        </a:p>
      </dgm:t>
    </dgm:pt>
    <dgm:pt modelId="{C5D5D636-9250-4A72-A7DE-6093DD7A4125}" type="sibTrans" cxnId="{4EE87AA7-A986-4BA1-AF68-EEB8574A3358}">
      <dgm:prSet/>
      <dgm:spPr/>
      <dgm:t>
        <a:bodyPr/>
        <a:lstStyle/>
        <a:p>
          <a:endParaRPr lang="en-US"/>
        </a:p>
      </dgm:t>
    </dgm:pt>
    <dgm:pt modelId="{F19F99A7-7BAB-48A1-A32B-D4DC25A5EA75}">
      <dgm:prSet phldrT="[Text]"/>
      <dgm:spPr/>
      <dgm:t>
        <a:bodyPr/>
        <a:lstStyle/>
        <a:p>
          <a:r>
            <a:rPr lang="en-US" dirty="0" err="1" smtClean="0"/>
            <a:t>Kompilator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A</a:t>
          </a:r>
          <a:endParaRPr lang="en-US" dirty="0"/>
        </a:p>
      </dgm:t>
    </dgm:pt>
    <dgm:pt modelId="{10C9935A-8A40-41E6-B5F9-558A10C259D8}" type="parTrans" cxnId="{7917B5BB-190F-4239-A9C2-621DA4E3B55C}">
      <dgm:prSet/>
      <dgm:spPr/>
      <dgm:t>
        <a:bodyPr/>
        <a:lstStyle/>
        <a:p>
          <a:endParaRPr lang="en-US"/>
        </a:p>
      </dgm:t>
    </dgm:pt>
    <dgm:pt modelId="{A04FC629-150D-4FF7-A407-C4A0927E874D}" type="sibTrans" cxnId="{7917B5BB-190F-4239-A9C2-621DA4E3B55C}">
      <dgm:prSet/>
      <dgm:spPr/>
      <dgm:t>
        <a:bodyPr/>
        <a:lstStyle/>
        <a:p>
          <a:endParaRPr lang="en-US"/>
        </a:p>
      </dgm:t>
    </dgm:pt>
    <dgm:pt modelId="{C16DA816-BB70-4AA3-B7FC-B444BEBE9D7B}" type="pres">
      <dgm:prSet presAssocID="{3609692F-211E-41DB-B5CE-DB77AF0328E1}" presName="CompostProcess" presStyleCnt="0">
        <dgm:presLayoutVars>
          <dgm:dir/>
          <dgm:resizeHandles val="exact"/>
        </dgm:presLayoutVars>
      </dgm:prSet>
      <dgm:spPr/>
    </dgm:pt>
    <dgm:pt modelId="{FF12A118-45D5-45C9-A3D2-9359FB04A1C7}" type="pres">
      <dgm:prSet presAssocID="{3609692F-211E-41DB-B5CE-DB77AF0328E1}" presName="arrow" presStyleLbl="bgShp" presStyleIdx="0" presStyleCnt="1"/>
      <dgm:spPr/>
    </dgm:pt>
    <dgm:pt modelId="{2A573914-B49D-48A9-9C0C-5B2BD5CC6867}" type="pres">
      <dgm:prSet presAssocID="{3609692F-211E-41DB-B5CE-DB77AF0328E1}" presName="linearProcess" presStyleCnt="0"/>
      <dgm:spPr/>
    </dgm:pt>
    <dgm:pt modelId="{9D48455C-E513-43F6-A6EB-8F035EECF974}" type="pres">
      <dgm:prSet presAssocID="{330778D9-296E-488A-ABAA-422AAEAC7C0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31452-D25A-4DD8-A0DF-DB8DD17770DA}" type="pres">
      <dgm:prSet presAssocID="{9F8FF74E-CAA5-415D-8B61-6A63D2B66343}" presName="sibTrans" presStyleCnt="0"/>
      <dgm:spPr/>
    </dgm:pt>
    <dgm:pt modelId="{3B04ADC6-7DCA-46B5-9FB9-2C0E01E32339}" type="pres">
      <dgm:prSet presAssocID="{6E7517CC-5CBC-44F7-93BB-63790789F546}" presName="textNode" presStyleLbl="node1" presStyleIdx="1" presStyleCnt="3" custLinFactNeighborX="19911" custLinFactNeighborY="6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07F5D-0EEF-4B41-81F6-05E7A3939E05}" type="pres">
      <dgm:prSet presAssocID="{C5D5D636-9250-4A72-A7DE-6093DD7A4125}" presName="sibTrans" presStyleCnt="0"/>
      <dgm:spPr/>
    </dgm:pt>
    <dgm:pt modelId="{180D89B8-69D7-4C07-A7F2-D006697DD005}" type="pres">
      <dgm:prSet presAssocID="{F19F99A7-7BAB-48A1-A32B-D4DC25A5EA7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778BBB-9F85-4DE5-A162-3710F2FF11E6}" type="presOf" srcId="{330778D9-296E-488A-ABAA-422AAEAC7C0A}" destId="{9D48455C-E513-43F6-A6EB-8F035EECF974}" srcOrd="0" destOrd="0" presId="urn:microsoft.com/office/officeart/2005/8/layout/hProcess9"/>
    <dgm:cxn modelId="{7917B5BB-190F-4239-A9C2-621DA4E3B55C}" srcId="{3609692F-211E-41DB-B5CE-DB77AF0328E1}" destId="{F19F99A7-7BAB-48A1-A32B-D4DC25A5EA75}" srcOrd="2" destOrd="0" parTransId="{10C9935A-8A40-41E6-B5F9-558A10C259D8}" sibTransId="{A04FC629-150D-4FF7-A407-C4A0927E874D}"/>
    <dgm:cxn modelId="{4EE87AA7-A986-4BA1-AF68-EEB8574A3358}" srcId="{3609692F-211E-41DB-B5CE-DB77AF0328E1}" destId="{6E7517CC-5CBC-44F7-93BB-63790789F546}" srcOrd="1" destOrd="0" parTransId="{B4A92BD0-66B9-4922-8CAF-ECE761A858A1}" sibTransId="{C5D5D636-9250-4A72-A7DE-6093DD7A4125}"/>
    <dgm:cxn modelId="{AFF8F4B5-961F-4918-A25F-EAC041E3E448}" srcId="{3609692F-211E-41DB-B5CE-DB77AF0328E1}" destId="{330778D9-296E-488A-ABAA-422AAEAC7C0A}" srcOrd="0" destOrd="0" parTransId="{E6F7B792-03B7-43F3-A51A-1913AFA31CCE}" sibTransId="{9F8FF74E-CAA5-415D-8B61-6A63D2B66343}"/>
    <dgm:cxn modelId="{E26795A7-01E0-47A6-AC3A-868C7F5C1572}" type="presOf" srcId="{F19F99A7-7BAB-48A1-A32B-D4DC25A5EA75}" destId="{180D89B8-69D7-4C07-A7F2-D006697DD005}" srcOrd="0" destOrd="0" presId="urn:microsoft.com/office/officeart/2005/8/layout/hProcess9"/>
    <dgm:cxn modelId="{01622B05-9068-4A08-AF29-8D2AC06FAACF}" type="presOf" srcId="{3609692F-211E-41DB-B5CE-DB77AF0328E1}" destId="{C16DA816-BB70-4AA3-B7FC-B444BEBE9D7B}" srcOrd="0" destOrd="0" presId="urn:microsoft.com/office/officeart/2005/8/layout/hProcess9"/>
    <dgm:cxn modelId="{DCE3E989-F12A-4F09-A036-B84B49DA54B1}" type="presOf" srcId="{6E7517CC-5CBC-44F7-93BB-63790789F546}" destId="{3B04ADC6-7DCA-46B5-9FB9-2C0E01E32339}" srcOrd="0" destOrd="0" presId="urn:microsoft.com/office/officeart/2005/8/layout/hProcess9"/>
    <dgm:cxn modelId="{91B69C05-E23C-4CAE-A531-5C834F5AFC6C}" type="presParOf" srcId="{C16DA816-BB70-4AA3-B7FC-B444BEBE9D7B}" destId="{FF12A118-45D5-45C9-A3D2-9359FB04A1C7}" srcOrd="0" destOrd="0" presId="urn:microsoft.com/office/officeart/2005/8/layout/hProcess9"/>
    <dgm:cxn modelId="{E4181981-C96C-43D1-87A6-C108F5FE4427}" type="presParOf" srcId="{C16DA816-BB70-4AA3-B7FC-B444BEBE9D7B}" destId="{2A573914-B49D-48A9-9C0C-5B2BD5CC6867}" srcOrd="1" destOrd="0" presId="urn:microsoft.com/office/officeart/2005/8/layout/hProcess9"/>
    <dgm:cxn modelId="{31E236BC-D35D-43B9-88B3-CFA33743AB54}" type="presParOf" srcId="{2A573914-B49D-48A9-9C0C-5B2BD5CC6867}" destId="{9D48455C-E513-43F6-A6EB-8F035EECF974}" srcOrd="0" destOrd="0" presId="urn:microsoft.com/office/officeart/2005/8/layout/hProcess9"/>
    <dgm:cxn modelId="{C7BB0A73-7EBA-4D7D-9745-E279866DF57C}" type="presParOf" srcId="{2A573914-B49D-48A9-9C0C-5B2BD5CC6867}" destId="{A2831452-D25A-4DD8-A0DF-DB8DD17770DA}" srcOrd="1" destOrd="0" presId="urn:microsoft.com/office/officeart/2005/8/layout/hProcess9"/>
    <dgm:cxn modelId="{43B15BDF-EB52-47C8-BEF9-C8B16CC4440E}" type="presParOf" srcId="{2A573914-B49D-48A9-9C0C-5B2BD5CC6867}" destId="{3B04ADC6-7DCA-46B5-9FB9-2C0E01E32339}" srcOrd="2" destOrd="0" presId="urn:microsoft.com/office/officeart/2005/8/layout/hProcess9"/>
    <dgm:cxn modelId="{DFB2FD79-7039-4D26-94DA-B7C8E5F606DB}" type="presParOf" srcId="{2A573914-B49D-48A9-9C0C-5B2BD5CC6867}" destId="{BC207F5D-0EEF-4B41-81F6-05E7A3939E05}" srcOrd="3" destOrd="0" presId="urn:microsoft.com/office/officeart/2005/8/layout/hProcess9"/>
    <dgm:cxn modelId="{9EB183CC-CFDD-4011-A86F-AE1907D03E3A}" type="presParOf" srcId="{2A573914-B49D-48A9-9C0C-5B2BD5CC6867}" destId="{180D89B8-69D7-4C07-A7F2-D006697DD0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855E1-D35C-4428-BDA1-5E28E413693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A90EA-AAA8-45BE-A88E-05D151195DFD}">
      <dgm:prSet phldrT="[Text]"/>
      <dgm:spPr/>
      <dgm:t>
        <a:bodyPr/>
        <a:lstStyle/>
        <a:p>
          <a:r>
            <a:rPr lang="en-US" dirty="0" smtClean="0"/>
            <a:t>P 3</a:t>
          </a:r>
          <a:endParaRPr lang="en-US" dirty="0"/>
        </a:p>
      </dgm:t>
    </dgm:pt>
    <dgm:pt modelId="{8CE1F28A-39BB-4B8C-9CD3-B842D55B8A83}" type="parTrans" cxnId="{8A7B49B2-29C7-4C62-95F0-844817C26224}">
      <dgm:prSet/>
      <dgm:spPr/>
      <dgm:t>
        <a:bodyPr/>
        <a:lstStyle/>
        <a:p>
          <a:endParaRPr lang="en-US"/>
        </a:p>
      </dgm:t>
    </dgm:pt>
    <dgm:pt modelId="{9213EB1D-FEA1-4116-8A5A-B90547322830}" type="sibTrans" cxnId="{8A7B49B2-29C7-4C62-95F0-844817C26224}">
      <dgm:prSet/>
      <dgm:spPr/>
      <dgm:t>
        <a:bodyPr/>
        <a:lstStyle/>
        <a:p>
          <a:endParaRPr lang="en-US"/>
        </a:p>
      </dgm:t>
    </dgm:pt>
    <dgm:pt modelId="{084D8746-8D16-4D2C-ADD4-95A6E18B0E79}">
      <dgm:prSet phldrT="[Text]"/>
      <dgm:spPr/>
      <dgm:t>
        <a:bodyPr/>
        <a:lstStyle/>
        <a:p>
          <a:r>
            <a:rPr lang="en-US" dirty="0" smtClean="0"/>
            <a:t>P 2</a:t>
          </a:r>
          <a:endParaRPr lang="en-US" dirty="0"/>
        </a:p>
      </dgm:t>
    </dgm:pt>
    <dgm:pt modelId="{E2B8333D-667E-4415-824E-789A3814023F}" type="parTrans" cxnId="{8226416B-410F-4036-ADC6-A65D20074302}">
      <dgm:prSet/>
      <dgm:spPr/>
      <dgm:t>
        <a:bodyPr/>
        <a:lstStyle/>
        <a:p>
          <a:endParaRPr lang="en-US"/>
        </a:p>
      </dgm:t>
    </dgm:pt>
    <dgm:pt modelId="{90A79A0F-6A38-472B-91A0-2B7DD65064BF}" type="sibTrans" cxnId="{8226416B-410F-4036-ADC6-A65D20074302}">
      <dgm:prSet/>
      <dgm:spPr/>
      <dgm:t>
        <a:bodyPr/>
        <a:lstStyle/>
        <a:p>
          <a:endParaRPr lang="en-US"/>
        </a:p>
      </dgm:t>
    </dgm:pt>
    <dgm:pt modelId="{6486F7C7-1CBD-4771-8B84-3D96F20B8457}">
      <dgm:prSet phldrT="[Text]"/>
      <dgm:spPr/>
      <dgm:t>
        <a:bodyPr/>
        <a:lstStyle/>
        <a:p>
          <a:r>
            <a:rPr lang="en-US" dirty="0" smtClean="0"/>
            <a:t>P 1</a:t>
          </a:r>
          <a:endParaRPr lang="en-US" dirty="0"/>
        </a:p>
      </dgm:t>
    </dgm:pt>
    <dgm:pt modelId="{B11197B3-3BCD-47ED-A3FD-A844E6B9DD24}" type="parTrans" cxnId="{A80E87AD-4539-4A14-A861-5F0EDA10A3EA}">
      <dgm:prSet/>
      <dgm:spPr/>
      <dgm:t>
        <a:bodyPr/>
        <a:lstStyle/>
        <a:p>
          <a:endParaRPr lang="en-US"/>
        </a:p>
      </dgm:t>
    </dgm:pt>
    <dgm:pt modelId="{C1D0AD07-B011-459E-A8D2-A4D24A6FC0AC}" type="sibTrans" cxnId="{A80E87AD-4539-4A14-A861-5F0EDA10A3EA}">
      <dgm:prSet/>
      <dgm:spPr/>
      <dgm:t>
        <a:bodyPr/>
        <a:lstStyle/>
        <a:p>
          <a:endParaRPr lang="en-US"/>
        </a:p>
      </dgm:t>
    </dgm:pt>
    <dgm:pt modelId="{9A6567FF-B30E-4025-8A61-4EA07AEA5D70}">
      <dgm:prSet phldrT="[Text]"/>
      <dgm:spPr/>
      <dgm:t>
        <a:bodyPr/>
        <a:lstStyle/>
        <a:p>
          <a:r>
            <a:rPr lang="en-US" dirty="0" smtClean="0"/>
            <a:t>P 0</a:t>
          </a:r>
          <a:endParaRPr lang="en-US" dirty="0"/>
        </a:p>
      </dgm:t>
    </dgm:pt>
    <dgm:pt modelId="{4779D2DE-4A22-48BA-BAAB-7E1A675E2311}" type="parTrans" cxnId="{7AACDB5C-6306-44B7-A29F-016C71752EFF}">
      <dgm:prSet/>
      <dgm:spPr/>
      <dgm:t>
        <a:bodyPr/>
        <a:lstStyle/>
        <a:p>
          <a:endParaRPr lang="en-US"/>
        </a:p>
      </dgm:t>
    </dgm:pt>
    <dgm:pt modelId="{B5D03545-7FC9-487B-BAA1-D3D7B2388BF1}" type="sibTrans" cxnId="{7AACDB5C-6306-44B7-A29F-016C71752EFF}">
      <dgm:prSet/>
      <dgm:spPr/>
      <dgm:t>
        <a:bodyPr/>
        <a:lstStyle/>
        <a:p>
          <a:endParaRPr lang="en-US"/>
        </a:p>
      </dgm:t>
    </dgm:pt>
    <dgm:pt modelId="{E8DD7B30-E874-4DA2-BA97-FCB0B4D453E8}" type="pres">
      <dgm:prSet presAssocID="{270855E1-D35C-4428-BDA1-5E28E413693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0FB2D-E897-43D5-97A2-01731E430DA5}" type="pres">
      <dgm:prSet presAssocID="{270855E1-D35C-4428-BDA1-5E28E413693D}" presName="comp1" presStyleCnt="0"/>
      <dgm:spPr/>
    </dgm:pt>
    <dgm:pt modelId="{C7CBAFF5-2371-473D-8EF3-C17EE0162129}" type="pres">
      <dgm:prSet presAssocID="{270855E1-D35C-4428-BDA1-5E28E413693D}" presName="circle1" presStyleLbl="node1" presStyleIdx="0" presStyleCnt="4"/>
      <dgm:spPr/>
      <dgm:t>
        <a:bodyPr/>
        <a:lstStyle/>
        <a:p>
          <a:endParaRPr lang="en-US"/>
        </a:p>
      </dgm:t>
    </dgm:pt>
    <dgm:pt modelId="{525C8B43-06FD-4C5E-BA5B-3F8BDE0048C8}" type="pres">
      <dgm:prSet presAssocID="{270855E1-D35C-4428-BDA1-5E28E413693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94EF6-FCCA-41B6-ADB6-9AA8FB96C289}" type="pres">
      <dgm:prSet presAssocID="{270855E1-D35C-4428-BDA1-5E28E413693D}" presName="comp2" presStyleCnt="0"/>
      <dgm:spPr/>
    </dgm:pt>
    <dgm:pt modelId="{C7EF75AC-EC6F-481E-9584-C6AAB9A31984}" type="pres">
      <dgm:prSet presAssocID="{270855E1-D35C-4428-BDA1-5E28E413693D}" presName="circle2" presStyleLbl="node1" presStyleIdx="1" presStyleCnt="4"/>
      <dgm:spPr/>
      <dgm:t>
        <a:bodyPr/>
        <a:lstStyle/>
        <a:p>
          <a:endParaRPr lang="en-US"/>
        </a:p>
      </dgm:t>
    </dgm:pt>
    <dgm:pt modelId="{34211BDF-DC0B-4745-8C5A-0028B8F22453}" type="pres">
      <dgm:prSet presAssocID="{270855E1-D35C-4428-BDA1-5E28E413693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B695B-8620-4275-9353-0A4C3974FF36}" type="pres">
      <dgm:prSet presAssocID="{270855E1-D35C-4428-BDA1-5E28E413693D}" presName="comp3" presStyleCnt="0"/>
      <dgm:spPr/>
    </dgm:pt>
    <dgm:pt modelId="{EB771FE7-7396-4C7A-9937-FF01028665A1}" type="pres">
      <dgm:prSet presAssocID="{270855E1-D35C-4428-BDA1-5E28E413693D}" presName="circle3" presStyleLbl="node1" presStyleIdx="2" presStyleCnt="4"/>
      <dgm:spPr/>
      <dgm:t>
        <a:bodyPr/>
        <a:lstStyle/>
        <a:p>
          <a:endParaRPr lang="en-US"/>
        </a:p>
      </dgm:t>
    </dgm:pt>
    <dgm:pt modelId="{9AC03542-138F-4B42-8A07-C3B389E0F46C}" type="pres">
      <dgm:prSet presAssocID="{270855E1-D35C-4428-BDA1-5E28E413693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C3ACB-2AE2-4DE6-80CA-F5768217E9C2}" type="pres">
      <dgm:prSet presAssocID="{270855E1-D35C-4428-BDA1-5E28E413693D}" presName="comp4" presStyleCnt="0"/>
      <dgm:spPr/>
    </dgm:pt>
    <dgm:pt modelId="{9D90B83B-4382-444C-8B4D-50F77391B25D}" type="pres">
      <dgm:prSet presAssocID="{270855E1-D35C-4428-BDA1-5E28E413693D}" presName="circle4" presStyleLbl="node1" presStyleIdx="3" presStyleCnt="4"/>
      <dgm:spPr/>
      <dgm:t>
        <a:bodyPr/>
        <a:lstStyle/>
        <a:p>
          <a:endParaRPr lang="en-US"/>
        </a:p>
      </dgm:t>
    </dgm:pt>
    <dgm:pt modelId="{B2DB8A82-DD9F-469F-BAFE-BE5EE526BE4E}" type="pres">
      <dgm:prSet presAssocID="{270855E1-D35C-4428-BDA1-5E28E413693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405293-CAC1-49E4-BEB5-DBF48DD1CC8C}" type="presOf" srcId="{270855E1-D35C-4428-BDA1-5E28E413693D}" destId="{E8DD7B30-E874-4DA2-BA97-FCB0B4D453E8}" srcOrd="0" destOrd="0" presId="urn:microsoft.com/office/officeart/2005/8/layout/venn2"/>
    <dgm:cxn modelId="{2ABC03F6-34ED-48D9-92CE-2E4D83EEA118}" type="presOf" srcId="{6486F7C7-1CBD-4771-8B84-3D96F20B8457}" destId="{9AC03542-138F-4B42-8A07-C3B389E0F46C}" srcOrd="1" destOrd="0" presId="urn:microsoft.com/office/officeart/2005/8/layout/venn2"/>
    <dgm:cxn modelId="{7AACDB5C-6306-44B7-A29F-016C71752EFF}" srcId="{270855E1-D35C-4428-BDA1-5E28E413693D}" destId="{9A6567FF-B30E-4025-8A61-4EA07AEA5D70}" srcOrd="3" destOrd="0" parTransId="{4779D2DE-4A22-48BA-BAAB-7E1A675E2311}" sibTransId="{B5D03545-7FC9-487B-BAA1-D3D7B2388BF1}"/>
    <dgm:cxn modelId="{779B858D-2667-4FE7-9E74-6F953975EEAB}" type="presOf" srcId="{084D8746-8D16-4D2C-ADD4-95A6E18B0E79}" destId="{34211BDF-DC0B-4745-8C5A-0028B8F22453}" srcOrd="1" destOrd="0" presId="urn:microsoft.com/office/officeart/2005/8/layout/venn2"/>
    <dgm:cxn modelId="{64D58CA3-FC06-4B19-B376-C04E1374EADF}" type="presOf" srcId="{9A6567FF-B30E-4025-8A61-4EA07AEA5D70}" destId="{B2DB8A82-DD9F-469F-BAFE-BE5EE526BE4E}" srcOrd="1" destOrd="0" presId="urn:microsoft.com/office/officeart/2005/8/layout/venn2"/>
    <dgm:cxn modelId="{6C04C0DD-D780-4CF6-82B3-D92D99BE7E83}" type="presOf" srcId="{9A6567FF-B30E-4025-8A61-4EA07AEA5D70}" destId="{9D90B83B-4382-444C-8B4D-50F77391B25D}" srcOrd="0" destOrd="0" presId="urn:microsoft.com/office/officeart/2005/8/layout/venn2"/>
    <dgm:cxn modelId="{8A7B49B2-29C7-4C62-95F0-844817C26224}" srcId="{270855E1-D35C-4428-BDA1-5E28E413693D}" destId="{174A90EA-AAA8-45BE-A88E-05D151195DFD}" srcOrd="0" destOrd="0" parTransId="{8CE1F28A-39BB-4B8C-9CD3-B842D55B8A83}" sibTransId="{9213EB1D-FEA1-4116-8A5A-B90547322830}"/>
    <dgm:cxn modelId="{42C27793-AE7D-434E-841D-8F0A8929E6DD}" type="presOf" srcId="{174A90EA-AAA8-45BE-A88E-05D151195DFD}" destId="{C7CBAFF5-2371-473D-8EF3-C17EE0162129}" srcOrd="0" destOrd="0" presId="urn:microsoft.com/office/officeart/2005/8/layout/venn2"/>
    <dgm:cxn modelId="{D4EEB1B5-389D-4801-9731-7FFF8E7DD688}" type="presOf" srcId="{174A90EA-AAA8-45BE-A88E-05D151195DFD}" destId="{525C8B43-06FD-4C5E-BA5B-3F8BDE0048C8}" srcOrd="1" destOrd="0" presId="urn:microsoft.com/office/officeart/2005/8/layout/venn2"/>
    <dgm:cxn modelId="{DADF571A-35EE-41E3-96BE-65807502F4EB}" type="presOf" srcId="{084D8746-8D16-4D2C-ADD4-95A6E18B0E79}" destId="{C7EF75AC-EC6F-481E-9584-C6AAB9A31984}" srcOrd="0" destOrd="0" presId="urn:microsoft.com/office/officeart/2005/8/layout/venn2"/>
    <dgm:cxn modelId="{FA6E7EA8-454A-4A14-9EE6-C58FC1DB4CD6}" type="presOf" srcId="{6486F7C7-1CBD-4771-8B84-3D96F20B8457}" destId="{EB771FE7-7396-4C7A-9937-FF01028665A1}" srcOrd="0" destOrd="0" presId="urn:microsoft.com/office/officeart/2005/8/layout/venn2"/>
    <dgm:cxn modelId="{A80E87AD-4539-4A14-A861-5F0EDA10A3EA}" srcId="{270855E1-D35C-4428-BDA1-5E28E413693D}" destId="{6486F7C7-1CBD-4771-8B84-3D96F20B8457}" srcOrd="2" destOrd="0" parTransId="{B11197B3-3BCD-47ED-A3FD-A844E6B9DD24}" sibTransId="{C1D0AD07-B011-459E-A8D2-A4D24A6FC0AC}"/>
    <dgm:cxn modelId="{8226416B-410F-4036-ADC6-A65D20074302}" srcId="{270855E1-D35C-4428-BDA1-5E28E413693D}" destId="{084D8746-8D16-4D2C-ADD4-95A6E18B0E79}" srcOrd="1" destOrd="0" parTransId="{E2B8333D-667E-4415-824E-789A3814023F}" sibTransId="{90A79A0F-6A38-472B-91A0-2B7DD65064BF}"/>
    <dgm:cxn modelId="{BBF16E97-C5F3-46C4-8956-AEA12F617244}" type="presParOf" srcId="{E8DD7B30-E874-4DA2-BA97-FCB0B4D453E8}" destId="{C460FB2D-E897-43D5-97A2-01731E430DA5}" srcOrd="0" destOrd="0" presId="urn:microsoft.com/office/officeart/2005/8/layout/venn2"/>
    <dgm:cxn modelId="{A0813B11-6A2D-41D1-828C-75D7AC162B43}" type="presParOf" srcId="{C460FB2D-E897-43D5-97A2-01731E430DA5}" destId="{C7CBAFF5-2371-473D-8EF3-C17EE0162129}" srcOrd="0" destOrd="0" presId="urn:microsoft.com/office/officeart/2005/8/layout/venn2"/>
    <dgm:cxn modelId="{0EF812DF-55B0-431B-BFCD-2FEE3CBD0692}" type="presParOf" srcId="{C460FB2D-E897-43D5-97A2-01731E430DA5}" destId="{525C8B43-06FD-4C5E-BA5B-3F8BDE0048C8}" srcOrd="1" destOrd="0" presId="urn:microsoft.com/office/officeart/2005/8/layout/venn2"/>
    <dgm:cxn modelId="{56202B07-9424-4C9A-868E-17D1BFF38823}" type="presParOf" srcId="{E8DD7B30-E874-4DA2-BA97-FCB0B4D453E8}" destId="{03894EF6-FCCA-41B6-ADB6-9AA8FB96C289}" srcOrd="1" destOrd="0" presId="urn:microsoft.com/office/officeart/2005/8/layout/venn2"/>
    <dgm:cxn modelId="{2A444B0C-B945-4F9C-8CE9-CFC022C74BB8}" type="presParOf" srcId="{03894EF6-FCCA-41B6-ADB6-9AA8FB96C289}" destId="{C7EF75AC-EC6F-481E-9584-C6AAB9A31984}" srcOrd="0" destOrd="0" presId="urn:microsoft.com/office/officeart/2005/8/layout/venn2"/>
    <dgm:cxn modelId="{D969AB9F-46EF-4937-93D9-801E8CC58D5C}" type="presParOf" srcId="{03894EF6-FCCA-41B6-ADB6-9AA8FB96C289}" destId="{34211BDF-DC0B-4745-8C5A-0028B8F22453}" srcOrd="1" destOrd="0" presId="urn:microsoft.com/office/officeart/2005/8/layout/venn2"/>
    <dgm:cxn modelId="{BEBA9902-0C10-4CC5-A081-6D534DE32E85}" type="presParOf" srcId="{E8DD7B30-E874-4DA2-BA97-FCB0B4D453E8}" destId="{896B695B-8620-4275-9353-0A4C3974FF36}" srcOrd="2" destOrd="0" presId="urn:microsoft.com/office/officeart/2005/8/layout/venn2"/>
    <dgm:cxn modelId="{3B8881F5-B8BB-4837-8CEB-3CCAE1359776}" type="presParOf" srcId="{896B695B-8620-4275-9353-0A4C3974FF36}" destId="{EB771FE7-7396-4C7A-9937-FF01028665A1}" srcOrd="0" destOrd="0" presId="urn:microsoft.com/office/officeart/2005/8/layout/venn2"/>
    <dgm:cxn modelId="{B3F4FE41-4643-436D-BEC1-CFD0AED5806C}" type="presParOf" srcId="{896B695B-8620-4275-9353-0A4C3974FF36}" destId="{9AC03542-138F-4B42-8A07-C3B389E0F46C}" srcOrd="1" destOrd="0" presId="urn:microsoft.com/office/officeart/2005/8/layout/venn2"/>
    <dgm:cxn modelId="{84949055-EF5C-4F72-B600-15A737B34202}" type="presParOf" srcId="{E8DD7B30-E874-4DA2-BA97-FCB0B4D453E8}" destId="{DB1C3ACB-2AE2-4DE6-80CA-F5768217E9C2}" srcOrd="3" destOrd="0" presId="urn:microsoft.com/office/officeart/2005/8/layout/venn2"/>
    <dgm:cxn modelId="{D77C3662-005F-4A16-8ED8-3DDF9E430150}" type="presParOf" srcId="{DB1C3ACB-2AE2-4DE6-80CA-F5768217E9C2}" destId="{9D90B83B-4382-444C-8B4D-50F77391B25D}" srcOrd="0" destOrd="0" presId="urn:microsoft.com/office/officeart/2005/8/layout/venn2"/>
    <dgm:cxn modelId="{E73B0B53-329F-4CF3-91D7-D8199647ACA4}" type="presParOf" srcId="{DB1C3ACB-2AE2-4DE6-80CA-F5768217E9C2}" destId="{B2DB8A82-DD9F-469F-BAFE-BE5EE526BE4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2A118-45D5-45C9-A3D2-9359FB04A1C7}">
      <dsp:nvSpPr>
        <dsp:cNvPr id="0" name=""/>
        <dsp:cNvSpPr/>
      </dsp:nvSpPr>
      <dsp:spPr>
        <a:xfrm>
          <a:off x="369691" y="0"/>
          <a:ext cx="4189838" cy="14287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8455C-E513-43F6-A6EB-8F035EECF974}">
      <dsp:nvSpPr>
        <dsp:cNvPr id="0" name=""/>
        <dsp:cNvSpPr/>
      </dsp:nvSpPr>
      <dsp:spPr>
        <a:xfrm>
          <a:off x="167035" y="428628"/>
          <a:ext cx="1478766" cy="57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Source Program </a:t>
          </a:r>
          <a:r>
            <a:rPr lang="en-US" sz="1000" kern="1200" dirty="0" err="1" smtClean="0"/>
            <a:t>Kompilator</a:t>
          </a:r>
          <a:r>
            <a:rPr lang="en-US" sz="1000" kern="1200" dirty="0" smtClean="0"/>
            <a:t> A </a:t>
          </a:r>
          <a:r>
            <a:rPr lang="en-US" sz="1000" kern="1200" dirty="0" err="1" smtClean="0"/>
            <a:t>dalam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bahasa</a:t>
          </a:r>
          <a:r>
            <a:rPr lang="en-US" sz="1000" kern="1200" dirty="0" smtClean="0"/>
            <a:t> K</a:t>
          </a:r>
          <a:endParaRPr lang="en-US" sz="1000" kern="1200" dirty="0"/>
        </a:p>
      </dsp:txBody>
      <dsp:txXfrm>
        <a:off x="194934" y="456527"/>
        <a:ext cx="1422968" cy="515706"/>
      </dsp:txXfrm>
    </dsp:sp>
    <dsp:sp modelId="{3B04ADC6-7DCA-46B5-9FB9-2C0E01E32339}">
      <dsp:nvSpPr>
        <dsp:cNvPr id="0" name=""/>
        <dsp:cNvSpPr/>
      </dsp:nvSpPr>
      <dsp:spPr>
        <a:xfrm>
          <a:off x="1741042" y="468541"/>
          <a:ext cx="1478766" cy="57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Kompilator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Pengkompilasi</a:t>
          </a:r>
          <a:r>
            <a:rPr lang="en-US" sz="1000" kern="1200" dirty="0" smtClean="0"/>
            <a:t> K</a:t>
          </a:r>
          <a:endParaRPr lang="en-US" sz="1000" kern="1200" dirty="0"/>
        </a:p>
      </dsp:txBody>
      <dsp:txXfrm>
        <a:off x="1768941" y="496440"/>
        <a:ext cx="1422968" cy="515706"/>
      </dsp:txXfrm>
    </dsp:sp>
    <dsp:sp modelId="{180D89B8-69D7-4C07-A7F2-D006697DD005}">
      <dsp:nvSpPr>
        <dsp:cNvPr id="0" name=""/>
        <dsp:cNvSpPr/>
      </dsp:nvSpPr>
      <dsp:spPr>
        <a:xfrm>
          <a:off x="3283420" y="428628"/>
          <a:ext cx="1478766" cy="57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Kompilator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Bahasa</a:t>
          </a:r>
          <a:r>
            <a:rPr lang="en-US" sz="1000" kern="1200" dirty="0" smtClean="0"/>
            <a:t> A</a:t>
          </a:r>
          <a:endParaRPr lang="en-US" sz="1000" kern="1200" dirty="0"/>
        </a:p>
      </dsp:txBody>
      <dsp:txXfrm>
        <a:off x="3311319" y="456527"/>
        <a:ext cx="1422968" cy="51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BAFF5-2371-473D-8EF3-C17EE0162129}">
      <dsp:nvSpPr>
        <dsp:cNvPr id="0" name=""/>
        <dsp:cNvSpPr/>
      </dsp:nvSpPr>
      <dsp:spPr>
        <a:xfrm>
          <a:off x="1143008" y="0"/>
          <a:ext cx="1785950" cy="1785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 3</a:t>
          </a:r>
          <a:endParaRPr lang="en-US" sz="800" kern="1200" dirty="0"/>
        </a:p>
      </dsp:txBody>
      <dsp:txXfrm>
        <a:off x="1786307" y="89297"/>
        <a:ext cx="499351" cy="267892"/>
      </dsp:txXfrm>
    </dsp:sp>
    <dsp:sp modelId="{C7EF75AC-EC6F-481E-9584-C6AAB9A31984}">
      <dsp:nvSpPr>
        <dsp:cNvPr id="0" name=""/>
        <dsp:cNvSpPr/>
      </dsp:nvSpPr>
      <dsp:spPr>
        <a:xfrm>
          <a:off x="1321603" y="357189"/>
          <a:ext cx="1428760" cy="1428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 2</a:t>
          </a:r>
          <a:endParaRPr lang="en-US" sz="800" kern="1200" dirty="0"/>
        </a:p>
      </dsp:txBody>
      <dsp:txXfrm>
        <a:off x="1786307" y="442915"/>
        <a:ext cx="499351" cy="257176"/>
      </dsp:txXfrm>
    </dsp:sp>
    <dsp:sp modelId="{EB771FE7-7396-4C7A-9937-FF01028665A1}">
      <dsp:nvSpPr>
        <dsp:cNvPr id="0" name=""/>
        <dsp:cNvSpPr/>
      </dsp:nvSpPr>
      <dsp:spPr>
        <a:xfrm>
          <a:off x="1500198" y="714379"/>
          <a:ext cx="1071570" cy="1071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 1</a:t>
          </a:r>
          <a:endParaRPr lang="en-US" sz="800" kern="1200" dirty="0"/>
        </a:p>
      </dsp:txBody>
      <dsp:txXfrm>
        <a:off x="1786307" y="794747"/>
        <a:ext cx="499351" cy="241103"/>
      </dsp:txXfrm>
    </dsp:sp>
    <dsp:sp modelId="{9D90B83B-4382-444C-8B4D-50F77391B25D}">
      <dsp:nvSpPr>
        <dsp:cNvPr id="0" name=""/>
        <dsp:cNvSpPr/>
      </dsp:nvSpPr>
      <dsp:spPr>
        <a:xfrm>
          <a:off x="1678793" y="1071570"/>
          <a:ext cx="714380" cy="714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 0</a:t>
          </a:r>
          <a:endParaRPr lang="en-US" sz="800" kern="1200" dirty="0"/>
        </a:p>
      </dsp:txBody>
      <dsp:txXfrm>
        <a:off x="1783411" y="1250165"/>
        <a:ext cx="505142" cy="357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4FAC-347B-4B81-ADCC-CE1E9FAB1A72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70CA-46C8-46A8-9E33-3AFD5FE11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KOMPILATOR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81804" cy="32528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FUNGSI UMUM BAGIAN KOMPILATOR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Dosen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Pengampu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Utami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Dewi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Widianti,S.Kom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Mutu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kompilasi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pengkompilasi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pengkompilasi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eksekusi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objek.Co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;/ Turbo Pascal 6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Turbo Pascal 5.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	Integrated Environment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tersebut.Co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editing,debugging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testing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Turbo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pascal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penyuntingan,kompilasi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debug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Clipper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penyuntingan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prog.editor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terpisah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kompilatornya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00100" y="2357430"/>
          <a:ext cx="4929222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PEMBUATAN KOMPILATOR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Tingkat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manusiawi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ketergantungan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mustahil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dilakukan.Bahasa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assembler.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Assembly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(object code)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Kerugian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usaha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instruksi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pendek-pendek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dimengerti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terbatas.Sulit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Tingkat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dimengerti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Fasilitasnya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Kerugiannya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dihasilkan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Co:/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BASIC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Turbo Pascal.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Tingkat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kerugiannya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 3.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kompilasi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sebelum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Co:/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UNIX.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Bootstap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Gagasan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dulu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Diperkenalkan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NiklausWirth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pascal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 0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assembly, P1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P0,P2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P3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P2.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keseluruhan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assembly.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3462136"/>
              </p:ext>
            </p:extLst>
          </p:nvPr>
        </p:nvGraphicFramePr>
        <p:xfrm>
          <a:off x="1428728" y="3286124"/>
          <a:ext cx="4071966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Program </a:t>
            </a:r>
            <a:r>
              <a:rPr lang="en-US" sz="4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Deretan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digit,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+, -,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konstruksi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mendasar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variable, label,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konstanta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keyword,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Konstruksi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(2) Lexical Analyzer / Scanner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Tujuannya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memisahkan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text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token, co:/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konstanta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keyword (DO,IF,THEN)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sintaksis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level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rendah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Klas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token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representasi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internal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alasan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co:/ PERIKSA : IF A&gt;B THEN X=Y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(3) Syntax Analyzer / Parser</a:t>
            </a:r>
            <a:endParaRPr lang="en-US" sz="48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kompleks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scanner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dekomposisinya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pecahannya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Analoginya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penentuan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kalimat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co:/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identifikasi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klas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subject,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predikat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verb,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adjectiv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Pengelompokan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token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sintaksis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expression, statement,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procedure.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pohon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sintaks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Grammer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syntax analyzer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pengenalannya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parsing)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(4) Semantic Analyzer</a:t>
            </a:r>
            <a:endParaRPr 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maksud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konseptual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sintaks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dipisahkan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semantiknya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Co:/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(A+B)*(C+D),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semantik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analyzer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aritmetika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pengurangan.Saat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parser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rutin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semantik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menspesifikasikan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(5) Intermediate Form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Dihasilkan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semantik,co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(A+B)*(C+D)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antaranya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kuadrupel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(+, A, B, T1)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(+, C, D, T2)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(*, T1, T2, T3)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infix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dirubah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polish-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sufi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AB+CD+*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(6) Code Generator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semantic analyzer.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ditranslasikan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Co:/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translasi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kuadrupel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format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alamat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LDA   A			LDA   T1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ADD  B			MUL   T2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STO  T1			STO    T3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LDA   C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ADD  D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STO   T2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(7) Code Optimizer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prosesnya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Optimasi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level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properti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tertentu.Co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:/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perkalian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kumulatif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dikurangi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LDA   A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ADD  B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STO   T1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LDA   C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ADD  D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MUL  T1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STO   T2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alokasi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register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optimal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Memperkecil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Pengulangan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MUTU KOMPILATOR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Pertimbangan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Kompilator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</Template>
  <TotalTime>272</TotalTime>
  <Words>569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主题</vt:lpstr>
      <vt:lpstr>MODEL KOMPILATOR </vt:lpstr>
      <vt:lpstr>(1) Program Sumber</vt:lpstr>
      <vt:lpstr>(2) Lexical Analyzer / Scanner</vt:lpstr>
      <vt:lpstr>(3) Syntax Analyzer / Parser</vt:lpstr>
      <vt:lpstr>(4) Semantic Analyzer</vt:lpstr>
      <vt:lpstr>(5) Intermediate Form</vt:lpstr>
      <vt:lpstr>(6) Code Generator</vt:lpstr>
      <vt:lpstr>(7) Code Optimizer</vt:lpstr>
      <vt:lpstr>MUTU KOMPILATOR</vt:lpstr>
      <vt:lpstr>Mutu Kompilator:</vt:lpstr>
      <vt:lpstr>PEMBUATAN KOMPILATOR</vt:lpstr>
      <vt:lpstr>1. Bahasa Mesin</vt:lpstr>
      <vt:lpstr>2. Bahasa Assembly</vt:lpstr>
      <vt:lpstr>3. Bahasa Tingkat Tinggi</vt:lpstr>
      <vt:lpstr>4. Bahasa Tingkat Tinggi yang sama pada mesin yang berbeda</vt:lpstr>
      <vt:lpstr>5. Bootstap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KOMPILATOR </dc:title>
  <dc:creator>Valued Acer Customer</dc:creator>
  <cp:lastModifiedBy>Valued Acer Customer</cp:lastModifiedBy>
  <cp:revision>44</cp:revision>
  <dcterms:created xsi:type="dcterms:W3CDTF">2011-12-11T05:32:31Z</dcterms:created>
  <dcterms:modified xsi:type="dcterms:W3CDTF">2014-03-07T06:27:19Z</dcterms:modified>
</cp:coreProperties>
</file>