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2" r:id="rId8"/>
    <p:sldId id="314" r:id="rId9"/>
    <p:sldId id="317" r:id="rId10"/>
    <p:sldId id="318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FE432-CCC2-8842-523F-7AA4F3360C92}" v="89" dt="2024-11-02T14:19:23.257"/>
    <p1510:client id="{D874F0EA-7ED2-D3C6-CCB0-7390D908EB63}" v="9" dt="2024-11-02T13:56:29.750"/>
    <p1510:client id="{DE729C35-DA08-964D-9BD9-83412D6306B4}" v="159" dt="2024-11-03T07:07:12.429"/>
    <p1510:client id="{E6A08417-D072-1C41-D6D4-8C36295CD842}" v="1" dt="2024-11-02T14:52:23.41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/>
              <a:t>MATRIMONY SITE USING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C15F7-A1E5-A771-7E4D-65336366481C}"/>
              </a:ext>
            </a:extLst>
          </p:cNvPr>
          <p:cNvSpPr txBox="1"/>
          <p:nvPr/>
        </p:nvSpPr>
        <p:spPr>
          <a:xfrm>
            <a:off x="120197" y="228148"/>
            <a:ext cx="29180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02C8F"/>
                </a:solidFill>
                <a:cs typeface="Sabon Next LT"/>
              </a:rPr>
              <a:t>Anand </a:t>
            </a:r>
            <a:r>
              <a:rPr lang="en-US" err="1">
                <a:solidFill>
                  <a:srgbClr val="202C8F"/>
                </a:solidFill>
                <a:cs typeface="Sabon Next LT"/>
              </a:rPr>
              <a:t>Ajinath</a:t>
            </a:r>
            <a:r>
              <a:rPr lang="en-US">
                <a:solidFill>
                  <a:srgbClr val="202C8F"/>
                </a:solidFill>
                <a:cs typeface="Sabon Next LT"/>
              </a:rPr>
              <a:t> Khedkar</a:t>
            </a:r>
            <a:endParaRPr lang="en-US" dirty="0">
              <a:solidFill>
                <a:srgbClr val="202C8F"/>
              </a:solidFill>
              <a:cs typeface="Sabon Next LT"/>
            </a:endParaRPr>
          </a:p>
          <a:p>
            <a:r>
              <a:rPr lang="en-US" dirty="0">
                <a:solidFill>
                  <a:srgbClr val="202C8F"/>
                </a:solidFill>
                <a:cs typeface="Sabon Next LT"/>
              </a:rPr>
              <a:t>2124UCSM1029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/>
              <a:t>Introduction of </a:t>
            </a:r>
            <a:r>
              <a:rPr lang="en-US" err="1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C++ is a powerful programming language that combines performance and efficiency, making it ideal for system software, game development, and applications requiring high-speed processing.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805" y="1297640"/>
            <a:ext cx="9648222" cy="4482857"/>
          </a:xfrm>
        </p:spPr>
        <p:txBody>
          <a:bodyPr/>
          <a:lstStyle/>
          <a:p>
            <a:r>
              <a:rPr lang="en-US"/>
              <a:t>Why </a:t>
            </a:r>
            <a:r>
              <a:rPr lang="en-US" err="1"/>
              <a:t>matrimomony</a:t>
            </a:r>
            <a:r>
              <a:rPr lang="en-US"/>
              <a:t> sites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66C2C-BC7C-47B0-7E99-5DF2E36E8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409866"/>
            <a:ext cx="7965460" cy="4390861"/>
          </a:xfrm>
          <a:ln>
            <a:solidFill>
              <a:srgbClr val="4472C4"/>
            </a:solidFill>
          </a:ln>
        </p:spPr>
        <p:txBody>
          <a:bodyPr vert="horz" lIns="91440" tIns="0" rIns="91440" bIns="0" rtlCol="0" anchor="t">
            <a:normAutofit/>
          </a:bodyPr>
          <a:lstStyle/>
          <a:p>
            <a:pPr marL="347345" indent="-347345"/>
            <a:r>
              <a:rPr lang="en-US" sz="2400" b="1">
                <a:ea typeface="+mn-lt"/>
                <a:cs typeface="+mn-lt"/>
              </a:rPr>
              <a:t>Cultural Relevance</a:t>
            </a:r>
            <a:r>
              <a:rPr lang="en-US" sz="2400">
                <a:ea typeface="+mn-lt"/>
                <a:cs typeface="+mn-lt"/>
              </a:rPr>
              <a:t>: They facilitate traditional marriage practices while adapting to modern needs.</a:t>
            </a:r>
            <a:endParaRPr lang="en-US" sz="2400">
              <a:cs typeface="Sabon Next LT"/>
            </a:endParaRPr>
          </a:p>
          <a:p>
            <a:pPr marL="347345" indent="-347345"/>
            <a:endParaRPr lang="en-US" sz="2400">
              <a:ea typeface="+mn-lt"/>
              <a:cs typeface="+mn-lt"/>
            </a:endParaRPr>
          </a:p>
          <a:p>
            <a:pPr marL="347345" indent="-347345"/>
            <a:r>
              <a:rPr lang="en-US" sz="2400" b="1">
                <a:ea typeface="+mn-lt"/>
                <a:cs typeface="+mn-lt"/>
              </a:rPr>
              <a:t>Wider Reach</a:t>
            </a:r>
            <a:r>
              <a:rPr lang="en-US" sz="2400">
                <a:ea typeface="+mn-lt"/>
                <a:cs typeface="+mn-lt"/>
              </a:rPr>
              <a:t>: Users can connect with potential partners from diverse backgrounds and regions.</a:t>
            </a:r>
            <a:endParaRPr lang="en-US" sz="2400">
              <a:cs typeface="Sabon Next LT"/>
            </a:endParaRPr>
          </a:p>
          <a:p>
            <a:pPr marL="347345" indent="-347345"/>
            <a:endParaRPr lang="en-US" sz="2400">
              <a:ea typeface="+mn-lt"/>
              <a:cs typeface="+mn-lt"/>
            </a:endParaRPr>
          </a:p>
          <a:p>
            <a:pPr marL="347345" indent="-347345"/>
            <a:r>
              <a:rPr lang="en-US" sz="2400" b="1">
                <a:ea typeface="+mn-lt"/>
                <a:cs typeface="+mn-lt"/>
              </a:rPr>
              <a:t>Convenience</a:t>
            </a:r>
            <a:r>
              <a:rPr lang="en-US" sz="2400">
                <a:ea typeface="+mn-lt"/>
                <a:cs typeface="+mn-lt"/>
              </a:rPr>
              <a:t>: These platforms streamline the search process with tailored filters.</a:t>
            </a:r>
            <a:endParaRPr lang="en-US" sz="2400">
              <a:cs typeface="Sabon Next LT"/>
            </a:endParaRPr>
          </a:p>
          <a:p>
            <a:pPr marL="347345" indent="-347345"/>
            <a:endParaRPr lang="en-US" sz="24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58497" y="980131"/>
            <a:ext cx="7049863" cy="4912282"/>
          </a:xfrm>
          <a:ln>
            <a:solidFill>
              <a:srgbClr val="202C8F"/>
            </a:solidFill>
          </a:ln>
        </p:spPr>
        <p:txBody>
          <a:bodyPr vert="horz" lIns="91440" tIns="0" rIns="9144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Empowerment</a:t>
            </a:r>
            <a:r>
              <a:rPr lang="en-US">
                <a:ea typeface="+mn-lt"/>
                <a:cs typeface="+mn-lt"/>
              </a:rPr>
              <a:t>: They provide individuals, especially women, more control over partner selection.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Diversity Promotion</a:t>
            </a:r>
            <a:r>
              <a:rPr lang="en-US">
                <a:ea typeface="+mn-lt"/>
                <a:cs typeface="+mn-lt"/>
              </a:rPr>
              <a:t>: Encourage inter-caste and inter-religious marriages, fostering acceptance.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Privacy and Support</a:t>
            </a:r>
            <a:r>
              <a:rPr lang="en-US">
                <a:ea typeface="+mn-lt"/>
                <a:cs typeface="+mn-lt"/>
              </a:rPr>
              <a:t>: Offer safe connections and additional services like counseling, enhancing the matchmaking experience.</a:t>
            </a:r>
          </a:p>
          <a:p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815" y="2792845"/>
            <a:ext cx="7557532" cy="1145574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c++</a:t>
            </a:r>
            <a:r>
              <a:rPr lang="en-US" dirty="0"/>
              <a:t> is important for matrimony site ?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192163"/>
            <a:ext cx="8029217" cy="4861445"/>
          </a:xfrm>
          <a:ln>
            <a:solidFill>
              <a:srgbClr val="202C8F"/>
            </a:solidFill>
          </a:ln>
        </p:spPr>
        <p:txBody>
          <a:bodyPr vert="horz" lIns="91440" tIns="0" rIns="91440" bIns="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Speed</a:t>
            </a:r>
            <a:r>
              <a:rPr lang="en-US" dirty="0">
                <a:ea typeface="+mn-lt"/>
                <a:cs typeface="+mn-lt"/>
              </a:rPr>
              <a:t>: C++ can handle many users at once quickly, making the site run smoothly.</a:t>
            </a:r>
            <a:endParaRPr lang="en-US" dirty="0">
              <a:cs typeface="Sabon Next 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Performance</a:t>
            </a:r>
            <a:r>
              <a:rPr lang="en-US" dirty="0">
                <a:ea typeface="+mn-lt"/>
                <a:cs typeface="+mn-lt"/>
              </a:rPr>
              <a:t>: It uses system resources well, which means the site can load pages faster.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Flexibility</a:t>
            </a:r>
            <a:r>
              <a:rPr lang="en-US" dirty="0">
                <a:ea typeface="+mn-lt"/>
                <a:cs typeface="+mn-lt"/>
              </a:rPr>
              <a:t>: Developers can easily modify and improve the site to add new features.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Security</a:t>
            </a:r>
            <a:r>
              <a:rPr lang="en-US" dirty="0">
                <a:ea typeface="+mn-lt"/>
                <a:cs typeface="+mn-lt"/>
              </a:rPr>
              <a:t>: C++ allows for strong security measures to protect users’ personal information.</a:t>
            </a:r>
            <a:endParaRPr lang="en-US" dirty="0"/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A76D1-3C6D-40BC-A42D-496B6EDE8B8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MATRIMONY SITE USING C++</vt:lpstr>
      <vt:lpstr>Introduction of c++</vt:lpstr>
      <vt:lpstr>Why matrimomony sites are important</vt:lpstr>
      <vt:lpstr>PowerPoint Presentation</vt:lpstr>
      <vt:lpstr>PowerPoint Presentation</vt:lpstr>
      <vt:lpstr>Why c++ is important for matrimony site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revision>56</cp:revision>
  <dcterms:created xsi:type="dcterms:W3CDTF">2024-10-19T18:06:38Z</dcterms:created>
  <dcterms:modified xsi:type="dcterms:W3CDTF">2024-11-03T07:07:44Z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