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9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195822397200349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decision tree  </c:v>
                </c:pt>
                <c:pt idx="1">
                  <c:v>Naïve bayes</c:v>
                </c:pt>
                <c:pt idx="2">
                  <c:v>Random forest</c:v>
                </c:pt>
                <c:pt idx="3">
                  <c:v>Logistic regression</c:v>
                </c:pt>
                <c:pt idx="4">
                  <c:v>SVM</c:v>
                </c:pt>
                <c:pt idx="5">
                  <c:v>KNN</c:v>
                </c:pt>
                <c:pt idx="6">
                  <c:v>XGBoost</c:v>
                </c:pt>
                <c:pt idx="7">
                  <c:v>MLP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83.1</c:v>
                </c:pt>
                <c:pt idx="1">
                  <c:v>9.5</c:v>
                </c:pt>
                <c:pt idx="2">
                  <c:v>87.3</c:v>
                </c:pt>
                <c:pt idx="3">
                  <c:v>66.3</c:v>
                </c:pt>
                <c:pt idx="4">
                  <c:v>57.2</c:v>
                </c:pt>
                <c:pt idx="5">
                  <c:v>71.2</c:v>
                </c:pt>
                <c:pt idx="6">
                  <c:v>87.4</c:v>
                </c:pt>
                <c:pt idx="7">
                  <c:v>67.069999999999993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E5-4483-8353-A52637AA78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926373183"/>
        <c:axId val="1926377983"/>
      </c:barChart>
      <c:catAx>
        <c:axId val="1926373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377983"/>
        <c:crosses val="autoZero"/>
        <c:auto val="1"/>
        <c:lblAlgn val="ctr"/>
        <c:lblOffset val="100"/>
        <c:noMultiLvlLbl val="0"/>
      </c:catAx>
      <c:valAx>
        <c:axId val="192637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37318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Kubernetes Cluster Failures Using AI/ML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AI/ML-based approach for proactive failure detection in Kubernetes clusters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AI/ML model successfully predicts Kubernetes failures.</a:t>
            </a:r>
          </a:p>
          <a:p>
            <a:r>
              <a:t>- Enables proactive maintenance and reduces downtime.</a:t>
            </a:r>
          </a:p>
          <a:p>
            <a:r>
              <a:t>- Future work:</a:t>
            </a:r>
          </a:p>
          <a:p>
            <a:r>
              <a:t>  * Integrate real-time anomaly detection.</a:t>
            </a:r>
          </a:p>
          <a:p>
            <a:r>
              <a:t>  * Deploy model as a microservice in Kubernetes.</a:t>
            </a:r>
          </a:p>
          <a:p>
            <a:r>
              <a:t>  * Improve model robustness with more diverse datasets.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Kubernetes clusters encounter failures such as pod crashes, resource bottlenecks, and network issues. This project builds an AI/ML model that predicts these failures before they occur using historical and real-time cluster metrics. The model enhances Kubernetes reliability by using anomaly detection and time-series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Kubernetes failures: pod crashes, resource exhaustion, network disruptions.</a:t>
            </a:r>
          </a:p>
          <a:p>
            <a:r>
              <a:t>- Utilize real-time &amp; historical metrics (CPU, memory, network usage, logs).</a:t>
            </a:r>
          </a:p>
          <a:p>
            <a:r>
              <a:t>- Develop a robust ML model (supervised learning, anomaly detection).</a:t>
            </a:r>
          </a:p>
          <a:p>
            <a:r>
              <a:t>- Deploy model in Kubernetes for real-time predictions.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Metrics used: CPU, memory, network IO, pod/node status logs, Kubernetes events.</a:t>
            </a:r>
          </a:p>
          <a:p>
            <a:r>
              <a:t>- Missing values handled via imputation.</a:t>
            </a:r>
          </a:p>
          <a:p>
            <a:r>
              <a:t>- Noisy and redundant data removed.</a:t>
            </a:r>
          </a:p>
          <a:p>
            <a:r>
              <a:t>- Standardized time-series metrics for consistency.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Splitting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7</a:t>
            </a:r>
            <a:r>
              <a:rPr dirty="0"/>
              <a:t>0% training, </a:t>
            </a:r>
            <a:r>
              <a:rPr lang="en-US" dirty="0"/>
              <a:t>3</a:t>
            </a:r>
            <a:r>
              <a:rPr dirty="0"/>
              <a:t>0% testing split.</a:t>
            </a:r>
          </a:p>
          <a:p>
            <a:r>
              <a:rPr dirty="0"/>
              <a:t>- Feature scaling via </a:t>
            </a:r>
            <a:r>
              <a:rPr dirty="0" err="1"/>
              <a:t>MinMax</a:t>
            </a:r>
            <a:r>
              <a:rPr dirty="0"/>
              <a:t> normalization.</a:t>
            </a:r>
          </a:p>
          <a:p>
            <a:r>
              <a:rPr dirty="0"/>
              <a:t>- Encoding categorical variables (e.g., pod states).</a:t>
            </a:r>
          </a:p>
          <a:p>
            <a:r>
              <a:rPr dirty="0"/>
              <a:t>- Time-series engineering: lag features, rolling averages.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Models tested:</a:t>
            </a:r>
            <a:endParaRPr lang="en-US" dirty="0"/>
          </a:p>
          <a:p>
            <a:r>
              <a:rPr lang="en-IN" dirty="0"/>
              <a:t>Decision Tree</a:t>
            </a:r>
            <a:endParaRPr dirty="0"/>
          </a:p>
          <a:p>
            <a:r>
              <a:rPr dirty="0"/>
              <a:t>Random Forest Classifier</a:t>
            </a:r>
          </a:p>
          <a:p>
            <a:r>
              <a:rPr dirty="0" err="1"/>
              <a:t>XGBoost</a:t>
            </a:r>
            <a:r>
              <a:rPr dirty="0"/>
              <a:t> Classifier</a:t>
            </a:r>
            <a:r>
              <a:rPr lang="en-US" dirty="0"/>
              <a:t> </a:t>
            </a:r>
            <a:endParaRPr dirty="0"/>
          </a:p>
          <a:p>
            <a:r>
              <a:rPr dirty="0"/>
              <a:t>- Hyperparameter tuning with Grid Search.</a:t>
            </a:r>
          </a:p>
          <a:p>
            <a:r>
              <a:rPr dirty="0"/>
              <a:t>- Model performance evaluated using accuracy, precision, recall, F1-score.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5E13-48DA-39B4-135F-A0153737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61AB3B-7F07-957C-5473-15B6CF1C6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763421"/>
              </p:ext>
            </p:extLst>
          </p:nvPr>
        </p:nvGraphicFramePr>
        <p:xfrm>
          <a:off x="570476" y="1671755"/>
          <a:ext cx="2005576" cy="2605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650">
                  <a:extLst>
                    <a:ext uri="{9D8B030D-6E8A-4147-A177-3AD203B41FA5}">
                      <a16:colId xmlns:a16="http://schemas.microsoft.com/office/drawing/2014/main" val="3642368686"/>
                    </a:ext>
                  </a:extLst>
                </a:gridCol>
                <a:gridCol w="851926">
                  <a:extLst>
                    <a:ext uri="{9D8B030D-6E8A-4147-A177-3AD203B41FA5}">
                      <a16:colId xmlns:a16="http://schemas.microsoft.com/office/drawing/2014/main" val="1033995404"/>
                    </a:ext>
                  </a:extLst>
                </a:gridCol>
              </a:tblGrid>
              <a:tr h="245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model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accuracy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298802"/>
                  </a:ext>
                </a:extLst>
              </a:tr>
              <a:tr h="245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decision tree 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621768"/>
                  </a:ext>
                </a:extLst>
              </a:tr>
              <a:tr h="245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Naïve bayes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15170"/>
                  </a:ext>
                </a:extLst>
              </a:tr>
              <a:tr h="4440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Random forest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87.3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4799809"/>
                  </a:ext>
                </a:extLst>
              </a:tr>
              <a:tr h="44402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Logistic regression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1176"/>
                  </a:ext>
                </a:extLst>
              </a:tr>
              <a:tr h="245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SVM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2563870"/>
                  </a:ext>
                </a:extLst>
              </a:tr>
              <a:tr h="245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KNN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71.2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276121"/>
                  </a:ext>
                </a:extLst>
              </a:tr>
              <a:tr h="245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XGBoost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889653"/>
                  </a:ext>
                </a:extLst>
              </a:tr>
              <a:tr h="245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MLP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67.07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2249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55C5240-7770-5F11-92A5-4FCF29E787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340355"/>
              </p:ext>
            </p:extLst>
          </p:nvPr>
        </p:nvGraphicFramePr>
        <p:xfrm>
          <a:off x="3229897" y="1602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630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Model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forest and </a:t>
            </a:r>
            <a:r>
              <a:rPr lang="en-US" dirty="0" err="1"/>
              <a:t>XGB</a:t>
            </a:r>
            <a:r>
              <a:rPr dirty="0" err="1"/>
              <a:t>achieved</a:t>
            </a:r>
            <a:r>
              <a:rPr dirty="0"/>
              <a:t> highest accuracy.</a:t>
            </a:r>
          </a:p>
          <a:p>
            <a:r>
              <a:rPr dirty="0"/>
              <a:t>- Captured temporal dependencies effectively.</a:t>
            </a:r>
          </a:p>
          <a:p>
            <a:r>
              <a:rPr dirty="0"/>
              <a:t>- Performance metrics:</a:t>
            </a:r>
          </a:p>
          <a:p>
            <a:r>
              <a:rPr dirty="0"/>
              <a:t>  Accuracy: </a:t>
            </a:r>
            <a:r>
              <a:rPr lang="en-US" dirty="0"/>
              <a:t>87.5</a:t>
            </a:r>
            <a:r>
              <a:rPr dirty="0"/>
              <a:t>%</a:t>
            </a:r>
          </a:p>
          <a:p>
            <a:r>
              <a:rPr dirty="0"/>
              <a:t>  - High </a:t>
            </a:r>
            <a:r>
              <a:rPr lang="en-US" dirty="0"/>
              <a:t>confusion matrix</a:t>
            </a:r>
            <a:r>
              <a:rPr dirty="0"/>
              <a:t> score indicating effective failure prediction.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49B4-A0CE-8EE8-253A-A36DE7DE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D0076-BC41-FE1B-4B43-56FCA4F1B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45" y="2036531"/>
            <a:ext cx="3943862" cy="33950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C0B79-5840-03C8-AE64-04E0AF22B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36531"/>
            <a:ext cx="4326193" cy="36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1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365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Predicting Kubernetes Cluster Failures Using AI/ML</vt:lpstr>
      <vt:lpstr>Abstract</vt:lpstr>
      <vt:lpstr>Objective &amp; Scope</vt:lpstr>
      <vt:lpstr>Dataset &amp; Data Cleaning</vt:lpstr>
      <vt:lpstr>Data Splitting &amp; Preprocessing</vt:lpstr>
      <vt:lpstr>Model Building</vt:lpstr>
      <vt:lpstr>Model used</vt:lpstr>
      <vt:lpstr>Final Model &amp; Performance</vt:lpstr>
      <vt:lpstr>Confusion matrix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apkr.07122003@gmail.com</cp:lastModifiedBy>
  <cp:revision>3</cp:revision>
  <dcterms:created xsi:type="dcterms:W3CDTF">2013-01-27T09:14:16Z</dcterms:created>
  <dcterms:modified xsi:type="dcterms:W3CDTF">2025-03-23T17:00:56Z</dcterms:modified>
  <cp:category/>
</cp:coreProperties>
</file>