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ink/ink3.xml" ContentType="application/inkml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2" d="100"/>
          <a:sy n="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4-08-29T14:19:39"/>
    </inkml:context>
    <inkml:brush xml:id="br0">
      <inkml:brushProperty name="width" value="0.052909248" units="cm"/>
      <inkml:brushProperty name="height" value="0.052909248" units="cm"/>
      <inkml:brushProperty name="fitToCurve" value="1"/>
      <inkml:brushProperty name="color" value="#333333"/>
    </inkml:brush>
  </inkml:definitions>
  <inkml:trace contextRef="#ctx0" brushRef="#br0"> 7 153 409, 15 121 1023, 43 57 1023, 63 0 1023,</inkml:trace>
  <inkml:annotation type="path"> 0 3361 1, 111 2307 1, 235 1821 1, 657 865 1, 956 5 1</inkml:annotation>
  <inkml:annotation type="data">AEIcA4CABAAAAAAAHQSQAdIDAwlEs+bMAUU0SBEFATgRcKjTQQodBYJ8U/BnyoL+ApP4Ez/GX4l+
IIJ/BC38A/fwdiA=
</inkml:annotation>
  <inkml:annotation type="types">AAEBAQE=
</inkml:annotation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1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customXml" Target="../ink/ink3.xml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ANANDA VALLI.V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312214981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COMMERCE (B.com)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SOKA IKEDA COLLEGE OF ARSTS AND SCIENCE FOR WOMEN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 txBox="1"/>
          <p:nvPr/>
        </p:nvSpPr>
        <p:spPr>
          <a:xfrm rot="0">
            <a:off x="475885" y="2057368"/>
            <a:ext cx="7925036" cy="3863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  1. Collect Data: Gather data on employee attendance (e.g., absences, tardiness) and performance metrics (e.g., productivity, quality of work).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   2.   Identify Key Metrics: Define which metrics are critical for evaluating performance and attendance. This might include absenteeism rates, punctuality, and performance scores.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8" name="文本框"/>
          <p:cNvSpPr txBox="1"/>
          <p:nvPr/>
        </p:nvSpPr>
        <p:spPr>
          <a:xfrm rot="0">
            <a:off x="5467266" y="2806260"/>
            <a:ext cx="12572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739" name=""/>
              <p14:cNvContentPartPr/>
              <p14:nvPr/>
            </p14:nvContentPartPr>
            <p14:xfrm>
              <a:off x="8631900" y="9342986"/>
              <a:ext cx="622742" cy="2134464"/>
            </p14:xfrm>
          </p:contentPart>
        </mc:Choice>
        <mc:Fallback>
          <p:sp>
            <p:nvSpPr>
              <p:cNvPr id="1048739" name=""/>
              <p:cNvSpPr/>
              <p:nvPr/>
            </p:nvSpPr>
            <p:spPr>
              <a:xfrm>
                <a:off x="8631900" y="9342986"/>
                <a:ext cx="622742" cy="2134464"/>
              </a:xfrm>
              <a:prstGeom prst="rect"/>
            </p:spPr>
          </p:sp>
        </mc:Fallback>
      </mc:AlternateContent>
      <p:pic>
        <p:nvPicPr>
          <p:cNvPr id="2097168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0">
            <a:off x="380994" y="1341031"/>
            <a:ext cx="10034940" cy="4515281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67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r>
              <a:rPr altLang="zh-CN" b="1" sz="4400" lang="en-US"/>
              <a:t>Results</a:t>
            </a:r>
            <a:endParaRPr altLang="en-US" b="1" sz="4400" lang="zh-CN"/>
          </a:p>
        </p:txBody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pic>
        <p:nvPicPr>
          <p:cNvPr id="2097169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28640" y="1698277"/>
            <a:ext cx="4963367" cy="4394682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70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5588033" y="1771900"/>
            <a:ext cx="5947109" cy="424793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9" name="文本框"/>
          <p:cNvSpPr txBox="1"/>
          <p:nvPr/>
        </p:nvSpPr>
        <p:spPr>
          <a:xfrm rot="0">
            <a:off x="697207" y="1704949"/>
            <a:ext cx="8998738" cy="471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Conclusion: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Attendance and Performance Correlation: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 1. The analysis indicates a [positive/negative/neutral] correlation between employee attendance and their performance. Employees with higher attendance tend to have [higher/lower] performance ratings.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Impact of Attendance on Productivity: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   2. Consistent attendance appears to [positively/negatively] impact overall productivity, as employees who are regularly present can contribute more effectively to team goals and project timelines.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019810" y="2419339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408386" y="2209765"/>
            <a:ext cx="6695598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Correlating Employee Attendance with Performance: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Problem Statement: "Is there a significant correlation between employee attendance and their performance ratings?"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85" name="文本框"/>
          <p:cNvSpPr txBox="1"/>
          <p:nvPr/>
        </p:nvSpPr>
        <p:spPr>
          <a:xfrm rot="0">
            <a:off x="984077" y="2057368"/>
            <a:ext cx="7631884" cy="443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Review the Employee's Attendance Record:</a:t>
            </a: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Gather all relevant data about the employee’s attendance, including the number of absences, tardiness, and any patterns in behavior.</a:t>
            </a:r>
            <a:endParaRPr altLang="zh-CN" baseline="0" b="0" cap="none" sz="32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Compare the attendance record with company policies to determine if there are any violations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文本框"/>
          <p:cNvSpPr txBox="1"/>
          <p:nvPr/>
        </p:nvSpPr>
        <p:spPr>
          <a:xfrm rot="0">
            <a:off x="696082" y="2476462"/>
            <a:ext cx="7781038" cy="16916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1. HR Manger</a:t>
            </a: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6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2.Project Manager</a:t>
            </a:r>
            <a:endParaRPr altLang="en-US" baseline="0" b="0" cap="none" sz="4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80911" y="1914518"/>
            <a:ext cx="211941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8399965" y="1629027"/>
            <a:ext cx="71999" cy="66422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 txBox="1"/>
          <p:nvPr/>
        </p:nvSpPr>
        <p:spPr>
          <a:xfrm rot="0">
            <a:off x="3714693" y="2476462"/>
            <a:ext cx="4762427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1.Assessment and Data Collection: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Gather Attendance Data: Collect data on employee attendance to identify patterns or recurring issues.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04" name="文本框"/>
          <p:cNvSpPr txBox="1"/>
          <p:nvPr/>
        </p:nvSpPr>
        <p:spPr>
          <a:xfrm rot="33355">
            <a:off x="3790892" y="4219510"/>
            <a:ext cx="4762427" cy="1958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Link Attendance to Performance: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Set Clear Expectations: Establish clear policies linking attendance to performance evaluations. Employees should understand that consistent attendance is critical to maintaining high performance.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文本框"/>
          <p:cNvSpPr txBox="1"/>
          <p:nvPr/>
        </p:nvSpPr>
        <p:spPr>
          <a:xfrm rot="0">
            <a:off x="624083" y="1628750"/>
            <a:ext cx="7853037" cy="1691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Understand the Dataset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Start by understanding the dataset. It generally includes information on employee attendance and performance. Below are common fields you might find: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ID: A unique identifier for each employee.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10" name="文本框"/>
          <p:cNvSpPr txBox="1"/>
          <p:nvPr/>
        </p:nvSpPr>
        <p:spPr>
          <a:xfrm rot="0">
            <a:off x="628640" y="3571820"/>
            <a:ext cx="7123334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Data Preprocessing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Cleaning Data: Handle missing values, outliers, and errors.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Feaure Engineering: Create new features or modify existing ones that may better represent the relationship between attendance and performance (e.g., Attendance Rate = Days Present / (Days Present + Days Absent)).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1" name="文本框"/>
          <p:cNvSpPr txBox="1"/>
          <p:nvPr/>
        </p:nvSpPr>
        <p:spPr>
          <a:xfrm rot="0">
            <a:off x="2784050" y="2476462"/>
            <a:ext cx="6407902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(i)=IFS(Z8&gt;=5,”VERY HIGH”,Z8&gt;=4,”HIGH”,Z8&gt;=3,”MEDIUM,”TRUE,”LOW”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(ii)The above formula used to catagories the performance level of the employee is consider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 “WOW’ in my project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2024-08-30T09:15:31Z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976b24e735254ceeac4c4a372bbf75d1</vt:lpwstr>
  </property>
</Properties>
</file>