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84" r:id="rId2"/>
    <p:sldId id="256" r:id="rId3"/>
    <p:sldId id="299" r:id="rId4"/>
    <p:sldId id="302" r:id="rId5"/>
    <p:sldId id="301" r:id="rId6"/>
    <p:sldId id="300" r:id="rId7"/>
    <p:sldId id="285" r:id="rId8"/>
    <p:sldId id="310" r:id="rId9"/>
    <p:sldId id="309" r:id="rId10"/>
    <p:sldId id="315" r:id="rId11"/>
    <p:sldId id="317" r:id="rId12"/>
    <p:sldId id="307" r:id="rId13"/>
    <p:sldId id="311" r:id="rId14"/>
    <p:sldId id="312" r:id="rId15"/>
    <p:sldId id="313" r:id="rId16"/>
    <p:sldId id="318" r:id="rId17"/>
    <p:sldId id="320" r:id="rId18"/>
    <p:sldId id="303" r:id="rId19"/>
    <p:sldId id="325" r:id="rId20"/>
    <p:sldId id="319" r:id="rId21"/>
    <p:sldId id="308" r:id="rId22"/>
    <p:sldId id="305" r:id="rId23"/>
    <p:sldId id="321" r:id="rId24"/>
    <p:sldId id="322" r:id="rId25"/>
    <p:sldId id="304" r:id="rId26"/>
    <p:sldId id="277" r:id="rId27"/>
  </p:sldIdLst>
  <p:sldSz cx="9144000" cy="5143500" type="screen16x9"/>
  <p:notesSz cx="6858000" cy="9144000"/>
  <p:defaultTex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007B0B63-9C34-4B01-B5FF-9DC3440DAEAD}">
          <p14:sldIdLst>
            <p14:sldId id="284"/>
            <p14:sldId id="256"/>
            <p14:sldId id="299"/>
            <p14:sldId id="302"/>
            <p14:sldId id="301"/>
            <p14:sldId id="300"/>
            <p14:sldId id="285"/>
            <p14:sldId id="310"/>
            <p14:sldId id="309"/>
          </p14:sldIdLst>
        </p14:section>
        <p14:section name="Getting started" id="{18CCFE90-A288-4A1D-9FF6-00BB81233E3C}">
          <p14:sldIdLst>
            <p14:sldId id="315"/>
            <p14:sldId id="317"/>
            <p14:sldId id="307"/>
            <p14:sldId id="311"/>
            <p14:sldId id="312"/>
            <p14:sldId id="313"/>
            <p14:sldId id="318"/>
            <p14:sldId id="320"/>
            <p14:sldId id="303"/>
            <p14:sldId id="325"/>
            <p14:sldId id="319"/>
            <p14:sldId id="308"/>
            <p14:sldId id="305"/>
            <p14:sldId id="321"/>
            <p14:sldId id="322"/>
            <p14:sldId id="304"/>
            <p14:sldId id="277"/>
          </p14:sldIdLst>
        </p14:section>
      </p14:sectionLst>
    </p:ext>
    <p:ext uri="{EFAFB233-063F-42B5-8137-9DF3F51BA10A}">
      <p15:sldGuideLst xmlns:p15="http://schemas.microsoft.com/office/powerpoint/2012/main">
        <p15:guide id="2" pos="612" userDrawn="1">
          <p15:clr>
            <a:srgbClr val="A4A3A4"/>
          </p15:clr>
        </p15:guide>
        <p15:guide id="4" pos="249" userDrawn="1">
          <p15:clr>
            <a:srgbClr val="A4A3A4"/>
          </p15:clr>
        </p15:guide>
        <p15:guide id="5" orient="horz" pos="395" userDrawn="1">
          <p15:clr>
            <a:srgbClr val="A4A3A4"/>
          </p15:clr>
        </p15:guide>
        <p15:guide id="8" pos="5511" userDrawn="1">
          <p15:clr>
            <a:srgbClr val="A4A3A4"/>
          </p15:clr>
        </p15:guide>
        <p15:guide id="9" orient="horz" pos="2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ish Narayanachar" initials="SN" lastIdx="1" clrIdx="0">
    <p:extLst>
      <p:ext uri="{19B8F6BF-5375-455C-9EA6-DF929625EA0E}">
        <p15:presenceInfo xmlns:p15="http://schemas.microsoft.com/office/powerpoint/2012/main" userId="S-1-5-21-839522115-1645522239-725345543-3546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1F1FF"/>
    <a:srgbClr val="0067A5"/>
    <a:srgbClr val="88AA29"/>
    <a:srgbClr val="025395"/>
    <a:srgbClr val="717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64273" autoAdjust="0"/>
  </p:normalViewPr>
  <p:slideViewPr>
    <p:cSldViewPr snapToObjects="1">
      <p:cViewPr varScale="1">
        <p:scale>
          <a:sx n="63" d="100"/>
          <a:sy n="63" d="100"/>
        </p:scale>
        <p:origin x="1566" y="72"/>
      </p:cViewPr>
      <p:guideLst>
        <p:guide pos="612"/>
        <p:guide pos="249"/>
        <p:guide orient="horz" pos="395"/>
        <p:guide pos="5511"/>
        <p:guide orient="horz" pos="259"/>
      </p:guideLst>
    </p:cSldViewPr>
  </p:slideViewPr>
  <p:notesTextViewPr>
    <p:cViewPr>
      <p:scale>
        <a:sx n="1" d="1"/>
        <a:sy n="1" d="1"/>
      </p:scale>
      <p:origin x="0" y="0"/>
    </p:cViewPr>
  </p:notesTextViewPr>
  <p:notesViewPr>
    <p:cSldViewPr snapToObjects="1" showGuides="1">
      <p:cViewPr varScale="1">
        <p:scale>
          <a:sx n="67" d="100"/>
          <a:sy n="67" d="100"/>
        </p:scale>
        <p:origin x="32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EDAEAA-36D7-45B9-ABBB-4FADBBB17AB8}" type="datetimeFigureOut">
              <a:rPr lang="en-GB" smtClean="0"/>
              <a:t>03/06/2016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FDE87-F7EF-4F3E-BEBC-E74237C1759C}" type="slidenum">
              <a:rPr lang="en-GB" smtClean="0"/>
              <a:t>‹#›</a:t>
            </a:fld>
            <a:endParaRPr lang="en-GB"/>
          </a:p>
        </p:txBody>
      </p:sp>
    </p:spTree>
    <p:extLst>
      <p:ext uri="{BB962C8B-B14F-4D97-AF65-F5344CB8AC3E}">
        <p14:creationId xmlns:p14="http://schemas.microsoft.com/office/powerpoint/2010/main" val="260354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964971402"/>
      </p:ext>
    </p:extLst>
  </p:cSld>
  <p:clrMap bg1="lt1" tx1="dk1" bg2="lt2" tx2="dk2" accent1="accent1" accent2="accent2" accent3="accent3" accent4="accent4" accent5="accent5" accent6="accent6" hlink="hlink" folHlink="folHlink"/>
  <p:notesStyle>
    <a:lvl1pPr defTabSz="171450" latinLnBrk="0">
      <a:lnSpc>
        <a:spcPct val="117999"/>
      </a:lnSpc>
      <a:defRPr sz="825">
        <a:latin typeface="Helvetica Neue"/>
        <a:ea typeface="Helvetica Neue"/>
        <a:cs typeface="Helvetica Neue"/>
        <a:sym typeface="Helvetica Neue"/>
      </a:defRPr>
    </a:lvl1pPr>
    <a:lvl2pPr indent="85725" defTabSz="171450" latinLnBrk="0">
      <a:lnSpc>
        <a:spcPct val="117999"/>
      </a:lnSpc>
      <a:defRPr sz="825">
        <a:latin typeface="Helvetica Neue"/>
        <a:ea typeface="Helvetica Neue"/>
        <a:cs typeface="Helvetica Neue"/>
        <a:sym typeface="Helvetica Neue"/>
      </a:defRPr>
    </a:lvl2pPr>
    <a:lvl3pPr indent="171450" defTabSz="171450" latinLnBrk="0">
      <a:lnSpc>
        <a:spcPct val="117999"/>
      </a:lnSpc>
      <a:defRPr sz="825">
        <a:latin typeface="Helvetica Neue"/>
        <a:ea typeface="Helvetica Neue"/>
        <a:cs typeface="Helvetica Neue"/>
        <a:sym typeface="Helvetica Neue"/>
      </a:defRPr>
    </a:lvl3pPr>
    <a:lvl4pPr indent="257175" defTabSz="171450" latinLnBrk="0">
      <a:lnSpc>
        <a:spcPct val="117999"/>
      </a:lnSpc>
      <a:defRPr sz="825">
        <a:latin typeface="Helvetica Neue"/>
        <a:ea typeface="Helvetica Neue"/>
        <a:cs typeface="Helvetica Neue"/>
        <a:sym typeface="Helvetica Neue"/>
      </a:defRPr>
    </a:lvl4pPr>
    <a:lvl5pPr indent="342900" defTabSz="171450" latinLnBrk="0">
      <a:lnSpc>
        <a:spcPct val="117999"/>
      </a:lnSpc>
      <a:defRPr sz="825">
        <a:latin typeface="Helvetica Neue"/>
        <a:ea typeface="Helvetica Neue"/>
        <a:cs typeface="Helvetica Neue"/>
        <a:sym typeface="Helvetica Neue"/>
      </a:defRPr>
    </a:lvl5pPr>
    <a:lvl6pPr indent="428625" defTabSz="171450" latinLnBrk="0">
      <a:lnSpc>
        <a:spcPct val="117999"/>
      </a:lnSpc>
      <a:defRPr sz="825">
        <a:latin typeface="Helvetica Neue"/>
        <a:ea typeface="Helvetica Neue"/>
        <a:cs typeface="Helvetica Neue"/>
        <a:sym typeface="Helvetica Neue"/>
      </a:defRPr>
    </a:lvl6pPr>
    <a:lvl7pPr indent="514350" defTabSz="171450" latinLnBrk="0">
      <a:lnSpc>
        <a:spcPct val="117999"/>
      </a:lnSpc>
      <a:defRPr sz="825">
        <a:latin typeface="Helvetica Neue"/>
        <a:ea typeface="Helvetica Neue"/>
        <a:cs typeface="Helvetica Neue"/>
        <a:sym typeface="Helvetica Neue"/>
      </a:defRPr>
    </a:lvl7pPr>
    <a:lvl8pPr indent="600075" defTabSz="171450" latinLnBrk="0">
      <a:lnSpc>
        <a:spcPct val="117999"/>
      </a:lnSpc>
      <a:defRPr sz="825">
        <a:latin typeface="Helvetica Neue"/>
        <a:ea typeface="Helvetica Neue"/>
        <a:cs typeface="Helvetica Neue"/>
        <a:sym typeface="Helvetica Neue"/>
      </a:defRPr>
    </a:lvl8pPr>
    <a:lvl9pPr indent="685800" defTabSz="171450" latinLnBrk="0">
      <a:lnSpc>
        <a:spcPct val="117999"/>
      </a:lnSpc>
      <a:defRPr sz="82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49860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73480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2808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RCS:- works by keeping patch sets (that is, the </a:t>
            </a:r>
            <a:r>
              <a:rPr lang="en-IN" dirty="0" smtClean="0"/>
              <a:t>differences  </a:t>
            </a:r>
            <a:r>
              <a:rPr lang="en-IN" dirty="0" smtClean="0"/>
              <a:t>between files) in a special format on disk; it can then re-create what any file looked like at any point in time by adding up all the patches.</a:t>
            </a:r>
          </a:p>
          <a:p>
            <a:endParaRPr lang="en-IN" dirty="0" smtClean="0"/>
          </a:p>
          <a:p>
            <a:r>
              <a:rPr lang="en-IN" dirty="0" smtClean="0"/>
              <a:t>VCS has to collaborate with developers on other systems</a:t>
            </a:r>
            <a:r>
              <a:rPr lang="en-IN" baseline="0" dirty="0" smtClean="0"/>
              <a:t> that is when CVS(SVN, Perforce) was introduced</a:t>
            </a:r>
            <a:endParaRPr lang="en-IN" dirty="0" smtClean="0"/>
          </a:p>
        </p:txBody>
      </p:sp>
    </p:spTree>
    <p:extLst>
      <p:ext uri="{BB962C8B-B14F-4D97-AF65-F5344CB8AC3E}">
        <p14:creationId xmlns:p14="http://schemas.microsoft.com/office/powerpoint/2010/main" val="97948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If that Central</a:t>
            </a:r>
            <a:r>
              <a:rPr lang="en-IN" baseline="0" dirty="0" smtClean="0"/>
              <a:t> </a:t>
            </a:r>
            <a:r>
              <a:rPr lang="en-IN" dirty="0" smtClean="0"/>
              <a:t>server goes down for an hour, then during that hour nobody can collaborate at all or save versioned changes to anything they’re working on.</a:t>
            </a:r>
          </a:p>
          <a:p>
            <a:endParaRPr lang="en-IN" dirty="0" smtClean="0"/>
          </a:p>
          <a:p>
            <a:r>
              <a:rPr lang="en-IN" dirty="0" smtClean="0"/>
              <a:t>Whenever you have the entire history of the project in a single place, you risk losing everything,</a:t>
            </a:r>
            <a:r>
              <a:rPr lang="en-IN" baseline="0" dirty="0" smtClean="0"/>
              <a:t> that is when DVCS(GIT, Mercurial) was introduced.</a:t>
            </a:r>
          </a:p>
          <a:p>
            <a:endParaRPr lang="en-IN" baseline="0" dirty="0" smtClean="0"/>
          </a:p>
          <a:p>
            <a:r>
              <a:rPr lang="en-IN" dirty="0" smtClean="0"/>
              <a:t>clients don’t just check out the latest snapshot of the files: they fully mirror the repository. Thus if any server dies, and these systems were collaborating via it, any of the client repositories can be copied back up to the server to restore it.</a:t>
            </a:r>
          </a:p>
          <a:p>
            <a:endParaRPr lang="en-IN" dirty="0" smtClean="0"/>
          </a:p>
          <a:p>
            <a:r>
              <a:rPr lang="en-IN" dirty="0" smtClean="0"/>
              <a:t> Every clone is really a full backup of all the data.</a:t>
            </a:r>
            <a:endParaRPr lang="en-IN" dirty="0"/>
          </a:p>
        </p:txBody>
      </p:sp>
    </p:spTree>
    <p:extLst>
      <p:ext uri="{BB962C8B-B14F-4D97-AF65-F5344CB8AC3E}">
        <p14:creationId xmlns:p14="http://schemas.microsoft.com/office/powerpoint/2010/main" val="419753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Everything in Git is check-summed before it is stored and is then referred to by that checksum.</a:t>
            </a:r>
          </a:p>
          <a:p>
            <a:r>
              <a:rPr lang="en-IN" dirty="0" smtClean="0"/>
              <a:t>You  can’t  lose  information  in transit or get file corruption without Git being able to detect it.</a:t>
            </a:r>
          </a:p>
          <a:p>
            <a:endParaRPr lang="en-IN" dirty="0" smtClean="0"/>
          </a:p>
          <a:p>
            <a:r>
              <a:rPr lang="en-IN" dirty="0" smtClean="0"/>
              <a:t>The mechanism that Git uses for this check summing is called a SHA-1 hash.</a:t>
            </a:r>
          </a:p>
          <a:p>
            <a:r>
              <a:rPr lang="en-IN" dirty="0" smtClean="0"/>
              <a:t>This is a 40-character string composed of hexadecimal characters.</a:t>
            </a:r>
          </a:p>
          <a:p>
            <a:endParaRPr lang="en-IN" dirty="0" smtClean="0"/>
          </a:p>
        </p:txBody>
      </p:sp>
    </p:spTree>
    <p:extLst>
      <p:ext uri="{BB962C8B-B14F-4D97-AF65-F5344CB8AC3E}">
        <p14:creationId xmlns:p14="http://schemas.microsoft.com/office/powerpoint/2010/main" val="3832823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Once a tag is created for a particular commit, even if you create a new commit, it will not be updated. Usually, developers create tags for product releases.</a:t>
            </a:r>
            <a:endParaRPr lang="en-IN" dirty="0"/>
          </a:p>
        </p:txBody>
      </p:sp>
    </p:spTree>
    <p:extLst>
      <p:ext uri="{BB962C8B-B14F-4D97-AF65-F5344CB8AC3E}">
        <p14:creationId xmlns:p14="http://schemas.microsoft.com/office/powerpoint/2010/main" val="991768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major difference  between Git and any other VCS</a:t>
            </a:r>
            <a:r>
              <a:rPr lang="en-IN" baseline="0" dirty="0" smtClean="0"/>
              <a:t> i</a:t>
            </a:r>
            <a:r>
              <a:rPr lang="en-IN" dirty="0" smtClean="0"/>
              <a:t>s the way Git thinks about its data.</a:t>
            </a:r>
          </a:p>
          <a:p>
            <a:endParaRPr lang="en-IN" dirty="0" smtClean="0"/>
          </a:p>
          <a:p>
            <a:pPr marL="0" marR="0" indent="0" defTabSz="171450" eaLnBrk="1" fontAlgn="auto" latinLnBrk="0" hangingPunct="1">
              <a:lnSpc>
                <a:spcPct val="117999"/>
              </a:lnSpc>
              <a:spcBef>
                <a:spcPts val="0"/>
              </a:spcBef>
              <a:spcAft>
                <a:spcPts val="0"/>
              </a:spcAft>
              <a:buClrTx/>
              <a:buSzTx/>
              <a:buFontTx/>
              <a:buNone/>
              <a:tabLst/>
              <a:defRPr/>
            </a:pPr>
            <a:r>
              <a:rPr lang="en-IN" sz="900" dirty="0" smtClean="0"/>
              <a:t>Every time you commit, or save the state of your project in Git, it basically takes a picture of what all your files look like at that moment and stores a reference to that snapshot</a:t>
            </a:r>
          </a:p>
          <a:p>
            <a:endParaRPr lang="en-IN" dirty="0"/>
          </a:p>
        </p:txBody>
      </p:sp>
    </p:spTree>
    <p:extLst>
      <p:ext uri="{BB962C8B-B14F-4D97-AF65-F5344CB8AC3E}">
        <p14:creationId xmlns:p14="http://schemas.microsoft.com/office/powerpoint/2010/main" val="326419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When you first clone a repository, all of your files will be tracked and unmodified because Git just checked them out and you haven’t edited anything.</a:t>
            </a:r>
          </a:p>
          <a:p>
            <a:endParaRPr lang="en-IN" dirty="0" smtClean="0"/>
          </a:p>
          <a:p>
            <a:r>
              <a:rPr lang="en-IN" dirty="0" smtClean="0"/>
              <a:t>As you edit files, Git sees them as modified, because you’ve changed them since your last commit. You stage these modified files and then commit all your staged changes, and the cycle repeats.</a:t>
            </a:r>
            <a:endParaRPr lang="en-IN" dirty="0"/>
          </a:p>
        </p:txBody>
      </p:sp>
    </p:spTree>
    <p:extLst>
      <p:ext uri="{BB962C8B-B14F-4D97-AF65-F5344CB8AC3E}">
        <p14:creationId xmlns:p14="http://schemas.microsoft.com/office/powerpoint/2010/main" val="141156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--bare flag creates a repository that doesn’t have a working directory, making it impossible to edit files and commit changes in that repository.</a:t>
            </a:r>
          </a:p>
          <a:p>
            <a:endParaRPr lang="en-IN" dirty="0" smtClean="0"/>
          </a:p>
          <a:p>
            <a:r>
              <a:rPr lang="en-IN" dirty="0" smtClean="0"/>
              <a:t>Central repositories should always be created as bare repositories because pushing branches to a non-bare repository has the potential to overwrite changes.</a:t>
            </a:r>
            <a:endParaRPr lang="en-IN" dirty="0"/>
          </a:p>
        </p:txBody>
      </p:sp>
    </p:spTree>
    <p:extLst>
      <p:ext uri="{BB962C8B-B14F-4D97-AF65-F5344CB8AC3E}">
        <p14:creationId xmlns:p14="http://schemas.microsoft.com/office/powerpoint/2010/main" val="400710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jpg"/><Relationship Id="rId7"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_Blank-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851324"/>
      </p:ext>
    </p:extLst>
  </p:cSld>
  <p:clrMapOvr>
    <a:masterClrMapping/>
  </p:clrMapOvr>
  <p:transition spd="med"/>
  <p:timing>
    <p:tnLst>
      <p:par>
        <p:cTn id="1" dur="indefinite" restart="never" nodeType="tmRoot"/>
      </p:par>
    </p:tnLst>
  </p:timing>
  <p:extLst mod="1">
    <p:ext uri="{DCECCB84-F9BA-43D5-87BE-67443E8EF086}">
      <p15:sldGuideLst xmlns:p15="http://schemas.microsoft.com/office/powerpoint/2012/main">
        <p15:guide id="1" pos="295">
          <p15:clr>
            <a:srgbClr val="FBAE40"/>
          </p15:clr>
        </p15:guide>
        <p15:guide id="2" pos="2980">
          <p15:clr>
            <a:srgbClr val="FBAE40"/>
          </p15:clr>
        </p15:guide>
        <p15:guide id="3" pos="5511" userDrawn="1">
          <p15:clr>
            <a:srgbClr val="FBAE40"/>
          </p15:clr>
        </p15:guide>
        <p15:guide id="4" orient="horz" pos="1620">
          <p15:clr>
            <a:srgbClr val="FBAE40"/>
          </p15:clr>
        </p15:guide>
        <p15:guide id="5" orient="horz" pos="395">
          <p15:clr>
            <a:srgbClr val="FBAE40"/>
          </p15:clr>
        </p15:guide>
        <p15:guide id="6" orient="horz" pos="123">
          <p15:clr>
            <a:srgbClr val="FBAE40"/>
          </p15:clr>
        </p15:guide>
        <p15:guide id="7" orient="horz" pos="1920">
          <p15:clr>
            <a:srgbClr val="FBAE40"/>
          </p15:clr>
        </p15:guide>
        <p15:guide id="8" orient="horz" pos="758">
          <p15:clr>
            <a:srgbClr val="FBAE40"/>
          </p15:clr>
        </p15:guide>
        <p15:guide id="9" orient="horz" pos="259">
          <p15:clr>
            <a:srgbClr val="FBAE40"/>
          </p15:clr>
        </p15:guide>
        <p15:guide id="10" orient="horz" pos="3117">
          <p15:clr>
            <a:srgbClr val="FBAE40"/>
          </p15:clr>
        </p15:guide>
        <p15:guide id="11" orient="horz" pos="284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Page-FundsSuit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2368" y="0"/>
            <a:ext cx="9141632" cy="5143500"/>
          </a:xfrm>
          <a:prstGeom prst="rect">
            <a:avLst/>
          </a:prstGeom>
        </p:spPr>
      </p:pic>
      <p:pic>
        <p:nvPicPr>
          <p:cNvPr id="5" name="pasted-image.pdf"/>
          <p:cNvPicPr>
            <a:picLocks noChangeAspect="1"/>
          </p:cNvPicPr>
          <p:nvPr userDrawn="1"/>
        </p:nvPicPr>
        <p:blipFill>
          <a:blip r:embed="rId3">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741897" y="627534"/>
            <a:ext cx="3830103" cy="2299568"/>
          </a:xfrm>
          <a:prstGeom prst="rect">
            <a:avLst/>
          </a:prstGeom>
        </p:spPr>
        <p:txBody>
          <a:bodyPr>
            <a:noAutofit/>
          </a:bodyPr>
          <a:lstStyle>
            <a:lvl1pPr marL="0" indent="0">
              <a:buNone/>
              <a:defRPr sz="4800" baseline="0">
                <a:solidFill>
                  <a:schemeClr val="bg1"/>
                </a:solidFill>
                <a:latin typeface="Avenir Medium"/>
                <a:ea typeface="Open Sans Semibold" panose="020B0706030804020204" pitchFamily="34" charset="0"/>
                <a:cs typeface="Open Sans Semibold" panose="020B0706030804020204" pitchFamily="34" charset="0"/>
              </a:defRPr>
            </a:lvl1pPr>
          </a:lstStyle>
          <a:p>
            <a:pPr lvl="0"/>
            <a:r>
              <a:rPr lang="en-US" dirty="0" smtClean="0"/>
              <a:t>Funds presentation template</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11" name="Text Placeholder 10"/>
          <p:cNvSpPr>
            <a:spLocks noGrp="1"/>
          </p:cNvSpPr>
          <p:nvPr>
            <p:ph type="body" sz="quarter" idx="11" hasCustomPrompt="1"/>
          </p:nvPr>
        </p:nvSpPr>
        <p:spPr>
          <a:xfrm>
            <a:off x="666750" y="3051175"/>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Type your name</a:t>
            </a:r>
          </a:p>
        </p:txBody>
      </p:sp>
      <p:sp>
        <p:nvSpPr>
          <p:cNvPr id="13" name="Text Placeholder 10"/>
          <p:cNvSpPr>
            <a:spLocks noGrp="1"/>
          </p:cNvSpPr>
          <p:nvPr>
            <p:ph type="body" sz="quarter" idx="12" hasCustomPrompt="1"/>
          </p:nvPr>
        </p:nvSpPr>
        <p:spPr>
          <a:xfrm>
            <a:off x="666750" y="3291830"/>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Presentation date</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Tree>
    <p:extLst>
      <p:ext uri="{BB962C8B-B14F-4D97-AF65-F5344CB8AC3E}">
        <p14:creationId xmlns:p14="http://schemas.microsoft.com/office/powerpoint/2010/main" val="2476813068"/>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age-CorporateSuit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22403" y="0"/>
            <a:ext cx="9166403" cy="5143500"/>
          </a:xfrm>
          <a:prstGeom prst="rect">
            <a:avLst/>
          </a:prstGeom>
        </p:spPr>
      </p:pic>
      <p:pic>
        <p:nvPicPr>
          <p:cNvPr id="5" name="pasted-image.pdf"/>
          <p:cNvPicPr>
            <a:picLocks noChangeAspect="1"/>
          </p:cNvPicPr>
          <p:nvPr userDrawn="1"/>
        </p:nvPicPr>
        <p:blipFill>
          <a:blip r:embed="rId3">
            <a:extLst/>
          </a:blip>
          <a:stretch>
            <a:fillRect/>
          </a:stretch>
        </p:blipFill>
        <p:spPr>
          <a:xfrm>
            <a:off x="-36512" y="4515967"/>
            <a:ext cx="9180512" cy="627534"/>
          </a:xfrm>
          <a:prstGeom prst="rect">
            <a:avLst/>
          </a:prstGeom>
          <a:ln w="12700">
            <a:miter lim="400000"/>
          </a:ln>
        </p:spPr>
      </p:pic>
      <p:sp>
        <p:nvSpPr>
          <p:cNvPr id="7" name="Content Placeholder 6"/>
          <p:cNvSpPr>
            <a:spLocks noGrp="1"/>
          </p:cNvSpPr>
          <p:nvPr>
            <p:ph sz="quarter" idx="10" hasCustomPrompt="1"/>
          </p:nvPr>
        </p:nvSpPr>
        <p:spPr>
          <a:xfrm>
            <a:off x="741897" y="627534"/>
            <a:ext cx="4334159" cy="2299568"/>
          </a:xfrm>
          <a:prstGeom prst="rect">
            <a:avLst/>
          </a:prstGeom>
        </p:spPr>
        <p:txBody>
          <a:bodyPr>
            <a:noAutofit/>
          </a:bodyPr>
          <a:lstStyle>
            <a:lvl1pPr marL="0" indent="0">
              <a:buNone/>
              <a:defRPr sz="4800">
                <a:solidFill>
                  <a:schemeClr val="bg1"/>
                </a:solidFill>
                <a:latin typeface="Avenir Medium"/>
                <a:ea typeface="Open Sans Semibold" panose="020B0706030804020204" pitchFamily="34" charset="0"/>
                <a:cs typeface="Open Sans Semibold" panose="020B0706030804020204" pitchFamily="34" charset="0"/>
              </a:defRPr>
            </a:lvl1pPr>
          </a:lstStyle>
          <a:p>
            <a:pPr lvl="0"/>
            <a:r>
              <a:rPr lang="en-US" dirty="0" err="1" smtClean="0"/>
              <a:t>CorporateSuite</a:t>
            </a:r>
            <a:r>
              <a:rPr lang="en-US" dirty="0" smtClean="0"/>
              <a:t> presentation template</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11" name="Text Placeholder 10"/>
          <p:cNvSpPr>
            <a:spLocks noGrp="1"/>
          </p:cNvSpPr>
          <p:nvPr>
            <p:ph type="body" sz="quarter" idx="11" hasCustomPrompt="1"/>
          </p:nvPr>
        </p:nvSpPr>
        <p:spPr>
          <a:xfrm>
            <a:off x="666750" y="3051175"/>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Type your name</a:t>
            </a:r>
          </a:p>
        </p:txBody>
      </p:sp>
      <p:sp>
        <p:nvSpPr>
          <p:cNvPr id="13" name="Text Placeholder 10"/>
          <p:cNvSpPr>
            <a:spLocks noGrp="1"/>
          </p:cNvSpPr>
          <p:nvPr>
            <p:ph type="body" sz="quarter" idx="12" hasCustomPrompt="1"/>
          </p:nvPr>
        </p:nvSpPr>
        <p:spPr>
          <a:xfrm>
            <a:off x="666750" y="3291830"/>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Presentation date</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Tree>
    <p:extLst>
      <p:ext uri="{BB962C8B-B14F-4D97-AF65-F5344CB8AC3E}">
        <p14:creationId xmlns:p14="http://schemas.microsoft.com/office/powerpoint/2010/main" val="468253878"/>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Title Page-Generic-Clean">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611560" y="627534"/>
            <a:ext cx="4337298" cy="2299568"/>
          </a:xfrm>
          <a:prstGeom prst="rect">
            <a:avLst/>
          </a:prstGeom>
        </p:spPr>
        <p:txBody>
          <a:bodyPr>
            <a:noAutofit/>
          </a:bodyPr>
          <a:lstStyle>
            <a:lvl1pPr marL="0" indent="0">
              <a:buNone/>
              <a:defRPr sz="4800">
                <a:solidFill>
                  <a:srgbClr val="025395"/>
                </a:solidFill>
                <a:latin typeface="Avenir Medium"/>
                <a:ea typeface="Open Sans Semibold" panose="020B0706030804020204" pitchFamily="34" charset="0"/>
                <a:cs typeface="Open Sans Semibold" panose="020B0706030804020204" pitchFamily="34" charset="0"/>
              </a:defRPr>
            </a:lvl1pPr>
          </a:lstStyle>
          <a:p>
            <a:pPr lvl="0"/>
            <a:r>
              <a:rPr lang="en-US" dirty="0" smtClean="0"/>
              <a:t>Presentation header with image</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11" name="Text Placeholder 10"/>
          <p:cNvSpPr>
            <a:spLocks noGrp="1"/>
          </p:cNvSpPr>
          <p:nvPr>
            <p:ph type="body" sz="quarter" idx="11" hasCustomPrompt="1"/>
          </p:nvPr>
        </p:nvSpPr>
        <p:spPr>
          <a:xfrm>
            <a:off x="666749" y="3051175"/>
            <a:ext cx="4337299" cy="312663"/>
          </a:xfrm>
          <a:prstGeom prst="rect">
            <a:avLst/>
          </a:prstGeom>
        </p:spPr>
        <p:txBody>
          <a:bodyPr>
            <a:normAutofit/>
          </a:bodyPr>
          <a:lstStyle>
            <a:lvl1pPr marL="0" indent="0">
              <a:buNone/>
              <a:defRPr sz="1600">
                <a:solidFill>
                  <a:srgbClr val="025395"/>
                </a:solidFill>
              </a:defRPr>
            </a:lvl1pPr>
          </a:lstStyle>
          <a:p>
            <a:pPr lvl="0"/>
            <a:r>
              <a:rPr lang="en-US" dirty="0" smtClean="0"/>
              <a:t>Type your name</a:t>
            </a:r>
          </a:p>
        </p:txBody>
      </p:sp>
      <p:sp>
        <p:nvSpPr>
          <p:cNvPr id="13" name="Text Placeholder 10"/>
          <p:cNvSpPr>
            <a:spLocks noGrp="1"/>
          </p:cNvSpPr>
          <p:nvPr>
            <p:ph type="body" sz="quarter" idx="12" hasCustomPrompt="1"/>
          </p:nvPr>
        </p:nvSpPr>
        <p:spPr>
          <a:xfrm>
            <a:off x="666749" y="3291830"/>
            <a:ext cx="4337299" cy="312663"/>
          </a:xfrm>
          <a:prstGeom prst="rect">
            <a:avLst/>
          </a:prstGeom>
        </p:spPr>
        <p:txBody>
          <a:bodyPr>
            <a:normAutofit/>
          </a:bodyPr>
          <a:lstStyle>
            <a:lvl1pPr marL="0" indent="0">
              <a:buNone/>
              <a:defRPr sz="1600">
                <a:solidFill>
                  <a:srgbClr val="025395"/>
                </a:solidFill>
              </a:defRPr>
            </a:lvl1pPr>
          </a:lstStyle>
          <a:p>
            <a:pPr lvl="0"/>
            <a:r>
              <a:rPr lang="en-US" dirty="0" smtClean="0"/>
              <a:t>Presentation date</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
        <p:nvSpPr>
          <p:cNvPr id="10" name="Shape 188"/>
          <p:cNvSpPr/>
          <p:nvPr userDrawn="1"/>
        </p:nvSpPr>
        <p:spPr>
          <a:xfrm flipV="1">
            <a:off x="0" y="4499035"/>
            <a:ext cx="9144000" cy="0"/>
          </a:xfrm>
          <a:prstGeom prst="line">
            <a:avLst/>
          </a:prstGeom>
          <a:ln w="25400">
            <a:solidFill>
              <a:srgbClr val="025395"/>
            </a:solidFill>
            <a:miter lim="400000"/>
          </a:ln>
        </p:spPr>
        <p:txBody>
          <a:bodyPr lIns="19050" tIns="19050" rIns="19050" bIns="19050" anchor="ctr"/>
          <a:lstStyle/>
          <a:p>
            <a:pPr>
              <a:defRPr sz="3200"/>
            </a:pPr>
            <a:endParaRPr sz="1200"/>
          </a:p>
        </p:txBody>
      </p:sp>
      <p:sp>
        <p:nvSpPr>
          <p:cNvPr id="3" name="Picture Placeholder 2"/>
          <p:cNvSpPr>
            <a:spLocks noGrp="1"/>
          </p:cNvSpPr>
          <p:nvPr>
            <p:ph type="pic" sz="quarter" idx="13"/>
          </p:nvPr>
        </p:nvSpPr>
        <p:spPr>
          <a:xfrm>
            <a:off x="5076825" y="627062"/>
            <a:ext cx="3598863" cy="3600871"/>
          </a:xfrm>
          <a:prstGeom prst="rect">
            <a:avLst/>
          </a:prstGeom>
        </p:spPr>
        <p:txBody>
          <a:bodyPr/>
          <a:lstStyle>
            <a:lvl1pPr marL="0" indent="0">
              <a:buNone/>
              <a:defRPr/>
            </a:lvl1pPr>
          </a:lstStyle>
          <a:p>
            <a:r>
              <a:rPr lang="en-US" smtClean="0"/>
              <a:t>Click icon to add picture</a:t>
            </a:r>
            <a:endParaRPr lang="en-GB" dirty="0"/>
          </a:p>
        </p:txBody>
      </p:sp>
      <p:cxnSp>
        <p:nvCxnSpPr>
          <p:cNvPr id="12" name="Straight Connector 11"/>
          <p:cNvCxnSpPr/>
          <p:nvPr userDrawn="1"/>
        </p:nvCxnSpPr>
        <p:spPr>
          <a:xfrm>
            <a:off x="683568" y="2927102"/>
            <a:ext cx="4320481" cy="0"/>
          </a:xfrm>
          <a:prstGeom prst="line">
            <a:avLst/>
          </a:prstGeom>
          <a:ln w="28575">
            <a:solidFill>
              <a:srgbClr val="0067A5"/>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377425"/>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guide id="0" pos="43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Agenda-Clean">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68312" y="1203324"/>
            <a:ext cx="7632080" cy="3313114"/>
          </a:xfrm>
          <a:prstGeom prst="rect">
            <a:avLst/>
          </a:prstGeom>
        </p:spPr>
        <p:txBody>
          <a:bodyPr>
            <a:normAutofit/>
          </a:bodyPr>
          <a:lstStyle>
            <a:lvl1pPr marL="457200" indent="-457200">
              <a:buFont typeface="+mj-lt"/>
              <a:buAutoNum type="arabicPeriod"/>
              <a:defRPr sz="1800" baseline="0">
                <a:latin typeface="Avenir Roman"/>
              </a:defRPr>
            </a:lvl1pPr>
            <a:lvl2pPr marL="695325" indent="-457200">
              <a:buFont typeface="+mj-lt"/>
              <a:buAutoNum type="arabicPeriod"/>
              <a:defRPr>
                <a:latin typeface="Avenir Roman"/>
              </a:defRPr>
            </a:lvl2pPr>
            <a:lvl3pPr marL="819150" indent="-342900">
              <a:buFont typeface="+mj-lt"/>
              <a:buAutoNum type="arabicPeriod"/>
              <a:defRPr>
                <a:latin typeface="Avenir Roman"/>
              </a:defRPr>
            </a:lvl3pPr>
            <a:lvl4pPr marL="1057275" indent="-342900">
              <a:buFont typeface="+mj-lt"/>
              <a:buAutoNum type="arabicPeriod"/>
              <a:defRPr>
                <a:latin typeface="Avenir Roman"/>
              </a:defRPr>
            </a:lvl4pPr>
            <a:lvl5pPr marL="1295400" indent="-342900">
              <a:buFont typeface="+mj-lt"/>
              <a:buAutoNum type="arabicPeriod"/>
              <a:defRPr>
                <a:latin typeface="Avenir Roman"/>
              </a:defRPr>
            </a:lvl5pPr>
          </a:lstStyle>
          <a:p>
            <a:pPr lvl="0"/>
            <a:r>
              <a:rPr lang="en-US" dirty="0" smtClean="0"/>
              <a:t>Item one</a:t>
            </a:r>
          </a:p>
          <a:p>
            <a:pPr lvl="0"/>
            <a:r>
              <a:rPr lang="en-US" dirty="0" smtClean="0"/>
              <a:t>Item two</a:t>
            </a:r>
          </a:p>
          <a:p>
            <a:pPr lvl="0"/>
            <a:r>
              <a:rPr lang="en-US" dirty="0" smtClean="0"/>
              <a:t>Item three</a:t>
            </a:r>
          </a:p>
          <a:p>
            <a:pPr lvl="0"/>
            <a:r>
              <a:rPr lang="en-US" dirty="0" smtClean="0"/>
              <a:t>Item four</a:t>
            </a:r>
          </a:p>
          <a:p>
            <a:pPr lvl="0"/>
            <a:r>
              <a:rPr lang="en-US" dirty="0" smtClean="0"/>
              <a:t>Item five</a:t>
            </a:r>
          </a:p>
          <a:p>
            <a:pPr lvl="0"/>
            <a:r>
              <a:rPr lang="en-US" dirty="0" smtClean="0"/>
              <a:t>Item six</a:t>
            </a:r>
          </a:p>
        </p:txBody>
      </p:sp>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151070024"/>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50" userDrawn="1">
          <p15:clr>
            <a:srgbClr val="FBAE40"/>
          </p15:clr>
        </p15:guide>
        <p15:guide id="7" orient="horz" pos="1920">
          <p15:clr>
            <a:srgbClr val="FBAE40"/>
          </p15:clr>
        </p15:guide>
        <p15:guide id="8" orient="horz" pos="2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Agenda_with-Shard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323850" y="627063"/>
            <a:ext cx="4608191" cy="3889375"/>
          </a:xfrm>
          <a:prstGeom prst="rect">
            <a:avLst/>
          </a:prstGeom>
        </p:spPr>
        <p:txBody>
          <a:bodyPr>
            <a:normAutofit/>
          </a:bodyPr>
          <a:lstStyle>
            <a:lvl1pPr marL="457200" indent="-457200">
              <a:buFont typeface="+mj-lt"/>
              <a:buAutoNum type="arabicPeriod"/>
              <a:defRPr sz="1800" baseline="0">
                <a:latin typeface="Avenir Roman"/>
              </a:defRPr>
            </a:lvl1pPr>
            <a:lvl2pPr marL="695325" indent="-457200">
              <a:buFont typeface="+mj-lt"/>
              <a:buAutoNum type="arabicPeriod"/>
              <a:defRPr>
                <a:latin typeface="Avenir Roman"/>
              </a:defRPr>
            </a:lvl2pPr>
            <a:lvl3pPr marL="819150" indent="-342900">
              <a:buFont typeface="+mj-lt"/>
              <a:buAutoNum type="arabicPeriod"/>
              <a:defRPr>
                <a:latin typeface="Avenir Roman"/>
              </a:defRPr>
            </a:lvl3pPr>
            <a:lvl4pPr marL="1057275" indent="-342900">
              <a:buFont typeface="+mj-lt"/>
              <a:buAutoNum type="arabicPeriod"/>
              <a:defRPr>
                <a:latin typeface="Avenir Roman"/>
              </a:defRPr>
            </a:lvl4pPr>
            <a:lvl5pPr marL="1295400" indent="-342900">
              <a:buFont typeface="+mj-lt"/>
              <a:buAutoNum type="arabicPeriod"/>
              <a:defRPr>
                <a:latin typeface="Avenir Roman"/>
              </a:defRPr>
            </a:lvl5pPr>
          </a:lstStyle>
          <a:p>
            <a:pPr lvl="0"/>
            <a:r>
              <a:rPr lang="en-US" dirty="0" smtClean="0"/>
              <a:t>Item one</a:t>
            </a:r>
          </a:p>
          <a:p>
            <a:pPr lvl="0"/>
            <a:r>
              <a:rPr lang="en-US" dirty="0" smtClean="0"/>
              <a:t>Item two</a:t>
            </a:r>
          </a:p>
          <a:p>
            <a:pPr lvl="0"/>
            <a:r>
              <a:rPr lang="en-US" dirty="0" smtClean="0"/>
              <a:t>Item three</a:t>
            </a:r>
          </a:p>
          <a:p>
            <a:pPr lvl="0"/>
            <a:r>
              <a:rPr lang="en-US" dirty="0" smtClean="0"/>
              <a:t>Item four</a:t>
            </a:r>
          </a:p>
          <a:p>
            <a:pPr lvl="0"/>
            <a:r>
              <a:rPr lang="en-US" dirty="0" smtClean="0"/>
              <a:t>Item five</a:t>
            </a:r>
          </a:p>
          <a:p>
            <a:pPr lvl="0"/>
            <a:r>
              <a:rPr lang="en-US" dirty="0" smtClean="0"/>
              <a:t>Item six</a:t>
            </a:r>
          </a:p>
        </p:txBody>
      </p:sp>
      <p:pic>
        <p:nvPicPr>
          <p:cNvPr id="6" name="Picture 5"/>
          <p:cNvPicPr>
            <a:picLocks noChangeAspect="1"/>
          </p:cNvPicPr>
          <p:nvPr userDrawn="1"/>
        </p:nvPicPr>
        <p:blipFill rotWithShape="1">
          <a:blip r:embed="rId2"/>
          <a:srcRect l="14800"/>
          <a:stretch/>
        </p:blipFill>
        <p:spPr>
          <a:xfrm>
            <a:off x="6228183" y="1194597"/>
            <a:ext cx="6719473" cy="3133725"/>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62120513"/>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ly-2Ton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23850" y="627063"/>
            <a:ext cx="8496300" cy="1584647"/>
          </a:xfrm>
        </p:spPr>
        <p:txBody>
          <a:bodyPr>
            <a:normAutofit/>
          </a:bodyPr>
          <a:lstStyle>
            <a:lvl1pPr marL="0" indent="0">
              <a:buNone/>
              <a:defRPr sz="2200"/>
            </a:lvl1pPr>
          </a:lstStyle>
          <a:p>
            <a:pPr lvl="0"/>
            <a:r>
              <a:rPr lang="en-US" smtClean="0"/>
              <a:t>Click to edit Master text styles</a:t>
            </a:r>
          </a:p>
        </p:txBody>
      </p:sp>
      <p:sp>
        <p:nvSpPr>
          <p:cNvPr id="6" name="Text Placeholder 3"/>
          <p:cNvSpPr>
            <a:spLocks noGrp="1"/>
          </p:cNvSpPr>
          <p:nvPr>
            <p:ph type="body" sz="quarter" idx="11"/>
          </p:nvPr>
        </p:nvSpPr>
        <p:spPr>
          <a:xfrm>
            <a:off x="323850" y="2368197"/>
            <a:ext cx="8496300" cy="1008385"/>
          </a:xfrm>
        </p:spPr>
        <p:txBody>
          <a:bodyPr>
            <a:normAutofit/>
          </a:bodyPr>
          <a:lstStyle>
            <a:lvl1pPr marL="0" indent="0">
              <a:buNone/>
              <a:defRPr sz="1800">
                <a:solidFill>
                  <a:srgbClr val="717074"/>
                </a:solidFill>
              </a:defRPr>
            </a:lvl1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2"/>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900482894"/>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with-im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95536" y="1203325"/>
            <a:ext cx="4248472" cy="1008385"/>
          </a:xfrm>
        </p:spPr>
        <p:txBody>
          <a:bodyPr>
            <a:normAutofit/>
          </a:bodyPr>
          <a:lstStyle>
            <a:lvl1pPr marL="0" indent="0">
              <a:buNone/>
              <a:defRPr sz="2000"/>
            </a:lvl1pPr>
          </a:lstStyle>
          <a:p>
            <a:pPr lvl="0"/>
            <a:r>
              <a:rPr lang="en-US" smtClean="0"/>
              <a:t>Click to edit Master text styles</a:t>
            </a:r>
          </a:p>
        </p:txBody>
      </p:sp>
      <p:sp>
        <p:nvSpPr>
          <p:cNvPr id="6" name="Text Placeholder 3"/>
          <p:cNvSpPr>
            <a:spLocks noGrp="1"/>
          </p:cNvSpPr>
          <p:nvPr>
            <p:ph type="body" sz="quarter" idx="11"/>
          </p:nvPr>
        </p:nvSpPr>
        <p:spPr>
          <a:xfrm>
            <a:off x="395536" y="2368197"/>
            <a:ext cx="4248472" cy="2148241"/>
          </a:xfrm>
        </p:spPr>
        <p:txBody>
          <a:bodyPr>
            <a:normAutofit/>
          </a:bodyPr>
          <a:lstStyle>
            <a:lvl1pPr marL="0" indent="0">
              <a:buNone/>
              <a:defRPr sz="1800">
                <a:solidFill>
                  <a:srgbClr val="717074"/>
                </a:solidFill>
              </a:defRPr>
            </a:lvl1pPr>
          </a:lstStyle>
          <a:p>
            <a:pPr lvl="0"/>
            <a:r>
              <a:rPr lang="en-US" smtClean="0"/>
              <a:t>Click to edit Master text styles</a:t>
            </a:r>
          </a:p>
        </p:txBody>
      </p:sp>
      <p:sp>
        <p:nvSpPr>
          <p:cNvPr id="3" name="Picture Placeholder 2"/>
          <p:cNvSpPr>
            <a:spLocks noGrp="1"/>
          </p:cNvSpPr>
          <p:nvPr>
            <p:ph type="pic" sz="quarter" idx="12" hasCustomPrompt="1"/>
          </p:nvPr>
        </p:nvSpPr>
        <p:spPr>
          <a:xfrm>
            <a:off x="4730750" y="1203325"/>
            <a:ext cx="4089400" cy="3313113"/>
          </a:xfrm>
        </p:spPr>
        <p:txBody>
          <a:bodyPr/>
          <a:lstStyle>
            <a:lvl1pPr marL="0" indent="0">
              <a:buNone/>
              <a:defRPr baseline="0"/>
            </a:lvl1pPr>
          </a:lstStyle>
          <a:p>
            <a:r>
              <a:rPr lang="en-GB" dirty="0" smtClean="0"/>
              <a:t>Insert image</a:t>
            </a:r>
            <a:endParaRPr lang="en-GB" dirty="0"/>
          </a:p>
        </p:txBody>
      </p:sp>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3"/>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2740860503"/>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with-shards">
    <p:spTree>
      <p:nvGrpSpPr>
        <p:cNvPr id="1" name=""/>
        <p:cNvGrpSpPr/>
        <p:nvPr/>
      </p:nvGrpSpPr>
      <p:grpSpPr>
        <a:xfrm>
          <a:off x="0" y="0"/>
          <a:ext cx="0" cy="0"/>
          <a:chOff x="0" y="0"/>
          <a:chExt cx="0" cy="0"/>
        </a:xfrm>
      </p:grpSpPr>
      <p:sp>
        <p:nvSpPr>
          <p:cNvPr id="11" name="Title 10"/>
          <p:cNvSpPr>
            <a:spLocks noGrp="1"/>
          </p:cNvSpPr>
          <p:nvPr>
            <p:ph type="title" hasCustomPrompt="1"/>
          </p:nvPr>
        </p:nvSpPr>
        <p:spPr/>
        <p:txBody>
          <a:bodyPr/>
          <a:lstStyle>
            <a:lvl1pPr marL="266700" indent="0">
              <a:defRPr baseline="0"/>
            </a:lvl1pPr>
          </a:lstStyle>
          <a:p>
            <a:r>
              <a:rPr lang="en-US" dirty="0" smtClean="0"/>
              <a:t>Text only – Edit header</a:t>
            </a:r>
            <a:endParaRPr lang="en-GB" dirty="0"/>
          </a:p>
        </p:txBody>
      </p:sp>
      <p:sp>
        <p:nvSpPr>
          <p:cNvPr id="4" name="Text Placeholder 3"/>
          <p:cNvSpPr>
            <a:spLocks noGrp="1"/>
          </p:cNvSpPr>
          <p:nvPr>
            <p:ph type="body" sz="quarter" idx="10"/>
          </p:nvPr>
        </p:nvSpPr>
        <p:spPr>
          <a:xfrm>
            <a:off x="323850" y="627063"/>
            <a:ext cx="4320158" cy="1152599"/>
          </a:xfrm>
        </p:spPr>
        <p:txBody>
          <a:bodyPr>
            <a:normAutofit/>
          </a:bodyPr>
          <a:lstStyle>
            <a:lvl1pPr marL="0" indent="0">
              <a:buNone/>
              <a:defRPr sz="2000"/>
            </a:lvl1pPr>
          </a:lstStyle>
          <a:p>
            <a:pPr lvl="0"/>
            <a:r>
              <a:rPr lang="en-US" smtClean="0"/>
              <a:t>Click to edit Master text styles</a:t>
            </a:r>
          </a:p>
        </p:txBody>
      </p:sp>
      <p:sp>
        <p:nvSpPr>
          <p:cNvPr id="6" name="Text Placeholder 3"/>
          <p:cNvSpPr>
            <a:spLocks noGrp="1"/>
          </p:cNvSpPr>
          <p:nvPr>
            <p:ph type="body" sz="quarter" idx="11"/>
          </p:nvPr>
        </p:nvSpPr>
        <p:spPr>
          <a:xfrm>
            <a:off x="323850" y="1995563"/>
            <a:ext cx="4320158" cy="2520876"/>
          </a:xfrm>
        </p:spPr>
        <p:txBody>
          <a:bodyPr>
            <a:normAutofit/>
          </a:bodyPr>
          <a:lstStyle>
            <a:lvl1pPr marL="0" indent="0">
              <a:buNone/>
              <a:defRPr sz="1800">
                <a:solidFill>
                  <a:srgbClr val="717074"/>
                </a:solidFill>
              </a:defRPr>
            </a:lvl1pPr>
          </a:lstStyle>
          <a:p>
            <a:pPr lvl="0"/>
            <a:r>
              <a:rPr lang="en-US" smtClean="0"/>
              <a:t>Click to edit Master text styles</a:t>
            </a:r>
          </a:p>
        </p:txBody>
      </p:sp>
      <p:pic>
        <p:nvPicPr>
          <p:cNvPr id="7" name="Picture 6"/>
          <p:cNvPicPr>
            <a:picLocks noChangeAspect="1"/>
          </p:cNvPicPr>
          <p:nvPr userDrawn="1"/>
        </p:nvPicPr>
        <p:blipFill rotWithShape="1">
          <a:blip r:embed="rId2"/>
          <a:srcRect l="15713"/>
          <a:stretch/>
        </p:blipFill>
        <p:spPr>
          <a:xfrm>
            <a:off x="6300191" y="1194597"/>
            <a:ext cx="6647465" cy="3133725"/>
          </a:xfrm>
          <a:prstGeom prst="rect">
            <a:avLst/>
          </a:prstGeom>
        </p:spPr>
      </p:pic>
      <p:sp>
        <p:nvSpPr>
          <p:cNvPr id="2" name="Slide Number Placeholder 1"/>
          <p:cNvSpPr>
            <a:spLocks noGrp="1"/>
          </p:cNvSpPr>
          <p:nvPr>
            <p:ph type="sldNum" sz="quarter" idx="12"/>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3846170175"/>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Just_bullets-3-level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251520" y="627064"/>
            <a:ext cx="8424168" cy="3889374"/>
          </a:xfrm>
          <a:prstGeom prst="rect">
            <a:avLst/>
          </a:prstGeom>
        </p:spPr>
        <p:txBody>
          <a:bodyPr/>
          <a:lstStyle>
            <a:lvl1pPr>
              <a:defRPr>
                <a:latin typeface="Avenir Roman"/>
              </a:defRPr>
            </a:lvl1pPr>
            <a:lvl2pPr>
              <a:defRPr>
                <a:latin typeface="Avenir Roman"/>
              </a:defRPr>
            </a:lvl2pPr>
            <a:lvl3pPr>
              <a:defRPr>
                <a:latin typeface="Avenir Roman"/>
              </a:defRPr>
            </a:lvl3pPr>
            <a:lvl4pPr>
              <a:defRPr>
                <a:latin typeface="Avenir Roman"/>
              </a:defRPr>
            </a:lvl4pPr>
            <a:lvl5pPr>
              <a:defRPr>
                <a:latin typeface="Avenir Roman"/>
              </a:defRPr>
            </a:lvl5pPr>
          </a:lstStyle>
          <a:p>
            <a:pPr lvl="0"/>
            <a:r>
              <a:rPr lang="en-US" dirty="0" smtClean="0"/>
              <a:t>First level</a:t>
            </a:r>
          </a:p>
          <a:p>
            <a:pPr lvl="1"/>
            <a:r>
              <a:rPr lang="en-US" dirty="0" smtClean="0"/>
              <a:t>Second level</a:t>
            </a:r>
          </a:p>
          <a:p>
            <a:pPr lvl="2"/>
            <a:r>
              <a:rPr lang="en-US" dirty="0" smtClean="0"/>
              <a:t>Third level</a:t>
            </a:r>
          </a:p>
        </p:txBody>
      </p:sp>
      <p:sp>
        <p:nvSpPr>
          <p:cNvPr id="3" name="Title 2"/>
          <p:cNvSpPr>
            <a:spLocks noGrp="1"/>
          </p:cNvSpPr>
          <p:nvPr>
            <p:ph type="title"/>
          </p:nvPr>
        </p:nvSpPr>
        <p:spPr/>
        <p:txBody>
          <a:bodyPr/>
          <a:lstStyle/>
          <a:p>
            <a:r>
              <a:rPr lang="en-US" smtClean="0"/>
              <a:t>Click to edit Master title style</a:t>
            </a:r>
            <a:endParaRPr lang="en-GB"/>
          </a:p>
        </p:txBody>
      </p:sp>
      <p:sp>
        <p:nvSpPr>
          <p:cNvPr id="4" name="Slide Number Placeholder 3"/>
          <p:cNvSpPr>
            <a:spLocks noGrp="1"/>
          </p:cNvSpPr>
          <p:nvPr>
            <p:ph type="sldNum" sz="quarter" idx="12"/>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1880033800"/>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ext-bullets-Shard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323850" y="627063"/>
            <a:ext cx="4406900" cy="4176711"/>
          </a:xfrm>
          <a:prstGeom prst="rect">
            <a:avLst/>
          </a:prstGeom>
        </p:spPr>
        <p:txBody>
          <a:bodyPr/>
          <a:lstStyle>
            <a:lvl1pPr>
              <a:defRPr>
                <a:latin typeface="Avenir Roman"/>
              </a:defRPr>
            </a:lvl1pPr>
            <a:lvl2pPr>
              <a:defRPr>
                <a:latin typeface="Avenir Roman"/>
              </a:defRPr>
            </a:lvl2pPr>
            <a:lvl3pPr>
              <a:defRPr>
                <a:latin typeface="Avenir Roman"/>
              </a:defRPr>
            </a:lvl3pPr>
            <a:lvl4pPr>
              <a:defRPr>
                <a:latin typeface="Avenir Roman"/>
              </a:defRPr>
            </a:lvl4pPr>
            <a:lvl5pPr>
              <a:defRPr>
                <a:latin typeface="Avenir Roman"/>
              </a:defRPr>
            </a:lvl5pPr>
          </a:lstStyle>
          <a:p>
            <a:pPr lvl="0"/>
            <a:r>
              <a:rPr lang="en-US" dirty="0" smtClean="0"/>
              <a:t>First level</a:t>
            </a:r>
          </a:p>
          <a:p>
            <a:pPr lvl="1"/>
            <a:r>
              <a:rPr lang="en-US" dirty="0" smtClean="0"/>
              <a:t>Second level</a:t>
            </a:r>
          </a:p>
          <a:p>
            <a:pPr lvl="2"/>
            <a:r>
              <a:rPr lang="en-US" dirty="0" smtClean="0"/>
              <a:t>Third level</a:t>
            </a:r>
          </a:p>
        </p:txBody>
      </p:sp>
      <p:pic>
        <p:nvPicPr>
          <p:cNvPr id="4" name="Picture 3"/>
          <p:cNvPicPr>
            <a:picLocks noChangeAspect="1"/>
          </p:cNvPicPr>
          <p:nvPr userDrawn="1"/>
        </p:nvPicPr>
        <p:blipFill rotWithShape="1">
          <a:blip r:embed="rId2"/>
          <a:srcRect l="15713"/>
          <a:stretch/>
        </p:blipFill>
        <p:spPr>
          <a:xfrm>
            <a:off x="6300191" y="1194597"/>
            <a:ext cx="6647465" cy="3133725"/>
          </a:xfrm>
          <a:prstGeom prst="rect">
            <a:avLst/>
          </a:prstGeom>
        </p:spPr>
      </p:pic>
      <p:sp>
        <p:nvSpPr>
          <p:cNvPr id="3" name="Title 2"/>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464729343"/>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Holding Slide-withstrap">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6516216" y="-452586"/>
            <a:ext cx="7015163" cy="2786063"/>
          </a:xfrm>
          <a:prstGeom prst="rect">
            <a:avLst/>
          </a:prstGeom>
        </p:spPr>
      </p:pic>
      <p:pic>
        <p:nvPicPr>
          <p:cNvPr id="8" name="Picture 7"/>
          <p:cNvPicPr>
            <a:picLocks noChangeAspect="1"/>
          </p:cNvPicPr>
          <p:nvPr userDrawn="1"/>
        </p:nvPicPr>
        <p:blipFill>
          <a:blip r:embed="rId3"/>
          <a:stretch>
            <a:fillRect/>
          </a:stretch>
        </p:blipFill>
        <p:spPr>
          <a:xfrm>
            <a:off x="-4789040" y="2787774"/>
            <a:ext cx="7015163" cy="2905125"/>
          </a:xfrm>
          <a:prstGeom prst="rect">
            <a:avLst/>
          </a:prstGeom>
        </p:spPr>
      </p:pic>
      <p:sp>
        <p:nvSpPr>
          <p:cNvPr id="3" name="Rectangle 2"/>
          <p:cNvSpPr/>
          <p:nvPr userDrawn="1"/>
        </p:nvSpPr>
        <p:spPr>
          <a:xfrm>
            <a:off x="4730750" y="4516438"/>
            <a:ext cx="4413250" cy="627062"/>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19672" y="1693660"/>
            <a:ext cx="6264696" cy="1670178"/>
          </a:xfrm>
          <a:prstGeom prst="rect">
            <a:avLst/>
          </a:prstGeom>
        </p:spPr>
      </p:pic>
    </p:spTree>
  </p:cSld>
  <p:clrMapOvr>
    <a:masterClrMapping/>
  </p:clrMapOvr>
  <p:transition spd="med"/>
  <p:extLst mod="1">
    <p:ext uri="{DCECCB84-F9BA-43D5-87BE-67443E8EF086}">
      <p15:sldGuideLst xmlns:p15="http://schemas.microsoft.com/office/powerpoint/2012/main">
        <p15:guide id="1" pos="295" userDrawn="1">
          <p15:clr>
            <a:srgbClr val="FBAE40"/>
          </p15:clr>
        </p15:guide>
        <p15:guide id="2" pos="2980" userDrawn="1">
          <p15:clr>
            <a:srgbClr val="FBAE40"/>
          </p15:clr>
        </p15:guide>
        <p15:guide id="3" pos="5465" userDrawn="1">
          <p15:clr>
            <a:srgbClr val="FBAE40"/>
          </p15:clr>
        </p15:guide>
        <p15:guide id="4" orient="horz" pos="1620" userDrawn="1">
          <p15:clr>
            <a:srgbClr val="FBAE40"/>
          </p15:clr>
        </p15:guide>
        <p15:guide id="5" orient="horz" pos="395" userDrawn="1">
          <p15:clr>
            <a:srgbClr val="FBAE40"/>
          </p15:clr>
        </p15:guide>
        <p15:guide id="6" orient="horz" pos="123" userDrawn="1">
          <p15:clr>
            <a:srgbClr val="FBAE40"/>
          </p15:clr>
        </p15:guide>
        <p15:guide id="7" orient="horz" pos="1920" userDrawn="1">
          <p15:clr>
            <a:srgbClr val="FBAE40"/>
          </p15:clr>
        </p15:guide>
        <p15:guide id="8" orient="horz" pos="758" userDrawn="1">
          <p15:clr>
            <a:srgbClr val="FBAE40"/>
          </p15:clr>
        </p15:guide>
        <p15:guide id="9" orient="horz" pos="259" userDrawn="1">
          <p15:clr>
            <a:srgbClr val="FBAE40"/>
          </p15:clr>
        </p15:guide>
        <p15:guide id="10" orient="horz" pos="3117" userDrawn="1">
          <p15:clr>
            <a:srgbClr val="FBAE40"/>
          </p15:clr>
        </p15:guide>
        <p15:guide id="11" orient="horz" pos="2845"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TextBullets-imag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68312" y="627063"/>
            <a:ext cx="4262438" cy="4176711"/>
          </a:xfrm>
          <a:prstGeom prst="rect">
            <a:avLst/>
          </a:prstGeom>
        </p:spPr>
        <p:txBody>
          <a:bodyPr/>
          <a:lstStyle>
            <a:lvl1pPr>
              <a:defRPr>
                <a:latin typeface="Avenir Roman"/>
              </a:defRPr>
            </a:lvl1pPr>
            <a:lvl2pPr>
              <a:defRPr>
                <a:latin typeface="Avenir Roman"/>
              </a:defRPr>
            </a:lvl2pPr>
            <a:lvl3pPr>
              <a:defRPr>
                <a:latin typeface="Avenir Roman"/>
              </a:defRPr>
            </a:lvl3pPr>
            <a:lvl4pPr>
              <a:defRPr>
                <a:latin typeface="Avenir Roman"/>
              </a:defRPr>
            </a:lvl4pPr>
            <a:lvl5pPr>
              <a:defRPr>
                <a:latin typeface="Avenir Roman"/>
              </a:defRPr>
            </a:lvl5pPr>
          </a:lstStyle>
          <a:p>
            <a:pPr lvl="0"/>
            <a:r>
              <a:rPr lang="en-US" dirty="0" smtClean="0"/>
              <a:t>First level</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lvl1pPr>
              <a:defRPr/>
            </a:lvl1pPr>
          </a:lstStyle>
          <a:p>
            <a:r>
              <a:rPr lang="en-US" dirty="0" smtClean="0"/>
              <a:t>Bullets and image</a:t>
            </a:r>
            <a:endParaRPr lang="en-GB" dirty="0"/>
          </a:p>
        </p:txBody>
      </p:sp>
      <p:sp>
        <p:nvSpPr>
          <p:cNvPr id="4" name="Picture Placeholder 3"/>
          <p:cNvSpPr>
            <a:spLocks noGrp="1"/>
          </p:cNvSpPr>
          <p:nvPr>
            <p:ph type="pic" sz="quarter" idx="12" hasCustomPrompt="1"/>
          </p:nvPr>
        </p:nvSpPr>
        <p:spPr>
          <a:xfrm>
            <a:off x="4859338" y="627064"/>
            <a:ext cx="3816350" cy="4176709"/>
          </a:xfrm>
        </p:spPr>
        <p:txBody>
          <a:bodyPr/>
          <a:lstStyle>
            <a:lvl1pPr marL="0" indent="0">
              <a:buNone/>
              <a:defRPr baseline="0"/>
            </a:lvl1pPr>
          </a:lstStyle>
          <a:p>
            <a:r>
              <a:rPr lang="en-GB" dirty="0" smtClean="0"/>
              <a:t>Click the icon to add an image</a:t>
            </a:r>
            <a:endParaRPr lang="en-GB" dirty="0"/>
          </a:p>
        </p:txBody>
      </p:sp>
      <p:sp>
        <p:nvSpPr>
          <p:cNvPr id="3" name="Slide Number Placeholder 2"/>
          <p:cNvSpPr>
            <a:spLocks noGrp="1"/>
          </p:cNvSpPr>
          <p:nvPr>
            <p:ph type="sldNum" sz="quarter" idx="13"/>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2415376098"/>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Text-bullets-2-column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468312" y="627064"/>
            <a:ext cx="3959672" cy="4105274"/>
          </a:xfrm>
          <a:prstGeom prst="rect">
            <a:avLst/>
          </a:prstGeom>
        </p:spPr>
        <p:txBody>
          <a:bodyPr/>
          <a:lstStyle>
            <a:lvl1pPr>
              <a:defRPr>
                <a:latin typeface="Avenir Roman"/>
              </a:defRPr>
            </a:lvl1pPr>
            <a:lvl2pPr>
              <a:defRPr>
                <a:latin typeface="Avenir Roman"/>
              </a:defRPr>
            </a:lvl2pPr>
            <a:lvl3pPr>
              <a:defRPr>
                <a:latin typeface="Avenir Roman"/>
              </a:defRPr>
            </a:lvl3pPr>
            <a:lvl4pPr>
              <a:defRPr>
                <a:latin typeface="Avenir Roman"/>
              </a:defRPr>
            </a:lvl4pPr>
            <a:lvl5pPr>
              <a:defRPr>
                <a:latin typeface="Avenir Roman"/>
              </a:defRPr>
            </a:lvl5pPr>
          </a:lstStyle>
          <a:p>
            <a:pPr lvl="0"/>
            <a:r>
              <a:rPr lang="en-US" dirty="0" smtClean="0"/>
              <a:t>First level</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lvl1pPr>
              <a:defRPr/>
            </a:lvl1pPr>
          </a:lstStyle>
          <a:p>
            <a:r>
              <a:rPr lang="en-US" dirty="0" smtClean="0"/>
              <a:t>Text – 2 columns</a:t>
            </a:r>
            <a:endParaRPr lang="en-GB" dirty="0"/>
          </a:p>
        </p:txBody>
      </p:sp>
      <p:sp>
        <p:nvSpPr>
          <p:cNvPr id="5" name="Text Placeholder 6"/>
          <p:cNvSpPr>
            <a:spLocks noGrp="1"/>
          </p:cNvSpPr>
          <p:nvPr>
            <p:ph type="body" sz="quarter" idx="12" hasCustomPrompt="1"/>
          </p:nvPr>
        </p:nvSpPr>
        <p:spPr>
          <a:xfrm>
            <a:off x="4716016" y="627063"/>
            <a:ext cx="4104134" cy="4105274"/>
          </a:xfrm>
          <a:prstGeom prst="rect">
            <a:avLst/>
          </a:prstGeom>
        </p:spPr>
        <p:txBody>
          <a:bodyPr/>
          <a:lstStyle>
            <a:lvl1pPr>
              <a:defRPr>
                <a:latin typeface="Avenir Roman"/>
              </a:defRPr>
            </a:lvl1pPr>
            <a:lvl2pPr>
              <a:defRPr>
                <a:latin typeface="Avenir Roman"/>
              </a:defRPr>
            </a:lvl2pPr>
            <a:lvl3pPr>
              <a:defRPr>
                <a:latin typeface="Avenir Roman"/>
              </a:defRPr>
            </a:lvl3pPr>
            <a:lvl4pPr>
              <a:defRPr>
                <a:latin typeface="Avenir Roman"/>
              </a:defRPr>
            </a:lvl4pPr>
            <a:lvl5pPr>
              <a:defRPr>
                <a:latin typeface="Avenir Roman"/>
              </a:defRPr>
            </a:lvl5pPr>
          </a:lstStyle>
          <a:p>
            <a:pPr lvl="0"/>
            <a:r>
              <a:rPr lang="en-US" dirty="0" smtClean="0"/>
              <a:t>First level</a:t>
            </a:r>
          </a:p>
          <a:p>
            <a:pPr lvl="1"/>
            <a:r>
              <a:rPr lang="en-US" dirty="0" smtClean="0"/>
              <a:t>Second level</a:t>
            </a:r>
          </a:p>
          <a:p>
            <a:pPr lvl="2"/>
            <a:r>
              <a:rPr lang="en-US" dirty="0" smtClean="0"/>
              <a:t>Third level</a:t>
            </a:r>
          </a:p>
        </p:txBody>
      </p:sp>
      <p:sp>
        <p:nvSpPr>
          <p:cNvPr id="3" name="Slide Number Placeholder 2"/>
          <p:cNvSpPr>
            <a:spLocks noGrp="1"/>
          </p:cNvSpPr>
          <p:nvPr>
            <p:ph type="sldNum" sz="quarter" idx="13"/>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3574915698"/>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880" userDrawn="1">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Bullets-with-Chart">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323850" y="627063"/>
            <a:ext cx="4406899" cy="4084243"/>
          </a:xfrm>
          <a:prstGeom prst="rect">
            <a:avLst/>
          </a:prstGeom>
        </p:spPr>
        <p:txBody>
          <a:bodyPr/>
          <a:lstStyle>
            <a:lvl1pPr>
              <a:defRPr>
                <a:latin typeface="Avenir Roman"/>
              </a:defRPr>
            </a:lvl1pPr>
            <a:lvl2pPr>
              <a:defRPr>
                <a:latin typeface="Avenir Roman"/>
              </a:defRPr>
            </a:lvl2pPr>
            <a:lvl3pPr>
              <a:defRPr>
                <a:latin typeface="Avenir Roman"/>
              </a:defRPr>
            </a:lvl3pPr>
            <a:lvl4pPr>
              <a:defRPr>
                <a:latin typeface="Avenir Roman"/>
              </a:defRPr>
            </a:lvl4pPr>
            <a:lvl5pPr>
              <a:defRPr>
                <a:latin typeface="Avenir Roman"/>
              </a:defRPr>
            </a:lvl5pPr>
          </a:lstStyle>
          <a:p>
            <a:pPr lvl="0"/>
            <a:r>
              <a:rPr lang="en-US" smtClean="0"/>
              <a:t>Click to edit Master text styles</a:t>
            </a:r>
          </a:p>
          <a:p>
            <a:pPr lvl="1"/>
            <a:r>
              <a:rPr lang="en-US" smtClean="0"/>
              <a:t>Second level</a:t>
            </a:r>
          </a:p>
          <a:p>
            <a:pPr lvl="2"/>
            <a:r>
              <a:rPr lang="en-US" smtClean="0"/>
              <a:t>Third level</a:t>
            </a:r>
          </a:p>
        </p:txBody>
      </p:sp>
      <p:sp>
        <p:nvSpPr>
          <p:cNvPr id="8" name="Title 7"/>
          <p:cNvSpPr>
            <a:spLocks noGrp="1"/>
          </p:cNvSpPr>
          <p:nvPr>
            <p:ph type="title"/>
          </p:nvPr>
        </p:nvSpPr>
        <p:spPr/>
        <p:txBody>
          <a:bodyPr/>
          <a:lstStyle/>
          <a:p>
            <a:r>
              <a:rPr lang="en-US" smtClean="0"/>
              <a:t>Click to edit Master title style</a:t>
            </a:r>
            <a:endParaRPr lang="en-GB"/>
          </a:p>
        </p:txBody>
      </p:sp>
      <p:sp>
        <p:nvSpPr>
          <p:cNvPr id="10" name="Chart Placeholder 9"/>
          <p:cNvSpPr>
            <a:spLocks noGrp="1"/>
          </p:cNvSpPr>
          <p:nvPr>
            <p:ph type="chart" sz="quarter" idx="12"/>
          </p:nvPr>
        </p:nvSpPr>
        <p:spPr>
          <a:xfrm>
            <a:off x="4859338" y="627063"/>
            <a:ext cx="3960812" cy="4084244"/>
          </a:xfrm>
        </p:spPr>
        <p:txBody>
          <a:bodyPr/>
          <a:lstStyle>
            <a:lvl1pPr marL="0" indent="0">
              <a:buNone/>
              <a:defRPr/>
            </a:lvl1pPr>
          </a:lstStyle>
          <a:p>
            <a:r>
              <a:rPr lang="en-US" smtClean="0"/>
              <a:t>Click icon to add chart</a:t>
            </a:r>
            <a:endParaRPr lang="en-GB" dirty="0"/>
          </a:p>
        </p:txBody>
      </p:sp>
      <p:sp>
        <p:nvSpPr>
          <p:cNvPr id="2" name="Slide Number Placeholder 1"/>
          <p:cNvSpPr>
            <a:spLocks noGrp="1"/>
          </p:cNvSpPr>
          <p:nvPr>
            <p:ph type="sldNum" sz="quarter" idx="13"/>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4239322156"/>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Chart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GB"/>
          </a:p>
        </p:txBody>
      </p:sp>
      <p:sp>
        <p:nvSpPr>
          <p:cNvPr id="10" name="Chart Placeholder 9"/>
          <p:cNvSpPr>
            <a:spLocks noGrp="1"/>
          </p:cNvSpPr>
          <p:nvPr>
            <p:ph type="chart" sz="quarter" idx="12"/>
          </p:nvPr>
        </p:nvSpPr>
        <p:spPr>
          <a:xfrm>
            <a:off x="5004122" y="1203325"/>
            <a:ext cx="3816350" cy="3313113"/>
          </a:xfrm>
        </p:spPr>
        <p:txBody>
          <a:bodyPr/>
          <a:lstStyle>
            <a:lvl1pPr marL="0" indent="0">
              <a:buNone/>
              <a:defRPr/>
            </a:lvl1pPr>
          </a:lstStyle>
          <a:p>
            <a:r>
              <a:rPr lang="en-US" smtClean="0"/>
              <a:t>Click icon to add chart</a:t>
            </a:r>
            <a:endParaRPr lang="en-GB" dirty="0"/>
          </a:p>
        </p:txBody>
      </p:sp>
      <p:sp>
        <p:nvSpPr>
          <p:cNvPr id="5" name="Chart Placeholder 9"/>
          <p:cNvSpPr>
            <a:spLocks noGrp="1"/>
          </p:cNvSpPr>
          <p:nvPr>
            <p:ph type="chart" sz="quarter" idx="13"/>
          </p:nvPr>
        </p:nvSpPr>
        <p:spPr>
          <a:xfrm>
            <a:off x="323850" y="1195660"/>
            <a:ext cx="4176142" cy="3313113"/>
          </a:xfrm>
        </p:spPr>
        <p:txBody>
          <a:bodyPr/>
          <a:lstStyle>
            <a:lvl1pPr marL="0" indent="0">
              <a:buNone/>
              <a:defRPr/>
            </a:lvl1pPr>
          </a:lstStyle>
          <a:p>
            <a:r>
              <a:rPr lang="en-US" smtClean="0"/>
              <a:t>Click icon to add chart</a:t>
            </a:r>
            <a:endParaRPr lang="en-GB" dirty="0"/>
          </a:p>
        </p:txBody>
      </p:sp>
      <p:sp>
        <p:nvSpPr>
          <p:cNvPr id="2" name="Slide Number Placeholder 1"/>
          <p:cNvSpPr>
            <a:spLocks noGrp="1"/>
          </p:cNvSpPr>
          <p:nvPr>
            <p:ph type="sldNum" sz="quarter" idx="14"/>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4229627496"/>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_header">
    <p:spTree>
      <p:nvGrpSpPr>
        <p:cNvPr id="1" name=""/>
        <p:cNvGrpSpPr/>
        <p:nvPr/>
      </p:nvGrpSpPr>
      <p:grpSpPr>
        <a:xfrm>
          <a:off x="0" y="0"/>
          <a:ext cx="0" cy="0"/>
          <a:chOff x="0" y="0"/>
          <a:chExt cx="0" cy="0"/>
        </a:xfrm>
      </p:grpSpPr>
      <p:sp>
        <p:nvSpPr>
          <p:cNvPr id="11" name="Title 10"/>
          <p:cNvSpPr>
            <a:spLocks noGrp="1"/>
          </p:cNvSpPr>
          <p:nvPr>
            <p:ph type="title" hasCustomPrompt="1"/>
          </p:nvPr>
        </p:nvSpPr>
        <p:spPr/>
        <p:txBody>
          <a:bodyPr/>
          <a:lstStyle>
            <a:lvl1pPr marL="266700" indent="0">
              <a:defRPr baseline="0"/>
            </a:lvl1pPr>
          </a:lstStyle>
          <a:p>
            <a:r>
              <a:rPr lang="en-US" dirty="0" smtClean="0"/>
              <a:t>Edit header</a:t>
            </a:r>
            <a:endParaRPr lang="en-GB" dirty="0"/>
          </a:p>
        </p:txBody>
      </p:sp>
      <p:sp>
        <p:nvSpPr>
          <p:cNvPr id="4" name="Chart Placeholder 3"/>
          <p:cNvSpPr>
            <a:spLocks noGrp="1"/>
          </p:cNvSpPr>
          <p:nvPr>
            <p:ph type="chart" sz="quarter" idx="10" hasCustomPrompt="1"/>
          </p:nvPr>
        </p:nvSpPr>
        <p:spPr>
          <a:xfrm>
            <a:off x="468313" y="987575"/>
            <a:ext cx="8351837" cy="3816200"/>
          </a:xfrm>
        </p:spPr>
        <p:txBody>
          <a:bodyPr/>
          <a:lstStyle>
            <a:lvl1pPr marL="0" indent="0">
              <a:buNone/>
              <a:defRPr baseline="0"/>
            </a:lvl1pPr>
          </a:lstStyle>
          <a:p>
            <a:r>
              <a:rPr lang="en-GB" dirty="0" smtClean="0"/>
              <a:t>Click icon to insert chart</a:t>
            </a:r>
            <a:endParaRPr lang="en-GB" dirty="0"/>
          </a:p>
        </p:txBody>
      </p:sp>
      <p:sp>
        <p:nvSpPr>
          <p:cNvPr id="2" name="Slide Number Placeholder 1"/>
          <p:cNvSpPr>
            <a:spLocks noGrp="1"/>
          </p:cNvSpPr>
          <p:nvPr>
            <p:ph type="sldNum" sz="quarter" idx="11"/>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2741703062"/>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Icons">
    <p:spTree>
      <p:nvGrpSpPr>
        <p:cNvPr id="1" name=""/>
        <p:cNvGrpSpPr/>
        <p:nvPr/>
      </p:nvGrpSpPr>
      <p:grpSpPr>
        <a:xfrm>
          <a:off x="0" y="0"/>
          <a:ext cx="0" cy="0"/>
          <a:chOff x="0" y="0"/>
          <a:chExt cx="0" cy="0"/>
        </a:xfrm>
      </p:grpSpPr>
      <p:sp>
        <p:nvSpPr>
          <p:cNvPr id="11" name="Title 10"/>
          <p:cNvSpPr>
            <a:spLocks noGrp="1"/>
          </p:cNvSpPr>
          <p:nvPr>
            <p:ph type="title" hasCustomPrompt="1"/>
          </p:nvPr>
        </p:nvSpPr>
        <p:spPr/>
        <p:txBody>
          <a:bodyPr/>
          <a:lstStyle>
            <a:lvl1pPr marL="266700" indent="0">
              <a:defRPr baseline="0"/>
            </a:lvl1pPr>
          </a:lstStyle>
          <a:p>
            <a:r>
              <a:rPr lang="en-US" dirty="0" smtClean="0"/>
              <a:t>Edit header</a:t>
            </a:r>
            <a:endParaRPr lang="en-GB" dirty="0"/>
          </a:p>
        </p:txBody>
      </p:sp>
      <p:sp>
        <p:nvSpPr>
          <p:cNvPr id="3" name="Picture Placeholder 2"/>
          <p:cNvSpPr>
            <a:spLocks noGrp="1"/>
          </p:cNvSpPr>
          <p:nvPr>
            <p:ph type="pic" sz="quarter" idx="10" hasCustomPrompt="1"/>
          </p:nvPr>
        </p:nvSpPr>
        <p:spPr>
          <a:xfrm>
            <a:off x="468313" y="1203326"/>
            <a:ext cx="720000" cy="720000"/>
          </a:xfrm>
        </p:spPr>
        <p:txBody>
          <a:bodyPr>
            <a:normAutofit/>
          </a:bodyPr>
          <a:lstStyle>
            <a:lvl1pPr marL="0" indent="0">
              <a:buNone/>
              <a:defRPr sz="1200"/>
            </a:lvl1pPr>
          </a:lstStyle>
          <a:p>
            <a:r>
              <a:rPr lang="en-GB" dirty="0" smtClean="0"/>
              <a:t>Add icon</a:t>
            </a:r>
            <a:endParaRPr lang="en-GB" dirty="0"/>
          </a:p>
        </p:txBody>
      </p:sp>
      <p:sp>
        <p:nvSpPr>
          <p:cNvPr id="2" name="Slide Number Placeholder 1"/>
          <p:cNvSpPr>
            <a:spLocks noGrp="1"/>
          </p:cNvSpPr>
          <p:nvPr>
            <p:ph type="sldNum" sz="quarter" idx="11"/>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2709609360"/>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Map">
    <p:spTree>
      <p:nvGrpSpPr>
        <p:cNvPr id="1" name=""/>
        <p:cNvGrpSpPr/>
        <p:nvPr/>
      </p:nvGrpSpPr>
      <p:grpSpPr>
        <a:xfrm>
          <a:off x="0" y="0"/>
          <a:ext cx="0" cy="0"/>
          <a:chOff x="0" y="0"/>
          <a:chExt cx="0" cy="0"/>
        </a:xfrm>
      </p:grpSpPr>
      <p:sp>
        <p:nvSpPr>
          <p:cNvPr id="11" name="Title 10"/>
          <p:cNvSpPr>
            <a:spLocks noGrp="1"/>
          </p:cNvSpPr>
          <p:nvPr>
            <p:ph type="title" hasCustomPrompt="1"/>
          </p:nvPr>
        </p:nvSpPr>
        <p:spPr/>
        <p:txBody>
          <a:bodyPr/>
          <a:lstStyle>
            <a:lvl1pPr marL="266700" indent="0">
              <a:defRPr baseline="0"/>
            </a:lvl1pPr>
          </a:lstStyle>
          <a:p>
            <a:r>
              <a:rPr lang="en-US" dirty="0" smtClean="0"/>
              <a:t>Edit map header</a:t>
            </a:r>
            <a:endParaRPr lang="en-GB" dirty="0"/>
          </a:p>
        </p:txBody>
      </p:sp>
      <p:grpSp>
        <p:nvGrpSpPr>
          <p:cNvPr id="5" name="Group 4"/>
          <p:cNvGrpSpPr/>
          <p:nvPr userDrawn="1"/>
        </p:nvGrpSpPr>
        <p:grpSpPr>
          <a:xfrm>
            <a:off x="1037511" y="915567"/>
            <a:ext cx="7422921" cy="3915628"/>
            <a:chOff x="1100492" y="1035987"/>
            <a:chExt cx="6990420" cy="3687481"/>
          </a:xfrm>
          <a:solidFill>
            <a:schemeClr val="bg1">
              <a:lumMod val="85000"/>
            </a:schemeClr>
          </a:solidFill>
          <a:effectLst/>
        </p:grpSpPr>
        <p:sp>
          <p:nvSpPr>
            <p:cNvPr id="6" name="Malaysia"/>
            <p:cNvSpPr>
              <a:spLocks/>
            </p:cNvSpPr>
            <p:nvPr/>
          </p:nvSpPr>
          <p:spPr bwMode="auto">
            <a:xfrm>
              <a:off x="6795928" y="2881806"/>
              <a:ext cx="224492" cy="205784"/>
            </a:xfrm>
            <a:custGeom>
              <a:avLst/>
              <a:gdLst/>
              <a:ahLst/>
              <a:cxnLst>
                <a:cxn ang="0">
                  <a:pos x="27" y="10"/>
                </a:cxn>
                <a:cxn ang="0">
                  <a:pos x="28" y="10"/>
                </a:cxn>
                <a:cxn ang="0">
                  <a:pos x="28" y="7"/>
                </a:cxn>
                <a:cxn ang="0">
                  <a:pos x="30" y="4"/>
                </a:cxn>
                <a:cxn ang="0">
                  <a:pos x="31" y="0"/>
                </a:cxn>
                <a:cxn ang="0">
                  <a:pos x="33" y="2"/>
                </a:cxn>
                <a:cxn ang="0">
                  <a:pos x="34" y="0"/>
                </a:cxn>
                <a:cxn ang="0">
                  <a:pos x="36" y="2"/>
                </a:cxn>
                <a:cxn ang="0">
                  <a:pos x="37" y="3"/>
                </a:cxn>
                <a:cxn ang="0">
                  <a:pos x="37" y="5"/>
                </a:cxn>
                <a:cxn ang="0">
                  <a:pos x="36" y="6"/>
                </a:cxn>
                <a:cxn ang="0">
                  <a:pos x="39" y="6"/>
                </a:cxn>
                <a:cxn ang="0">
                  <a:pos x="40" y="8"/>
                </a:cxn>
                <a:cxn ang="0">
                  <a:pos x="44" y="10"/>
                </a:cxn>
                <a:cxn ang="0">
                  <a:pos x="44" y="12"/>
                </a:cxn>
                <a:cxn ang="0">
                  <a:pos x="41" y="13"/>
                </a:cxn>
                <a:cxn ang="0">
                  <a:pos x="43" y="15"/>
                </a:cxn>
                <a:cxn ang="0">
                  <a:pos x="41" y="17"/>
                </a:cxn>
                <a:cxn ang="0">
                  <a:pos x="38" y="17"/>
                </a:cxn>
                <a:cxn ang="0">
                  <a:pos x="37" y="19"/>
                </a:cxn>
                <a:cxn ang="0">
                  <a:pos x="34" y="18"/>
                </a:cxn>
                <a:cxn ang="0">
                  <a:pos x="31" y="18"/>
                </a:cxn>
                <a:cxn ang="0">
                  <a:pos x="29" y="20"/>
                </a:cxn>
                <a:cxn ang="0">
                  <a:pos x="27" y="27"/>
                </a:cxn>
                <a:cxn ang="0">
                  <a:pos x="24" y="35"/>
                </a:cxn>
                <a:cxn ang="0">
                  <a:pos x="19" y="38"/>
                </a:cxn>
                <a:cxn ang="0">
                  <a:pos x="16" y="37"/>
                </a:cxn>
                <a:cxn ang="0">
                  <a:pos x="13" y="38"/>
                </a:cxn>
                <a:cxn ang="0">
                  <a:pos x="12" y="40"/>
                </a:cxn>
                <a:cxn ang="0">
                  <a:pos x="7" y="41"/>
                </a:cxn>
                <a:cxn ang="0">
                  <a:pos x="3" y="39"/>
                </a:cxn>
                <a:cxn ang="0">
                  <a:pos x="2" y="36"/>
                </a:cxn>
                <a:cxn ang="0">
                  <a:pos x="0" y="34"/>
                </a:cxn>
                <a:cxn ang="0">
                  <a:pos x="3" y="35"/>
                </a:cxn>
                <a:cxn ang="0">
                  <a:pos x="7" y="36"/>
                </a:cxn>
                <a:cxn ang="0">
                  <a:pos x="9" y="37"/>
                </a:cxn>
                <a:cxn ang="0">
                  <a:pos x="7" y="35"/>
                </a:cxn>
                <a:cxn ang="0">
                  <a:pos x="8" y="31"/>
                </a:cxn>
                <a:cxn ang="0">
                  <a:pos x="9" y="28"/>
                </a:cxn>
                <a:cxn ang="0">
                  <a:pos x="13" y="26"/>
                </a:cxn>
                <a:cxn ang="0">
                  <a:pos x="19" y="18"/>
                </a:cxn>
                <a:cxn ang="0">
                  <a:pos x="21" y="14"/>
                </a:cxn>
                <a:cxn ang="0">
                  <a:pos x="22" y="15"/>
                </a:cxn>
                <a:cxn ang="0">
                  <a:pos x="23" y="15"/>
                </a:cxn>
                <a:cxn ang="0">
                  <a:pos x="25" y="17"/>
                </a:cxn>
                <a:cxn ang="0">
                  <a:pos x="26" y="12"/>
                </a:cxn>
                <a:cxn ang="0">
                  <a:pos x="27" y="15"/>
                </a:cxn>
                <a:cxn ang="0">
                  <a:pos x="28" y="13"/>
                </a:cxn>
                <a:cxn ang="0">
                  <a:pos x="27" y="10"/>
                </a:cxn>
              </a:cxnLst>
              <a:rect l="0" t="0" r="r" b="b"/>
              <a:pathLst>
                <a:path w="46" h="42">
                  <a:moveTo>
                    <a:pt x="27" y="10"/>
                  </a:moveTo>
                  <a:cubicBezTo>
                    <a:pt x="28" y="10"/>
                    <a:pt x="28" y="10"/>
                    <a:pt x="28" y="10"/>
                  </a:cubicBezTo>
                  <a:cubicBezTo>
                    <a:pt x="29" y="9"/>
                    <a:pt x="27" y="8"/>
                    <a:pt x="28" y="7"/>
                  </a:cubicBezTo>
                  <a:cubicBezTo>
                    <a:pt x="30" y="6"/>
                    <a:pt x="28" y="6"/>
                    <a:pt x="30" y="4"/>
                  </a:cubicBezTo>
                  <a:cubicBezTo>
                    <a:pt x="31" y="2"/>
                    <a:pt x="31" y="0"/>
                    <a:pt x="31" y="0"/>
                  </a:cubicBezTo>
                  <a:cubicBezTo>
                    <a:pt x="33" y="0"/>
                    <a:pt x="31" y="2"/>
                    <a:pt x="33" y="2"/>
                  </a:cubicBezTo>
                  <a:cubicBezTo>
                    <a:pt x="34" y="1"/>
                    <a:pt x="33" y="0"/>
                    <a:pt x="34" y="0"/>
                  </a:cubicBezTo>
                  <a:cubicBezTo>
                    <a:pt x="36" y="0"/>
                    <a:pt x="34" y="3"/>
                    <a:pt x="36" y="2"/>
                  </a:cubicBezTo>
                  <a:cubicBezTo>
                    <a:pt x="38" y="1"/>
                    <a:pt x="35" y="3"/>
                    <a:pt x="37" y="3"/>
                  </a:cubicBezTo>
                  <a:cubicBezTo>
                    <a:pt x="39" y="4"/>
                    <a:pt x="35" y="4"/>
                    <a:pt x="37" y="5"/>
                  </a:cubicBezTo>
                  <a:cubicBezTo>
                    <a:pt x="38" y="6"/>
                    <a:pt x="37" y="6"/>
                    <a:pt x="36" y="6"/>
                  </a:cubicBezTo>
                  <a:cubicBezTo>
                    <a:pt x="39" y="8"/>
                    <a:pt x="38" y="5"/>
                    <a:pt x="39" y="6"/>
                  </a:cubicBezTo>
                  <a:cubicBezTo>
                    <a:pt x="40" y="7"/>
                    <a:pt x="39" y="9"/>
                    <a:pt x="40" y="8"/>
                  </a:cubicBezTo>
                  <a:cubicBezTo>
                    <a:pt x="42" y="7"/>
                    <a:pt x="43" y="10"/>
                    <a:pt x="44" y="10"/>
                  </a:cubicBezTo>
                  <a:cubicBezTo>
                    <a:pt x="45" y="9"/>
                    <a:pt x="46" y="12"/>
                    <a:pt x="44" y="12"/>
                  </a:cubicBezTo>
                  <a:cubicBezTo>
                    <a:pt x="43" y="12"/>
                    <a:pt x="43" y="13"/>
                    <a:pt x="41" y="13"/>
                  </a:cubicBezTo>
                  <a:cubicBezTo>
                    <a:pt x="40" y="12"/>
                    <a:pt x="39" y="15"/>
                    <a:pt x="43" y="15"/>
                  </a:cubicBezTo>
                  <a:cubicBezTo>
                    <a:pt x="45" y="16"/>
                    <a:pt x="43" y="15"/>
                    <a:pt x="41" y="17"/>
                  </a:cubicBezTo>
                  <a:cubicBezTo>
                    <a:pt x="40" y="18"/>
                    <a:pt x="38" y="17"/>
                    <a:pt x="38" y="17"/>
                  </a:cubicBezTo>
                  <a:cubicBezTo>
                    <a:pt x="37" y="18"/>
                    <a:pt x="37" y="18"/>
                    <a:pt x="37" y="19"/>
                  </a:cubicBezTo>
                  <a:cubicBezTo>
                    <a:pt x="35" y="18"/>
                    <a:pt x="35" y="18"/>
                    <a:pt x="34" y="18"/>
                  </a:cubicBezTo>
                  <a:cubicBezTo>
                    <a:pt x="31" y="19"/>
                    <a:pt x="32" y="18"/>
                    <a:pt x="31" y="18"/>
                  </a:cubicBezTo>
                  <a:cubicBezTo>
                    <a:pt x="28" y="19"/>
                    <a:pt x="30" y="19"/>
                    <a:pt x="29" y="20"/>
                  </a:cubicBezTo>
                  <a:cubicBezTo>
                    <a:pt x="28" y="21"/>
                    <a:pt x="30" y="24"/>
                    <a:pt x="27" y="27"/>
                  </a:cubicBezTo>
                  <a:cubicBezTo>
                    <a:pt x="24" y="30"/>
                    <a:pt x="26" y="33"/>
                    <a:pt x="24" y="35"/>
                  </a:cubicBezTo>
                  <a:cubicBezTo>
                    <a:pt x="22" y="37"/>
                    <a:pt x="23" y="37"/>
                    <a:pt x="19" y="38"/>
                  </a:cubicBezTo>
                  <a:cubicBezTo>
                    <a:pt x="18" y="39"/>
                    <a:pt x="16" y="38"/>
                    <a:pt x="16" y="37"/>
                  </a:cubicBezTo>
                  <a:cubicBezTo>
                    <a:pt x="17" y="36"/>
                    <a:pt x="13" y="37"/>
                    <a:pt x="13" y="38"/>
                  </a:cubicBezTo>
                  <a:cubicBezTo>
                    <a:pt x="13" y="39"/>
                    <a:pt x="13" y="39"/>
                    <a:pt x="12" y="40"/>
                  </a:cubicBezTo>
                  <a:cubicBezTo>
                    <a:pt x="11" y="41"/>
                    <a:pt x="11" y="39"/>
                    <a:pt x="7" y="41"/>
                  </a:cubicBezTo>
                  <a:cubicBezTo>
                    <a:pt x="4" y="42"/>
                    <a:pt x="5" y="39"/>
                    <a:pt x="3" y="39"/>
                  </a:cubicBezTo>
                  <a:cubicBezTo>
                    <a:pt x="1" y="38"/>
                    <a:pt x="4" y="37"/>
                    <a:pt x="2" y="36"/>
                  </a:cubicBezTo>
                  <a:cubicBezTo>
                    <a:pt x="0" y="35"/>
                    <a:pt x="2" y="35"/>
                    <a:pt x="0" y="34"/>
                  </a:cubicBezTo>
                  <a:cubicBezTo>
                    <a:pt x="1" y="32"/>
                    <a:pt x="0" y="35"/>
                    <a:pt x="3" y="35"/>
                  </a:cubicBezTo>
                  <a:cubicBezTo>
                    <a:pt x="6" y="34"/>
                    <a:pt x="5" y="36"/>
                    <a:pt x="7" y="36"/>
                  </a:cubicBezTo>
                  <a:cubicBezTo>
                    <a:pt x="8" y="36"/>
                    <a:pt x="9" y="37"/>
                    <a:pt x="9" y="37"/>
                  </a:cubicBezTo>
                  <a:cubicBezTo>
                    <a:pt x="9" y="37"/>
                    <a:pt x="9" y="36"/>
                    <a:pt x="7" y="35"/>
                  </a:cubicBezTo>
                  <a:cubicBezTo>
                    <a:pt x="5" y="35"/>
                    <a:pt x="9" y="32"/>
                    <a:pt x="8" y="31"/>
                  </a:cubicBezTo>
                  <a:cubicBezTo>
                    <a:pt x="8" y="30"/>
                    <a:pt x="9" y="30"/>
                    <a:pt x="9" y="28"/>
                  </a:cubicBezTo>
                  <a:cubicBezTo>
                    <a:pt x="9" y="29"/>
                    <a:pt x="11" y="27"/>
                    <a:pt x="13" y="26"/>
                  </a:cubicBezTo>
                  <a:cubicBezTo>
                    <a:pt x="17" y="25"/>
                    <a:pt x="15" y="24"/>
                    <a:pt x="19" y="18"/>
                  </a:cubicBezTo>
                  <a:cubicBezTo>
                    <a:pt x="21" y="14"/>
                    <a:pt x="19" y="14"/>
                    <a:pt x="21" y="14"/>
                  </a:cubicBezTo>
                  <a:cubicBezTo>
                    <a:pt x="22" y="14"/>
                    <a:pt x="22" y="15"/>
                    <a:pt x="22" y="15"/>
                  </a:cubicBezTo>
                  <a:cubicBezTo>
                    <a:pt x="23" y="16"/>
                    <a:pt x="22" y="14"/>
                    <a:pt x="23" y="15"/>
                  </a:cubicBezTo>
                  <a:cubicBezTo>
                    <a:pt x="24" y="17"/>
                    <a:pt x="24" y="19"/>
                    <a:pt x="25" y="17"/>
                  </a:cubicBezTo>
                  <a:cubicBezTo>
                    <a:pt x="26" y="15"/>
                    <a:pt x="24" y="13"/>
                    <a:pt x="26" y="12"/>
                  </a:cubicBezTo>
                  <a:cubicBezTo>
                    <a:pt x="27" y="11"/>
                    <a:pt x="26" y="16"/>
                    <a:pt x="27" y="15"/>
                  </a:cubicBezTo>
                  <a:cubicBezTo>
                    <a:pt x="29" y="14"/>
                    <a:pt x="28" y="14"/>
                    <a:pt x="28" y="13"/>
                  </a:cubicBezTo>
                  <a:cubicBezTo>
                    <a:pt x="28" y="12"/>
                    <a:pt x="27" y="10"/>
                    <a:pt x="27"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 name="Freeform 9"/>
            <p:cNvSpPr>
              <a:spLocks/>
            </p:cNvSpPr>
            <p:nvPr/>
          </p:nvSpPr>
          <p:spPr bwMode="auto">
            <a:xfrm>
              <a:off x="2892268" y="4659031"/>
              <a:ext cx="87302" cy="54044"/>
            </a:xfrm>
            <a:custGeom>
              <a:avLst/>
              <a:gdLst/>
              <a:ahLst/>
              <a:cxnLst>
                <a:cxn ang="0">
                  <a:pos x="4" y="10"/>
                </a:cxn>
                <a:cxn ang="0">
                  <a:pos x="0" y="0"/>
                </a:cxn>
                <a:cxn ang="0">
                  <a:pos x="2" y="1"/>
                </a:cxn>
                <a:cxn ang="0">
                  <a:pos x="2" y="2"/>
                </a:cxn>
                <a:cxn ang="0">
                  <a:pos x="2" y="3"/>
                </a:cxn>
                <a:cxn ang="0">
                  <a:pos x="3" y="3"/>
                </a:cxn>
                <a:cxn ang="0">
                  <a:pos x="6" y="4"/>
                </a:cxn>
                <a:cxn ang="0">
                  <a:pos x="7" y="5"/>
                </a:cxn>
                <a:cxn ang="0">
                  <a:pos x="9" y="6"/>
                </a:cxn>
                <a:cxn ang="0">
                  <a:pos x="11" y="7"/>
                </a:cxn>
                <a:cxn ang="0">
                  <a:pos x="13" y="8"/>
                </a:cxn>
                <a:cxn ang="0">
                  <a:pos x="15" y="9"/>
                </a:cxn>
                <a:cxn ang="0">
                  <a:pos x="17" y="9"/>
                </a:cxn>
                <a:cxn ang="0">
                  <a:pos x="17" y="10"/>
                </a:cxn>
                <a:cxn ang="0">
                  <a:pos x="16" y="10"/>
                </a:cxn>
                <a:cxn ang="0">
                  <a:pos x="15" y="10"/>
                </a:cxn>
                <a:cxn ang="0">
                  <a:pos x="13" y="11"/>
                </a:cxn>
                <a:cxn ang="0">
                  <a:pos x="10" y="10"/>
                </a:cxn>
                <a:cxn ang="0">
                  <a:pos x="7" y="10"/>
                </a:cxn>
                <a:cxn ang="0">
                  <a:pos x="5" y="10"/>
                </a:cxn>
                <a:cxn ang="0">
                  <a:pos x="4" y="10"/>
                </a:cxn>
              </a:cxnLst>
              <a:rect l="0" t="0" r="r" b="b"/>
              <a:pathLst>
                <a:path w="18" h="11">
                  <a:moveTo>
                    <a:pt x="4" y="10"/>
                  </a:moveTo>
                  <a:cubicBezTo>
                    <a:pt x="0" y="0"/>
                    <a:pt x="0" y="0"/>
                    <a:pt x="0" y="0"/>
                  </a:cubicBezTo>
                  <a:cubicBezTo>
                    <a:pt x="1" y="1"/>
                    <a:pt x="1" y="1"/>
                    <a:pt x="2" y="1"/>
                  </a:cubicBezTo>
                  <a:cubicBezTo>
                    <a:pt x="3" y="2"/>
                    <a:pt x="3" y="2"/>
                    <a:pt x="2" y="2"/>
                  </a:cubicBezTo>
                  <a:cubicBezTo>
                    <a:pt x="1" y="2"/>
                    <a:pt x="1" y="2"/>
                    <a:pt x="2" y="3"/>
                  </a:cubicBezTo>
                  <a:cubicBezTo>
                    <a:pt x="2" y="3"/>
                    <a:pt x="3" y="2"/>
                    <a:pt x="3" y="3"/>
                  </a:cubicBezTo>
                  <a:cubicBezTo>
                    <a:pt x="4" y="4"/>
                    <a:pt x="5" y="4"/>
                    <a:pt x="6" y="4"/>
                  </a:cubicBezTo>
                  <a:cubicBezTo>
                    <a:pt x="7" y="5"/>
                    <a:pt x="6" y="5"/>
                    <a:pt x="7" y="5"/>
                  </a:cubicBezTo>
                  <a:cubicBezTo>
                    <a:pt x="8" y="6"/>
                    <a:pt x="8" y="6"/>
                    <a:pt x="9" y="6"/>
                  </a:cubicBezTo>
                  <a:cubicBezTo>
                    <a:pt x="10" y="7"/>
                    <a:pt x="11" y="7"/>
                    <a:pt x="11" y="7"/>
                  </a:cubicBezTo>
                  <a:cubicBezTo>
                    <a:pt x="11" y="7"/>
                    <a:pt x="12" y="8"/>
                    <a:pt x="13" y="8"/>
                  </a:cubicBezTo>
                  <a:cubicBezTo>
                    <a:pt x="14" y="8"/>
                    <a:pt x="15" y="9"/>
                    <a:pt x="15" y="9"/>
                  </a:cubicBezTo>
                  <a:cubicBezTo>
                    <a:pt x="16" y="9"/>
                    <a:pt x="16" y="9"/>
                    <a:pt x="17" y="9"/>
                  </a:cubicBezTo>
                  <a:cubicBezTo>
                    <a:pt x="17" y="9"/>
                    <a:pt x="18" y="9"/>
                    <a:pt x="17" y="10"/>
                  </a:cubicBezTo>
                  <a:cubicBezTo>
                    <a:pt x="17" y="10"/>
                    <a:pt x="17" y="11"/>
                    <a:pt x="16" y="10"/>
                  </a:cubicBezTo>
                  <a:cubicBezTo>
                    <a:pt x="15" y="10"/>
                    <a:pt x="16" y="11"/>
                    <a:pt x="15" y="10"/>
                  </a:cubicBezTo>
                  <a:cubicBezTo>
                    <a:pt x="13" y="10"/>
                    <a:pt x="14" y="11"/>
                    <a:pt x="13" y="11"/>
                  </a:cubicBezTo>
                  <a:cubicBezTo>
                    <a:pt x="11" y="10"/>
                    <a:pt x="11" y="10"/>
                    <a:pt x="10" y="10"/>
                  </a:cubicBezTo>
                  <a:cubicBezTo>
                    <a:pt x="9" y="11"/>
                    <a:pt x="8" y="11"/>
                    <a:pt x="7" y="10"/>
                  </a:cubicBezTo>
                  <a:cubicBezTo>
                    <a:pt x="7" y="10"/>
                    <a:pt x="5" y="9"/>
                    <a:pt x="5" y="10"/>
                  </a:cubicBezTo>
                  <a:cubicBezTo>
                    <a:pt x="5" y="10"/>
                    <a:pt x="5" y="10"/>
                    <a:pt x="4"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 name="Panama"/>
            <p:cNvSpPr>
              <a:spLocks/>
            </p:cNvSpPr>
            <p:nvPr/>
          </p:nvSpPr>
          <p:spPr bwMode="auto">
            <a:xfrm>
              <a:off x="2293623" y="2813211"/>
              <a:ext cx="145504" cy="78988"/>
            </a:xfrm>
            <a:custGeom>
              <a:avLst/>
              <a:gdLst/>
              <a:ahLst/>
              <a:cxnLst>
                <a:cxn ang="0">
                  <a:pos x="28" y="6"/>
                </a:cxn>
                <a:cxn ang="0">
                  <a:pos x="26" y="4"/>
                </a:cxn>
                <a:cxn ang="0">
                  <a:pos x="25" y="2"/>
                </a:cxn>
                <a:cxn ang="0">
                  <a:pos x="22" y="0"/>
                </a:cxn>
                <a:cxn ang="0">
                  <a:pos x="19" y="0"/>
                </a:cxn>
                <a:cxn ang="0">
                  <a:pos x="18" y="3"/>
                </a:cxn>
                <a:cxn ang="0">
                  <a:pos x="18" y="4"/>
                </a:cxn>
                <a:cxn ang="0">
                  <a:pos x="17" y="4"/>
                </a:cxn>
                <a:cxn ang="0">
                  <a:pos x="16" y="2"/>
                </a:cxn>
                <a:cxn ang="0">
                  <a:pos x="13" y="4"/>
                </a:cxn>
                <a:cxn ang="0">
                  <a:pos x="8" y="4"/>
                </a:cxn>
                <a:cxn ang="0">
                  <a:pos x="6" y="2"/>
                </a:cxn>
                <a:cxn ang="0">
                  <a:pos x="6" y="3"/>
                </a:cxn>
                <a:cxn ang="0">
                  <a:pos x="5" y="2"/>
                </a:cxn>
                <a:cxn ang="0">
                  <a:pos x="5" y="1"/>
                </a:cxn>
                <a:cxn ang="0">
                  <a:pos x="4" y="0"/>
                </a:cxn>
                <a:cxn ang="0">
                  <a:pos x="3" y="4"/>
                </a:cxn>
                <a:cxn ang="0">
                  <a:pos x="2" y="7"/>
                </a:cxn>
                <a:cxn ang="0">
                  <a:pos x="2" y="10"/>
                </a:cxn>
                <a:cxn ang="0">
                  <a:pos x="2" y="9"/>
                </a:cxn>
                <a:cxn ang="0">
                  <a:pos x="4" y="8"/>
                </a:cxn>
                <a:cxn ang="0">
                  <a:pos x="5" y="9"/>
                </a:cxn>
                <a:cxn ang="0">
                  <a:pos x="8" y="11"/>
                </a:cxn>
                <a:cxn ang="0">
                  <a:pos x="10" y="13"/>
                </a:cxn>
                <a:cxn ang="0">
                  <a:pos x="11" y="12"/>
                </a:cxn>
                <a:cxn ang="0">
                  <a:pos x="11" y="14"/>
                </a:cxn>
                <a:cxn ang="0">
                  <a:pos x="15" y="14"/>
                </a:cxn>
                <a:cxn ang="0">
                  <a:pos x="14" y="12"/>
                </a:cxn>
                <a:cxn ang="0">
                  <a:pos x="14" y="10"/>
                </a:cxn>
                <a:cxn ang="0">
                  <a:pos x="17" y="6"/>
                </a:cxn>
                <a:cxn ang="0">
                  <a:pos x="19" y="5"/>
                </a:cxn>
                <a:cxn ang="0">
                  <a:pos x="23" y="7"/>
                </a:cxn>
                <a:cxn ang="0">
                  <a:pos x="24" y="9"/>
                </a:cxn>
                <a:cxn ang="0">
                  <a:pos x="26" y="7"/>
                </a:cxn>
                <a:cxn ang="0">
                  <a:pos x="26" y="9"/>
                </a:cxn>
                <a:cxn ang="0">
                  <a:pos x="25" y="10"/>
                </a:cxn>
                <a:cxn ang="0">
                  <a:pos x="24" y="13"/>
                </a:cxn>
                <a:cxn ang="0">
                  <a:pos x="25" y="15"/>
                </a:cxn>
                <a:cxn ang="0">
                  <a:pos x="26" y="13"/>
                </a:cxn>
                <a:cxn ang="0">
                  <a:pos x="28" y="12"/>
                </a:cxn>
                <a:cxn ang="0">
                  <a:pos x="28" y="10"/>
                </a:cxn>
                <a:cxn ang="0">
                  <a:pos x="28" y="8"/>
                </a:cxn>
                <a:cxn ang="0">
                  <a:pos x="28" y="6"/>
                </a:cxn>
              </a:cxnLst>
              <a:rect l="0" t="0" r="r" b="b"/>
              <a:pathLst>
                <a:path w="30" h="16">
                  <a:moveTo>
                    <a:pt x="28" y="6"/>
                  </a:moveTo>
                  <a:cubicBezTo>
                    <a:pt x="27" y="3"/>
                    <a:pt x="27" y="5"/>
                    <a:pt x="26" y="4"/>
                  </a:cubicBezTo>
                  <a:cubicBezTo>
                    <a:pt x="25" y="2"/>
                    <a:pt x="28" y="4"/>
                    <a:pt x="25" y="2"/>
                  </a:cubicBezTo>
                  <a:cubicBezTo>
                    <a:pt x="22" y="0"/>
                    <a:pt x="23" y="1"/>
                    <a:pt x="22" y="0"/>
                  </a:cubicBezTo>
                  <a:cubicBezTo>
                    <a:pt x="21" y="0"/>
                    <a:pt x="20" y="0"/>
                    <a:pt x="19" y="0"/>
                  </a:cubicBezTo>
                  <a:cubicBezTo>
                    <a:pt x="18" y="1"/>
                    <a:pt x="17" y="2"/>
                    <a:pt x="18" y="3"/>
                  </a:cubicBezTo>
                  <a:cubicBezTo>
                    <a:pt x="18" y="3"/>
                    <a:pt x="20" y="3"/>
                    <a:pt x="18" y="4"/>
                  </a:cubicBezTo>
                  <a:cubicBezTo>
                    <a:pt x="16" y="4"/>
                    <a:pt x="16" y="5"/>
                    <a:pt x="17" y="4"/>
                  </a:cubicBezTo>
                  <a:cubicBezTo>
                    <a:pt x="18" y="2"/>
                    <a:pt x="17" y="2"/>
                    <a:pt x="16" y="2"/>
                  </a:cubicBezTo>
                  <a:cubicBezTo>
                    <a:pt x="15" y="4"/>
                    <a:pt x="14" y="3"/>
                    <a:pt x="13" y="4"/>
                  </a:cubicBezTo>
                  <a:cubicBezTo>
                    <a:pt x="12" y="5"/>
                    <a:pt x="8" y="5"/>
                    <a:pt x="8" y="4"/>
                  </a:cubicBezTo>
                  <a:cubicBezTo>
                    <a:pt x="8" y="3"/>
                    <a:pt x="6" y="2"/>
                    <a:pt x="6" y="2"/>
                  </a:cubicBezTo>
                  <a:cubicBezTo>
                    <a:pt x="6" y="3"/>
                    <a:pt x="7" y="4"/>
                    <a:pt x="6" y="3"/>
                  </a:cubicBezTo>
                  <a:cubicBezTo>
                    <a:pt x="4" y="3"/>
                    <a:pt x="6" y="2"/>
                    <a:pt x="5" y="2"/>
                  </a:cubicBezTo>
                  <a:cubicBezTo>
                    <a:pt x="5" y="1"/>
                    <a:pt x="4" y="2"/>
                    <a:pt x="5" y="1"/>
                  </a:cubicBezTo>
                  <a:cubicBezTo>
                    <a:pt x="6" y="1"/>
                    <a:pt x="5" y="1"/>
                    <a:pt x="4" y="0"/>
                  </a:cubicBezTo>
                  <a:cubicBezTo>
                    <a:pt x="0" y="1"/>
                    <a:pt x="4" y="2"/>
                    <a:pt x="3" y="4"/>
                  </a:cubicBezTo>
                  <a:cubicBezTo>
                    <a:pt x="2" y="6"/>
                    <a:pt x="3" y="6"/>
                    <a:pt x="2" y="7"/>
                  </a:cubicBezTo>
                  <a:cubicBezTo>
                    <a:pt x="1" y="8"/>
                    <a:pt x="2" y="8"/>
                    <a:pt x="2" y="10"/>
                  </a:cubicBezTo>
                  <a:cubicBezTo>
                    <a:pt x="2" y="10"/>
                    <a:pt x="2" y="10"/>
                    <a:pt x="2" y="9"/>
                  </a:cubicBezTo>
                  <a:cubicBezTo>
                    <a:pt x="2" y="8"/>
                    <a:pt x="3" y="9"/>
                    <a:pt x="4" y="8"/>
                  </a:cubicBezTo>
                  <a:cubicBezTo>
                    <a:pt x="5" y="8"/>
                    <a:pt x="3" y="9"/>
                    <a:pt x="5" y="9"/>
                  </a:cubicBezTo>
                  <a:cubicBezTo>
                    <a:pt x="7" y="9"/>
                    <a:pt x="7" y="11"/>
                    <a:pt x="8" y="11"/>
                  </a:cubicBezTo>
                  <a:cubicBezTo>
                    <a:pt x="9" y="12"/>
                    <a:pt x="9" y="13"/>
                    <a:pt x="10" y="13"/>
                  </a:cubicBezTo>
                  <a:cubicBezTo>
                    <a:pt x="11" y="13"/>
                    <a:pt x="10" y="12"/>
                    <a:pt x="11" y="12"/>
                  </a:cubicBezTo>
                  <a:cubicBezTo>
                    <a:pt x="10" y="12"/>
                    <a:pt x="11" y="13"/>
                    <a:pt x="11" y="14"/>
                  </a:cubicBezTo>
                  <a:cubicBezTo>
                    <a:pt x="12" y="16"/>
                    <a:pt x="14" y="16"/>
                    <a:pt x="15" y="14"/>
                  </a:cubicBezTo>
                  <a:cubicBezTo>
                    <a:pt x="16" y="12"/>
                    <a:pt x="14" y="13"/>
                    <a:pt x="14" y="12"/>
                  </a:cubicBezTo>
                  <a:cubicBezTo>
                    <a:pt x="15" y="11"/>
                    <a:pt x="13" y="11"/>
                    <a:pt x="14" y="10"/>
                  </a:cubicBezTo>
                  <a:cubicBezTo>
                    <a:pt x="16" y="7"/>
                    <a:pt x="18" y="7"/>
                    <a:pt x="17" y="6"/>
                  </a:cubicBezTo>
                  <a:cubicBezTo>
                    <a:pt x="16" y="6"/>
                    <a:pt x="18" y="5"/>
                    <a:pt x="19" y="5"/>
                  </a:cubicBezTo>
                  <a:cubicBezTo>
                    <a:pt x="23" y="5"/>
                    <a:pt x="21" y="7"/>
                    <a:pt x="23" y="7"/>
                  </a:cubicBezTo>
                  <a:cubicBezTo>
                    <a:pt x="25" y="7"/>
                    <a:pt x="24" y="8"/>
                    <a:pt x="24" y="9"/>
                  </a:cubicBezTo>
                  <a:cubicBezTo>
                    <a:pt x="26" y="8"/>
                    <a:pt x="26" y="8"/>
                    <a:pt x="26" y="7"/>
                  </a:cubicBezTo>
                  <a:cubicBezTo>
                    <a:pt x="27" y="9"/>
                    <a:pt x="27" y="9"/>
                    <a:pt x="26" y="9"/>
                  </a:cubicBezTo>
                  <a:cubicBezTo>
                    <a:pt x="25" y="9"/>
                    <a:pt x="25" y="9"/>
                    <a:pt x="25" y="10"/>
                  </a:cubicBezTo>
                  <a:cubicBezTo>
                    <a:pt x="23" y="11"/>
                    <a:pt x="24" y="12"/>
                    <a:pt x="24" y="13"/>
                  </a:cubicBezTo>
                  <a:cubicBezTo>
                    <a:pt x="24" y="15"/>
                    <a:pt x="25" y="14"/>
                    <a:pt x="25" y="15"/>
                  </a:cubicBezTo>
                  <a:cubicBezTo>
                    <a:pt x="25" y="14"/>
                    <a:pt x="26" y="14"/>
                    <a:pt x="26" y="13"/>
                  </a:cubicBezTo>
                  <a:cubicBezTo>
                    <a:pt x="25" y="12"/>
                    <a:pt x="26" y="14"/>
                    <a:pt x="28" y="12"/>
                  </a:cubicBezTo>
                  <a:cubicBezTo>
                    <a:pt x="29" y="11"/>
                    <a:pt x="27" y="11"/>
                    <a:pt x="28" y="10"/>
                  </a:cubicBezTo>
                  <a:cubicBezTo>
                    <a:pt x="30" y="9"/>
                    <a:pt x="28" y="9"/>
                    <a:pt x="28" y="8"/>
                  </a:cubicBezTo>
                  <a:cubicBezTo>
                    <a:pt x="28" y="7"/>
                    <a:pt x="27" y="8"/>
                    <a:pt x="28"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 name="Uruguay"/>
            <p:cNvSpPr>
              <a:spLocks/>
            </p:cNvSpPr>
            <p:nvPr/>
          </p:nvSpPr>
          <p:spPr bwMode="auto">
            <a:xfrm>
              <a:off x="2956705" y="4045836"/>
              <a:ext cx="126796" cy="147582"/>
            </a:xfrm>
            <a:custGeom>
              <a:avLst/>
              <a:gdLst/>
              <a:ahLst/>
              <a:cxnLst>
                <a:cxn ang="0">
                  <a:pos x="2" y="20"/>
                </a:cxn>
                <a:cxn ang="0">
                  <a:pos x="10" y="27"/>
                </a:cxn>
                <a:cxn ang="0">
                  <a:pos x="14" y="28"/>
                </a:cxn>
                <a:cxn ang="0">
                  <a:pos x="25" y="25"/>
                </a:cxn>
                <a:cxn ang="0">
                  <a:pos x="25" y="21"/>
                </a:cxn>
                <a:cxn ang="0">
                  <a:pos x="23" y="16"/>
                </a:cxn>
                <a:cxn ang="0">
                  <a:pos x="20" y="13"/>
                </a:cxn>
                <a:cxn ang="0">
                  <a:pos x="14" y="9"/>
                </a:cxn>
                <a:cxn ang="0">
                  <a:pos x="12" y="8"/>
                </a:cxn>
                <a:cxn ang="0">
                  <a:pos x="10" y="4"/>
                </a:cxn>
                <a:cxn ang="0">
                  <a:pos x="8" y="0"/>
                </a:cxn>
                <a:cxn ang="0">
                  <a:pos x="2" y="2"/>
                </a:cxn>
                <a:cxn ang="0">
                  <a:pos x="1" y="10"/>
                </a:cxn>
                <a:cxn ang="0">
                  <a:pos x="2" y="20"/>
                </a:cxn>
              </a:cxnLst>
              <a:rect l="0" t="0" r="r" b="b"/>
              <a:pathLst>
                <a:path w="26" h="30">
                  <a:moveTo>
                    <a:pt x="2" y="20"/>
                  </a:moveTo>
                  <a:cubicBezTo>
                    <a:pt x="3" y="28"/>
                    <a:pt x="8" y="26"/>
                    <a:pt x="10" y="27"/>
                  </a:cubicBezTo>
                  <a:cubicBezTo>
                    <a:pt x="11" y="29"/>
                    <a:pt x="12" y="26"/>
                    <a:pt x="14" y="28"/>
                  </a:cubicBezTo>
                  <a:cubicBezTo>
                    <a:pt x="16" y="30"/>
                    <a:pt x="22" y="29"/>
                    <a:pt x="25" y="25"/>
                  </a:cubicBezTo>
                  <a:cubicBezTo>
                    <a:pt x="24" y="23"/>
                    <a:pt x="24" y="24"/>
                    <a:pt x="25" y="21"/>
                  </a:cubicBezTo>
                  <a:cubicBezTo>
                    <a:pt x="26" y="17"/>
                    <a:pt x="25" y="20"/>
                    <a:pt x="23" y="16"/>
                  </a:cubicBezTo>
                  <a:cubicBezTo>
                    <a:pt x="21" y="13"/>
                    <a:pt x="22" y="16"/>
                    <a:pt x="20" y="13"/>
                  </a:cubicBezTo>
                  <a:cubicBezTo>
                    <a:pt x="17" y="9"/>
                    <a:pt x="15" y="10"/>
                    <a:pt x="14" y="9"/>
                  </a:cubicBezTo>
                  <a:cubicBezTo>
                    <a:pt x="12" y="7"/>
                    <a:pt x="13" y="8"/>
                    <a:pt x="12" y="8"/>
                  </a:cubicBezTo>
                  <a:cubicBezTo>
                    <a:pt x="10" y="8"/>
                    <a:pt x="11" y="5"/>
                    <a:pt x="10" y="4"/>
                  </a:cubicBezTo>
                  <a:cubicBezTo>
                    <a:pt x="9" y="2"/>
                    <a:pt x="9" y="0"/>
                    <a:pt x="8" y="0"/>
                  </a:cubicBezTo>
                  <a:cubicBezTo>
                    <a:pt x="5" y="0"/>
                    <a:pt x="5" y="3"/>
                    <a:pt x="2" y="2"/>
                  </a:cubicBezTo>
                  <a:cubicBezTo>
                    <a:pt x="1" y="7"/>
                    <a:pt x="3" y="5"/>
                    <a:pt x="1" y="10"/>
                  </a:cubicBezTo>
                  <a:cubicBezTo>
                    <a:pt x="0" y="14"/>
                    <a:pt x="4" y="18"/>
                    <a:pt x="2"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 name="Paraguay"/>
            <p:cNvSpPr>
              <a:spLocks/>
            </p:cNvSpPr>
            <p:nvPr/>
          </p:nvSpPr>
          <p:spPr bwMode="auto">
            <a:xfrm>
              <a:off x="2809123" y="3711178"/>
              <a:ext cx="209941" cy="274379"/>
            </a:xfrm>
            <a:custGeom>
              <a:avLst/>
              <a:gdLst/>
              <a:ahLst/>
              <a:cxnLst>
                <a:cxn ang="0">
                  <a:pos x="2" y="24"/>
                </a:cxn>
                <a:cxn ang="0">
                  <a:pos x="2" y="19"/>
                </a:cxn>
                <a:cxn ang="0">
                  <a:pos x="2" y="9"/>
                </a:cxn>
                <a:cxn ang="0">
                  <a:pos x="5" y="3"/>
                </a:cxn>
                <a:cxn ang="0">
                  <a:pos x="17" y="2"/>
                </a:cxn>
                <a:cxn ang="0">
                  <a:pos x="22" y="4"/>
                </a:cxn>
                <a:cxn ang="0">
                  <a:pos x="24" y="10"/>
                </a:cxn>
                <a:cxn ang="0">
                  <a:pos x="25" y="17"/>
                </a:cxn>
                <a:cxn ang="0">
                  <a:pos x="25" y="23"/>
                </a:cxn>
                <a:cxn ang="0">
                  <a:pos x="31" y="24"/>
                </a:cxn>
                <a:cxn ang="0">
                  <a:pos x="35" y="25"/>
                </a:cxn>
                <a:cxn ang="0">
                  <a:pos x="35" y="30"/>
                </a:cxn>
                <a:cxn ang="0">
                  <a:pos x="38" y="34"/>
                </a:cxn>
                <a:cxn ang="0">
                  <a:pos x="41" y="36"/>
                </a:cxn>
                <a:cxn ang="0">
                  <a:pos x="42" y="45"/>
                </a:cxn>
                <a:cxn ang="0">
                  <a:pos x="41" y="48"/>
                </a:cxn>
                <a:cxn ang="0">
                  <a:pos x="40" y="50"/>
                </a:cxn>
                <a:cxn ang="0">
                  <a:pos x="38" y="53"/>
                </a:cxn>
                <a:cxn ang="0">
                  <a:pos x="35" y="54"/>
                </a:cxn>
                <a:cxn ang="0">
                  <a:pos x="32" y="55"/>
                </a:cxn>
                <a:cxn ang="0">
                  <a:pos x="25" y="53"/>
                </a:cxn>
                <a:cxn ang="0">
                  <a:pos x="25" y="50"/>
                </a:cxn>
                <a:cxn ang="0">
                  <a:pos x="26" y="45"/>
                </a:cxn>
                <a:cxn ang="0">
                  <a:pos x="24" y="42"/>
                </a:cxn>
                <a:cxn ang="0">
                  <a:pos x="20" y="38"/>
                </a:cxn>
                <a:cxn ang="0">
                  <a:pos x="16" y="36"/>
                </a:cxn>
                <a:cxn ang="0">
                  <a:pos x="11" y="34"/>
                </a:cxn>
                <a:cxn ang="0">
                  <a:pos x="5" y="28"/>
                </a:cxn>
                <a:cxn ang="0">
                  <a:pos x="2" y="24"/>
                </a:cxn>
              </a:cxnLst>
              <a:rect l="0" t="0" r="r" b="b"/>
              <a:pathLst>
                <a:path w="43" h="56">
                  <a:moveTo>
                    <a:pt x="2" y="24"/>
                  </a:moveTo>
                  <a:cubicBezTo>
                    <a:pt x="2" y="23"/>
                    <a:pt x="1" y="22"/>
                    <a:pt x="2" y="19"/>
                  </a:cubicBezTo>
                  <a:cubicBezTo>
                    <a:pt x="2" y="15"/>
                    <a:pt x="0" y="11"/>
                    <a:pt x="2" y="9"/>
                  </a:cubicBezTo>
                  <a:cubicBezTo>
                    <a:pt x="3" y="7"/>
                    <a:pt x="2" y="3"/>
                    <a:pt x="5" y="3"/>
                  </a:cubicBezTo>
                  <a:cubicBezTo>
                    <a:pt x="11" y="1"/>
                    <a:pt x="12" y="0"/>
                    <a:pt x="17" y="2"/>
                  </a:cubicBezTo>
                  <a:cubicBezTo>
                    <a:pt x="21" y="3"/>
                    <a:pt x="18" y="3"/>
                    <a:pt x="22" y="4"/>
                  </a:cubicBezTo>
                  <a:cubicBezTo>
                    <a:pt x="23" y="8"/>
                    <a:pt x="21" y="6"/>
                    <a:pt x="24" y="10"/>
                  </a:cubicBezTo>
                  <a:cubicBezTo>
                    <a:pt x="26" y="14"/>
                    <a:pt x="25" y="13"/>
                    <a:pt x="25" y="17"/>
                  </a:cubicBezTo>
                  <a:cubicBezTo>
                    <a:pt x="24" y="21"/>
                    <a:pt x="22" y="23"/>
                    <a:pt x="25" y="23"/>
                  </a:cubicBezTo>
                  <a:cubicBezTo>
                    <a:pt x="27" y="23"/>
                    <a:pt x="29" y="24"/>
                    <a:pt x="31" y="24"/>
                  </a:cubicBezTo>
                  <a:cubicBezTo>
                    <a:pt x="33" y="24"/>
                    <a:pt x="33" y="24"/>
                    <a:pt x="35" y="25"/>
                  </a:cubicBezTo>
                  <a:cubicBezTo>
                    <a:pt x="37" y="26"/>
                    <a:pt x="34" y="28"/>
                    <a:pt x="35" y="30"/>
                  </a:cubicBezTo>
                  <a:cubicBezTo>
                    <a:pt x="37" y="33"/>
                    <a:pt x="36" y="35"/>
                    <a:pt x="38" y="34"/>
                  </a:cubicBezTo>
                  <a:cubicBezTo>
                    <a:pt x="40" y="33"/>
                    <a:pt x="41" y="33"/>
                    <a:pt x="41" y="36"/>
                  </a:cubicBezTo>
                  <a:cubicBezTo>
                    <a:pt x="41" y="39"/>
                    <a:pt x="43" y="37"/>
                    <a:pt x="42" y="45"/>
                  </a:cubicBezTo>
                  <a:cubicBezTo>
                    <a:pt x="42" y="47"/>
                    <a:pt x="41" y="46"/>
                    <a:pt x="41" y="48"/>
                  </a:cubicBezTo>
                  <a:cubicBezTo>
                    <a:pt x="42" y="49"/>
                    <a:pt x="40" y="49"/>
                    <a:pt x="40" y="50"/>
                  </a:cubicBezTo>
                  <a:cubicBezTo>
                    <a:pt x="39" y="53"/>
                    <a:pt x="39" y="51"/>
                    <a:pt x="38" y="53"/>
                  </a:cubicBezTo>
                  <a:cubicBezTo>
                    <a:pt x="37" y="55"/>
                    <a:pt x="36" y="53"/>
                    <a:pt x="35" y="54"/>
                  </a:cubicBezTo>
                  <a:cubicBezTo>
                    <a:pt x="34" y="55"/>
                    <a:pt x="33" y="54"/>
                    <a:pt x="32" y="55"/>
                  </a:cubicBezTo>
                  <a:cubicBezTo>
                    <a:pt x="31" y="56"/>
                    <a:pt x="29" y="52"/>
                    <a:pt x="25" y="53"/>
                  </a:cubicBezTo>
                  <a:cubicBezTo>
                    <a:pt x="23" y="53"/>
                    <a:pt x="24" y="51"/>
                    <a:pt x="25" y="50"/>
                  </a:cubicBezTo>
                  <a:cubicBezTo>
                    <a:pt x="26" y="48"/>
                    <a:pt x="25" y="47"/>
                    <a:pt x="26" y="45"/>
                  </a:cubicBezTo>
                  <a:cubicBezTo>
                    <a:pt x="27" y="44"/>
                    <a:pt x="25" y="44"/>
                    <a:pt x="24" y="42"/>
                  </a:cubicBezTo>
                  <a:cubicBezTo>
                    <a:pt x="23" y="40"/>
                    <a:pt x="22" y="40"/>
                    <a:pt x="20" y="38"/>
                  </a:cubicBezTo>
                  <a:cubicBezTo>
                    <a:pt x="18" y="36"/>
                    <a:pt x="18" y="38"/>
                    <a:pt x="16" y="36"/>
                  </a:cubicBezTo>
                  <a:cubicBezTo>
                    <a:pt x="12" y="34"/>
                    <a:pt x="12" y="35"/>
                    <a:pt x="11" y="34"/>
                  </a:cubicBezTo>
                  <a:cubicBezTo>
                    <a:pt x="9" y="32"/>
                    <a:pt x="6" y="29"/>
                    <a:pt x="5" y="28"/>
                  </a:cubicBezTo>
                  <a:cubicBezTo>
                    <a:pt x="2" y="27"/>
                    <a:pt x="6" y="26"/>
                    <a:pt x="2"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 name="Argentina"/>
            <p:cNvSpPr>
              <a:spLocks/>
            </p:cNvSpPr>
            <p:nvPr/>
          </p:nvSpPr>
          <p:spPr bwMode="auto">
            <a:xfrm>
              <a:off x="2680248" y="3819266"/>
              <a:ext cx="359602" cy="835607"/>
            </a:xfrm>
            <a:custGeom>
              <a:avLst/>
              <a:gdLst/>
              <a:ahLst/>
              <a:cxnLst>
                <a:cxn ang="0">
                  <a:pos x="42" y="168"/>
                </a:cxn>
                <a:cxn ang="0">
                  <a:pos x="39" y="165"/>
                </a:cxn>
                <a:cxn ang="0">
                  <a:pos x="38" y="161"/>
                </a:cxn>
                <a:cxn ang="0">
                  <a:pos x="43" y="156"/>
                </a:cxn>
                <a:cxn ang="0">
                  <a:pos x="47" y="150"/>
                </a:cxn>
                <a:cxn ang="0">
                  <a:pos x="41" y="143"/>
                </a:cxn>
                <a:cxn ang="0">
                  <a:pos x="41" y="134"/>
                </a:cxn>
                <a:cxn ang="0">
                  <a:pos x="45" y="128"/>
                </a:cxn>
                <a:cxn ang="0">
                  <a:pos x="46" y="122"/>
                </a:cxn>
                <a:cxn ang="0">
                  <a:pos x="47" y="121"/>
                </a:cxn>
                <a:cxn ang="0">
                  <a:pos x="47" y="118"/>
                </a:cxn>
                <a:cxn ang="0">
                  <a:pos x="44" y="119"/>
                </a:cxn>
                <a:cxn ang="0">
                  <a:pos x="42" y="111"/>
                </a:cxn>
                <a:cxn ang="0">
                  <a:pos x="51" y="109"/>
                </a:cxn>
                <a:cxn ang="0">
                  <a:pos x="52" y="103"/>
                </a:cxn>
                <a:cxn ang="0">
                  <a:pos x="50" y="98"/>
                </a:cxn>
                <a:cxn ang="0">
                  <a:pos x="63" y="97"/>
                </a:cxn>
                <a:cxn ang="0">
                  <a:pos x="72" y="85"/>
                </a:cxn>
                <a:cxn ang="0">
                  <a:pos x="59" y="73"/>
                </a:cxn>
                <a:cxn ang="0">
                  <a:pos x="57" y="56"/>
                </a:cxn>
                <a:cxn ang="0">
                  <a:pos x="59" y="46"/>
                </a:cxn>
                <a:cxn ang="0">
                  <a:pos x="65" y="38"/>
                </a:cxn>
                <a:cxn ang="0">
                  <a:pos x="67" y="35"/>
                </a:cxn>
                <a:cxn ang="0">
                  <a:pos x="71" y="26"/>
                </a:cxn>
                <a:cxn ang="0">
                  <a:pos x="67" y="26"/>
                </a:cxn>
                <a:cxn ang="0">
                  <a:pos x="64" y="31"/>
                </a:cxn>
                <a:cxn ang="0">
                  <a:pos x="58" y="33"/>
                </a:cxn>
                <a:cxn ang="0">
                  <a:pos x="51" y="28"/>
                </a:cxn>
                <a:cxn ang="0">
                  <a:pos x="50" y="20"/>
                </a:cxn>
                <a:cxn ang="0">
                  <a:pos x="42" y="14"/>
                </a:cxn>
                <a:cxn ang="0">
                  <a:pos x="31" y="6"/>
                </a:cxn>
                <a:cxn ang="0">
                  <a:pos x="24" y="2"/>
                </a:cxn>
                <a:cxn ang="0">
                  <a:pos x="20" y="6"/>
                </a:cxn>
                <a:cxn ang="0">
                  <a:pos x="13" y="2"/>
                </a:cxn>
                <a:cxn ang="0">
                  <a:pos x="8" y="4"/>
                </a:cxn>
                <a:cxn ang="0">
                  <a:pos x="8" y="8"/>
                </a:cxn>
                <a:cxn ang="0">
                  <a:pos x="3" y="19"/>
                </a:cxn>
                <a:cxn ang="0">
                  <a:pos x="5" y="32"/>
                </a:cxn>
                <a:cxn ang="0">
                  <a:pos x="2" y="40"/>
                </a:cxn>
                <a:cxn ang="0">
                  <a:pos x="2" y="52"/>
                </a:cxn>
                <a:cxn ang="0">
                  <a:pos x="4" y="62"/>
                </a:cxn>
                <a:cxn ang="0">
                  <a:pos x="7" y="70"/>
                </a:cxn>
                <a:cxn ang="0">
                  <a:pos x="8" y="77"/>
                </a:cxn>
                <a:cxn ang="0">
                  <a:pos x="7" y="90"/>
                </a:cxn>
                <a:cxn ang="0">
                  <a:pos x="9" y="100"/>
                </a:cxn>
                <a:cxn ang="0">
                  <a:pos x="8" y="106"/>
                </a:cxn>
                <a:cxn ang="0">
                  <a:pos x="11" y="118"/>
                </a:cxn>
                <a:cxn ang="0">
                  <a:pos x="13" y="123"/>
                </a:cxn>
                <a:cxn ang="0">
                  <a:pos x="15" y="126"/>
                </a:cxn>
                <a:cxn ang="0">
                  <a:pos x="17" y="132"/>
                </a:cxn>
                <a:cxn ang="0">
                  <a:pos x="18" y="139"/>
                </a:cxn>
                <a:cxn ang="0">
                  <a:pos x="18" y="149"/>
                </a:cxn>
                <a:cxn ang="0">
                  <a:pos x="20" y="157"/>
                </a:cxn>
                <a:cxn ang="0">
                  <a:pos x="24" y="161"/>
                </a:cxn>
                <a:cxn ang="0">
                  <a:pos x="27" y="167"/>
                </a:cxn>
                <a:cxn ang="0">
                  <a:pos x="37" y="168"/>
                </a:cxn>
              </a:cxnLst>
              <a:rect l="0" t="0" r="r" b="b"/>
              <a:pathLst>
                <a:path w="73" h="170">
                  <a:moveTo>
                    <a:pt x="43" y="170"/>
                  </a:moveTo>
                  <a:cubicBezTo>
                    <a:pt x="42" y="169"/>
                    <a:pt x="43" y="169"/>
                    <a:pt x="42" y="168"/>
                  </a:cubicBezTo>
                  <a:cubicBezTo>
                    <a:pt x="40" y="168"/>
                    <a:pt x="42" y="167"/>
                    <a:pt x="40" y="166"/>
                  </a:cubicBezTo>
                  <a:cubicBezTo>
                    <a:pt x="38" y="166"/>
                    <a:pt x="40" y="166"/>
                    <a:pt x="39" y="165"/>
                  </a:cubicBezTo>
                  <a:cubicBezTo>
                    <a:pt x="38" y="164"/>
                    <a:pt x="39" y="163"/>
                    <a:pt x="38" y="163"/>
                  </a:cubicBezTo>
                  <a:cubicBezTo>
                    <a:pt x="38" y="163"/>
                    <a:pt x="38" y="161"/>
                    <a:pt x="38" y="161"/>
                  </a:cubicBezTo>
                  <a:cubicBezTo>
                    <a:pt x="39" y="159"/>
                    <a:pt x="41" y="161"/>
                    <a:pt x="42" y="159"/>
                  </a:cubicBezTo>
                  <a:cubicBezTo>
                    <a:pt x="42" y="158"/>
                    <a:pt x="43" y="156"/>
                    <a:pt x="43" y="156"/>
                  </a:cubicBezTo>
                  <a:cubicBezTo>
                    <a:pt x="42" y="154"/>
                    <a:pt x="44" y="154"/>
                    <a:pt x="44" y="153"/>
                  </a:cubicBezTo>
                  <a:cubicBezTo>
                    <a:pt x="44" y="152"/>
                    <a:pt x="45" y="154"/>
                    <a:pt x="47" y="150"/>
                  </a:cubicBezTo>
                  <a:cubicBezTo>
                    <a:pt x="46" y="147"/>
                    <a:pt x="48" y="149"/>
                    <a:pt x="46" y="146"/>
                  </a:cubicBezTo>
                  <a:cubicBezTo>
                    <a:pt x="44" y="142"/>
                    <a:pt x="44" y="147"/>
                    <a:pt x="41" y="143"/>
                  </a:cubicBezTo>
                  <a:cubicBezTo>
                    <a:pt x="39" y="141"/>
                    <a:pt x="37" y="142"/>
                    <a:pt x="38" y="138"/>
                  </a:cubicBezTo>
                  <a:cubicBezTo>
                    <a:pt x="39" y="135"/>
                    <a:pt x="40" y="136"/>
                    <a:pt x="41" y="134"/>
                  </a:cubicBezTo>
                  <a:cubicBezTo>
                    <a:pt x="42" y="133"/>
                    <a:pt x="45" y="134"/>
                    <a:pt x="44" y="132"/>
                  </a:cubicBezTo>
                  <a:cubicBezTo>
                    <a:pt x="43" y="130"/>
                    <a:pt x="46" y="131"/>
                    <a:pt x="45" y="128"/>
                  </a:cubicBezTo>
                  <a:cubicBezTo>
                    <a:pt x="44" y="125"/>
                    <a:pt x="45" y="127"/>
                    <a:pt x="45" y="124"/>
                  </a:cubicBezTo>
                  <a:cubicBezTo>
                    <a:pt x="44" y="122"/>
                    <a:pt x="47" y="123"/>
                    <a:pt x="46" y="122"/>
                  </a:cubicBezTo>
                  <a:cubicBezTo>
                    <a:pt x="46" y="122"/>
                    <a:pt x="43" y="122"/>
                    <a:pt x="43" y="121"/>
                  </a:cubicBezTo>
                  <a:cubicBezTo>
                    <a:pt x="43" y="121"/>
                    <a:pt x="46" y="120"/>
                    <a:pt x="47" y="121"/>
                  </a:cubicBezTo>
                  <a:cubicBezTo>
                    <a:pt x="47" y="122"/>
                    <a:pt x="49" y="121"/>
                    <a:pt x="48" y="120"/>
                  </a:cubicBezTo>
                  <a:cubicBezTo>
                    <a:pt x="48" y="119"/>
                    <a:pt x="50" y="117"/>
                    <a:pt x="47" y="118"/>
                  </a:cubicBezTo>
                  <a:cubicBezTo>
                    <a:pt x="44" y="118"/>
                    <a:pt x="48" y="118"/>
                    <a:pt x="46" y="119"/>
                  </a:cubicBezTo>
                  <a:cubicBezTo>
                    <a:pt x="45" y="120"/>
                    <a:pt x="44" y="119"/>
                    <a:pt x="44" y="119"/>
                  </a:cubicBezTo>
                  <a:cubicBezTo>
                    <a:pt x="39" y="119"/>
                    <a:pt x="45" y="115"/>
                    <a:pt x="40" y="112"/>
                  </a:cubicBezTo>
                  <a:cubicBezTo>
                    <a:pt x="38" y="111"/>
                    <a:pt x="42" y="110"/>
                    <a:pt x="42" y="111"/>
                  </a:cubicBezTo>
                  <a:cubicBezTo>
                    <a:pt x="41" y="112"/>
                    <a:pt x="42" y="111"/>
                    <a:pt x="45" y="112"/>
                  </a:cubicBezTo>
                  <a:cubicBezTo>
                    <a:pt x="47" y="114"/>
                    <a:pt x="53" y="110"/>
                    <a:pt x="51" y="109"/>
                  </a:cubicBezTo>
                  <a:cubicBezTo>
                    <a:pt x="50" y="108"/>
                    <a:pt x="50" y="105"/>
                    <a:pt x="51" y="105"/>
                  </a:cubicBezTo>
                  <a:cubicBezTo>
                    <a:pt x="52" y="105"/>
                    <a:pt x="53" y="103"/>
                    <a:pt x="52" y="103"/>
                  </a:cubicBezTo>
                  <a:cubicBezTo>
                    <a:pt x="50" y="102"/>
                    <a:pt x="52" y="101"/>
                    <a:pt x="50" y="101"/>
                  </a:cubicBezTo>
                  <a:cubicBezTo>
                    <a:pt x="49" y="100"/>
                    <a:pt x="50" y="98"/>
                    <a:pt x="50" y="98"/>
                  </a:cubicBezTo>
                  <a:cubicBezTo>
                    <a:pt x="52" y="98"/>
                    <a:pt x="50" y="99"/>
                    <a:pt x="52" y="99"/>
                  </a:cubicBezTo>
                  <a:cubicBezTo>
                    <a:pt x="53" y="99"/>
                    <a:pt x="56" y="101"/>
                    <a:pt x="63" y="97"/>
                  </a:cubicBezTo>
                  <a:cubicBezTo>
                    <a:pt x="66" y="96"/>
                    <a:pt x="69" y="97"/>
                    <a:pt x="71" y="91"/>
                  </a:cubicBezTo>
                  <a:cubicBezTo>
                    <a:pt x="71" y="88"/>
                    <a:pt x="73" y="89"/>
                    <a:pt x="72" y="85"/>
                  </a:cubicBezTo>
                  <a:cubicBezTo>
                    <a:pt x="71" y="84"/>
                    <a:pt x="67" y="86"/>
                    <a:pt x="68" y="80"/>
                  </a:cubicBezTo>
                  <a:cubicBezTo>
                    <a:pt x="68" y="75"/>
                    <a:pt x="56" y="74"/>
                    <a:pt x="59" y="73"/>
                  </a:cubicBezTo>
                  <a:cubicBezTo>
                    <a:pt x="61" y="72"/>
                    <a:pt x="57" y="72"/>
                    <a:pt x="58" y="66"/>
                  </a:cubicBezTo>
                  <a:cubicBezTo>
                    <a:pt x="60" y="64"/>
                    <a:pt x="56" y="60"/>
                    <a:pt x="57" y="56"/>
                  </a:cubicBezTo>
                  <a:cubicBezTo>
                    <a:pt x="59" y="51"/>
                    <a:pt x="57" y="53"/>
                    <a:pt x="58" y="48"/>
                  </a:cubicBezTo>
                  <a:cubicBezTo>
                    <a:pt x="58" y="48"/>
                    <a:pt x="58" y="47"/>
                    <a:pt x="59" y="46"/>
                  </a:cubicBezTo>
                  <a:cubicBezTo>
                    <a:pt x="61" y="46"/>
                    <a:pt x="59" y="46"/>
                    <a:pt x="63" y="41"/>
                  </a:cubicBezTo>
                  <a:cubicBezTo>
                    <a:pt x="65" y="37"/>
                    <a:pt x="65" y="40"/>
                    <a:pt x="65" y="38"/>
                  </a:cubicBezTo>
                  <a:cubicBezTo>
                    <a:pt x="66" y="37"/>
                    <a:pt x="64" y="38"/>
                    <a:pt x="65" y="36"/>
                  </a:cubicBezTo>
                  <a:cubicBezTo>
                    <a:pt x="65" y="35"/>
                    <a:pt x="66" y="36"/>
                    <a:pt x="67" y="35"/>
                  </a:cubicBezTo>
                  <a:cubicBezTo>
                    <a:pt x="68" y="32"/>
                    <a:pt x="70" y="34"/>
                    <a:pt x="71" y="31"/>
                  </a:cubicBezTo>
                  <a:cubicBezTo>
                    <a:pt x="73" y="27"/>
                    <a:pt x="71" y="28"/>
                    <a:pt x="71" y="26"/>
                  </a:cubicBezTo>
                  <a:cubicBezTo>
                    <a:pt x="71" y="25"/>
                    <a:pt x="71" y="21"/>
                    <a:pt x="68" y="23"/>
                  </a:cubicBezTo>
                  <a:cubicBezTo>
                    <a:pt x="68" y="25"/>
                    <a:pt x="67" y="24"/>
                    <a:pt x="67" y="26"/>
                  </a:cubicBezTo>
                  <a:cubicBezTo>
                    <a:pt x="68" y="27"/>
                    <a:pt x="66" y="27"/>
                    <a:pt x="66" y="28"/>
                  </a:cubicBezTo>
                  <a:cubicBezTo>
                    <a:pt x="65" y="31"/>
                    <a:pt x="65" y="29"/>
                    <a:pt x="64" y="31"/>
                  </a:cubicBezTo>
                  <a:cubicBezTo>
                    <a:pt x="63" y="33"/>
                    <a:pt x="62" y="31"/>
                    <a:pt x="61" y="32"/>
                  </a:cubicBezTo>
                  <a:cubicBezTo>
                    <a:pt x="60" y="33"/>
                    <a:pt x="59" y="32"/>
                    <a:pt x="58" y="33"/>
                  </a:cubicBezTo>
                  <a:cubicBezTo>
                    <a:pt x="57" y="34"/>
                    <a:pt x="55" y="30"/>
                    <a:pt x="51" y="31"/>
                  </a:cubicBezTo>
                  <a:cubicBezTo>
                    <a:pt x="49" y="31"/>
                    <a:pt x="50" y="29"/>
                    <a:pt x="51" y="28"/>
                  </a:cubicBezTo>
                  <a:cubicBezTo>
                    <a:pt x="52" y="26"/>
                    <a:pt x="51" y="25"/>
                    <a:pt x="52" y="23"/>
                  </a:cubicBezTo>
                  <a:cubicBezTo>
                    <a:pt x="53" y="22"/>
                    <a:pt x="51" y="22"/>
                    <a:pt x="50" y="20"/>
                  </a:cubicBezTo>
                  <a:cubicBezTo>
                    <a:pt x="49" y="18"/>
                    <a:pt x="48" y="18"/>
                    <a:pt x="46" y="16"/>
                  </a:cubicBezTo>
                  <a:cubicBezTo>
                    <a:pt x="44" y="14"/>
                    <a:pt x="44" y="16"/>
                    <a:pt x="42" y="14"/>
                  </a:cubicBezTo>
                  <a:cubicBezTo>
                    <a:pt x="38" y="12"/>
                    <a:pt x="38" y="13"/>
                    <a:pt x="37" y="12"/>
                  </a:cubicBezTo>
                  <a:cubicBezTo>
                    <a:pt x="35" y="10"/>
                    <a:pt x="32" y="7"/>
                    <a:pt x="31" y="6"/>
                  </a:cubicBezTo>
                  <a:cubicBezTo>
                    <a:pt x="28" y="5"/>
                    <a:pt x="32" y="4"/>
                    <a:pt x="28" y="2"/>
                  </a:cubicBezTo>
                  <a:cubicBezTo>
                    <a:pt x="26" y="3"/>
                    <a:pt x="28" y="1"/>
                    <a:pt x="24" y="2"/>
                  </a:cubicBezTo>
                  <a:cubicBezTo>
                    <a:pt x="22" y="2"/>
                    <a:pt x="21" y="1"/>
                    <a:pt x="20" y="2"/>
                  </a:cubicBezTo>
                  <a:cubicBezTo>
                    <a:pt x="19" y="4"/>
                    <a:pt x="21" y="5"/>
                    <a:pt x="20" y="6"/>
                  </a:cubicBezTo>
                  <a:cubicBezTo>
                    <a:pt x="19" y="7"/>
                    <a:pt x="20" y="2"/>
                    <a:pt x="17" y="1"/>
                  </a:cubicBezTo>
                  <a:cubicBezTo>
                    <a:pt x="14" y="1"/>
                    <a:pt x="15" y="2"/>
                    <a:pt x="13" y="2"/>
                  </a:cubicBezTo>
                  <a:cubicBezTo>
                    <a:pt x="12" y="1"/>
                    <a:pt x="13" y="0"/>
                    <a:pt x="11" y="0"/>
                  </a:cubicBezTo>
                  <a:cubicBezTo>
                    <a:pt x="11" y="1"/>
                    <a:pt x="7" y="4"/>
                    <a:pt x="8" y="4"/>
                  </a:cubicBezTo>
                  <a:cubicBezTo>
                    <a:pt x="8" y="5"/>
                    <a:pt x="7" y="5"/>
                    <a:pt x="7" y="6"/>
                  </a:cubicBezTo>
                  <a:cubicBezTo>
                    <a:pt x="7" y="6"/>
                    <a:pt x="8" y="7"/>
                    <a:pt x="8" y="8"/>
                  </a:cubicBezTo>
                  <a:cubicBezTo>
                    <a:pt x="7" y="12"/>
                    <a:pt x="8" y="13"/>
                    <a:pt x="5" y="15"/>
                  </a:cubicBezTo>
                  <a:cubicBezTo>
                    <a:pt x="0" y="18"/>
                    <a:pt x="5" y="16"/>
                    <a:pt x="3" y="19"/>
                  </a:cubicBezTo>
                  <a:cubicBezTo>
                    <a:pt x="1" y="25"/>
                    <a:pt x="7" y="25"/>
                    <a:pt x="4" y="28"/>
                  </a:cubicBezTo>
                  <a:cubicBezTo>
                    <a:pt x="6" y="29"/>
                    <a:pt x="7" y="29"/>
                    <a:pt x="5" y="32"/>
                  </a:cubicBezTo>
                  <a:cubicBezTo>
                    <a:pt x="4" y="34"/>
                    <a:pt x="5" y="34"/>
                    <a:pt x="3" y="36"/>
                  </a:cubicBezTo>
                  <a:cubicBezTo>
                    <a:pt x="2" y="38"/>
                    <a:pt x="4" y="38"/>
                    <a:pt x="2" y="40"/>
                  </a:cubicBezTo>
                  <a:cubicBezTo>
                    <a:pt x="1" y="42"/>
                    <a:pt x="3" y="45"/>
                    <a:pt x="2" y="47"/>
                  </a:cubicBezTo>
                  <a:cubicBezTo>
                    <a:pt x="1" y="49"/>
                    <a:pt x="3" y="49"/>
                    <a:pt x="2" y="52"/>
                  </a:cubicBezTo>
                  <a:cubicBezTo>
                    <a:pt x="0" y="56"/>
                    <a:pt x="2" y="60"/>
                    <a:pt x="2" y="60"/>
                  </a:cubicBezTo>
                  <a:cubicBezTo>
                    <a:pt x="3" y="60"/>
                    <a:pt x="5" y="61"/>
                    <a:pt x="4" y="62"/>
                  </a:cubicBezTo>
                  <a:cubicBezTo>
                    <a:pt x="2" y="64"/>
                    <a:pt x="6" y="65"/>
                    <a:pt x="6" y="68"/>
                  </a:cubicBezTo>
                  <a:cubicBezTo>
                    <a:pt x="6" y="71"/>
                    <a:pt x="6" y="71"/>
                    <a:pt x="7" y="70"/>
                  </a:cubicBezTo>
                  <a:cubicBezTo>
                    <a:pt x="8" y="69"/>
                    <a:pt x="9" y="70"/>
                    <a:pt x="8" y="72"/>
                  </a:cubicBezTo>
                  <a:cubicBezTo>
                    <a:pt x="7" y="74"/>
                    <a:pt x="10" y="75"/>
                    <a:pt x="8" y="77"/>
                  </a:cubicBezTo>
                  <a:cubicBezTo>
                    <a:pt x="9" y="79"/>
                    <a:pt x="10" y="80"/>
                    <a:pt x="8" y="82"/>
                  </a:cubicBezTo>
                  <a:cubicBezTo>
                    <a:pt x="5" y="85"/>
                    <a:pt x="7" y="86"/>
                    <a:pt x="7" y="90"/>
                  </a:cubicBezTo>
                  <a:cubicBezTo>
                    <a:pt x="7" y="93"/>
                    <a:pt x="11" y="94"/>
                    <a:pt x="10" y="97"/>
                  </a:cubicBezTo>
                  <a:cubicBezTo>
                    <a:pt x="9" y="99"/>
                    <a:pt x="7" y="97"/>
                    <a:pt x="9" y="100"/>
                  </a:cubicBezTo>
                  <a:cubicBezTo>
                    <a:pt x="10" y="102"/>
                    <a:pt x="7" y="101"/>
                    <a:pt x="8" y="103"/>
                  </a:cubicBezTo>
                  <a:cubicBezTo>
                    <a:pt x="9" y="105"/>
                    <a:pt x="7" y="104"/>
                    <a:pt x="8" y="106"/>
                  </a:cubicBezTo>
                  <a:cubicBezTo>
                    <a:pt x="8" y="112"/>
                    <a:pt x="12" y="114"/>
                    <a:pt x="11" y="115"/>
                  </a:cubicBezTo>
                  <a:cubicBezTo>
                    <a:pt x="9" y="116"/>
                    <a:pt x="11" y="116"/>
                    <a:pt x="11" y="118"/>
                  </a:cubicBezTo>
                  <a:cubicBezTo>
                    <a:pt x="10" y="120"/>
                    <a:pt x="13" y="118"/>
                    <a:pt x="12" y="120"/>
                  </a:cubicBezTo>
                  <a:cubicBezTo>
                    <a:pt x="11" y="122"/>
                    <a:pt x="15" y="120"/>
                    <a:pt x="13" y="123"/>
                  </a:cubicBezTo>
                  <a:cubicBezTo>
                    <a:pt x="12" y="125"/>
                    <a:pt x="12" y="126"/>
                    <a:pt x="14" y="125"/>
                  </a:cubicBezTo>
                  <a:cubicBezTo>
                    <a:pt x="15" y="124"/>
                    <a:pt x="15" y="124"/>
                    <a:pt x="15" y="126"/>
                  </a:cubicBezTo>
                  <a:cubicBezTo>
                    <a:pt x="14" y="128"/>
                    <a:pt x="13" y="127"/>
                    <a:pt x="14" y="129"/>
                  </a:cubicBezTo>
                  <a:cubicBezTo>
                    <a:pt x="14" y="131"/>
                    <a:pt x="18" y="131"/>
                    <a:pt x="17" y="132"/>
                  </a:cubicBezTo>
                  <a:cubicBezTo>
                    <a:pt x="16" y="133"/>
                    <a:pt x="16" y="134"/>
                    <a:pt x="16" y="135"/>
                  </a:cubicBezTo>
                  <a:cubicBezTo>
                    <a:pt x="15" y="136"/>
                    <a:pt x="19" y="135"/>
                    <a:pt x="18" y="139"/>
                  </a:cubicBezTo>
                  <a:cubicBezTo>
                    <a:pt x="17" y="144"/>
                    <a:pt x="20" y="145"/>
                    <a:pt x="19" y="146"/>
                  </a:cubicBezTo>
                  <a:cubicBezTo>
                    <a:pt x="17" y="148"/>
                    <a:pt x="19" y="146"/>
                    <a:pt x="18" y="149"/>
                  </a:cubicBezTo>
                  <a:cubicBezTo>
                    <a:pt x="17" y="151"/>
                    <a:pt x="21" y="151"/>
                    <a:pt x="19" y="153"/>
                  </a:cubicBezTo>
                  <a:cubicBezTo>
                    <a:pt x="18" y="155"/>
                    <a:pt x="21" y="155"/>
                    <a:pt x="20" y="157"/>
                  </a:cubicBezTo>
                  <a:cubicBezTo>
                    <a:pt x="19" y="158"/>
                    <a:pt x="20" y="162"/>
                    <a:pt x="21" y="163"/>
                  </a:cubicBezTo>
                  <a:cubicBezTo>
                    <a:pt x="22" y="163"/>
                    <a:pt x="23" y="160"/>
                    <a:pt x="24" y="161"/>
                  </a:cubicBezTo>
                  <a:cubicBezTo>
                    <a:pt x="26" y="163"/>
                    <a:pt x="24" y="163"/>
                    <a:pt x="25" y="165"/>
                  </a:cubicBezTo>
                  <a:cubicBezTo>
                    <a:pt x="26" y="166"/>
                    <a:pt x="25" y="167"/>
                    <a:pt x="27" y="167"/>
                  </a:cubicBezTo>
                  <a:cubicBezTo>
                    <a:pt x="29" y="167"/>
                    <a:pt x="29" y="168"/>
                    <a:pt x="29" y="168"/>
                  </a:cubicBezTo>
                  <a:cubicBezTo>
                    <a:pt x="37" y="168"/>
                    <a:pt x="37" y="168"/>
                    <a:pt x="37" y="168"/>
                  </a:cubicBezTo>
                  <a:cubicBezTo>
                    <a:pt x="38" y="169"/>
                    <a:pt x="39" y="167"/>
                    <a:pt x="43" y="1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 name="Venezuela"/>
            <p:cNvSpPr>
              <a:spLocks/>
            </p:cNvSpPr>
            <p:nvPr/>
          </p:nvSpPr>
          <p:spPr bwMode="auto">
            <a:xfrm>
              <a:off x="2518115" y="2723831"/>
              <a:ext cx="324266" cy="384546"/>
            </a:xfrm>
            <a:custGeom>
              <a:avLst/>
              <a:gdLst/>
              <a:ahLst/>
              <a:cxnLst>
                <a:cxn ang="0">
                  <a:pos x="60" y="24"/>
                </a:cxn>
                <a:cxn ang="0">
                  <a:pos x="61" y="21"/>
                </a:cxn>
                <a:cxn ang="0">
                  <a:pos x="57" y="16"/>
                </a:cxn>
                <a:cxn ang="0">
                  <a:pos x="52" y="11"/>
                </a:cxn>
                <a:cxn ang="0">
                  <a:pos x="57" y="9"/>
                </a:cxn>
                <a:cxn ang="0">
                  <a:pos x="49" y="9"/>
                </a:cxn>
                <a:cxn ang="0">
                  <a:pos x="44" y="12"/>
                </a:cxn>
                <a:cxn ang="0">
                  <a:pos x="31" y="10"/>
                </a:cxn>
                <a:cxn ang="0">
                  <a:pos x="25" y="5"/>
                </a:cxn>
                <a:cxn ang="0">
                  <a:pos x="20" y="2"/>
                </a:cxn>
                <a:cxn ang="0">
                  <a:pos x="19" y="3"/>
                </a:cxn>
                <a:cxn ang="0">
                  <a:pos x="17" y="6"/>
                </a:cxn>
                <a:cxn ang="0">
                  <a:pos x="12" y="12"/>
                </a:cxn>
                <a:cxn ang="0">
                  <a:pos x="14" y="19"/>
                </a:cxn>
                <a:cxn ang="0">
                  <a:pos x="8" y="15"/>
                </a:cxn>
                <a:cxn ang="0">
                  <a:pos x="11" y="9"/>
                </a:cxn>
                <a:cxn ang="0">
                  <a:pos x="12" y="3"/>
                </a:cxn>
                <a:cxn ang="0">
                  <a:pos x="6" y="11"/>
                </a:cxn>
                <a:cxn ang="0">
                  <a:pos x="3" y="16"/>
                </a:cxn>
                <a:cxn ang="0">
                  <a:pos x="2" y="21"/>
                </a:cxn>
                <a:cxn ang="0">
                  <a:pos x="5" y="30"/>
                </a:cxn>
                <a:cxn ang="0">
                  <a:pos x="15" y="36"/>
                </a:cxn>
                <a:cxn ang="0">
                  <a:pos x="26" y="40"/>
                </a:cxn>
                <a:cxn ang="0">
                  <a:pos x="26" y="45"/>
                </a:cxn>
                <a:cxn ang="0">
                  <a:pos x="26" y="55"/>
                </a:cxn>
                <a:cxn ang="0">
                  <a:pos x="26" y="63"/>
                </a:cxn>
                <a:cxn ang="0">
                  <a:pos x="31" y="75"/>
                </a:cxn>
                <a:cxn ang="0">
                  <a:pos x="39" y="75"/>
                </a:cxn>
                <a:cxn ang="0">
                  <a:pos x="44" y="70"/>
                </a:cxn>
                <a:cxn ang="0">
                  <a:pos x="46" y="65"/>
                </a:cxn>
                <a:cxn ang="0">
                  <a:pos x="42" y="53"/>
                </a:cxn>
                <a:cxn ang="0">
                  <a:pos x="54" y="55"/>
                </a:cxn>
                <a:cxn ang="0">
                  <a:pos x="58" y="51"/>
                </a:cxn>
                <a:cxn ang="0">
                  <a:pos x="58" y="41"/>
                </a:cxn>
                <a:cxn ang="0">
                  <a:pos x="62" y="34"/>
                </a:cxn>
                <a:cxn ang="0">
                  <a:pos x="61" y="31"/>
                </a:cxn>
                <a:cxn ang="0">
                  <a:pos x="65" y="26"/>
                </a:cxn>
              </a:cxnLst>
              <a:rect l="0" t="0" r="r" b="b"/>
              <a:pathLst>
                <a:path w="66" h="78">
                  <a:moveTo>
                    <a:pt x="65" y="26"/>
                  </a:moveTo>
                  <a:cubicBezTo>
                    <a:pt x="62" y="22"/>
                    <a:pt x="64" y="26"/>
                    <a:pt x="60" y="24"/>
                  </a:cubicBezTo>
                  <a:cubicBezTo>
                    <a:pt x="63" y="24"/>
                    <a:pt x="62" y="23"/>
                    <a:pt x="62" y="22"/>
                  </a:cubicBezTo>
                  <a:cubicBezTo>
                    <a:pt x="62" y="21"/>
                    <a:pt x="60" y="22"/>
                    <a:pt x="61" y="21"/>
                  </a:cubicBezTo>
                  <a:cubicBezTo>
                    <a:pt x="62" y="20"/>
                    <a:pt x="60" y="21"/>
                    <a:pt x="60" y="20"/>
                  </a:cubicBezTo>
                  <a:cubicBezTo>
                    <a:pt x="61" y="18"/>
                    <a:pt x="58" y="17"/>
                    <a:pt x="57" y="16"/>
                  </a:cubicBezTo>
                  <a:cubicBezTo>
                    <a:pt x="57" y="15"/>
                    <a:pt x="55" y="14"/>
                    <a:pt x="54" y="15"/>
                  </a:cubicBezTo>
                  <a:cubicBezTo>
                    <a:pt x="52" y="11"/>
                    <a:pt x="53" y="11"/>
                    <a:pt x="52" y="11"/>
                  </a:cubicBezTo>
                  <a:cubicBezTo>
                    <a:pt x="51" y="11"/>
                    <a:pt x="50" y="10"/>
                    <a:pt x="52" y="10"/>
                  </a:cubicBezTo>
                  <a:cubicBezTo>
                    <a:pt x="55" y="10"/>
                    <a:pt x="57" y="10"/>
                    <a:pt x="57" y="9"/>
                  </a:cubicBezTo>
                  <a:cubicBezTo>
                    <a:pt x="56" y="9"/>
                    <a:pt x="56" y="9"/>
                    <a:pt x="53" y="9"/>
                  </a:cubicBezTo>
                  <a:cubicBezTo>
                    <a:pt x="51" y="9"/>
                    <a:pt x="52" y="10"/>
                    <a:pt x="49" y="9"/>
                  </a:cubicBezTo>
                  <a:cubicBezTo>
                    <a:pt x="47" y="9"/>
                    <a:pt x="45" y="9"/>
                    <a:pt x="49" y="10"/>
                  </a:cubicBezTo>
                  <a:cubicBezTo>
                    <a:pt x="45" y="10"/>
                    <a:pt x="49" y="12"/>
                    <a:pt x="44" y="12"/>
                  </a:cubicBezTo>
                  <a:cubicBezTo>
                    <a:pt x="39" y="13"/>
                    <a:pt x="38" y="12"/>
                    <a:pt x="38" y="11"/>
                  </a:cubicBezTo>
                  <a:cubicBezTo>
                    <a:pt x="39" y="10"/>
                    <a:pt x="35" y="9"/>
                    <a:pt x="31" y="10"/>
                  </a:cubicBezTo>
                  <a:cubicBezTo>
                    <a:pt x="27" y="10"/>
                    <a:pt x="26" y="9"/>
                    <a:pt x="27" y="8"/>
                  </a:cubicBezTo>
                  <a:cubicBezTo>
                    <a:pt x="28" y="8"/>
                    <a:pt x="26" y="6"/>
                    <a:pt x="25" y="5"/>
                  </a:cubicBezTo>
                  <a:cubicBezTo>
                    <a:pt x="24" y="4"/>
                    <a:pt x="25" y="6"/>
                    <a:pt x="23" y="5"/>
                  </a:cubicBezTo>
                  <a:cubicBezTo>
                    <a:pt x="21" y="4"/>
                    <a:pt x="20" y="5"/>
                    <a:pt x="20" y="2"/>
                  </a:cubicBezTo>
                  <a:cubicBezTo>
                    <a:pt x="20" y="0"/>
                    <a:pt x="18" y="0"/>
                    <a:pt x="18" y="2"/>
                  </a:cubicBezTo>
                  <a:cubicBezTo>
                    <a:pt x="18" y="4"/>
                    <a:pt x="17" y="4"/>
                    <a:pt x="19" y="3"/>
                  </a:cubicBezTo>
                  <a:cubicBezTo>
                    <a:pt x="20" y="3"/>
                    <a:pt x="20" y="5"/>
                    <a:pt x="19" y="4"/>
                  </a:cubicBezTo>
                  <a:cubicBezTo>
                    <a:pt x="18" y="4"/>
                    <a:pt x="19" y="5"/>
                    <a:pt x="17" y="6"/>
                  </a:cubicBezTo>
                  <a:cubicBezTo>
                    <a:pt x="15" y="7"/>
                    <a:pt x="14" y="7"/>
                    <a:pt x="13" y="9"/>
                  </a:cubicBezTo>
                  <a:cubicBezTo>
                    <a:pt x="12" y="11"/>
                    <a:pt x="13" y="11"/>
                    <a:pt x="12" y="12"/>
                  </a:cubicBezTo>
                  <a:cubicBezTo>
                    <a:pt x="11" y="13"/>
                    <a:pt x="13" y="12"/>
                    <a:pt x="13" y="14"/>
                  </a:cubicBezTo>
                  <a:cubicBezTo>
                    <a:pt x="13" y="13"/>
                    <a:pt x="14" y="15"/>
                    <a:pt x="14" y="19"/>
                  </a:cubicBezTo>
                  <a:cubicBezTo>
                    <a:pt x="14" y="19"/>
                    <a:pt x="10" y="21"/>
                    <a:pt x="10" y="19"/>
                  </a:cubicBezTo>
                  <a:cubicBezTo>
                    <a:pt x="10" y="17"/>
                    <a:pt x="7" y="18"/>
                    <a:pt x="8" y="15"/>
                  </a:cubicBezTo>
                  <a:cubicBezTo>
                    <a:pt x="8" y="13"/>
                    <a:pt x="12" y="13"/>
                    <a:pt x="11" y="11"/>
                  </a:cubicBezTo>
                  <a:cubicBezTo>
                    <a:pt x="9" y="8"/>
                    <a:pt x="13" y="12"/>
                    <a:pt x="11" y="9"/>
                  </a:cubicBezTo>
                  <a:cubicBezTo>
                    <a:pt x="11" y="8"/>
                    <a:pt x="8" y="6"/>
                    <a:pt x="10" y="4"/>
                  </a:cubicBezTo>
                  <a:cubicBezTo>
                    <a:pt x="13" y="3"/>
                    <a:pt x="11" y="3"/>
                    <a:pt x="12" y="3"/>
                  </a:cubicBezTo>
                  <a:cubicBezTo>
                    <a:pt x="10" y="4"/>
                    <a:pt x="9" y="5"/>
                    <a:pt x="9" y="5"/>
                  </a:cubicBezTo>
                  <a:cubicBezTo>
                    <a:pt x="6" y="11"/>
                    <a:pt x="6" y="11"/>
                    <a:pt x="6" y="11"/>
                  </a:cubicBezTo>
                  <a:cubicBezTo>
                    <a:pt x="6" y="11"/>
                    <a:pt x="5" y="10"/>
                    <a:pt x="4" y="12"/>
                  </a:cubicBezTo>
                  <a:cubicBezTo>
                    <a:pt x="3" y="15"/>
                    <a:pt x="4" y="14"/>
                    <a:pt x="3" y="16"/>
                  </a:cubicBezTo>
                  <a:cubicBezTo>
                    <a:pt x="2" y="18"/>
                    <a:pt x="0" y="20"/>
                    <a:pt x="1" y="21"/>
                  </a:cubicBezTo>
                  <a:cubicBezTo>
                    <a:pt x="1" y="21"/>
                    <a:pt x="2" y="20"/>
                    <a:pt x="2" y="21"/>
                  </a:cubicBezTo>
                  <a:cubicBezTo>
                    <a:pt x="3" y="22"/>
                    <a:pt x="3" y="20"/>
                    <a:pt x="4" y="23"/>
                  </a:cubicBezTo>
                  <a:cubicBezTo>
                    <a:pt x="4" y="27"/>
                    <a:pt x="5" y="29"/>
                    <a:pt x="5" y="30"/>
                  </a:cubicBezTo>
                  <a:cubicBezTo>
                    <a:pt x="4" y="33"/>
                    <a:pt x="7" y="33"/>
                    <a:pt x="9" y="35"/>
                  </a:cubicBezTo>
                  <a:cubicBezTo>
                    <a:pt x="11" y="38"/>
                    <a:pt x="12" y="34"/>
                    <a:pt x="15" y="36"/>
                  </a:cubicBezTo>
                  <a:cubicBezTo>
                    <a:pt x="18" y="39"/>
                    <a:pt x="16" y="36"/>
                    <a:pt x="18" y="39"/>
                  </a:cubicBezTo>
                  <a:cubicBezTo>
                    <a:pt x="21" y="42"/>
                    <a:pt x="22" y="42"/>
                    <a:pt x="26" y="40"/>
                  </a:cubicBezTo>
                  <a:cubicBezTo>
                    <a:pt x="27" y="40"/>
                    <a:pt x="28" y="40"/>
                    <a:pt x="27" y="42"/>
                  </a:cubicBezTo>
                  <a:cubicBezTo>
                    <a:pt x="26" y="43"/>
                    <a:pt x="27" y="44"/>
                    <a:pt x="26" y="45"/>
                  </a:cubicBezTo>
                  <a:cubicBezTo>
                    <a:pt x="25" y="46"/>
                    <a:pt x="27" y="47"/>
                    <a:pt x="26" y="49"/>
                  </a:cubicBezTo>
                  <a:cubicBezTo>
                    <a:pt x="25" y="51"/>
                    <a:pt x="26" y="53"/>
                    <a:pt x="26" y="55"/>
                  </a:cubicBezTo>
                  <a:cubicBezTo>
                    <a:pt x="27" y="55"/>
                    <a:pt x="27" y="55"/>
                    <a:pt x="27" y="55"/>
                  </a:cubicBezTo>
                  <a:cubicBezTo>
                    <a:pt x="28" y="58"/>
                    <a:pt x="29" y="57"/>
                    <a:pt x="26" y="63"/>
                  </a:cubicBezTo>
                  <a:cubicBezTo>
                    <a:pt x="28" y="62"/>
                    <a:pt x="29" y="67"/>
                    <a:pt x="29" y="74"/>
                  </a:cubicBezTo>
                  <a:cubicBezTo>
                    <a:pt x="30" y="74"/>
                    <a:pt x="30" y="75"/>
                    <a:pt x="31" y="75"/>
                  </a:cubicBezTo>
                  <a:cubicBezTo>
                    <a:pt x="32" y="74"/>
                    <a:pt x="34" y="78"/>
                    <a:pt x="36" y="77"/>
                  </a:cubicBezTo>
                  <a:cubicBezTo>
                    <a:pt x="38" y="75"/>
                    <a:pt x="37" y="77"/>
                    <a:pt x="39" y="75"/>
                  </a:cubicBezTo>
                  <a:cubicBezTo>
                    <a:pt x="42" y="72"/>
                    <a:pt x="43" y="73"/>
                    <a:pt x="43" y="72"/>
                  </a:cubicBezTo>
                  <a:cubicBezTo>
                    <a:pt x="43" y="70"/>
                    <a:pt x="44" y="74"/>
                    <a:pt x="44" y="70"/>
                  </a:cubicBezTo>
                  <a:cubicBezTo>
                    <a:pt x="45" y="67"/>
                    <a:pt x="45" y="70"/>
                    <a:pt x="48" y="67"/>
                  </a:cubicBezTo>
                  <a:cubicBezTo>
                    <a:pt x="48" y="65"/>
                    <a:pt x="48" y="65"/>
                    <a:pt x="46" y="65"/>
                  </a:cubicBezTo>
                  <a:cubicBezTo>
                    <a:pt x="43" y="66"/>
                    <a:pt x="43" y="60"/>
                    <a:pt x="43" y="59"/>
                  </a:cubicBezTo>
                  <a:cubicBezTo>
                    <a:pt x="45" y="56"/>
                    <a:pt x="40" y="54"/>
                    <a:pt x="42" y="53"/>
                  </a:cubicBezTo>
                  <a:cubicBezTo>
                    <a:pt x="47" y="53"/>
                    <a:pt x="46" y="56"/>
                    <a:pt x="50" y="55"/>
                  </a:cubicBezTo>
                  <a:cubicBezTo>
                    <a:pt x="53" y="53"/>
                    <a:pt x="53" y="55"/>
                    <a:pt x="54" y="55"/>
                  </a:cubicBezTo>
                  <a:cubicBezTo>
                    <a:pt x="55" y="54"/>
                    <a:pt x="53" y="54"/>
                    <a:pt x="54" y="53"/>
                  </a:cubicBezTo>
                  <a:cubicBezTo>
                    <a:pt x="55" y="53"/>
                    <a:pt x="55" y="54"/>
                    <a:pt x="58" y="51"/>
                  </a:cubicBezTo>
                  <a:cubicBezTo>
                    <a:pt x="60" y="49"/>
                    <a:pt x="61" y="51"/>
                    <a:pt x="61" y="47"/>
                  </a:cubicBezTo>
                  <a:cubicBezTo>
                    <a:pt x="59" y="44"/>
                    <a:pt x="58" y="42"/>
                    <a:pt x="58" y="41"/>
                  </a:cubicBezTo>
                  <a:cubicBezTo>
                    <a:pt x="58" y="39"/>
                    <a:pt x="60" y="39"/>
                    <a:pt x="60" y="37"/>
                  </a:cubicBezTo>
                  <a:cubicBezTo>
                    <a:pt x="59" y="36"/>
                    <a:pt x="60" y="35"/>
                    <a:pt x="62" y="34"/>
                  </a:cubicBezTo>
                  <a:cubicBezTo>
                    <a:pt x="63" y="33"/>
                    <a:pt x="63" y="31"/>
                    <a:pt x="61" y="32"/>
                  </a:cubicBezTo>
                  <a:cubicBezTo>
                    <a:pt x="59" y="33"/>
                    <a:pt x="61" y="32"/>
                    <a:pt x="61" y="31"/>
                  </a:cubicBezTo>
                  <a:cubicBezTo>
                    <a:pt x="60" y="29"/>
                    <a:pt x="61" y="30"/>
                    <a:pt x="62" y="28"/>
                  </a:cubicBezTo>
                  <a:cubicBezTo>
                    <a:pt x="63" y="27"/>
                    <a:pt x="66" y="29"/>
                    <a:pt x="65" y="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 name="Bolivia"/>
            <p:cNvSpPr>
              <a:spLocks/>
            </p:cNvSpPr>
            <p:nvPr/>
          </p:nvSpPr>
          <p:spPr bwMode="auto">
            <a:xfrm>
              <a:off x="2611653" y="3436799"/>
              <a:ext cx="313873" cy="421961"/>
            </a:xfrm>
            <a:custGeom>
              <a:avLst/>
              <a:gdLst/>
              <a:ahLst/>
              <a:cxnLst>
                <a:cxn ang="0">
                  <a:pos x="0" y="9"/>
                </a:cxn>
                <a:cxn ang="0">
                  <a:pos x="7" y="10"/>
                </a:cxn>
                <a:cxn ang="0">
                  <a:pos x="10" y="7"/>
                </a:cxn>
                <a:cxn ang="0">
                  <a:pos x="13" y="4"/>
                </a:cxn>
                <a:cxn ang="0">
                  <a:pos x="21" y="3"/>
                </a:cxn>
                <a:cxn ang="0">
                  <a:pos x="23" y="15"/>
                </a:cxn>
                <a:cxn ang="0">
                  <a:pos x="28" y="18"/>
                </a:cxn>
                <a:cxn ang="0">
                  <a:pos x="34" y="21"/>
                </a:cxn>
                <a:cxn ang="0">
                  <a:pos x="39" y="24"/>
                </a:cxn>
                <a:cxn ang="0">
                  <a:pos x="44" y="28"/>
                </a:cxn>
                <a:cxn ang="0">
                  <a:pos x="47" y="33"/>
                </a:cxn>
                <a:cxn ang="0">
                  <a:pos x="47" y="37"/>
                </a:cxn>
                <a:cxn ang="0">
                  <a:pos x="49" y="42"/>
                </a:cxn>
                <a:cxn ang="0">
                  <a:pos x="57" y="42"/>
                </a:cxn>
                <a:cxn ang="0">
                  <a:pos x="58" y="47"/>
                </a:cxn>
                <a:cxn ang="0">
                  <a:pos x="62" y="50"/>
                </a:cxn>
                <a:cxn ang="0">
                  <a:pos x="62" y="55"/>
                </a:cxn>
                <a:cxn ang="0">
                  <a:pos x="62" y="59"/>
                </a:cxn>
                <a:cxn ang="0">
                  <a:pos x="62" y="60"/>
                </a:cxn>
                <a:cxn ang="0">
                  <a:pos x="57" y="58"/>
                </a:cxn>
                <a:cxn ang="0">
                  <a:pos x="45" y="59"/>
                </a:cxn>
                <a:cxn ang="0">
                  <a:pos x="42" y="65"/>
                </a:cxn>
                <a:cxn ang="0">
                  <a:pos x="42" y="75"/>
                </a:cxn>
                <a:cxn ang="0">
                  <a:pos x="42" y="80"/>
                </a:cxn>
                <a:cxn ang="0">
                  <a:pos x="38" y="80"/>
                </a:cxn>
                <a:cxn ang="0">
                  <a:pos x="34" y="80"/>
                </a:cxn>
                <a:cxn ang="0">
                  <a:pos x="34" y="84"/>
                </a:cxn>
                <a:cxn ang="0">
                  <a:pos x="31" y="79"/>
                </a:cxn>
                <a:cxn ang="0">
                  <a:pos x="27" y="80"/>
                </a:cxn>
                <a:cxn ang="0">
                  <a:pos x="25" y="78"/>
                </a:cxn>
                <a:cxn ang="0">
                  <a:pos x="22" y="82"/>
                </a:cxn>
                <a:cxn ang="0">
                  <a:pos x="21" y="84"/>
                </a:cxn>
                <a:cxn ang="0">
                  <a:pos x="14" y="71"/>
                </a:cxn>
                <a:cxn ang="0">
                  <a:pos x="11" y="62"/>
                </a:cxn>
                <a:cxn ang="0">
                  <a:pos x="5" y="52"/>
                </a:cxn>
                <a:cxn ang="0">
                  <a:pos x="5" y="48"/>
                </a:cxn>
                <a:cxn ang="0">
                  <a:pos x="7" y="44"/>
                </a:cxn>
                <a:cxn ang="0">
                  <a:pos x="7" y="37"/>
                </a:cxn>
                <a:cxn ang="0">
                  <a:pos x="6" y="31"/>
                </a:cxn>
                <a:cxn ang="0">
                  <a:pos x="5" y="21"/>
                </a:cxn>
                <a:cxn ang="0">
                  <a:pos x="0" y="9"/>
                </a:cxn>
              </a:cxnLst>
              <a:rect l="0" t="0" r="r" b="b"/>
              <a:pathLst>
                <a:path w="64" h="86">
                  <a:moveTo>
                    <a:pt x="0" y="9"/>
                  </a:moveTo>
                  <a:cubicBezTo>
                    <a:pt x="7" y="9"/>
                    <a:pt x="4" y="12"/>
                    <a:pt x="7" y="10"/>
                  </a:cubicBezTo>
                  <a:cubicBezTo>
                    <a:pt x="9" y="8"/>
                    <a:pt x="10" y="10"/>
                    <a:pt x="10" y="7"/>
                  </a:cubicBezTo>
                  <a:cubicBezTo>
                    <a:pt x="10" y="5"/>
                    <a:pt x="12" y="7"/>
                    <a:pt x="13" y="4"/>
                  </a:cubicBezTo>
                  <a:cubicBezTo>
                    <a:pt x="14" y="3"/>
                    <a:pt x="21" y="0"/>
                    <a:pt x="21" y="3"/>
                  </a:cubicBezTo>
                  <a:cubicBezTo>
                    <a:pt x="21" y="6"/>
                    <a:pt x="21" y="14"/>
                    <a:pt x="23" y="15"/>
                  </a:cubicBezTo>
                  <a:cubicBezTo>
                    <a:pt x="25" y="15"/>
                    <a:pt x="24" y="18"/>
                    <a:pt x="28" y="18"/>
                  </a:cubicBezTo>
                  <a:cubicBezTo>
                    <a:pt x="33" y="18"/>
                    <a:pt x="32" y="21"/>
                    <a:pt x="34" y="21"/>
                  </a:cubicBezTo>
                  <a:cubicBezTo>
                    <a:pt x="37" y="21"/>
                    <a:pt x="35" y="23"/>
                    <a:pt x="39" y="24"/>
                  </a:cubicBezTo>
                  <a:cubicBezTo>
                    <a:pt x="42" y="26"/>
                    <a:pt x="39" y="26"/>
                    <a:pt x="44" y="28"/>
                  </a:cubicBezTo>
                  <a:cubicBezTo>
                    <a:pt x="49" y="30"/>
                    <a:pt x="46" y="30"/>
                    <a:pt x="47" y="33"/>
                  </a:cubicBezTo>
                  <a:cubicBezTo>
                    <a:pt x="48" y="36"/>
                    <a:pt x="46" y="35"/>
                    <a:pt x="47" y="37"/>
                  </a:cubicBezTo>
                  <a:cubicBezTo>
                    <a:pt x="48" y="38"/>
                    <a:pt x="45" y="36"/>
                    <a:pt x="49" y="42"/>
                  </a:cubicBezTo>
                  <a:cubicBezTo>
                    <a:pt x="57" y="42"/>
                    <a:pt x="57" y="42"/>
                    <a:pt x="57" y="42"/>
                  </a:cubicBezTo>
                  <a:cubicBezTo>
                    <a:pt x="58" y="45"/>
                    <a:pt x="54" y="46"/>
                    <a:pt x="58" y="47"/>
                  </a:cubicBezTo>
                  <a:cubicBezTo>
                    <a:pt x="61" y="48"/>
                    <a:pt x="59" y="48"/>
                    <a:pt x="62" y="50"/>
                  </a:cubicBezTo>
                  <a:cubicBezTo>
                    <a:pt x="64" y="51"/>
                    <a:pt x="61" y="53"/>
                    <a:pt x="62" y="55"/>
                  </a:cubicBezTo>
                  <a:cubicBezTo>
                    <a:pt x="63" y="57"/>
                    <a:pt x="61" y="57"/>
                    <a:pt x="62" y="59"/>
                  </a:cubicBezTo>
                  <a:cubicBezTo>
                    <a:pt x="63" y="60"/>
                    <a:pt x="62" y="60"/>
                    <a:pt x="62" y="60"/>
                  </a:cubicBezTo>
                  <a:cubicBezTo>
                    <a:pt x="58" y="59"/>
                    <a:pt x="61" y="59"/>
                    <a:pt x="57" y="58"/>
                  </a:cubicBezTo>
                  <a:cubicBezTo>
                    <a:pt x="52" y="56"/>
                    <a:pt x="51" y="57"/>
                    <a:pt x="45" y="59"/>
                  </a:cubicBezTo>
                  <a:cubicBezTo>
                    <a:pt x="42" y="59"/>
                    <a:pt x="43" y="63"/>
                    <a:pt x="42" y="65"/>
                  </a:cubicBezTo>
                  <a:cubicBezTo>
                    <a:pt x="40" y="67"/>
                    <a:pt x="42" y="71"/>
                    <a:pt x="42" y="75"/>
                  </a:cubicBezTo>
                  <a:cubicBezTo>
                    <a:pt x="41" y="78"/>
                    <a:pt x="42" y="79"/>
                    <a:pt x="42" y="80"/>
                  </a:cubicBezTo>
                  <a:cubicBezTo>
                    <a:pt x="40" y="81"/>
                    <a:pt x="42" y="79"/>
                    <a:pt x="38" y="80"/>
                  </a:cubicBezTo>
                  <a:cubicBezTo>
                    <a:pt x="36" y="80"/>
                    <a:pt x="35" y="79"/>
                    <a:pt x="34" y="80"/>
                  </a:cubicBezTo>
                  <a:cubicBezTo>
                    <a:pt x="33" y="82"/>
                    <a:pt x="35" y="83"/>
                    <a:pt x="34" y="84"/>
                  </a:cubicBezTo>
                  <a:cubicBezTo>
                    <a:pt x="33" y="85"/>
                    <a:pt x="34" y="80"/>
                    <a:pt x="31" y="79"/>
                  </a:cubicBezTo>
                  <a:cubicBezTo>
                    <a:pt x="28" y="79"/>
                    <a:pt x="29" y="80"/>
                    <a:pt x="27" y="80"/>
                  </a:cubicBezTo>
                  <a:cubicBezTo>
                    <a:pt x="26" y="79"/>
                    <a:pt x="27" y="78"/>
                    <a:pt x="25" y="78"/>
                  </a:cubicBezTo>
                  <a:cubicBezTo>
                    <a:pt x="25" y="79"/>
                    <a:pt x="21" y="82"/>
                    <a:pt x="22" y="82"/>
                  </a:cubicBezTo>
                  <a:cubicBezTo>
                    <a:pt x="22" y="83"/>
                    <a:pt x="21" y="83"/>
                    <a:pt x="21" y="84"/>
                  </a:cubicBezTo>
                  <a:cubicBezTo>
                    <a:pt x="14" y="86"/>
                    <a:pt x="19" y="80"/>
                    <a:pt x="14" y="71"/>
                  </a:cubicBezTo>
                  <a:cubicBezTo>
                    <a:pt x="11" y="68"/>
                    <a:pt x="13" y="65"/>
                    <a:pt x="11" y="62"/>
                  </a:cubicBezTo>
                  <a:cubicBezTo>
                    <a:pt x="7" y="56"/>
                    <a:pt x="10" y="57"/>
                    <a:pt x="5" y="52"/>
                  </a:cubicBezTo>
                  <a:cubicBezTo>
                    <a:pt x="7" y="49"/>
                    <a:pt x="4" y="51"/>
                    <a:pt x="5" y="48"/>
                  </a:cubicBezTo>
                  <a:cubicBezTo>
                    <a:pt x="7" y="45"/>
                    <a:pt x="5" y="47"/>
                    <a:pt x="7" y="44"/>
                  </a:cubicBezTo>
                  <a:cubicBezTo>
                    <a:pt x="9" y="40"/>
                    <a:pt x="5" y="39"/>
                    <a:pt x="7" y="37"/>
                  </a:cubicBezTo>
                  <a:cubicBezTo>
                    <a:pt x="8" y="34"/>
                    <a:pt x="3" y="36"/>
                    <a:pt x="6" y="31"/>
                  </a:cubicBezTo>
                  <a:cubicBezTo>
                    <a:pt x="7" y="28"/>
                    <a:pt x="4" y="24"/>
                    <a:pt x="5" y="21"/>
                  </a:cubicBezTo>
                  <a:cubicBezTo>
                    <a:pt x="7" y="18"/>
                    <a:pt x="4" y="17"/>
                    <a:pt x="0"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 name="Peru"/>
            <p:cNvSpPr>
              <a:spLocks/>
            </p:cNvSpPr>
            <p:nvPr/>
          </p:nvSpPr>
          <p:spPr bwMode="auto">
            <a:xfrm>
              <a:off x="2322724" y="3131241"/>
              <a:ext cx="332580" cy="575779"/>
            </a:xfrm>
            <a:custGeom>
              <a:avLst/>
              <a:gdLst/>
              <a:ahLst/>
              <a:cxnLst>
                <a:cxn ang="0">
                  <a:pos x="6" y="22"/>
                </a:cxn>
                <a:cxn ang="0">
                  <a:pos x="3" y="26"/>
                </a:cxn>
                <a:cxn ang="0">
                  <a:pos x="3" y="29"/>
                </a:cxn>
                <a:cxn ang="0">
                  <a:pos x="3" y="32"/>
                </a:cxn>
                <a:cxn ang="0">
                  <a:pos x="5" y="36"/>
                </a:cxn>
                <a:cxn ang="0">
                  <a:pos x="6" y="41"/>
                </a:cxn>
                <a:cxn ang="0">
                  <a:pos x="11" y="47"/>
                </a:cxn>
                <a:cxn ang="0">
                  <a:pos x="14" y="52"/>
                </a:cxn>
                <a:cxn ang="0">
                  <a:pos x="17" y="57"/>
                </a:cxn>
                <a:cxn ang="0">
                  <a:pos x="22" y="71"/>
                </a:cxn>
                <a:cxn ang="0">
                  <a:pos x="26" y="78"/>
                </a:cxn>
                <a:cxn ang="0">
                  <a:pos x="27" y="82"/>
                </a:cxn>
                <a:cxn ang="0">
                  <a:pos x="29" y="90"/>
                </a:cxn>
                <a:cxn ang="0">
                  <a:pos x="28" y="90"/>
                </a:cxn>
                <a:cxn ang="0">
                  <a:pos x="33" y="95"/>
                </a:cxn>
                <a:cxn ang="0">
                  <a:pos x="38" y="101"/>
                </a:cxn>
                <a:cxn ang="0">
                  <a:pos x="46" y="105"/>
                </a:cxn>
                <a:cxn ang="0">
                  <a:pos x="57" y="113"/>
                </a:cxn>
                <a:cxn ang="0">
                  <a:pos x="61" y="117"/>
                </a:cxn>
                <a:cxn ang="0">
                  <a:pos x="64" y="114"/>
                </a:cxn>
                <a:cxn ang="0">
                  <a:pos x="64" y="110"/>
                </a:cxn>
                <a:cxn ang="0">
                  <a:pos x="66" y="106"/>
                </a:cxn>
                <a:cxn ang="0">
                  <a:pos x="66" y="99"/>
                </a:cxn>
                <a:cxn ang="0">
                  <a:pos x="65" y="93"/>
                </a:cxn>
                <a:cxn ang="0">
                  <a:pos x="64" y="83"/>
                </a:cxn>
                <a:cxn ang="0">
                  <a:pos x="59" y="71"/>
                </a:cxn>
                <a:cxn ang="0">
                  <a:pos x="55" y="68"/>
                </a:cxn>
                <a:cxn ang="0">
                  <a:pos x="55" y="63"/>
                </a:cxn>
                <a:cxn ang="0">
                  <a:pos x="54" y="61"/>
                </a:cxn>
                <a:cxn ang="0">
                  <a:pos x="49" y="64"/>
                </a:cxn>
                <a:cxn ang="0">
                  <a:pos x="44" y="62"/>
                </a:cxn>
                <a:cxn ang="0">
                  <a:pos x="43" y="58"/>
                </a:cxn>
                <a:cxn ang="0">
                  <a:pos x="40" y="51"/>
                </a:cxn>
                <a:cxn ang="0">
                  <a:pos x="40" y="48"/>
                </a:cxn>
                <a:cxn ang="0">
                  <a:pos x="42" y="41"/>
                </a:cxn>
                <a:cxn ang="0">
                  <a:pos x="44" y="35"/>
                </a:cxn>
                <a:cxn ang="0">
                  <a:pos x="47" y="31"/>
                </a:cxn>
                <a:cxn ang="0">
                  <a:pos x="53" y="27"/>
                </a:cxn>
                <a:cxn ang="0">
                  <a:pos x="55" y="25"/>
                </a:cxn>
                <a:cxn ang="0">
                  <a:pos x="54" y="19"/>
                </a:cxn>
                <a:cxn ang="0">
                  <a:pos x="51" y="15"/>
                </a:cxn>
                <a:cxn ang="0">
                  <a:pos x="46" y="15"/>
                </a:cxn>
                <a:cxn ang="0">
                  <a:pos x="41" y="15"/>
                </a:cxn>
                <a:cxn ang="0">
                  <a:pos x="38" y="9"/>
                </a:cxn>
                <a:cxn ang="0">
                  <a:pos x="35" y="4"/>
                </a:cxn>
                <a:cxn ang="0">
                  <a:pos x="30" y="0"/>
                </a:cxn>
                <a:cxn ang="0">
                  <a:pos x="29" y="8"/>
                </a:cxn>
                <a:cxn ang="0">
                  <a:pos x="20" y="18"/>
                </a:cxn>
                <a:cxn ang="0">
                  <a:pos x="16" y="21"/>
                </a:cxn>
                <a:cxn ang="0">
                  <a:pos x="14" y="26"/>
                </a:cxn>
                <a:cxn ang="0">
                  <a:pos x="8" y="25"/>
                </a:cxn>
                <a:cxn ang="0">
                  <a:pos x="6" y="22"/>
                </a:cxn>
              </a:cxnLst>
              <a:rect l="0" t="0" r="r" b="b"/>
              <a:pathLst>
                <a:path w="68" h="117">
                  <a:moveTo>
                    <a:pt x="6" y="22"/>
                  </a:moveTo>
                  <a:cubicBezTo>
                    <a:pt x="5" y="22"/>
                    <a:pt x="2" y="25"/>
                    <a:pt x="3" y="26"/>
                  </a:cubicBezTo>
                  <a:cubicBezTo>
                    <a:pt x="4" y="27"/>
                    <a:pt x="2" y="27"/>
                    <a:pt x="3" y="29"/>
                  </a:cubicBezTo>
                  <a:cubicBezTo>
                    <a:pt x="3" y="30"/>
                    <a:pt x="0" y="28"/>
                    <a:pt x="3" y="32"/>
                  </a:cubicBezTo>
                  <a:cubicBezTo>
                    <a:pt x="6" y="35"/>
                    <a:pt x="3" y="34"/>
                    <a:pt x="5" y="36"/>
                  </a:cubicBezTo>
                  <a:cubicBezTo>
                    <a:pt x="5" y="36"/>
                    <a:pt x="4" y="38"/>
                    <a:pt x="6" y="41"/>
                  </a:cubicBezTo>
                  <a:cubicBezTo>
                    <a:pt x="10" y="46"/>
                    <a:pt x="10" y="45"/>
                    <a:pt x="11" y="47"/>
                  </a:cubicBezTo>
                  <a:cubicBezTo>
                    <a:pt x="12" y="49"/>
                    <a:pt x="14" y="50"/>
                    <a:pt x="14" y="52"/>
                  </a:cubicBezTo>
                  <a:cubicBezTo>
                    <a:pt x="15" y="54"/>
                    <a:pt x="16" y="51"/>
                    <a:pt x="17" y="57"/>
                  </a:cubicBezTo>
                  <a:cubicBezTo>
                    <a:pt x="19" y="62"/>
                    <a:pt x="21" y="66"/>
                    <a:pt x="22" y="71"/>
                  </a:cubicBezTo>
                  <a:cubicBezTo>
                    <a:pt x="23" y="75"/>
                    <a:pt x="25" y="74"/>
                    <a:pt x="26" y="78"/>
                  </a:cubicBezTo>
                  <a:cubicBezTo>
                    <a:pt x="26" y="81"/>
                    <a:pt x="28" y="80"/>
                    <a:pt x="27" y="82"/>
                  </a:cubicBezTo>
                  <a:cubicBezTo>
                    <a:pt x="26" y="84"/>
                    <a:pt x="29" y="88"/>
                    <a:pt x="29" y="90"/>
                  </a:cubicBezTo>
                  <a:cubicBezTo>
                    <a:pt x="29" y="90"/>
                    <a:pt x="27" y="88"/>
                    <a:pt x="28" y="90"/>
                  </a:cubicBezTo>
                  <a:cubicBezTo>
                    <a:pt x="29" y="92"/>
                    <a:pt x="31" y="93"/>
                    <a:pt x="33" y="95"/>
                  </a:cubicBezTo>
                  <a:cubicBezTo>
                    <a:pt x="35" y="98"/>
                    <a:pt x="37" y="98"/>
                    <a:pt x="38" y="101"/>
                  </a:cubicBezTo>
                  <a:cubicBezTo>
                    <a:pt x="40" y="103"/>
                    <a:pt x="43" y="102"/>
                    <a:pt x="46" y="105"/>
                  </a:cubicBezTo>
                  <a:cubicBezTo>
                    <a:pt x="47" y="106"/>
                    <a:pt x="56" y="109"/>
                    <a:pt x="57" y="113"/>
                  </a:cubicBezTo>
                  <a:cubicBezTo>
                    <a:pt x="57" y="114"/>
                    <a:pt x="59" y="115"/>
                    <a:pt x="61" y="117"/>
                  </a:cubicBezTo>
                  <a:cubicBezTo>
                    <a:pt x="66" y="116"/>
                    <a:pt x="61" y="115"/>
                    <a:pt x="64" y="114"/>
                  </a:cubicBezTo>
                  <a:cubicBezTo>
                    <a:pt x="66" y="111"/>
                    <a:pt x="63" y="113"/>
                    <a:pt x="64" y="110"/>
                  </a:cubicBezTo>
                  <a:cubicBezTo>
                    <a:pt x="66" y="107"/>
                    <a:pt x="64" y="109"/>
                    <a:pt x="66" y="106"/>
                  </a:cubicBezTo>
                  <a:cubicBezTo>
                    <a:pt x="68" y="102"/>
                    <a:pt x="64" y="101"/>
                    <a:pt x="66" y="99"/>
                  </a:cubicBezTo>
                  <a:cubicBezTo>
                    <a:pt x="67" y="96"/>
                    <a:pt x="62" y="98"/>
                    <a:pt x="65" y="93"/>
                  </a:cubicBezTo>
                  <a:cubicBezTo>
                    <a:pt x="66" y="90"/>
                    <a:pt x="63" y="86"/>
                    <a:pt x="64" y="83"/>
                  </a:cubicBezTo>
                  <a:cubicBezTo>
                    <a:pt x="66" y="80"/>
                    <a:pt x="63" y="79"/>
                    <a:pt x="59" y="71"/>
                  </a:cubicBezTo>
                  <a:cubicBezTo>
                    <a:pt x="56" y="74"/>
                    <a:pt x="56" y="71"/>
                    <a:pt x="55" y="68"/>
                  </a:cubicBezTo>
                  <a:cubicBezTo>
                    <a:pt x="55" y="65"/>
                    <a:pt x="55" y="64"/>
                    <a:pt x="55" y="63"/>
                  </a:cubicBezTo>
                  <a:cubicBezTo>
                    <a:pt x="56" y="61"/>
                    <a:pt x="55" y="60"/>
                    <a:pt x="54" y="61"/>
                  </a:cubicBezTo>
                  <a:cubicBezTo>
                    <a:pt x="52" y="64"/>
                    <a:pt x="52" y="65"/>
                    <a:pt x="49" y="64"/>
                  </a:cubicBezTo>
                  <a:cubicBezTo>
                    <a:pt x="44" y="64"/>
                    <a:pt x="47" y="62"/>
                    <a:pt x="44" y="62"/>
                  </a:cubicBezTo>
                  <a:cubicBezTo>
                    <a:pt x="41" y="62"/>
                    <a:pt x="45" y="60"/>
                    <a:pt x="43" y="58"/>
                  </a:cubicBezTo>
                  <a:cubicBezTo>
                    <a:pt x="41" y="56"/>
                    <a:pt x="41" y="53"/>
                    <a:pt x="40" y="51"/>
                  </a:cubicBezTo>
                  <a:cubicBezTo>
                    <a:pt x="38" y="47"/>
                    <a:pt x="40" y="49"/>
                    <a:pt x="40" y="48"/>
                  </a:cubicBezTo>
                  <a:cubicBezTo>
                    <a:pt x="37" y="44"/>
                    <a:pt x="42" y="44"/>
                    <a:pt x="42" y="41"/>
                  </a:cubicBezTo>
                  <a:cubicBezTo>
                    <a:pt x="43" y="37"/>
                    <a:pt x="44" y="37"/>
                    <a:pt x="44" y="35"/>
                  </a:cubicBezTo>
                  <a:cubicBezTo>
                    <a:pt x="44" y="33"/>
                    <a:pt x="46" y="33"/>
                    <a:pt x="47" y="31"/>
                  </a:cubicBezTo>
                  <a:cubicBezTo>
                    <a:pt x="51" y="26"/>
                    <a:pt x="52" y="29"/>
                    <a:pt x="53" y="27"/>
                  </a:cubicBezTo>
                  <a:cubicBezTo>
                    <a:pt x="54" y="25"/>
                    <a:pt x="54" y="28"/>
                    <a:pt x="55" y="25"/>
                  </a:cubicBezTo>
                  <a:cubicBezTo>
                    <a:pt x="51" y="22"/>
                    <a:pt x="52" y="24"/>
                    <a:pt x="54" y="19"/>
                  </a:cubicBezTo>
                  <a:cubicBezTo>
                    <a:pt x="56" y="15"/>
                    <a:pt x="53" y="14"/>
                    <a:pt x="51" y="15"/>
                  </a:cubicBezTo>
                  <a:cubicBezTo>
                    <a:pt x="50" y="17"/>
                    <a:pt x="49" y="13"/>
                    <a:pt x="46" y="15"/>
                  </a:cubicBezTo>
                  <a:cubicBezTo>
                    <a:pt x="43" y="17"/>
                    <a:pt x="43" y="14"/>
                    <a:pt x="41" y="15"/>
                  </a:cubicBezTo>
                  <a:cubicBezTo>
                    <a:pt x="40" y="9"/>
                    <a:pt x="39" y="12"/>
                    <a:pt x="38" y="9"/>
                  </a:cubicBezTo>
                  <a:cubicBezTo>
                    <a:pt x="38" y="6"/>
                    <a:pt x="35" y="8"/>
                    <a:pt x="35" y="4"/>
                  </a:cubicBezTo>
                  <a:cubicBezTo>
                    <a:pt x="34" y="1"/>
                    <a:pt x="32" y="1"/>
                    <a:pt x="30" y="0"/>
                  </a:cubicBezTo>
                  <a:cubicBezTo>
                    <a:pt x="30" y="5"/>
                    <a:pt x="31" y="5"/>
                    <a:pt x="29" y="8"/>
                  </a:cubicBezTo>
                  <a:cubicBezTo>
                    <a:pt x="27" y="12"/>
                    <a:pt x="25" y="15"/>
                    <a:pt x="20" y="18"/>
                  </a:cubicBezTo>
                  <a:cubicBezTo>
                    <a:pt x="16" y="20"/>
                    <a:pt x="19" y="19"/>
                    <a:pt x="16" y="21"/>
                  </a:cubicBezTo>
                  <a:cubicBezTo>
                    <a:pt x="13" y="22"/>
                    <a:pt x="17" y="22"/>
                    <a:pt x="14" y="26"/>
                  </a:cubicBezTo>
                  <a:cubicBezTo>
                    <a:pt x="11" y="29"/>
                    <a:pt x="9" y="25"/>
                    <a:pt x="8" y="25"/>
                  </a:cubicBezTo>
                  <a:cubicBezTo>
                    <a:pt x="5" y="26"/>
                    <a:pt x="5" y="26"/>
                    <a:pt x="6"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 name="Brazil"/>
            <p:cNvSpPr>
              <a:spLocks/>
            </p:cNvSpPr>
            <p:nvPr/>
          </p:nvSpPr>
          <p:spPr bwMode="auto">
            <a:xfrm>
              <a:off x="2503565" y="2950401"/>
              <a:ext cx="918753" cy="1218074"/>
            </a:xfrm>
            <a:custGeom>
              <a:avLst/>
              <a:gdLst/>
              <a:ahLst/>
              <a:cxnLst>
                <a:cxn ang="0">
                  <a:pos x="111" y="9"/>
                </a:cxn>
                <a:cxn ang="0">
                  <a:pos x="112" y="32"/>
                </a:cxn>
                <a:cxn ang="0">
                  <a:pos x="110" y="48"/>
                </a:cxn>
                <a:cxn ang="0">
                  <a:pos x="114" y="35"/>
                </a:cxn>
                <a:cxn ang="0">
                  <a:pos x="123" y="40"/>
                </a:cxn>
                <a:cxn ang="0">
                  <a:pos x="113" y="46"/>
                </a:cxn>
                <a:cxn ang="0">
                  <a:pos x="122" y="45"/>
                </a:cxn>
                <a:cxn ang="0">
                  <a:pos x="140" y="49"/>
                </a:cxn>
                <a:cxn ang="0">
                  <a:pos x="156" y="56"/>
                </a:cxn>
                <a:cxn ang="0">
                  <a:pos x="184" y="69"/>
                </a:cxn>
                <a:cxn ang="0">
                  <a:pos x="178" y="104"/>
                </a:cxn>
                <a:cxn ang="0">
                  <a:pos x="169" y="133"/>
                </a:cxn>
                <a:cxn ang="0">
                  <a:pos x="165" y="162"/>
                </a:cxn>
                <a:cxn ang="0">
                  <a:pos x="153" y="182"/>
                </a:cxn>
                <a:cxn ang="0">
                  <a:pos x="134" y="203"/>
                </a:cxn>
                <a:cxn ang="0">
                  <a:pos x="127" y="228"/>
                </a:cxn>
                <a:cxn ang="0">
                  <a:pos x="117" y="244"/>
                </a:cxn>
                <a:cxn ang="0">
                  <a:pos x="106" y="232"/>
                </a:cxn>
                <a:cxn ang="0">
                  <a:pos x="100" y="223"/>
                </a:cxn>
                <a:cxn ang="0">
                  <a:pos x="99" y="218"/>
                </a:cxn>
                <a:cxn ang="0">
                  <a:pos x="103" y="212"/>
                </a:cxn>
                <a:cxn ang="0">
                  <a:pos x="104" y="200"/>
                </a:cxn>
                <a:cxn ang="0">
                  <a:pos x="97" y="185"/>
                </a:cxn>
                <a:cxn ang="0">
                  <a:pos x="87" y="178"/>
                </a:cxn>
                <a:cxn ang="0">
                  <a:pos x="84" y="159"/>
                </a:cxn>
                <a:cxn ang="0">
                  <a:pos x="84" y="149"/>
                </a:cxn>
                <a:cxn ang="0">
                  <a:pos x="71" y="141"/>
                </a:cxn>
                <a:cxn ang="0">
                  <a:pos x="66" y="127"/>
                </a:cxn>
                <a:cxn ang="0">
                  <a:pos x="50" y="117"/>
                </a:cxn>
                <a:cxn ang="0">
                  <a:pos x="35" y="103"/>
                </a:cxn>
                <a:cxn ang="0">
                  <a:pos x="22" y="108"/>
                </a:cxn>
                <a:cxn ang="0">
                  <a:pos x="17" y="98"/>
                </a:cxn>
                <a:cxn ang="0">
                  <a:pos x="6" y="95"/>
                </a:cxn>
                <a:cxn ang="0">
                  <a:pos x="5" y="78"/>
                </a:cxn>
                <a:cxn ang="0">
                  <a:pos x="16" y="64"/>
                </a:cxn>
                <a:cxn ang="0">
                  <a:pos x="18" y="34"/>
                </a:cxn>
                <a:cxn ang="0">
                  <a:pos x="19" y="26"/>
                </a:cxn>
                <a:cxn ang="0">
                  <a:pos x="29" y="25"/>
                </a:cxn>
                <a:cxn ang="0">
                  <a:pos x="34" y="29"/>
                </a:cxn>
                <a:cxn ang="0">
                  <a:pos x="46" y="26"/>
                </a:cxn>
                <a:cxn ang="0">
                  <a:pos x="49" y="19"/>
                </a:cxn>
                <a:cxn ang="0">
                  <a:pos x="53" y="9"/>
                </a:cxn>
                <a:cxn ang="0">
                  <a:pos x="61" y="5"/>
                </a:cxn>
                <a:cxn ang="0">
                  <a:pos x="69" y="5"/>
                </a:cxn>
                <a:cxn ang="0">
                  <a:pos x="68" y="17"/>
                </a:cxn>
                <a:cxn ang="0">
                  <a:pos x="73" y="27"/>
                </a:cxn>
                <a:cxn ang="0">
                  <a:pos x="80" y="22"/>
                </a:cxn>
                <a:cxn ang="0">
                  <a:pos x="87" y="20"/>
                </a:cxn>
                <a:cxn ang="0">
                  <a:pos x="92" y="21"/>
                </a:cxn>
                <a:cxn ang="0">
                  <a:pos x="99" y="22"/>
                </a:cxn>
                <a:cxn ang="0">
                  <a:pos x="105" y="13"/>
                </a:cxn>
              </a:cxnLst>
              <a:rect l="0" t="0" r="r" b="b"/>
              <a:pathLst>
                <a:path w="187" h="248">
                  <a:moveTo>
                    <a:pt x="108" y="6"/>
                  </a:moveTo>
                  <a:cubicBezTo>
                    <a:pt x="108" y="6"/>
                    <a:pt x="108" y="5"/>
                    <a:pt x="110" y="8"/>
                  </a:cubicBezTo>
                  <a:cubicBezTo>
                    <a:pt x="111" y="11"/>
                    <a:pt x="110" y="6"/>
                    <a:pt x="111" y="9"/>
                  </a:cubicBezTo>
                  <a:cubicBezTo>
                    <a:pt x="111" y="13"/>
                    <a:pt x="114" y="22"/>
                    <a:pt x="114" y="22"/>
                  </a:cubicBezTo>
                  <a:cubicBezTo>
                    <a:pt x="117" y="23"/>
                    <a:pt x="117" y="26"/>
                    <a:pt x="115" y="28"/>
                  </a:cubicBezTo>
                  <a:cubicBezTo>
                    <a:pt x="113" y="30"/>
                    <a:pt x="114" y="31"/>
                    <a:pt x="112" y="32"/>
                  </a:cubicBezTo>
                  <a:cubicBezTo>
                    <a:pt x="110" y="34"/>
                    <a:pt x="110" y="36"/>
                    <a:pt x="110" y="40"/>
                  </a:cubicBezTo>
                  <a:cubicBezTo>
                    <a:pt x="109" y="43"/>
                    <a:pt x="104" y="46"/>
                    <a:pt x="106" y="44"/>
                  </a:cubicBezTo>
                  <a:cubicBezTo>
                    <a:pt x="108" y="42"/>
                    <a:pt x="110" y="48"/>
                    <a:pt x="110" y="48"/>
                  </a:cubicBezTo>
                  <a:cubicBezTo>
                    <a:pt x="110" y="48"/>
                    <a:pt x="109" y="46"/>
                    <a:pt x="109" y="44"/>
                  </a:cubicBezTo>
                  <a:cubicBezTo>
                    <a:pt x="109" y="42"/>
                    <a:pt x="112" y="42"/>
                    <a:pt x="113" y="40"/>
                  </a:cubicBezTo>
                  <a:cubicBezTo>
                    <a:pt x="114" y="38"/>
                    <a:pt x="112" y="38"/>
                    <a:pt x="114" y="35"/>
                  </a:cubicBezTo>
                  <a:cubicBezTo>
                    <a:pt x="116" y="32"/>
                    <a:pt x="116" y="34"/>
                    <a:pt x="119" y="34"/>
                  </a:cubicBezTo>
                  <a:cubicBezTo>
                    <a:pt x="122" y="34"/>
                    <a:pt x="126" y="33"/>
                    <a:pt x="125" y="35"/>
                  </a:cubicBezTo>
                  <a:cubicBezTo>
                    <a:pt x="123" y="38"/>
                    <a:pt x="126" y="37"/>
                    <a:pt x="123" y="40"/>
                  </a:cubicBezTo>
                  <a:cubicBezTo>
                    <a:pt x="120" y="42"/>
                    <a:pt x="123" y="42"/>
                    <a:pt x="121" y="44"/>
                  </a:cubicBezTo>
                  <a:cubicBezTo>
                    <a:pt x="120" y="45"/>
                    <a:pt x="120" y="43"/>
                    <a:pt x="117" y="45"/>
                  </a:cubicBezTo>
                  <a:cubicBezTo>
                    <a:pt x="115" y="46"/>
                    <a:pt x="116" y="44"/>
                    <a:pt x="113" y="46"/>
                  </a:cubicBezTo>
                  <a:cubicBezTo>
                    <a:pt x="115" y="46"/>
                    <a:pt x="115" y="48"/>
                    <a:pt x="118" y="46"/>
                  </a:cubicBezTo>
                  <a:cubicBezTo>
                    <a:pt x="121" y="44"/>
                    <a:pt x="117" y="47"/>
                    <a:pt x="120" y="51"/>
                  </a:cubicBezTo>
                  <a:cubicBezTo>
                    <a:pt x="119" y="46"/>
                    <a:pt x="121" y="45"/>
                    <a:pt x="122" y="45"/>
                  </a:cubicBezTo>
                  <a:cubicBezTo>
                    <a:pt x="124" y="45"/>
                    <a:pt x="122" y="41"/>
                    <a:pt x="127" y="39"/>
                  </a:cubicBezTo>
                  <a:cubicBezTo>
                    <a:pt x="131" y="38"/>
                    <a:pt x="131" y="41"/>
                    <a:pt x="137" y="44"/>
                  </a:cubicBezTo>
                  <a:cubicBezTo>
                    <a:pt x="143" y="47"/>
                    <a:pt x="142" y="48"/>
                    <a:pt x="140" y="49"/>
                  </a:cubicBezTo>
                  <a:cubicBezTo>
                    <a:pt x="139" y="50"/>
                    <a:pt x="143" y="49"/>
                    <a:pt x="141" y="53"/>
                  </a:cubicBezTo>
                  <a:cubicBezTo>
                    <a:pt x="144" y="50"/>
                    <a:pt x="143" y="50"/>
                    <a:pt x="146" y="52"/>
                  </a:cubicBezTo>
                  <a:cubicBezTo>
                    <a:pt x="150" y="55"/>
                    <a:pt x="156" y="56"/>
                    <a:pt x="156" y="56"/>
                  </a:cubicBezTo>
                  <a:cubicBezTo>
                    <a:pt x="160" y="55"/>
                    <a:pt x="162" y="55"/>
                    <a:pt x="165" y="59"/>
                  </a:cubicBezTo>
                  <a:cubicBezTo>
                    <a:pt x="169" y="62"/>
                    <a:pt x="172" y="63"/>
                    <a:pt x="175" y="66"/>
                  </a:cubicBezTo>
                  <a:cubicBezTo>
                    <a:pt x="177" y="69"/>
                    <a:pt x="182" y="64"/>
                    <a:pt x="184" y="69"/>
                  </a:cubicBezTo>
                  <a:cubicBezTo>
                    <a:pt x="185" y="72"/>
                    <a:pt x="187" y="76"/>
                    <a:pt x="187" y="80"/>
                  </a:cubicBezTo>
                  <a:cubicBezTo>
                    <a:pt x="186" y="84"/>
                    <a:pt x="187" y="91"/>
                    <a:pt x="185" y="94"/>
                  </a:cubicBezTo>
                  <a:cubicBezTo>
                    <a:pt x="182" y="97"/>
                    <a:pt x="182" y="100"/>
                    <a:pt x="178" y="104"/>
                  </a:cubicBezTo>
                  <a:cubicBezTo>
                    <a:pt x="174" y="108"/>
                    <a:pt x="174" y="116"/>
                    <a:pt x="171" y="120"/>
                  </a:cubicBezTo>
                  <a:cubicBezTo>
                    <a:pt x="169" y="121"/>
                    <a:pt x="166" y="116"/>
                    <a:pt x="168" y="121"/>
                  </a:cubicBezTo>
                  <a:cubicBezTo>
                    <a:pt x="169" y="124"/>
                    <a:pt x="167" y="127"/>
                    <a:pt x="169" y="133"/>
                  </a:cubicBezTo>
                  <a:cubicBezTo>
                    <a:pt x="171" y="137"/>
                    <a:pt x="168" y="138"/>
                    <a:pt x="169" y="145"/>
                  </a:cubicBezTo>
                  <a:cubicBezTo>
                    <a:pt x="169" y="151"/>
                    <a:pt x="166" y="148"/>
                    <a:pt x="168" y="154"/>
                  </a:cubicBezTo>
                  <a:cubicBezTo>
                    <a:pt x="170" y="159"/>
                    <a:pt x="164" y="157"/>
                    <a:pt x="165" y="162"/>
                  </a:cubicBezTo>
                  <a:cubicBezTo>
                    <a:pt x="167" y="169"/>
                    <a:pt x="160" y="168"/>
                    <a:pt x="161" y="174"/>
                  </a:cubicBezTo>
                  <a:cubicBezTo>
                    <a:pt x="162" y="179"/>
                    <a:pt x="159" y="178"/>
                    <a:pt x="158" y="180"/>
                  </a:cubicBezTo>
                  <a:cubicBezTo>
                    <a:pt x="154" y="185"/>
                    <a:pt x="154" y="181"/>
                    <a:pt x="153" y="182"/>
                  </a:cubicBezTo>
                  <a:cubicBezTo>
                    <a:pt x="150" y="184"/>
                    <a:pt x="147" y="181"/>
                    <a:pt x="146" y="183"/>
                  </a:cubicBezTo>
                  <a:cubicBezTo>
                    <a:pt x="144" y="185"/>
                    <a:pt x="142" y="185"/>
                    <a:pt x="136" y="192"/>
                  </a:cubicBezTo>
                  <a:cubicBezTo>
                    <a:pt x="131" y="198"/>
                    <a:pt x="134" y="202"/>
                    <a:pt x="134" y="203"/>
                  </a:cubicBezTo>
                  <a:cubicBezTo>
                    <a:pt x="133" y="207"/>
                    <a:pt x="137" y="210"/>
                    <a:pt x="134" y="213"/>
                  </a:cubicBezTo>
                  <a:cubicBezTo>
                    <a:pt x="132" y="215"/>
                    <a:pt x="137" y="215"/>
                    <a:pt x="131" y="219"/>
                  </a:cubicBezTo>
                  <a:cubicBezTo>
                    <a:pt x="125" y="223"/>
                    <a:pt x="129" y="224"/>
                    <a:pt x="127" y="228"/>
                  </a:cubicBezTo>
                  <a:cubicBezTo>
                    <a:pt x="125" y="231"/>
                    <a:pt x="128" y="235"/>
                    <a:pt x="123" y="239"/>
                  </a:cubicBezTo>
                  <a:cubicBezTo>
                    <a:pt x="118" y="242"/>
                    <a:pt x="125" y="242"/>
                    <a:pt x="117" y="248"/>
                  </a:cubicBezTo>
                  <a:cubicBezTo>
                    <a:pt x="116" y="246"/>
                    <a:pt x="116" y="247"/>
                    <a:pt x="117" y="244"/>
                  </a:cubicBezTo>
                  <a:cubicBezTo>
                    <a:pt x="118" y="240"/>
                    <a:pt x="117" y="243"/>
                    <a:pt x="115" y="239"/>
                  </a:cubicBezTo>
                  <a:cubicBezTo>
                    <a:pt x="113" y="236"/>
                    <a:pt x="114" y="239"/>
                    <a:pt x="112" y="236"/>
                  </a:cubicBezTo>
                  <a:cubicBezTo>
                    <a:pt x="109" y="232"/>
                    <a:pt x="107" y="233"/>
                    <a:pt x="106" y="232"/>
                  </a:cubicBezTo>
                  <a:cubicBezTo>
                    <a:pt x="104" y="230"/>
                    <a:pt x="105" y="231"/>
                    <a:pt x="104" y="231"/>
                  </a:cubicBezTo>
                  <a:cubicBezTo>
                    <a:pt x="102" y="231"/>
                    <a:pt x="103" y="228"/>
                    <a:pt x="102" y="227"/>
                  </a:cubicBezTo>
                  <a:cubicBezTo>
                    <a:pt x="101" y="225"/>
                    <a:pt x="101" y="223"/>
                    <a:pt x="100" y="223"/>
                  </a:cubicBezTo>
                  <a:cubicBezTo>
                    <a:pt x="97" y="223"/>
                    <a:pt x="97" y="226"/>
                    <a:pt x="94" y="225"/>
                  </a:cubicBezTo>
                  <a:cubicBezTo>
                    <a:pt x="94" y="225"/>
                    <a:pt x="94" y="224"/>
                    <a:pt x="95" y="223"/>
                  </a:cubicBezTo>
                  <a:cubicBezTo>
                    <a:pt x="97" y="223"/>
                    <a:pt x="95" y="223"/>
                    <a:pt x="99" y="218"/>
                  </a:cubicBezTo>
                  <a:cubicBezTo>
                    <a:pt x="101" y="214"/>
                    <a:pt x="101" y="217"/>
                    <a:pt x="101" y="215"/>
                  </a:cubicBezTo>
                  <a:cubicBezTo>
                    <a:pt x="102" y="214"/>
                    <a:pt x="100" y="215"/>
                    <a:pt x="101" y="213"/>
                  </a:cubicBezTo>
                  <a:cubicBezTo>
                    <a:pt x="101" y="212"/>
                    <a:pt x="102" y="213"/>
                    <a:pt x="103" y="212"/>
                  </a:cubicBezTo>
                  <a:cubicBezTo>
                    <a:pt x="104" y="209"/>
                    <a:pt x="106" y="211"/>
                    <a:pt x="107" y="208"/>
                  </a:cubicBezTo>
                  <a:cubicBezTo>
                    <a:pt x="109" y="204"/>
                    <a:pt x="107" y="205"/>
                    <a:pt x="107" y="203"/>
                  </a:cubicBezTo>
                  <a:cubicBezTo>
                    <a:pt x="107" y="202"/>
                    <a:pt x="107" y="198"/>
                    <a:pt x="104" y="200"/>
                  </a:cubicBezTo>
                  <a:cubicBezTo>
                    <a:pt x="105" y="192"/>
                    <a:pt x="103" y="194"/>
                    <a:pt x="103" y="191"/>
                  </a:cubicBezTo>
                  <a:cubicBezTo>
                    <a:pt x="103" y="188"/>
                    <a:pt x="102" y="188"/>
                    <a:pt x="100" y="189"/>
                  </a:cubicBezTo>
                  <a:cubicBezTo>
                    <a:pt x="98" y="190"/>
                    <a:pt x="99" y="188"/>
                    <a:pt x="97" y="185"/>
                  </a:cubicBezTo>
                  <a:cubicBezTo>
                    <a:pt x="96" y="183"/>
                    <a:pt x="99" y="181"/>
                    <a:pt x="97" y="180"/>
                  </a:cubicBezTo>
                  <a:cubicBezTo>
                    <a:pt x="95" y="179"/>
                    <a:pt x="95" y="179"/>
                    <a:pt x="93" y="179"/>
                  </a:cubicBezTo>
                  <a:cubicBezTo>
                    <a:pt x="91" y="179"/>
                    <a:pt x="89" y="178"/>
                    <a:pt x="87" y="178"/>
                  </a:cubicBezTo>
                  <a:cubicBezTo>
                    <a:pt x="84" y="178"/>
                    <a:pt x="86" y="176"/>
                    <a:pt x="87" y="172"/>
                  </a:cubicBezTo>
                  <a:cubicBezTo>
                    <a:pt x="87" y="168"/>
                    <a:pt x="88" y="169"/>
                    <a:pt x="86" y="165"/>
                  </a:cubicBezTo>
                  <a:cubicBezTo>
                    <a:pt x="83" y="161"/>
                    <a:pt x="85" y="163"/>
                    <a:pt x="84" y="159"/>
                  </a:cubicBezTo>
                  <a:cubicBezTo>
                    <a:pt x="84" y="159"/>
                    <a:pt x="85" y="159"/>
                    <a:pt x="84" y="158"/>
                  </a:cubicBezTo>
                  <a:cubicBezTo>
                    <a:pt x="83" y="156"/>
                    <a:pt x="85" y="156"/>
                    <a:pt x="84" y="154"/>
                  </a:cubicBezTo>
                  <a:cubicBezTo>
                    <a:pt x="83" y="152"/>
                    <a:pt x="86" y="150"/>
                    <a:pt x="84" y="149"/>
                  </a:cubicBezTo>
                  <a:cubicBezTo>
                    <a:pt x="81" y="147"/>
                    <a:pt x="83" y="147"/>
                    <a:pt x="80" y="146"/>
                  </a:cubicBezTo>
                  <a:cubicBezTo>
                    <a:pt x="76" y="145"/>
                    <a:pt x="80" y="144"/>
                    <a:pt x="79" y="141"/>
                  </a:cubicBezTo>
                  <a:cubicBezTo>
                    <a:pt x="71" y="141"/>
                    <a:pt x="71" y="141"/>
                    <a:pt x="71" y="141"/>
                  </a:cubicBezTo>
                  <a:cubicBezTo>
                    <a:pt x="67" y="135"/>
                    <a:pt x="70" y="137"/>
                    <a:pt x="69" y="136"/>
                  </a:cubicBezTo>
                  <a:cubicBezTo>
                    <a:pt x="68" y="134"/>
                    <a:pt x="70" y="135"/>
                    <a:pt x="69" y="132"/>
                  </a:cubicBezTo>
                  <a:cubicBezTo>
                    <a:pt x="68" y="129"/>
                    <a:pt x="71" y="129"/>
                    <a:pt x="66" y="127"/>
                  </a:cubicBezTo>
                  <a:cubicBezTo>
                    <a:pt x="61" y="125"/>
                    <a:pt x="64" y="125"/>
                    <a:pt x="61" y="123"/>
                  </a:cubicBezTo>
                  <a:cubicBezTo>
                    <a:pt x="57" y="122"/>
                    <a:pt x="59" y="120"/>
                    <a:pt x="56" y="120"/>
                  </a:cubicBezTo>
                  <a:cubicBezTo>
                    <a:pt x="54" y="120"/>
                    <a:pt x="55" y="117"/>
                    <a:pt x="50" y="117"/>
                  </a:cubicBezTo>
                  <a:cubicBezTo>
                    <a:pt x="46" y="117"/>
                    <a:pt x="47" y="114"/>
                    <a:pt x="45" y="114"/>
                  </a:cubicBezTo>
                  <a:cubicBezTo>
                    <a:pt x="43" y="113"/>
                    <a:pt x="43" y="105"/>
                    <a:pt x="43" y="102"/>
                  </a:cubicBezTo>
                  <a:cubicBezTo>
                    <a:pt x="43" y="99"/>
                    <a:pt x="36" y="102"/>
                    <a:pt x="35" y="103"/>
                  </a:cubicBezTo>
                  <a:cubicBezTo>
                    <a:pt x="34" y="106"/>
                    <a:pt x="32" y="104"/>
                    <a:pt x="32" y="106"/>
                  </a:cubicBezTo>
                  <a:cubicBezTo>
                    <a:pt x="32" y="109"/>
                    <a:pt x="31" y="107"/>
                    <a:pt x="29" y="109"/>
                  </a:cubicBezTo>
                  <a:cubicBezTo>
                    <a:pt x="26" y="111"/>
                    <a:pt x="29" y="108"/>
                    <a:pt x="22" y="108"/>
                  </a:cubicBezTo>
                  <a:cubicBezTo>
                    <a:pt x="19" y="111"/>
                    <a:pt x="19" y="108"/>
                    <a:pt x="18" y="105"/>
                  </a:cubicBezTo>
                  <a:cubicBezTo>
                    <a:pt x="18" y="102"/>
                    <a:pt x="18" y="101"/>
                    <a:pt x="18" y="100"/>
                  </a:cubicBezTo>
                  <a:cubicBezTo>
                    <a:pt x="19" y="98"/>
                    <a:pt x="18" y="97"/>
                    <a:pt x="17" y="98"/>
                  </a:cubicBezTo>
                  <a:cubicBezTo>
                    <a:pt x="15" y="101"/>
                    <a:pt x="15" y="102"/>
                    <a:pt x="12" y="101"/>
                  </a:cubicBezTo>
                  <a:cubicBezTo>
                    <a:pt x="7" y="101"/>
                    <a:pt x="10" y="99"/>
                    <a:pt x="7" y="99"/>
                  </a:cubicBezTo>
                  <a:cubicBezTo>
                    <a:pt x="4" y="99"/>
                    <a:pt x="8" y="97"/>
                    <a:pt x="6" y="95"/>
                  </a:cubicBezTo>
                  <a:cubicBezTo>
                    <a:pt x="4" y="93"/>
                    <a:pt x="4" y="90"/>
                    <a:pt x="3" y="88"/>
                  </a:cubicBezTo>
                  <a:cubicBezTo>
                    <a:pt x="1" y="84"/>
                    <a:pt x="3" y="86"/>
                    <a:pt x="3" y="85"/>
                  </a:cubicBezTo>
                  <a:cubicBezTo>
                    <a:pt x="0" y="81"/>
                    <a:pt x="5" y="81"/>
                    <a:pt x="5" y="78"/>
                  </a:cubicBezTo>
                  <a:cubicBezTo>
                    <a:pt x="6" y="74"/>
                    <a:pt x="7" y="74"/>
                    <a:pt x="7" y="72"/>
                  </a:cubicBezTo>
                  <a:cubicBezTo>
                    <a:pt x="7" y="70"/>
                    <a:pt x="9" y="70"/>
                    <a:pt x="10" y="68"/>
                  </a:cubicBezTo>
                  <a:cubicBezTo>
                    <a:pt x="14" y="63"/>
                    <a:pt x="15" y="66"/>
                    <a:pt x="16" y="64"/>
                  </a:cubicBezTo>
                  <a:cubicBezTo>
                    <a:pt x="17" y="62"/>
                    <a:pt x="17" y="65"/>
                    <a:pt x="18" y="62"/>
                  </a:cubicBezTo>
                  <a:cubicBezTo>
                    <a:pt x="20" y="57"/>
                    <a:pt x="20" y="44"/>
                    <a:pt x="21" y="42"/>
                  </a:cubicBezTo>
                  <a:cubicBezTo>
                    <a:pt x="22" y="41"/>
                    <a:pt x="19" y="37"/>
                    <a:pt x="18" y="34"/>
                  </a:cubicBezTo>
                  <a:cubicBezTo>
                    <a:pt x="17" y="31"/>
                    <a:pt x="20" y="31"/>
                    <a:pt x="21" y="32"/>
                  </a:cubicBezTo>
                  <a:cubicBezTo>
                    <a:pt x="23" y="32"/>
                    <a:pt x="22" y="28"/>
                    <a:pt x="20" y="28"/>
                  </a:cubicBezTo>
                  <a:cubicBezTo>
                    <a:pt x="19" y="28"/>
                    <a:pt x="19" y="27"/>
                    <a:pt x="19" y="26"/>
                  </a:cubicBezTo>
                  <a:cubicBezTo>
                    <a:pt x="22" y="26"/>
                    <a:pt x="23" y="25"/>
                    <a:pt x="26" y="25"/>
                  </a:cubicBezTo>
                  <a:cubicBezTo>
                    <a:pt x="29" y="25"/>
                    <a:pt x="26" y="24"/>
                    <a:pt x="27" y="24"/>
                  </a:cubicBezTo>
                  <a:cubicBezTo>
                    <a:pt x="29" y="23"/>
                    <a:pt x="28" y="25"/>
                    <a:pt x="29" y="25"/>
                  </a:cubicBezTo>
                  <a:cubicBezTo>
                    <a:pt x="30" y="24"/>
                    <a:pt x="29" y="24"/>
                    <a:pt x="30" y="24"/>
                  </a:cubicBezTo>
                  <a:cubicBezTo>
                    <a:pt x="32" y="24"/>
                    <a:pt x="29" y="28"/>
                    <a:pt x="32" y="28"/>
                  </a:cubicBezTo>
                  <a:cubicBezTo>
                    <a:pt x="33" y="28"/>
                    <a:pt x="33" y="29"/>
                    <a:pt x="34" y="29"/>
                  </a:cubicBezTo>
                  <a:cubicBezTo>
                    <a:pt x="35" y="28"/>
                    <a:pt x="37" y="32"/>
                    <a:pt x="39" y="31"/>
                  </a:cubicBezTo>
                  <a:cubicBezTo>
                    <a:pt x="41" y="29"/>
                    <a:pt x="40" y="31"/>
                    <a:pt x="42" y="29"/>
                  </a:cubicBezTo>
                  <a:cubicBezTo>
                    <a:pt x="45" y="26"/>
                    <a:pt x="46" y="27"/>
                    <a:pt x="46" y="26"/>
                  </a:cubicBezTo>
                  <a:cubicBezTo>
                    <a:pt x="46" y="24"/>
                    <a:pt x="47" y="28"/>
                    <a:pt x="47" y="24"/>
                  </a:cubicBezTo>
                  <a:cubicBezTo>
                    <a:pt x="48" y="21"/>
                    <a:pt x="48" y="24"/>
                    <a:pt x="51" y="21"/>
                  </a:cubicBezTo>
                  <a:cubicBezTo>
                    <a:pt x="51" y="19"/>
                    <a:pt x="51" y="19"/>
                    <a:pt x="49" y="19"/>
                  </a:cubicBezTo>
                  <a:cubicBezTo>
                    <a:pt x="46" y="20"/>
                    <a:pt x="46" y="14"/>
                    <a:pt x="46" y="13"/>
                  </a:cubicBezTo>
                  <a:cubicBezTo>
                    <a:pt x="48" y="10"/>
                    <a:pt x="43" y="8"/>
                    <a:pt x="45" y="7"/>
                  </a:cubicBezTo>
                  <a:cubicBezTo>
                    <a:pt x="50" y="7"/>
                    <a:pt x="49" y="10"/>
                    <a:pt x="53" y="9"/>
                  </a:cubicBezTo>
                  <a:cubicBezTo>
                    <a:pt x="56" y="7"/>
                    <a:pt x="56" y="9"/>
                    <a:pt x="57" y="9"/>
                  </a:cubicBezTo>
                  <a:cubicBezTo>
                    <a:pt x="58" y="8"/>
                    <a:pt x="56" y="8"/>
                    <a:pt x="57" y="7"/>
                  </a:cubicBezTo>
                  <a:cubicBezTo>
                    <a:pt x="58" y="7"/>
                    <a:pt x="58" y="8"/>
                    <a:pt x="61" y="5"/>
                  </a:cubicBezTo>
                  <a:cubicBezTo>
                    <a:pt x="63" y="3"/>
                    <a:pt x="64" y="5"/>
                    <a:pt x="64" y="1"/>
                  </a:cubicBezTo>
                  <a:cubicBezTo>
                    <a:pt x="66" y="3"/>
                    <a:pt x="68" y="0"/>
                    <a:pt x="67" y="3"/>
                  </a:cubicBezTo>
                  <a:cubicBezTo>
                    <a:pt x="66" y="6"/>
                    <a:pt x="69" y="3"/>
                    <a:pt x="69" y="5"/>
                  </a:cubicBezTo>
                  <a:cubicBezTo>
                    <a:pt x="69" y="9"/>
                    <a:pt x="71" y="6"/>
                    <a:pt x="68" y="10"/>
                  </a:cubicBezTo>
                  <a:cubicBezTo>
                    <a:pt x="66" y="13"/>
                    <a:pt x="68" y="12"/>
                    <a:pt x="68" y="14"/>
                  </a:cubicBezTo>
                  <a:cubicBezTo>
                    <a:pt x="67" y="15"/>
                    <a:pt x="69" y="16"/>
                    <a:pt x="68" y="17"/>
                  </a:cubicBezTo>
                  <a:cubicBezTo>
                    <a:pt x="67" y="19"/>
                    <a:pt x="68" y="18"/>
                    <a:pt x="69" y="20"/>
                  </a:cubicBezTo>
                  <a:cubicBezTo>
                    <a:pt x="69" y="25"/>
                    <a:pt x="70" y="22"/>
                    <a:pt x="70" y="24"/>
                  </a:cubicBezTo>
                  <a:cubicBezTo>
                    <a:pt x="70" y="27"/>
                    <a:pt x="72" y="26"/>
                    <a:pt x="73" y="27"/>
                  </a:cubicBezTo>
                  <a:cubicBezTo>
                    <a:pt x="74" y="26"/>
                    <a:pt x="74" y="27"/>
                    <a:pt x="74" y="27"/>
                  </a:cubicBezTo>
                  <a:cubicBezTo>
                    <a:pt x="74" y="27"/>
                    <a:pt x="74" y="25"/>
                    <a:pt x="78" y="24"/>
                  </a:cubicBezTo>
                  <a:cubicBezTo>
                    <a:pt x="81" y="23"/>
                    <a:pt x="80" y="22"/>
                    <a:pt x="80" y="22"/>
                  </a:cubicBezTo>
                  <a:cubicBezTo>
                    <a:pt x="81" y="22"/>
                    <a:pt x="80" y="24"/>
                    <a:pt x="83" y="23"/>
                  </a:cubicBezTo>
                  <a:cubicBezTo>
                    <a:pt x="90" y="24"/>
                    <a:pt x="86" y="21"/>
                    <a:pt x="86" y="21"/>
                  </a:cubicBezTo>
                  <a:cubicBezTo>
                    <a:pt x="87" y="20"/>
                    <a:pt x="87" y="20"/>
                    <a:pt x="87" y="20"/>
                  </a:cubicBezTo>
                  <a:cubicBezTo>
                    <a:pt x="87" y="20"/>
                    <a:pt x="87" y="21"/>
                    <a:pt x="89" y="21"/>
                  </a:cubicBezTo>
                  <a:cubicBezTo>
                    <a:pt x="90" y="21"/>
                    <a:pt x="89" y="20"/>
                    <a:pt x="90" y="20"/>
                  </a:cubicBezTo>
                  <a:cubicBezTo>
                    <a:pt x="92" y="19"/>
                    <a:pt x="91" y="21"/>
                    <a:pt x="92" y="21"/>
                  </a:cubicBezTo>
                  <a:cubicBezTo>
                    <a:pt x="93" y="21"/>
                    <a:pt x="93" y="21"/>
                    <a:pt x="94" y="21"/>
                  </a:cubicBezTo>
                  <a:cubicBezTo>
                    <a:pt x="95" y="21"/>
                    <a:pt x="94" y="22"/>
                    <a:pt x="95" y="21"/>
                  </a:cubicBezTo>
                  <a:cubicBezTo>
                    <a:pt x="97" y="21"/>
                    <a:pt x="96" y="24"/>
                    <a:pt x="99" y="22"/>
                  </a:cubicBezTo>
                  <a:cubicBezTo>
                    <a:pt x="101" y="21"/>
                    <a:pt x="101" y="22"/>
                    <a:pt x="101" y="20"/>
                  </a:cubicBezTo>
                  <a:cubicBezTo>
                    <a:pt x="102" y="18"/>
                    <a:pt x="102" y="20"/>
                    <a:pt x="103" y="17"/>
                  </a:cubicBezTo>
                  <a:cubicBezTo>
                    <a:pt x="104" y="13"/>
                    <a:pt x="105" y="14"/>
                    <a:pt x="105" y="13"/>
                  </a:cubicBezTo>
                  <a:cubicBezTo>
                    <a:pt x="105" y="10"/>
                    <a:pt x="106" y="11"/>
                    <a:pt x="106" y="9"/>
                  </a:cubicBezTo>
                  <a:cubicBezTo>
                    <a:pt x="106" y="5"/>
                    <a:pt x="107" y="9"/>
                    <a:pt x="108" y="6"/>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 name="Colombia"/>
            <p:cNvSpPr>
              <a:spLocks/>
            </p:cNvSpPr>
            <p:nvPr/>
          </p:nvSpPr>
          <p:spPr bwMode="auto">
            <a:xfrm>
              <a:off x="2376769" y="2719673"/>
              <a:ext cx="284772" cy="534207"/>
            </a:xfrm>
            <a:custGeom>
              <a:avLst/>
              <a:gdLst/>
              <a:ahLst/>
              <a:cxnLst>
                <a:cxn ang="0">
                  <a:pos x="15" y="29"/>
                </a:cxn>
                <a:cxn ang="0">
                  <a:pos x="14" y="25"/>
                </a:cxn>
                <a:cxn ang="0">
                  <a:pos x="19" y="20"/>
                </a:cxn>
                <a:cxn ang="0">
                  <a:pos x="20" y="13"/>
                </a:cxn>
                <a:cxn ang="0">
                  <a:pos x="26" y="11"/>
                </a:cxn>
                <a:cxn ang="0">
                  <a:pos x="35" y="4"/>
                </a:cxn>
                <a:cxn ang="0">
                  <a:pos x="40" y="1"/>
                </a:cxn>
                <a:cxn ang="0">
                  <a:pos x="38" y="6"/>
                </a:cxn>
                <a:cxn ang="0">
                  <a:pos x="33" y="13"/>
                </a:cxn>
                <a:cxn ang="0">
                  <a:pos x="30" y="22"/>
                </a:cxn>
                <a:cxn ang="0">
                  <a:pos x="33" y="24"/>
                </a:cxn>
                <a:cxn ang="0">
                  <a:pos x="38" y="36"/>
                </a:cxn>
                <a:cxn ang="0">
                  <a:pos x="47" y="40"/>
                </a:cxn>
                <a:cxn ang="0">
                  <a:pos x="56" y="43"/>
                </a:cxn>
                <a:cxn ang="0">
                  <a:pos x="55" y="50"/>
                </a:cxn>
                <a:cxn ang="0">
                  <a:pos x="56" y="56"/>
                </a:cxn>
                <a:cxn ang="0">
                  <a:pos x="58" y="75"/>
                </a:cxn>
                <a:cxn ang="0">
                  <a:pos x="55" y="72"/>
                </a:cxn>
                <a:cxn ang="0">
                  <a:pos x="52" y="72"/>
                </a:cxn>
                <a:cxn ang="0">
                  <a:pos x="46" y="75"/>
                </a:cxn>
                <a:cxn ang="0">
                  <a:pos x="44" y="81"/>
                </a:cxn>
                <a:cxn ang="0">
                  <a:pos x="44" y="109"/>
                </a:cxn>
                <a:cxn ang="0">
                  <a:pos x="40" y="99"/>
                </a:cxn>
                <a:cxn ang="0">
                  <a:pos x="30" y="99"/>
                </a:cxn>
                <a:cxn ang="0">
                  <a:pos x="24" y="88"/>
                </a:cxn>
                <a:cxn ang="0">
                  <a:pos x="13" y="82"/>
                </a:cxn>
                <a:cxn ang="0">
                  <a:pos x="2" y="75"/>
                </a:cxn>
                <a:cxn ang="0">
                  <a:pos x="5" y="71"/>
                </a:cxn>
                <a:cxn ang="0">
                  <a:pos x="9" y="64"/>
                </a:cxn>
                <a:cxn ang="0">
                  <a:pos x="13" y="57"/>
                </a:cxn>
                <a:cxn ang="0">
                  <a:pos x="11" y="54"/>
                </a:cxn>
                <a:cxn ang="0">
                  <a:pos x="10" y="45"/>
                </a:cxn>
                <a:cxn ang="0">
                  <a:pos x="10" y="39"/>
                </a:cxn>
                <a:cxn ang="0">
                  <a:pos x="8" y="36"/>
                </a:cxn>
                <a:cxn ang="0">
                  <a:pos x="9" y="32"/>
                </a:cxn>
                <a:cxn ang="0">
                  <a:pos x="11" y="29"/>
                </a:cxn>
                <a:cxn ang="0">
                  <a:pos x="11" y="25"/>
                </a:cxn>
              </a:cxnLst>
              <a:rect l="0" t="0" r="r" b="b"/>
              <a:pathLst>
                <a:path w="58" h="109">
                  <a:moveTo>
                    <a:pt x="11" y="25"/>
                  </a:moveTo>
                  <a:cubicBezTo>
                    <a:pt x="12" y="26"/>
                    <a:pt x="13" y="25"/>
                    <a:pt x="15" y="29"/>
                  </a:cubicBezTo>
                  <a:cubicBezTo>
                    <a:pt x="13" y="26"/>
                    <a:pt x="14" y="28"/>
                    <a:pt x="15" y="27"/>
                  </a:cubicBezTo>
                  <a:cubicBezTo>
                    <a:pt x="15" y="25"/>
                    <a:pt x="13" y="26"/>
                    <a:pt x="14" y="25"/>
                  </a:cubicBezTo>
                  <a:cubicBezTo>
                    <a:pt x="14" y="24"/>
                    <a:pt x="15" y="25"/>
                    <a:pt x="16" y="22"/>
                  </a:cubicBezTo>
                  <a:cubicBezTo>
                    <a:pt x="17" y="19"/>
                    <a:pt x="19" y="21"/>
                    <a:pt x="19" y="20"/>
                  </a:cubicBezTo>
                  <a:cubicBezTo>
                    <a:pt x="21" y="18"/>
                    <a:pt x="19" y="19"/>
                    <a:pt x="20" y="17"/>
                  </a:cubicBezTo>
                  <a:cubicBezTo>
                    <a:pt x="21" y="15"/>
                    <a:pt x="19" y="14"/>
                    <a:pt x="20" y="13"/>
                  </a:cubicBezTo>
                  <a:cubicBezTo>
                    <a:pt x="22" y="12"/>
                    <a:pt x="22" y="11"/>
                    <a:pt x="24" y="10"/>
                  </a:cubicBezTo>
                  <a:cubicBezTo>
                    <a:pt x="28" y="8"/>
                    <a:pt x="24" y="11"/>
                    <a:pt x="26" y="11"/>
                  </a:cubicBezTo>
                  <a:cubicBezTo>
                    <a:pt x="26" y="11"/>
                    <a:pt x="28" y="8"/>
                    <a:pt x="29" y="8"/>
                  </a:cubicBezTo>
                  <a:cubicBezTo>
                    <a:pt x="31" y="8"/>
                    <a:pt x="31" y="7"/>
                    <a:pt x="35" y="4"/>
                  </a:cubicBezTo>
                  <a:cubicBezTo>
                    <a:pt x="40" y="2"/>
                    <a:pt x="35" y="1"/>
                    <a:pt x="38" y="1"/>
                  </a:cubicBezTo>
                  <a:cubicBezTo>
                    <a:pt x="40" y="1"/>
                    <a:pt x="38" y="0"/>
                    <a:pt x="40" y="1"/>
                  </a:cubicBezTo>
                  <a:cubicBezTo>
                    <a:pt x="43" y="1"/>
                    <a:pt x="43" y="2"/>
                    <a:pt x="41" y="4"/>
                  </a:cubicBezTo>
                  <a:cubicBezTo>
                    <a:pt x="39" y="5"/>
                    <a:pt x="38" y="6"/>
                    <a:pt x="38" y="6"/>
                  </a:cubicBezTo>
                  <a:cubicBezTo>
                    <a:pt x="35" y="12"/>
                    <a:pt x="35" y="12"/>
                    <a:pt x="35" y="12"/>
                  </a:cubicBezTo>
                  <a:cubicBezTo>
                    <a:pt x="35" y="12"/>
                    <a:pt x="34" y="11"/>
                    <a:pt x="33" y="13"/>
                  </a:cubicBezTo>
                  <a:cubicBezTo>
                    <a:pt x="32" y="16"/>
                    <a:pt x="33" y="15"/>
                    <a:pt x="32" y="17"/>
                  </a:cubicBezTo>
                  <a:cubicBezTo>
                    <a:pt x="31" y="19"/>
                    <a:pt x="29" y="21"/>
                    <a:pt x="30" y="22"/>
                  </a:cubicBezTo>
                  <a:cubicBezTo>
                    <a:pt x="30" y="22"/>
                    <a:pt x="31" y="21"/>
                    <a:pt x="31" y="22"/>
                  </a:cubicBezTo>
                  <a:cubicBezTo>
                    <a:pt x="32" y="23"/>
                    <a:pt x="32" y="21"/>
                    <a:pt x="33" y="24"/>
                  </a:cubicBezTo>
                  <a:cubicBezTo>
                    <a:pt x="33" y="28"/>
                    <a:pt x="34" y="30"/>
                    <a:pt x="34" y="31"/>
                  </a:cubicBezTo>
                  <a:cubicBezTo>
                    <a:pt x="33" y="34"/>
                    <a:pt x="36" y="34"/>
                    <a:pt x="38" y="36"/>
                  </a:cubicBezTo>
                  <a:cubicBezTo>
                    <a:pt x="40" y="39"/>
                    <a:pt x="41" y="35"/>
                    <a:pt x="44" y="37"/>
                  </a:cubicBezTo>
                  <a:cubicBezTo>
                    <a:pt x="47" y="40"/>
                    <a:pt x="45" y="37"/>
                    <a:pt x="47" y="40"/>
                  </a:cubicBezTo>
                  <a:cubicBezTo>
                    <a:pt x="50" y="43"/>
                    <a:pt x="51" y="43"/>
                    <a:pt x="55" y="41"/>
                  </a:cubicBezTo>
                  <a:cubicBezTo>
                    <a:pt x="56" y="41"/>
                    <a:pt x="57" y="41"/>
                    <a:pt x="56" y="43"/>
                  </a:cubicBezTo>
                  <a:cubicBezTo>
                    <a:pt x="55" y="44"/>
                    <a:pt x="56" y="45"/>
                    <a:pt x="55" y="46"/>
                  </a:cubicBezTo>
                  <a:cubicBezTo>
                    <a:pt x="54" y="47"/>
                    <a:pt x="56" y="48"/>
                    <a:pt x="55" y="50"/>
                  </a:cubicBezTo>
                  <a:cubicBezTo>
                    <a:pt x="54" y="52"/>
                    <a:pt x="55" y="54"/>
                    <a:pt x="55" y="56"/>
                  </a:cubicBezTo>
                  <a:cubicBezTo>
                    <a:pt x="56" y="56"/>
                    <a:pt x="56" y="56"/>
                    <a:pt x="56" y="56"/>
                  </a:cubicBezTo>
                  <a:cubicBezTo>
                    <a:pt x="57" y="59"/>
                    <a:pt x="58" y="58"/>
                    <a:pt x="55" y="64"/>
                  </a:cubicBezTo>
                  <a:cubicBezTo>
                    <a:pt x="57" y="63"/>
                    <a:pt x="58" y="68"/>
                    <a:pt x="58" y="75"/>
                  </a:cubicBezTo>
                  <a:cubicBezTo>
                    <a:pt x="55" y="75"/>
                    <a:pt x="58" y="71"/>
                    <a:pt x="56" y="71"/>
                  </a:cubicBezTo>
                  <a:cubicBezTo>
                    <a:pt x="55" y="71"/>
                    <a:pt x="56" y="71"/>
                    <a:pt x="55" y="72"/>
                  </a:cubicBezTo>
                  <a:cubicBezTo>
                    <a:pt x="54" y="72"/>
                    <a:pt x="55" y="70"/>
                    <a:pt x="53" y="71"/>
                  </a:cubicBezTo>
                  <a:cubicBezTo>
                    <a:pt x="52" y="71"/>
                    <a:pt x="55" y="72"/>
                    <a:pt x="52" y="72"/>
                  </a:cubicBezTo>
                  <a:cubicBezTo>
                    <a:pt x="49" y="72"/>
                    <a:pt x="48" y="73"/>
                    <a:pt x="45" y="73"/>
                  </a:cubicBezTo>
                  <a:cubicBezTo>
                    <a:pt x="45" y="74"/>
                    <a:pt x="45" y="75"/>
                    <a:pt x="46" y="75"/>
                  </a:cubicBezTo>
                  <a:cubicBezTo>
                    <a:pt x="48" y="75"/>
                    <a:pt x="49" y="79"/>
                    <a:pt x="47" y="79"/>
                  </a:cubicBezTo>
                  <a:cubicBezTo>
                    <a:pt x="46" y="78"/>
                    <a:pt x="43" y="78"/>
                    <a:pt x="44" y="81"/>
                  </a:cubicBezTo>
                  <a:cubicBezTo>
                    <a:pt x="45" y="84"/>
                    <a:pt x="48" y="88"/>
                    <a:pt x="47" y="89"/>
                  </a:cubicBezTo>
                  <a:cubicBezTo>
                    <a:pt x="46" y="91"/>
                    <a:pt x="46" y="104"/>
                    <a:pt x="44" y="109"/>
                  </a:cubicBezTo>
                  <a:cubicBezTo>
                    <a:pt x="40" y="106"/>
                    <a:pt x="41" y="108"/>
                    <a:pt x="43" y="103"/>
                  </a:cubicBezTo>
                  <a:cubicBezTo>
                    <a:pt x="45" y="99"/>
                    <a:pt x="42" y="98"/>
                    <a:pt x="40" y="99"/>
                  </a:cubicBezTo>
                  <a:cubicBezTo>
                    <a:pt x="39" y="101"/>
                    <a:pt x="38" y="97"/>
                    <a:pt x="35" y="99"/>
                  </a:cubicBezTo>
                  <a:cubicBezTo>
                    <a:pt x="32" y="101"/>
                    <a:pt x="32" y="98"/>
                    <a:pt x="30" y="99"/>
                  </a:cubicBezTo>
                  <a:cubicBezTo>
                    <a:pt x="29" y="93"/>
                    <a:pt x="28" y="96"/>
                    <a:pt x="27" y="93"/>
                  </a:cubicBezTo>
                  <a:cubicBezTo>
                    <a:pt x="27" y="90"/>
                    <a:pt x="24" y="92"/>
                    <a:pt x="24" y="88"/>
                  </a:cubicBezTo>
                  <a:cubicBezTo>
                    <a:pt x="23" y="85"/>
                    <a:pt x="21" y="85"/>
                    <a:pt x="19" y="84"/>
                  </a:cubicBezTo>
                  <a:cubicBezTo>
                    <a:pt x="16" y="82"/>
                    <a:pt x="13" y="80"/>
                    <a:pt x="13" y="82"/>
                  </a:cubicBezTo>
                  <a:cubicBezTo>
                    <a:pt x="14" y="83"/>
                    <a:pt x="9" y="81"/>
                    <a:pt x="8" y="80"/>
                  </a:cubicBezTo>
                  <a:cubicBezTo>
                    <a:pt x="7" y="78"/>
                    <a:pt x="5" y="77"/>
                    <a:pt x="2" y="75"/>
                  </a:cubicBezTo>
                  <a:cubicBezTo>
                    <a:pt x="3" y="73"/>
                    <a:pt x="0" y="76"/>
                    <a:pt x="2" y="73"/>
                  </a:cubicBezTo>
                  <a:cubicBezTo>
                    <a:pt x="4" y="70"/>
                    <a:pt x="5" y="72"/>
                    <a:pt x="5" y="71"/>
                  </a:cubicBezTo>
                  <a:cubicBezTo>
                    <a:pt x="6" y="69"/>
                    <a:pt x="3" y="69"/>
                    <a:pt x="4" y="67"/>
                  </a:cubicBezTo>
                  <a:cubicBezTo>
                    <a:pt x="6" y="65"/>
                    <a:pt x="9" y="66"/>
                    <a:pt x="9" y="64"/>
                  </a:cubicBezTo>
                  <a:cubicBezTo>
                    <a:pt x="9" y="63"/>
                    <a:pt x="11" y="59"/>
                    <a:pt x="13" y="58"/>
                  </a:cubicBezTo>
                  <a:cubicBezTo>
                    <a:pt x="12" y="58"/>
                    <a:pt x="14" y="57"/>
                    <a:pt x="13" y="57"/>
                  </a:cubicBezTo>
                  <a:cubicBezTo>
                    <a:pt x="12" y="57"/>
                    <a:pt x="13" y="58"/>
                    <a:pt x="11" y="57"/>
                  </a:cubicBezTo>
                  <a:cubicBezTo>
                    <a:pt x="10" y="56"/>
                    <a:pt x="10" y="55"/>
                    <a:pt x="11" y="54"/>
                  </a:cubicBezTo>
                  <a:cubicBezTo>
                    <a:pt x="11" y="53"/>
                    <a:pt x="11" y="50"/>
                    <a:pt x="10" y="47"/>
                  </a:cubicBezTo>
                  <a:cubicBezTo>
                    <a:pt x="10" y="44"/>
                    <a:pt x="9" y="46"/>
                    <a:pt x="10" y="45"/>
                  </a:cubicBezTo>
                  <a:cubicBezTo>
                    <a:pt x="10" y="45"/>
                    <a:pt x="12" y="44"/>
                    <a:pt x="11" y="42"/>
                  </a:cubicBezTo>
                  <a:cubicBezTo>
                    <a:pt x="9" y="38"/>
                    <a:pt x="11" y="41"/>
                    <a:pt x="10" y="39"/>
                  </a:cubicBezTo>
                  <a:cubicBezTo>
                    <a:pt x="10" y="36"/>
                    <a:pt x="9" y="38"/>
                    <a:pt x="9" y="37"/>
                  </a:cubicBezTo>
                  <a:cubicBezTo>
                    <a:pt x="9" y="35"/>
                    <a:pt x="8" y="37"/>
                    <a:pt x="8" y="36"/>
                  </a:cubicBezTo>
                  <a:cubicBezTo>
                    <a:pt x="8" y="35"/>
                    <a:pt x="8" y="35"/>
                    <a:pt x="8" y="34"/>
                  </a:cubicBezTo>
                  <a:cubicBezTo>
                    <a:pt x="8" y="33"/>
                    <a:pt x="9" y="33"/>
                    <a:pt x="9" y="32"/>
                  </a:cubicBezTo>
                  <a:cubicBezTo>
                    <a:pt x="8" y="31"/>
                    <a:pt x="9" y="33"/>
                    <a:pt x="11" y="31"/>
                  </a:cubicBezTo>
                  <a:cubicBezTo>
                    <a:pt x="12" y="30"/>
                    <a:pt x="10" y="30"/>
                    <a:pt x="11" y="29"/>
                  </a:cubicBezTo>
                  <a:cubicBezTo>
                    <a:pt x="13" y="28"/>
                    <a:pt x="11" y="28"/>
                    <a:pt x="11" y="27"/>
                  </a:cubicBezTo>
                  <a:cubicBezTo>
                    <a:pt x="11" y="26"/>
                    <a:pt x="10" y="27"/>
                    <a:pt x="11"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 name="Ecuador"/>
            <p:cNvSpPr>
              <a:spLocks/>
            </p:cNvSpPr>
            <p:nvPr/>
          </p:nvSpPr>
          <p:spPr bwMode="auto">
            <a:xfrm>
              <a:off x="2341432" y="3087590"/>
              <a:ext cx="133032" cy="187076"/>
            </a:xfrm>
            <a:custGeom>
              <a:avLst/>
              <a:gdLst/>
              <a:ahLst/>
              <a:cxnLst>
                <a:cxn ang="0">
                  <a:pos x="9" y="0"/>
                </a:cxn>
                <a:cxn ang="0">
                  <a:pos x="6" y="2"/>
                </a:cxn>
                <a:cxn ang="0">
                  <a:pos x="3" y="4"/>
                </a:cxn>
                <a:cxn ang="0">
                  <a:pos x="4" y="6"/>
                </a:cxn>
                <a:cxn ang="0">
                  <a:pos x="3" y="10"/>
                </a:cxn>
                <a:cxn ang="0">
                  <a:pos x="1" y="17"/>
                </a:cxn>
                <a:cxn ang="0">
                  <a:pos x="2" y="18"/>
                </a:cxn>
                <a:cxn ang="0">
                  <a:pos x="1" y="20"/>
                </a:cxn>
                <a:cxn ang="0">
                  <a:pos x="1" y="22"/>
                </a:cxn>
                <a:cxn ang="0">
                  <a:pos x="2" y="23"/>
                </a:cxn>
                <a:cxn ang="0">
                  <a:pos x="2" y="25"/>
                </a:cxn>
                <a:cxn ang="0">
                  <a:pos x="3" y="24"/>
                </a:cxn>
                <a:cxn ang="0">
                  <a:pos x="5" y="24"/>
                </a:cxn>
                <a:cxn ang="0">
                  <a:pos x="5" y="27"/>
                </a:cxn>
                <a:cxn ang="0">
                  <a:pos x="2" y="31"/>
                </a:cxn>
                <a:cxn ang="0">
                  <a:pos x="4" y="34"/>
                </a:cxn>
                <a:cxn ang="0">
                  <a:pos x="10" y="35"/>
                </a:cxn>
                <a:cxn ang="0">
                  <a:pos x="12" y="30"/>
                </a:cxn>
                <a:cxn ang="0">
                  <a:pos x="16" y="27"/>
                </a:cxn>
                <a:cxn ang="0">
                  <a:pos x="25" y="17"/>
                </a:cxn>
                <a:cxn ang="0">
                  <a:pos x="26" y="9"/>
                </a:cxn>
                <a:cxn ang="0">
                  <a:pos x="20" y="7"/>
                </a:cxn>
                <a:cxn ang="0">
                  <a:pos x="15" y="5"/>
                </a:cxn>
                <a:cxn ang="0">
                  <a:pos x="9" y="0"/>
                </a:cxn>
              </a:cxnLst>
              <a:rect l="0" t="0" r="r" b="b"/>
              <a:pathLst>
                <a:path w="27" h="38">
                  <a:moveTo>
                    <a:pt x="9" y="0"/>
                  </a:moveTo>
                  <a:cubicBezTo>
                    <a:pt x="8" y="2"/>
                    <a:pt x="7" y="1"/>
                    <a:pt x="6" y="2"/>
                  </a:cubicBezTo>
                  <a:cubicBezTo>
                    <a:pt x="5" y="3"/>
                    <a:pt x="4" y="2"/>
                    <a:pt x="3" y="4"/>
                  </a:cubicBezTo>
                  <a:cubicBezTo>
                    <a:pt x="3" y="5"/>
                    <a:pt x="5" y="3"/>
                    <a:pt x="4" y="6"/>
                  </a:cubicBezTo>
                  <a:cubicBezTo>
                    <a:pt x="3" y="9"/>
                    <a:pt x="5" y="7"/>
                    <a:pt x="3" y="10"/>
                  </a:cubicBezTo>
                  <a:cubicBezTo>
                    <a:pt x="1" y="14"/>
                    <a:pt x="0" y="17"/>
                    <a:pt x="1" y="17"/>
                  </a:cubicBezTo>
                  <a:cubicBezTo>
                    <a:pt x="2" y="17"/>
                    <a:pt x="0" y="18"/>
                    <a:pt x="2" y="18"/>
                  </a:cubicBezTo>
                  <a:cubicBezTo>
                    <a:pt x="0" y="18"/>
                    <a:pt x="2" y="19"/>
                    <a:pt x="1" y="20"/>
                  </a:cubicBezTo>
                  <a:cubicBezTo>
                    <a:pt x="0" y="21"/>
                    <a:pt x="2" y="21"/>
                    <a:pt x="1" y="22"/>
                  </a:cubicBezTo>
                  <a:cubicBezTo>
                    <a:pt x="1" y="23"/>
                    <a:pt x="3" y="22"/>
                    <a:pt x="2" y="23"/>
                  </a:cubicBezTo>
                  <a:cubicBezTo>
                    <a:pt x="1" y="24"/>
                    <a:pt x="2" y="23"/>
                    <a:pt x="2" y="25"/>
                  </a:cubicBezTo>
                  <a:cubicBezTo>
                    <a:pt x="3" y="27"/>
                    <a:pt x="3" y="26"/>
                    <a:pt x="3" y="24"/>
                  </a:cubicBezTo>
                  <a:cubicBezTo>
                    <a:pt x="3" y="23"/>
                    <a:pt x="5" y="23"/>
                    <a:pt x="5" y="24"/>
                  </a:cubicBezTo>
                  <a:cubicBezTo>
                    <a:pt x="5" y="25"/>
                    <a:pt x="6" y="24"/>
                    <a:pt x="5" y="27"/>
                  </a:cubicBezTo>
                  <a:cubicBezTo>
                    <a:pt x="3" y="30"/>
                    <a:pt x="3" y="32"/>
                    <a:pt x="2" y="31"/>
                  </a:cubicBezTo>
                  <a:cubicBezTo>
                    <a:pt x="1" y="35"/>
                    <a:pt x="1" y="35"/>
                    <a:pt x="4" y="34"/>
                  </a:cubicBezTo>
                  <a:cubicBezTo>
                    <a:pt x="5" y="34"/>
                    <a:pt x="7" y="38"/>
                    <a:pt x="10" y="35"/>
                  </a:cubicBezTo>
                  <a:cubicBezTo>
                    <a:pt x="13" y="31"/>
                    <a:pt x="9" y="31"/>
                    <a:pt x="12" y="30"/>
                  </a:cubicBezTo>
                  <a:cubicBezTo>
                    <a:pt x="15" y="28"/>
                    <a:pt x="12" y="29"/>
                    <a:pt x="16" y="27"/>
                  </a:cubicBezTo>
                  <a:cubicBezTo>
                    <a:pt x="21" y="24"/>
                    <a:pt x="23" y="21"/>
                    <a:pt x="25" y="17"/>
                  </a:cubicBezTo>
                  <a:cubicBezTo>
                    <a:pt x="27" y="14"/>
                    <a:pt x="26" y="14"/>
                    <a:pt x="26" y="9"/>
                  </a:cubicBezTo>
                  <a:cubicBezTo>
                    <a:pt x="23" y="7"/>
                    <a:pt x="20" y="5"/>
                    <a:pt x="20" y="7"/>
                  </a:cubicBezTo>
                  <a:cubicBezTo>
                    <a:pt x="21" y="8"/>
                    <a:pt x="16" y="6"/>
                    <a:pt x="15" y="5"/>
                  </a:cubicBezTo>
                  <a:cubicBezTo>
                    <a:pt x="14" y="3"/>
                    <a:pt x="12" y="2"/>
                    <a:pt x="9"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 name="Cayenne"/>
            <p:cNvSpPr>
              <a:spLocks/>
            </p:cNvSpPr>
            <p:nvPr/>
          </p:nvSpPr>
          <p:spPr bwMode="auto">
            <a:xfrm>
              <a:off x="2956705" y="2929615"/>
              <a:ext cx="76909" cy="139268"/>
            </a:xfrm>
            <a:custGeom>
              <a:avLst/>
              <a:gdLst/>
              <a:ahLst/>
              <a:cxnLst>
                <a:cxn ang="0">
                  <a:pos x="16" y="10"/>
                </a:cxn>
                <a:cxn ang="0">
                  <a:pos x="14" y="7"/>
                </a:cxn>
                <a:cxn ang="0">
                  <a:pos x="12" y="5"/>
                </a:cxn>
                <a:cxn ang="0">
                  <a:pos x="11" y="4"/>
                </a:cxn>
                <a:cxn ang="0">
                  <a:pos x="7" y="1"/>
                </a:cxn>
                <a:cxn ang="0">
                  <a:pos x="5" y="1"/>
                </a:cxn>
                <a:cxn ang="0">
                  <a:pos x="1" y="8"/>
                </a:cxn>
                <a:cxn ang="0">
                  <a:pos x="2" y="12"/>
                </a:cxn>
                <a:cxn ang="0">
                  <a:pos x="3" y="16"/>
                </a:cxn>
                <a:cxn ang="0">
                  <a:pos x="2" y="20"/>
                </a:cxn>
                <a:cxn ang="0">
                  <a:pos x="0" y="25"/>
                </a:cxn>
                <a:cxn ang="0">
                  <a:pos x="2" y="25"/>
                </a:cxn>
                <a:cxn ang="0">
                  <a:pos x="3" y="25"/>
                </a:cxn>
                <a:cxn ang="0">
                  <a:pos x="7" y="26"/>
                </a:cxn>
                <a:cxn ang="0">
                  <a:pos x="9" y="24"/>
                </a:cxn>
                <a:cxn ang="0">
                  <a:pos x="11" y="21"/>
                </a:cxn>
                <a:cxn ang="0">
                  <a:pos x="13" y="17"/>
                </a:cxn>
                <a:cxn ang="0">
                  <a:pos x="14" y="13"/>
                </a:cxn>
                <a:cxn ang="0">
                  <a:pos x="16" y="10"/>
                </a:cxn>
              </a:cxnLst>
              <a:rect l="0" t="0" r="r" b="b"/>
              <a:pathLst>
                <a:path w="16" h="28">
                  <a:moveTo>
                    <a:pt x="16" y="10"/>
                  </a:moveTo>
                  <a:cubicBezTo>
                    <a:pt x="15" y="8"/>
                    <a:pt x="14" y="9"/>
                    <a:pt x="14" y="7"/>
                  </a:cubicBezTo>
                  <a:cubicBezTo>
                    <a:pt x="14" y="6"/>
                    <a:pt x="13" y="7"/>
                    <a:pt x="12" y="5"/>
                  </a:cubicBezTo>
                  <a:cubicBezTo>
                    <a:pt x="11" y="3"/>
                    <a:pt x="12" y="6"/>
                    <a:pt x="11" y="4"/>
                  </a:cubicBezTo>
                  <a:cubicBezTo>
                    <a:pt x="9" y="2"/>
                    <a:pt x="7" y="2"/>
                    <a:pt x="7" y="1"/>
                  </a:cubicBezTo>
                  <a:cubicBezTo>
                    <a:pt x="6" y="0"/>
                    <a:pt x="5" y="1"/>
                    <a:pt x="5" y="1"/>
                  </a:cubicBezTo>
                  <a:cubicBezTo>
                    <a:pt x="2" y="3"/>
                    <a:pt x="0" y="7"/>
                    <a:pt x="1" y="8"/>
                  </a:cubicBezTo>
                  <a:cubicBezTo>
                    <a:pt x="2" y="10"/>
                    <a:pt x="0" y="11"/>
                    <a:pt x="2" y="12"/>
                  </a:cubicBezTo>
                  <a:cubicBezTo>
                    <a:pt x="2" y="13"/>
                    <a:pt x="2" y="14"/>
                    <a:pt x="3" y="16"/>
                  </a:cubicBezTo>
                  <a:cubicBezTo>
                    <a:pt x="4" y="17"/>
                    <a:pt x="2" y="18"/>
                    <a:pt x="2" y="20"/>
                  </a:cubicBezTo>
                  <a:cubicBezTo>
                    <a:pt x="3" y="22"/>
                    <a:pt x="2" y="21"/>
                    <a:pt x="0" y="25"/>
                  </a:cubicBezTo>
                  <a:cubicBezTo>
                    <a:pt x="1" y="25"/>
                    <a:pt x="1" y="25"/>
                    <a:pt x="2" y="25"/>
                  </a:cubicBezTo>
                  <a:cubicBezTo>
                    <a:pt x="3" y="25"/>
                    <a:pt x="2" y="26"/>
                    <a:pt x="3" y="25"/>
                  </a:cubicBezTo>
                  <a:cubicBezTo>
                    <a:pt x="5" y="25"/>
                    <a:pt x="4" y="28"/>
                    <a:pt x="7" y="26"/>
                  </a:cubicBezTo>
                  <a:cubicBezTo>
                    <a:pt x="9" y="25"/>
                    <a:pt x="9" y="26"/>
                    <a:pt x="9" y="24"/>
                  </a:cubicBezTo>
                  <a:cubicBezTo>
                    <a:pt x="10" y="22"/>
                    <a:pt x="10" y="24"/>
                    <a:pt x="11" y="21"/>
                  </a:cubicBezTo>
                  <a:cubicBezTo>
                    <a:pt x="12" y="17"/>
                    <a:pt x="13" y="18"/>
                    <a:pt x="13" y="17"/>
                  </a:cubicBezTo>
                  <a:cubicBezTo>
                    <a:pt x="13" y="14"/>
                    <a:pt x="14" y="15"/>
                    <a:pt x="14" y="13"/>
                  </a:cubicBezTo>
                  <a:cubicBezTo>
                    <a:pt x="14" y="9"/>
                    <a:pt x="15" y="13"/>
                    <a:pt x="16"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0" name="Suriname"/>
            <p:cNvSpPr>
              <a:spLocks/>
            </p:cNvSpPr>
            <p:nvPr/>
          </p:nvSpPr>
          <p:spPr bwMode="auto">
            <a:xfrm>
              <a:off x="2871482" y="2915064"/>
              <a:ext cx="108089" cy="153818"/>
            </a:xfrm>
            <a:custGeom>
              <a:avLst/>
              <a:gdLst/>
              <a:ahLst/>
              <a:cxnLst>
                <a:cxn ang="0">
                  <a:pos x="17" y="28"/>
                </a:cxn>
                <a:cxn ang="0">
                  <a:pos x="19" y="23"/>
                </a:cxn>
                <a:cxn ang="0">
                  <a:pos x="20" y="19"/>
                </a:cxn>
                <a:cxn ang="0">
                  <a:pos x="19" y="15"/>
                </a:cxn>
                <a:cxn ang="0">
                  <a:pos x="18" y="11"/>
                </a:cxn>
                <a:cxn ang="0">
                  <a:pos x="22" y="4"/>
                </a:cxn>
                <a:cxn ang="0">
                  <a:pos x="18" y="2"/>
                </a:cxn>
                <a:cxn ang="0">
                  <a:pos x="15" y="3"/>
                </a:cxn>
                <a:cxn ang="0">
                  <a:pos x="13" y="3"/>
                </a:cxn>
                <a:cxn ang="0">
                  <a:pos x="7" y="3"/>
                </a:cxn>
                <a:cxn ang="0">
                  <a:pos x="4" y="6"/>
                </a:cxn>
                <a:cxn ang="0">
                  <a:pos x="3" y="9"/>
                </a:cxn>
                <a:cxn ang="0">
                  <a:pos x="1" y="13"/>
                </a:cxn>
                <a:cxn ang="0">
                  <a:pos x="2" y="19"/>
                </a:cxn>
                <a:cxn ang="0">
                  <a:pos x="4" y="20"/>
                </a:cxn>
                <a:cxn ang="0">
                  <a:pos x="5" y="24"/>
                </a:cxn>
                <a:cxn ang="0">
                  <a:pos x="8" y="30"/>
                </a:cxn>
                <a:cxn ang="0">
                  <a:pos x="11" y="28"/>
                </a:cxn>
                <a:cxn ang="0">
                  <a:pos x="12" y="27"/>
                </a:cxn>
                <a:cxn ang="0">
                  <a:pos x="14" y="28"/>
                </a:cxn>
                <a:cxn ang="0">
                  <a:pos x="15" y="27"/>
                </a:cxn>
                <a:cxn ang="0">
                  <a:pos x="17" y="28"/>
                </a:cxn>
              </a:cxnLst>
              <a:rect l="0" t="0" r="r" b="b"/>
              <a:pathLst>
                <a:path w="22" h="31">
                  <a:moveTo>
                    <a:pt x="17" y="28"/>
                  </a:moveTo>
                  <a:cubicBezTo>
                    <a:pt x="19" y="24"/>
                    <a:pt x="20" y="25"/>
                    <a:pt x="19" y="23"/>
                  </a:cubicBezTo>
                  <a:cubicBezTo>
                    <a:pt x="19" y="21"/>
                    <a:pt x="21" y="20"/>
                    <a:pt x="20" y="19"/>
                  </a:cubicBezTo>
                  <a:cubicBezTo>
                    <a:pt x="19" y="17"/>
                    <a:pt x="19" y="16"/>
                    <a:pt x="19" y="15"/>
                  </a:cubicBezTo>
                  <a:cubicBezTo>
                    <a:pt x="17" y="14"/>
                    <a:pt x="19" y="13"/>
                    <a:pt x="18" y="11"/>
                  </a:cubicBezTo>
                  <a:cubicBezTo>
                    <a:pt x="17" y="10"/>
                    <a:pt x="19" y="6"/>
                    <a:pt x="22" y="4"/>
                  </a:cubicBezTo>
                  <a:cubicBezTo>
                    <a:pt x="22" y="3"/>
                    <a:pt x="19" y="2"/>
                    <a:pt x="18" y="2"/>
                  </a:cubicBezTo>
                  <a:cubicBezTo>
                    <a:pt x="18" y="3"/>
                    <a:pt x="16" y="2"/>
                    <a:pt x="15" y="3"/>
                  </a:cubicBezTo>
                  <a:cubicBezTo>
                    <a:pt x="15" y="3"/>
                    <a:pt x="14" y="2"/>
                    <a:pt x="13" y="3"/>
                  </a:cubicBezTo>
                  <a:cubicBezTo>
                    <a:pt x="11" y="4"/>
                    <a:pt x="8" y="0"/>
                    <a:pt x="7" y="3"/>
                  </a:cubicBezTo>
                  <a:cubicBezTo>
                    <a:pt x="5" y="5"/>
                    <a:pt x="4" y="6"/>
                    <a:pt x="4" y="6"/>
                  </a:cubicBezTo>
                  <a:cubicBezTo>
                    <a:pt x="3" y="8"/>
                    <a:pt x="5" y="8"/>
                    <a:pt x="3" y="9"/>
                  </a:cubicBezTo>
                  <a:cubicBezTo>
                    <a:pt x="1" y="10"/>
                    <a:pt x="3" y="9"/>
                    <a:pt x="1" y="13"/>
                  </a:cubicBezTo>
                  <a:cubicBezTo>
                    <a:pt x="0" y="16"/>
                    <a:pt x="2" y="17"/>
                    <a:pt x="2" y="19"/>
                  </a:cubicBezTo>
                  <a:cubicBezTo>
                    <a:pt x="2" y="21"/>
                    <a:pt x="3" y="18"/>
                    <a:pt x="4" y="20"/>
                  </a:cubicBezTo>
                  <a:cubicBezTo>
                    <a:pt x="5" y="23"/>
                    <a:pt x="4" y="23"/>
                    <a:pt x="5" y="24"/>
                  </a:cubicBezTo>
                  <a:cubicBezTo>
                    <a:pt x="6" y="25"/>
                    <a:pt x="6" y="28"/>
                    <a:pt x="8" y="30"/>
                  </a:cubicBezTo>
                  <a:cubicBezTo>
                    <a:pt x="15" y="31"/>
                    <a:pt x="11" y="28"/>
                    <a:pt x="11" y="28"/>
                  </a:cubicBezTo>
                  <a:cubicBezTo>
                    <a:pt x="12" y="27"/>
                    <a:pt x="12" y="27"/>
                    <a:pt x="12" y="27"/>
                  </a:cubicBezTo>
                  <a:cubicBezTo>
                    <a:pt x="12" y="27"/>
                    <a:pt x="12" y="28"/>
                    <a:pt x="14" y="28"/>
                  </a:cubicBezTo>
                  <a:cubicBezTo>
                    <a:pt x="15" y="28"/>
                    <a:pt x="14" y="27"/>
                    <a:pt x="15" y="27"/>
                  </a:cubicBezTo>
                  <a:cubicBezTo>
                    <a:pt x="17" y="26"/>
                    <a:pt x="16" y="28"/>
                    <a:pt x="1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1" name="Guyana"/>
            <p:cNvSpPr>
              <a:spLocks/>
            </p:cNvSpPr>
            <p:nvPr/>
          </p:nvSpPr>
          <p:spPr bwMode="auto">
            <a:xfrm>
              <a:off x="2802887" y="2846469"/>
              <a:ext cx="108089" cy="236963"/>
            </a:xfrm>
            <a:custGeom>
              <a:avLst/>
              <a:gdLst/>
              <a:ahLst/>
              <a:cxnLst>
                <a:cxn ang="0">
                  <a:pos x="7" y="1"/>
                </a:cxn>
                <a:cxn ang="0">
                  <a:pos x="13" y="4"/>
                </a:cxn>
                <a:cxn ang="0">
                  <a:pos x="14" y="10"/>
                </a:cxn>
                <a:cxn ang="0">
                  <a:pos x="17" y="11"/>
                </a:cxn>
                <a:cxn ang="0">
                  <a:pos x="20" y="14"/>
                </a:cxn>
                <a:cxn ang="0">
                  <a:pos x="18" y="20"/>
                </a:cxn>
                <a:cxn ang="0">
                  <a:pos x="17" y="23"/>
                </a:cxn>
                <a:cxn ang="0">
                  <a:pos x="15" y="27"/>
                </a:cxn>
                <a:cxn ang="0">
                  <a:pos x="16" y="33"/>
                </a:cxn>
                <a:cxn ang="0">
                  <a:pos x="18" y="34"/>
                </a:cxn>
                <a:cxn ang="0">
                  <a:pos x="19" y="38"/>
                </a:cxn>
                <a:cxn ang="0">
                  <a:pos x="22" y="44"/>
                </a:cxn>
                <a:cxn ang="0">
                  <a:pos x="19" y="43"/>
                </a:cxn>
                <a:cxn ang="0">
                  <a:pos x="17" y="45"/>
                </a:cxn>
                <a:cxn ang="0">
                  <a:pos x="13" y="48"/>
                </a:cxn>
                <a:cxn ang="0">
                  <a:pos x="12" y="48"/>
                </a:cxn>
                <a:cxn ang="0">
                  <a:pos x="9" y="45"/>
                </a:cxn>
                <a:cxn ang="0">
                  <a:pos x="8" y="41"/>
                </a:cxn>
                <a:cxn ang="0">
                  <a:pos x="7" y="38"/>
                </a:cxn>
                <a:cxn ang="0">
                  <a:pos x="7" y="35"/>
                </a:cxn>
                <a:cxn ang="0">
                  <a:pos x="7" y="31"/>
                </a:cxn>
                <a:cxn ang="0">
                  <a:pos x="8" y="26"/>
                </a:cxn>
                <a:cxn ang="0">
                  <a:pos x="6" y="24"/>
                </a:cxn>
                <a:cxn ang="0">
                  <a:pos x="3" y="22"/>
                </a:cxn>
                <a:cxn ang="0">
                  <a:pos x="0" y="16"/>
                </a:cxn>
                <a:cxn ang="0">
                  <a:pos x="2" y="12"/>
                </a:cxn>
                <a:cxn ang="0">
                  <a:pos x="4" y="9"/>
                </a:cxn>
                <a:cxn ang="0">
                  <a:pos x="3" y="7"/>
                </a:cxn>
                <a:cxn ang="0">
                  <a:pos x="3" y="6"/>
                </a:cxn>
                <a:cxn ang="0">
                  <a:pos x="4" y="3"/>
                </a:cxn>
                <a:cxn ang="0">
                  <a:pos x="7" y="1"/>
                </a:cxn>
              </a:cxnLst>
              <a:rect l="0" t="0" r="r" b="b"/>
              <a:pathLst>
                <a:path w="22" h="48">
                  <a:moveTo>
                    <a:pt x="7" y="1"/>
                  </a:moveTo>
                  <a:cubicBezTo>
                    <a:pt x="9" y="0"/>
                    <a:pt x="9" y="1"/>
                    <a:pt x="13" y="4"/>
                  </a:cubicBezTo>
                  <a:cubicBezTo>
                    <a:pt x="16" y="7"/>
                    <a:pt x="16" y="7"/>
                    <a:pt x="14" y="10"/>
                  </a:cubicBezTo>
                  <a:cubicBezTo>
                    <a:pt x="15" y="10"/>
                    <a:pt x="15" y="9"/>
                    <a:pt x="17" y="11"/>
                  </a:cubicBezTo>
                  <a:cubicBezTo>
                    <a:pt x="20" y="13"/>
                    <a:pt x="18" y="14"/>
                    <a:pt x="20" y="14"/>
                  </a:cubicBezTo>
                  <a:cubicBezTo>
                    <a:pt x="21" y="14"/>
                    <a:pt x="18" y="19"/>
                    <a:pt x="18" y="20"/>
                  </a:cubicBezTo>
                  <a:cubicBezTo>
                    <a:pt x="17" y="22"/>
                    <a:pt x="19" y="22"/>
                    <a:pt x="17" y="23"/>
                  </a:cubicBezTo>
                  <a:cubicBezTo>
                    <a:pt x="15" y="24"/>
                    <a:pt x="17" y="23"/>
                    <a:pt x="15" y="27"/>
                  </a:cubicBezTo>
                  <a:cubicBezTo>
                    <a:pt x="14" y="30"/>
                    <a:pt x="16" y="31"/>
                    <a:pt x="16" y="33"/>
                  </a:cubicBezTo>
                  <a:cubicBezTo>
                    <a:pt x="16" y="35"/>
                    <a:pt x="17" y="32"/>
                    <a:pt x="18" y="34"/>
                  </a:cubicBezTo>
                  <a:cubicBezTo>
                    <a:pt x="19" y="37"/>
                    <a:pt x="18" y="37"/>
                    <a:pt x="19" y="38"/>
                  </a:cubicBezTo>
                  <a:cubicBezTo>
                    <a:pt x="20" y="39"/>
                    <a:pt x="20" y="42"/>
                    <a:pt x="22" y="44"/>
                  </a:cubicBezTo>
                  <a:cubicBezTo>
                    <a:pt x="19" y="45"/>
                    <a:pt x="20" y="43"/>
                    <a:pt x="19" y="43"/>
                  </a:cubicBezTo>
                  <a:cubicBezTo>
                    <a:pt x="19" y="43"/>
                    <a:pt x="20" y="44"/>
                    <a:pt x="17" y="45"/>
                  </a:cubicBezTo>
                  <a:cubicBezTo>
                    <a:pt x="13" y="46"/>
                    <a:pt x="13" y="48"/>
                    <a:pt x="13" y="48"/>
                  </a:cubicBezTo>
                  <a:cubicBezTo>
                    <a:pt x="13" y="48"/>
                    <a:pt x="13" y="47"/>
                    <a:pt x="12" y="48"/>
                  </a:cubicBezTo>
                  <a:cubicBezTo>
                    <a:pt x="11" y="47"/>
                    <a:pt x="9" y="48"/>
                    <a:pt x="9" y="45"/>
                  </a:cubicBezTo>
                  <a:cubicBezTo>
                    <a:pt x="9" y="43"/>
                    <a:pt x="8" y="46"/>
                    <a:pt x="8" y="41"/>
                  </a:cubicBezTo>
                  <a:cubicBezTo>
                    <a:pt x="7" y="39"/>
                    <a:pt x="6" y="40"/>
                    <a:pt x="7" y="38"/>
                  </a:cubicBezTo>
                  <a:cubicBezTo>
                    <a:pt x="8" y="37"/>
                    <a:pt x="6" y="36"/>
                    <a:pt x="7" y="35"/>
                  </a:cubicBezTo>
                  <a:cubicBezTo>
                    <a:pt x="7" y="33"/>
                    <a:pt x="5" y="34"/>
                    <a:pt x="7" y="31"/>
                  </a:cubicBezTo>
                  <a:cubicBezTo>
                    <a:pt x="10" y="27"/>
                    <a:pt x="8" y="30"/>
                    <a:pt x="8" y="26"/>
                  </a:cubicBezTo>
                  <a:cubicBezTo>
                    <a:pt x="8" y="24"/>
                    <a:pt x="5" y="27"/>
                    <a:pt x="6" y="24"/>
                  </a:cubicBezTo>
                  <a:cubicBezTo>
                    <a:pt x="7" y="21"/>
                    <a:pt x="5" y="24"/>
                    <a:pt x="3" y="22"/>
                  </a:cubicBezTo>
                  <a:cubicBezTo>
                    <a:pt x="1" y="19"/>
                    <a:pt x="0" y="17"/>
                    <a:pt x="0" y="16"/>
                  </a:cubicBezTo>
                  <a:cubicBezTo>
                    <a:pt x="0" y="14"/>
                    <a:pt x="2" y="14"/>
                    <a:pt x="2" y="12"/>
                  </a:cubicBezTo>
                  <a:cubicBezTo>
                    <a:pt x="1" y="11"/>
                    <a:pt x="2" y="10"/>
                    <a:pt x="4" y="9"/>
                  </a:cubicBezTo>
                  <a:cubicBezTo>
                    <a:pt x="5" y="8"/>
                    <a:pt x="5" y="6"/>
                    <a:pt x="3" y="7"/>
                  </a:cubicBezTo>
                  <a:cubicBezTo>
                    <a:pt x="1" y="8"/>
                    <a:pt x="3" y="7"/>
                    <a:pt x="3" y="6"/>
                  </a:cubicBezTo>
                  <a:cubicBezTo>
                    <a:pt x="2" y="4"/>
                    <a:pt x="3" y="5"/>
                    <a:pt x="4" y="3"/>
                  </a:cubicBezTo>
                  <a:cubicBezTo>
                    <a:pt x="5" y="2"/>
                    <a:pt x="8" y="4"/>
                    <a:pt x="7"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2" name="Costa Rica"/>
            <p:cNvSpPr>
              <a:spLocks/>
            </p:cNvSpPr>
            <p:nvPr/>
          </p:nvSpPr>
          <p:spPr bwMode="auto">
            <a:xfrm>
              <a:off x="2229186" y="2763324"/>
              <a:ext cx="83145" cy="97695"/>
            </a:xfrm>
            <a:custGeom>
              <a:avLst/>
              <a:gdLst/>
              <a:ahLst/>
              <a:cxnLst>
                <a:cxn ang="0">
                  <a:pos x="2" y="2"/>
                </a:cxn>
                <a:cxn ang="0">
                  <a:pos x="6" y="1"/>
                </a:cxn>
                <a:cxn ang="0">
                  <a:pos x="10" y="3"/>
                </a:cxn>
                <a:cxn ang="0">
                  <a:pos x="13" y="2"/>
                </a:cxn>
                <a:cxn ang="0">
                  <a:pos x="14" y="4"/>
                </a:cxn>
                <a:cxn ang="0">
                  <a:pos x="17" y="10"/>
                </a:cxn>
                <a:cxn ang="0">
                  <a:pos x="16" y="14"/>
                </a:cxn>
                <a:cxn ang="0">
                  <a:pos x="15" y="17"/>
                </a:cxn>
                <a:cxn ang="0">
                  <a:pos x="15" y="20"/>
                </a:cxn>
                <a:cxn ang="0">
                  <a:pos x="14" y="18"/>
                </a:cxn>
                <a:cxn ang="0">
                  <a:pos x="13" y="16"/>
                </a:cxn>
                <a:cxn ang="0">
                  <a:pos x="13" y="17"/>
                </a:cxn>
                <a:cxn ang="0">
                  <a:pos x="12" y="17"/>
                </a:cxn>
                <a:cxn ang="0">
                  <a:pos x="11" y="16"/>
                </a:cxn>
                <a:cxn ang="0">
                  <a:pos x="11" y="14"/>
                </a:cxn>
                <a:cxn ang="0">
                  <a:pos x="7" y="10"/>
                </a:cxn>
                <a:cxn ang="0">
                  <a:pos x="6" y="8"/>
                </a:cxn>
                <a:cxn ang="0">
                  <a:pos x="5" y="8"/>
                </a:cxn>
                <a:cxn ang="0">
                  <a:pos x="4" y="9"/>
                </a:cxn>
                <a:cxn ang="0">
                  <a:pos x="2" y="6"/>
                </a:cxn>
                <a:cxn ang="0">
                  <a:pos x="2" y="4"/>
                </a:cxn>
                <a:cxn ang="0">
                  <a:pos x="1" y="3"/>
                </a:cxn>
                <a:cxn ang="0">
                  <a:pos x="2" y="2"/>
                </a:cxn>
              </a:cxnLst>
              <a:rect l="0" t="0" r="r" b="b"/>
              <a:pathLst>
                <a:path w="17" h="20">
                  <a:moveTo>
                    <a:pt x="2" y="2"/>
                  </a:moveTo>
                  <a:cubicBezTo>
                    <a:pt x="3" y="0"/>
                    <a:pt x="4" y="2"/>
                    <a:pt x="6" y="1"/>
                  </a:cubicBezTo>
                  <a:cubicBezTo>
                    <a:pt x="7" y="0"/>
                    <a:pt x="9" y="3"/>
                    <a:pt x="10" y="3"/>
                  </a:cubicBezTo>
                  <a:cubicBezTo>
                    <a:pt x="11" y="2"/>
                    <a:pt x="11" y="3"/>
                    <a:pt x="13" y="2"/>
                  </a:cubicBezTo>
                  <a:cubicBezTo>
                    <a:pt x="13" y="2"/>
                    <a:pt x="14" y="2"/>
                    <a:pt x="14" y="4"/>
                  </a:cubicBezTo>
                  <a:cubicBezTo>
                    <a:pt x="14" y="5"/>
                    <a:pt x="16" y="8"/>
                    <a:pt x="17" y="10"/>
                  </a:cubicBezTo>
                  <a:cubicBezTo>
                    <a:pt x="13" y="11"/>
                    <a:pt x="17" y="12"/>
                    <a:pt x="16" y="14"/>
                  </a:cubicBezTo>
                  <a:cubicBezTo>
                    <a:pt x="15" y="16"/>
                    <a:pt x="16" y="16"/>
                    <a:pt x="15" y="17"/>
                  </a:cubicBezTo>
                  <a:cubicBezTo>
                    <a:pt x="14" y="18"/>
                    <a:pt x="15" y="18"/>
                    <a:pt x="15" y="20"/>
                  </a:cubicBezTo>
                  <a:cubicBezTo>
                    <a:pt x="14" y="19"/>
                    <a:pt x="15" y="18"/>
                    <a:pt x="14" y="18"/>
                  </a:cubicBezTo>
                  <a:cubicBezTo>
                    <a:pt x="13" y="18"/>
                    <a:pt x="15" y="17"/>
                    <a:pt x="13" y="16"/>
                  </a:cubicBezTo>
                  <a:cubicBezTo>
                    <a:pt x="12" y="16"/>
                    <a:pt x="12" y="16"/>
                    <a:pt x="13" y="17"/>
                  </a:cubicBezTo>
                  <a:cubicBezTo>
                    <a:pt x="13" y="17"/>
                    <a:pt x="13" y="18"/>
                    <a:pt x="12" y="17"/>
                  </a:cubicBezTo>
                  <a:cubicBezTo>
                    <a:pt x="11" y="17"/>
                    <a:pt x="10" y="17"/>
                    <a:pt x="11" y="16"/>
                  </a:cubicBezTo>
                  <a:cubicBezTo>
                    <a:pt x="12" y="15"/>
                    <a:pt x="11" y="15"/>
                    <a:pt x="11" y="14"/>
                  </a:cubicBezTo>
                  <a:cubicBezTo>
                    <a:pt x="9" y="12"/>
                    <a:pt x="9" y="11"/>
                    <a:pt x="7" y="10"/>
                  </a:cubicBezTo>
                  <a:cubicBezTo>
                    <a:pt x="5" y="9"/>
                    <a:pt x="8" y="9"/>
                    <a:pt x="6" y="8"/>
                  </a:cubicBezTo>
                  <a:cubicBezTo>
                    <a:pt x="3" y="7"/>
                    <a:pt x="4" y="8"/>
                    <a:pt x="5" y="8"/>
                  </a:cubicBezTo>
                  <a:cubicBezTo>
                    <a:pt x="6" y="9"/>
                    <a:pt x="6" y="10"/>
                    <a:pt x="4" y="9"/>
                  </a:cubicBezTo>
                  <a:cubicBezTo>
                    <a:pt x="2" y="8"/>
                    <a:pt x="2" y="8"/>
                    <a:pt x="2" y="6"/>
                  </a:cubicBezTo>
                  <a:cubicBezTo>
                    <a:pt x="3" y="6"/>
                    <a:pt x="2" y="5"/>
                    <a:pt x="2" y="4"/>
                  </a:cubicBezTo>
                  <a:cubicBezTo>
                    <a:pt x="2" y="3"/>
                    <a:pt x="0" y="3"/>
                    <a:pt x="1" y="3"/>
                  </a:cubicBezTo>
                  <a:cubicBezTo>
                    <a:pt x="2" y="2"/>
                    <a:pt x="3"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3" name="Chile"/>
            <p:cNvSpPr>
              <a:spLocks/>
            </p:cNvSpPr>
            <p:nvPr/>
          </p:nvSpPr>
          <p:spPr bwMode="auto">
            <a:xfrm>
              <a:off x="2622046" y="3692470"/>
              <a:ext cx="270221" cy="995661"/>
            </a:xfrm>
            <a:custGeom>
              <a:avLst/>
              <a:gdLst/>
              <a:ahLst/>
              <a:cxnLst>
                <a:cxn ang="0">
                  <a:pos x="49" y="196"/>
                </a:cxn>
                <a:cxn ang="0">
                  <a:pos x="48" y="202"/>
                </a:cxn>
                <a:cxn ang="0">
                  <a:pos x="43" y="200"/>
                </a:cxn>
                <a:cxn ang="0">
                  <a:pos x="45" y="197"/>
                </a:cxn>
                <a:cxn ang="0">
                  <a:pos x="40" y="198"/>
                </a:cxn>
                <a:cxn ang="0">
                  <a:pos x="43" y="199"/>
                </a:cxn>
                <a:cxn ang="0">
                  <a:pos x="37" y="199"/>
                </a:cxn>
                <a:cxn ang="0">
                  <a:pos x="36" y="195"/>
                </a:cxn>
                <a:cxn ang="0">
                  <a:pos x="32" y="191"/>
                </a:cxn>
                <a:cxn ang="0">
                  <a:pos x="28" y="187"/>
                </a:cxn>
                <a:cxn ang="0">
                  <a:pos x="29" y="181"/>
                </a:cxn>
                <a:cxn ang="0">
                  <a:pos x="25" y="177"/>
                </a:cxn>
                <a:cxn ang="0">
                  <a:pos x="27" y="175"/>
                </a:cxn>
                <a:cxn ang="0">
                  <a:pos x="22" y="169"/>
                </a:cxn>
                <a:cxn ang="0">
                  <a:pos x="17" y="167"/>
                </a:cxn>
                <a:cxn ang="0">
                  <a:pos x="23" y="166"/>
                </a:cxn>
                <a:cxn ang="0">
                  <a:pos x="22" y="156"/>
                </a:cxn>
                <a:cxn ang="0">
                  <a:pos x="21" y="145"/>
                </a:cxn>
                <a:cxn ang="0">
                  <a:pos x="16" y="142"/>
                </a:cxn>
                <a:cxn ang="0">
                  <a:pos x="12" y="123"/>
                </a:cxn>
                <a:cxn ang="0">
                  <a:pos x="10" y="116"/>
                </a:cxn>
                <a:cxn ang="0">
                  <a:pos x="11" y="108"/>
                </a:cxn>
                <a:cxn ang="0">
                  <a:pos x="10" y="88"/>
                </a:cxn>
                <a:cxn ang="0">
                  <a:pos x="8" y="73"/>
                </a:cxn>
                <a:cxn ang="0">
                  <a:pos x="6" y="63"/>
                </a:cxn>
                <a:cxn ang="0">
                  <a:pos x="6" y="41"/>
                </a:cxn>
                <a:cxn ang="0">
                  <a:pos x="5" y="26"/>
                </a:cxn>
                <a:cxn ang="0">
                  <a:pos x="3" y="11"/>
                </a:cxn>
                <a:cxn ang="0">
                  <a:pos x="3" y="0"/>
                </a:cxn>
                <a:cxn ang="0">
                  <a:pos x="19" y="32"/>
                </a:cxn>
                <a:cxn ang="0">
                  <a:pos x="15" y="45"/>
                </a:cxn>
                <a:cxn ang="0">
                  <a:pos x="15" y="62"/>
                </a:cxn>
                <a:cxn ang="0">
                  <a:pos x="14" y="78"/>
                </a:cxn>
                <a:cxn ang="0">
                  <a:pos x="18" y="94"/>
                </a:cxn>
                <a:cxn ang="0">
                  <a:pos x="20" y="103"/>
                </a:cxn>
                <a:cxn ang="0">
                  <a:pos x="22" y="123"/>
                </a:cxn>
                <a:cxn ang="0">
                  <a:pos x="20" y="132"/>
                </a:cxn>
                <a:cxn ang="0">
                  <a:pos x="24" y="146"/>
                </a:cxn>
                <a:cxn ang="0">
                  <a:pos x="27" y="152"/>
                </a:cxn>
                <a:cxn ang="0">
                  <a:pos x="28" y="161"/>
                </a:cxn>
                <a:cxn ang="0">
                  <a:pos x="30" y="175"/>
                </a:cxn>
                <a:cxn ang="0">
                  <a:pos x="33" y="189"/>
                </a:cxn>
                <a:cxn ang="0">
                  <a:pos x="39" y="193"/>
                </a:cxn>
                <a:cxn ang="0">
                  <a:pos x="55" y="196"/>
                </a:cxn>
              </a:cxnLst>
              <a:rect l="0" t="0" r="r" b="b"/>
              <a:pathLst>
                <a:path w="55" h="203">
                  <a:moveTo>
                    <a:pt x="55" y="196"/>
                  </a:moveTo>
                  <a:cubicBezTo>
                    <a:pt x="53" y="195"/>
                    <a:pt x="53" y="196"/>
                    <a:pt x="52" y="195"/>
                  </a:cubicBezTo>
                  <a:cubicBezTo>
                    <a:pt x="50" y="194"/>
                    <a:pt x="50" y="197"/>
                    <a:pt x="49" y="196"/>
                  </a:cubicBezTo>
                  <a:cubicBezTo>
                    <a:pt x="48" y="196"/>
                    <a:pt x="49" y="197"/>
                    <a:pt x="48" y="197"/>
                  </a:cubicBezTo>
                  <a:cubicBezTo>
                    <a:pt x="46" y="197"/>
                    <a:pt x="48" y="197"/>
                    <a:pt x="47" y="199"/>
                  </a:cubicBezTo>
                  <a:cubicBezTo>
                    <a:pt x="47" y="200"/>
                    <a:pt x="47" y="200"/>
                    <a:pt x="48" y="202"/>
                  </a:cubicBezTo>
                  <a:cubicBezTo>
                    <a:pt x="48" y="203"/>
                    <a:pt x="46" y="203"/>
                    <a:pt x="45" y="202"/>
                  </a:cubicBezTo>
                  <a:cubicBezTo>
                    <a:pt x="43" y="202"/>
                    <a:pt x="42" y="202"/>
                    <a:pt x="42" y="201"/>
                  </a:cubicBezTo>
                  <a:cubicBezTo>
                    <a:pt x="42" y="200"/>
                    <a:pt x="43" y="200"/>
                    <a:pt x="43" y="200"/>
                  </a:cubicBezTo>
                  <a:cubicBezTo>
                    <a:pt x="44" y="200"/>
                    <a:pt x="44" y="202"/>
                    <a:pt x="44" y="201"/>
                  </a:cubicBezTo>
                  <a:cubicBezTo>
                    <a:pt x="45" y="201"/>
                    <a:pt x="44" y="200"/>
                    <a:pt x="45" y="199"/>
                  </a:cubicBezTo>
                  <a:cubicBezTo>
                    <a:pt x="46" y="199"/>
                    <a:pt x="46" y="198"/>
                    <a:pt x="45" y="197"/>
                  </a:cubicBezTo>
                  <a:cubicBezTo>
                    <a:pt x="44" y="196"/>
                    <a:pt x="43" y="195"/>
                    <a:pt x="41" y="197"/>
                  </a:cubicBezTo>
                  <a:cubicBezTo>
                    <a:pt x="40" y="198"/>
                    <a:pt x="41" y="196"/>
                    <a:pt x="39" y="197"/>
                  </a:cubicBezTo>
                  <a:cubicBezTo>
                    <a:pt x="38" y="197"/>
                    <a:pt x="39" y="197"/>
                    <a:pt x="40" y="198"/>
                  </a:cubicBezTo>
                  <a:cubicBezTo>
                    <a:pt x="42" y="199"/>
                    <a:pt x="42" y="197"/>
                    <a:pt x="42" y="197"/>
                  </a:cubicBezTo>
                  <a:cubicBezTo>
                    <a:pt x="43" y="198"/>
                    <a:pt x="44" y="196"/>
                    <a:pt x="45" y="197"/>
                  </a:cubicBezTo>
                  <a:cubicBezTo>
                    <a:pt x="45" y="199"/>
                    <a:pt x="44" y="198"/>
                    <a:pt x="43" y="199"/>
                  </a:cubicBezTo>
                  <a:cubicBezTo>
                    <a:pt x="42" y="201"/>
                    <a:pt x="40" y="200"/>
                    <a:pt x="41" y="201"/>
                  </a:cubicBezTo>
                  <a:cubicBezTo>
                    <a:pt x="41" y="202"/>
                    <a:pt x="38" y="201"/>
                    <a:pt x="38" y="199"/>
                  </a:cubicBezTo>
                  <a:cubicBezTo>
                    <a:pt x="38" y="198"/>
                    <a:pt x="36" y="200"/>
                    <a:pt x="37" y="199"/>
                  </a:cubicBezTo>
                  <a:cubicBezTo>
                    <a:pt x="37" y="198"/>
                    <a:pt x="35" y="198"/>
                    <a:pt x="36" y="197"/>
                  </a:cubicBezTo>
                  <a:cubicBezTo>
                    <a:pt x="37" y="196"/>
                    <a:pt x="35" y="197"/>
                    <a:pt x="34" y="196"/>
                  </a:cubicBezTo>
                  <a:cubicBezTo>
                    <a:pt x="33" y="194"/>
                    <a:pt x="35" y="196"/>
                    <a:pt x="36" y="195"/>
                  </a:cubicBezTo>
                  <a:cubicBezTo>
                    <a:pt x="37" y="195"/>
                    <a:pt x="36" y="193"/>
                    <a:pt x="34" y="191"/>
                  </a:cubicBezTo>
                  <a:cubicBezTo>
                    <a:pt x="34" y="193"/>
                    <a:pt x="37" y="195"/>
                    <a:pt x="35" y="195"/>
                  </a:cubicBezTo>
                  <a:cubicBezTo>
                    <a:pt x="34" y="195"/>
                    <a:pt x="32" y="192"/>
                    <a:pt x="32" y="191"/>
                  </a:cubicBezTo>
                  <a:cubicBezTo>
                    <a:pt x="32" y="191"/>
                    <a:pt x="30" y="191"/>
                    <a:pt x="30" y="190"/>
                  </a:cubicBezTo>
                  <a:cubicBezTo>
                    <a:pt x="29" y="189"/>
                    <a:pt x="31" y="189"/>
                    <a:pt x="31" y="189"/>
                  </a:cubicBezTo>
                  <a:cubicBezTo>
                    <a:pt x="30" y="189"/>
                    <a:pt x="30" y="188"/>
                    <a:pt x="28" y="187"/>
                  </a:cubicBezTo>
                  <a:cubicBezTo>
                    <a:pt x="26" y="186"/>
                    <a:pt x="27" y="187"/>
                    <a:pt x="27" y="185"/>
                  </a:cubicBezTo>
                  <a:cubicBezTo>
                    <a:pt x="28" y="183"/>
                    <a:pt x="30" y="187"/>
                    <a:pt x="30" y="185"/>
                  </a:cubicBezTo>
                  <a:cubicBezTo>
                    <a:pt x="30" y="183"/>
                    <a:pt x="29" y="185"/>
                    <a:pt x="29" y="181"/>
                  </a:cubicBezTo>
                  <a:cubicBezTo>
                    <a:pt x="28" y="184"/>
                    <a:pt x="27" y="184"/>
                    <a:pt x="27" y="183"/>
                  </a:cubicBezTo>
                  <a:cubicBezTo>
                    <a:pt x="26" y="181"/>
                    <a:pt x="26" y="183"/>
                    <a:pt x="26" y="181"/>
                  </a:cubicBezTo>
                  <a:cubicBezTo>
                    <a:pt x="25" y="178"/>
                    <a:pt x="25" y="179"/>
                    <a:pt x="25" y="177"/>
                  </a:cubicBezTo>
                  <a:cubicBezTo>
                    <a:pt x="23" y="179"/>
                    <a:pt x="25" y="178"/>
                    <a:pt x="24" y="176"/>
                  </a:cubicBezTo>
                  <a:cubicBezTo>
                    <a:pt x="22" y="175"/>
                    <a:pt x="22" y="175"/>
                    <a:pt x="23" y="175"/>
                  </a:cubicBezTo>
                  <a:cubicBezTo>
                    <a:pt x="24" y="175"/>
                    <a:pt x="24" y="174"/>
                    <a:pt x="27" y="175"/>
                  </a:cubicBezTo>
                  <a:cubicBezTo>
                    <a:pt x="25" y="171"/>
                    <a:pt x="25" y="176"/>
                    <a:pt x="23" y="174"/>
                  </a:cubicBezTo>
                  <a:cubicBezTo>
                    <a:pt x="22" y="173"/>
                    <a:pt x="21" y="174"/>
                    <a:pt x="22" y="172"/>
                  </a:cubicBezTo>
                  <a:cubicBezTo>
                    <a:pt x="23" y="169"/>
                    <a:pt x="23" y="169"/>
                    <a:pt x="22" y="169"/>
                  </a:cubicBezTo>
                  <a:cubicBezTo>
                    <a:pt x="21" y="168"/>
                    <a:pt x="19" y="170"/>
                    <a:pt x="18" y="168"/>
                  </a:cubicBezTo>
                  <a:cubicBezTo>
                    <a:pt x="18" y="167"/>
                    <a:pt x="18" y="168"/>
                    <a:pt x="18" y="169"/>
                  </a:cubicBezTo>
                  <a:cubicBezTo>
                    <a:pt x="17" y="168"/>
                    <a:pt x="15" y="169"/>
                    <a:pt x="17" y="167"/>
                  </a:cubicBezTo>
                  <a:cubicBezTo>
                    <a:pt x="18" y="165"/>
                    <a:pt x="18" y="167"/>
                    <a:pt x="19" y="165"/>
                  </a:cubicBezTo>
                  <a:cubicBezTo>
                    <a:pt x="19" y="164"/>
                    <a:pt x="17" y="165"/>
                    <a:pt x="19" y="164"/>
                  </a:cubicBezTo>
                  <a:cubicBezTo>
                    <a:pt x="22" y="162"/>
                    <a:pt x="23" y="166"/>
                    <a:pt x="23" y="166"/>
                  </a:cubicBezTo>
                  <a:cubicBezTo>
                    <a:pt x="24" y="165"/>
                    <a:pt x="23" y="164"/>
                    <a:pt x="25" y="163"/>
                  </a:cubicBezTo>
                  <a:cubicBezTo>
                    <a:pt x="26" y="162"/>
                    <a:pt x="24" y="162"/>
                    <a:pt x="23" y="160"/>
                  </a:cubicBezTo>
                  <a:cubicBezTo>
                    <a:pt x="21" y="157"/>
                    <a:pt x="23" y="157"/>
                    <a:pt x="22" y="156"/>
                  </a:cubicBezTo>
                  <a:cubicBezTo>
                    <a:pt x="22" y="153"/>
                    <a:pt x="24" y="155"/>
                    <a:pt x="22" y="153"/>
                  </a:cubicBezTo>
                  <a:cubicBezTo>
                    <a:pt x="21" y="150"/>
                    <a:pt x="24" y="150"/>
                    <a:pt x="22" y="148"/>
                  </a:cubicBezTo>
                  <a:cubicBezTo>
                    <a:pt x="20" y="146"/>
                    <a:pt x="22" y="146"/>
                    <a:pt x="21" y="145"/>
                  </a:cubicBezTo>
                  <a:cubicBezTo>
                    <a:pt x="20" y="144"/>
                    <a:pt x="21" y="143"/>
                    <a:pt x="20" y="142"/>
                  </a:cubicBezTo>
                  <a:cubicBezTo>
                    <a:pt x="18" y="141"/>
                    <a:pt x="18" y="143"/>
                    <a:pt x="17" y="142"/>
                  </a:cubicBezTo>
                  <a:cubicBezTo>
                    <a:pt x="16" y="141"/>
                    <a:pt x="16" y="143"/>
                    <a:pt x="16" y="142"/>
                  </a:cubicBezTo>
                  <a:cubicBezTo>
                    <a:pt x="14" y="139"/>
                    <a:pt x="17" y="139"/>
                    <a:pt x="14" y="135"/>
                  </a:cubicBezTo>
                  <a:cubicBezTo>
                    <a:pt x="12" y="132"/>
                    <a:pt x="18" y="134"/>
                    <a:pt x="14" y="128"/>
                  </a:cubicBezTo>
                  <a:cubicBezTo>
                    <a:pt x="12" y="125"/>
                    <a:pt x="13" y="123"/>
                    <a:pt x="12" y="123"/>
                  </a:cubicBezTo>
                  <a:cubicBezTo>
                    <a:pt x="11" y="122"/>
                    <a:pt x="14" y="122"/>
                    <a:pt x="11" y="120"/>
                  </a:cubicBezTo>
                  <a:cubicBezTo>
                    <a:pt x="9" y="119"/>
                    <a:pt x="8" y="118"/>
                    <a:pt x="9" y="116"/>
                  </a:cubicBezTo>
                  <a:cubicBezTo>
                    <a:pt x="10" y="114"/>
                    <a:pt x="10" y="115"/>
                    <a:pt x="10" y="116"/>
                  </a:cubicBezTo>
                  <a:cubicBezTo>
                    <a:pt x="9" y="117"/>
                    <a:pt x="12" y="118"/>
                    <a:pt x="11" y="115"/>
                  </a:cubicBezTo>
                  <a:cubicBezTo>
                    <a:pt x="10" y="112"/>
                    <a:pt x="12" y="113"/>
                    <a:pt x="11" y="112"/>
                  </a:cubicBezTo>
                  <a:cubicBezTo>
                    <a:pt x="10" y="109"/>
                    <a:pt x="12" y="111"/>
                    <a:pt x="11" y="108"/>
                  </a:cubicBezTo>
                  <a:cubicBezTo>
                    <a:pt x="10" y="105"/>
                    <a:pt x="13" y="107"/>
                    <a:pt x="12" y="103"/>
                  </a:cubicBezTo>
                  <a:cubicBezTo>
                    <a:pt x="11" y="99"/>
                    <a:pt x="13" y="99"/>
                    <a:pt x="12" y="96"/>
                  </a:cubicBezTo>
                  <a:cubicBezTo>
                    <a:pt x="11" y="93"/>
                    <a:pt x="12" y="93"/>
                    <a:pt x="10" y="88"/>
                  </a:cubicBezTo>
                  <a:cubicBezTo>
                    <a:pt x="8" y="83"/>
                    <a:pt x="7" y="76"/>
                    <a:pt x="6" y="75"/>
                  </a:cubicBezTo>
                  <a:cubicBezTo>
                    <a:pt x="6" y="73"/>
                    <a:pt x="7" y="75"/>
                    <a:pt x="8" y="75"/>
                  </a:cubicBezTo>
                  <a:cubicBezTo>
                    <a:pt x="8" y="74"/>
                    <a:pt x="7" y="74"/>
                    <a:pt x="8" y="73"/>
                  </a:cubicBezTo>
                  <a:cubicBezTo>
                    <a:pt x="8" y="72"/>
                    <a:pt x="9" y="74"/>
                    <a:pt x="9" y="73"/>
                  </a:cubicBezTo>
                  <a:cubicBezTo>
                    <a:pt x="9" y="71"/>
                    <a:pt x="8" y="73"/>
                    <a:pt x="8" y="71"/>
                  </a:cubicBezTo>
                  <a:cubicBezTo>
                    <a:pt x="8" y="68"/>
                    <a:pt x="5" y="72"/>
                    <a:pt x="6" y="63"/>
                  </a:cubicBezTo>
                  <a:cubicBezTo>
                    <a:pt x="7" y="58"/>
                    <a:pt x="7" y="55"/>
                    <a:pt x="7" y="52"/>
                  </a:cubicBezTo>
                  <a:cubicBezTo>
                    <a:pt x="7" y="46"/>
                    <a:pt x="8" y="46"/>
                    <a:pt x="7" y="45"/>
                  </a:cubicBezTo>
                  <a:cubicBezTo>
                    <a:pt x="6" y="43"/>
                    <a:pt x="8" y="44"/>
                    <a:pt x="6" y="41"/>
                  </a:cubicBezTo>
                  <a:cubicBezTo>
                    <a:pt x="5" y="38"/>
                    <a:pt x="7" y="38"/>
                    <a:pt x="5" y="35"/>
                  </a:cubicBezTo>
                  <a:cubicBezTo>
                    <a:pt x="3" y="33"/>
                    <a:pt x="5" y="36"/>
                    <a:pt x="5" y="30"/>
                  </a:cubicBezTo>
                  <a:cubicBezTo>
                    <a:pt x="5" y="25"/>
                    <a:pt x="4" y="29"/>
                    <a:pt x="5" y="26"/>
                  </a:cubicBezTo>
                  <a:cubicBezTo>
                    <a:pt x="6" y="22"/>
                    <a:pt x="5" y="24"/>
                    <a:pt x="4" y="20"/>
                  </a:cubicBezTo>
                  <a:cubicBezTo>
                    <a:pt x="3" y="17"/>
                    <a:pt x="5" y="20"/>
                    <a:pt x="4" y="17"/>
                  </a:cubicBezTo>
                  <a:cubicBezTo>
                    <a:pt x="3" y="15"/>
                    <a:pt x="4" y="12"/>
                    <a:pt x="3" y="11"/>
                  </a:cubicBezTo>
                  <a:cubicBezTo>
                    <a:pt x="1" y="8"/>
                    <a:pt x="3" y="9"/>
                    <a:pt x="1" y="7"/>
                  </a:cubicBezTo>
                  <a:cubicBezTo>
                    <a:pt x="0" y="4"/>
                    <a:pt x="1" y="4"/>
                    <a:pt x="0" y="3"/>
                  </a:cubicBezTo>
                  <a:cubicBezTo>
                    <a:pt x="5" y="2"/>
                    <a:pt x="0" y="1"/>
                    <a:pt x="3" y="0"/>
                  </a:cubicBezTo>
                  <a:cubicBezTo>
                    <a:pt x="8" y="5"/>
                    <a:pt x="5" y="4"/>
                    <a:pt x="9" y="10"/>
                  </a:cubicBezTo>
                  <a:cubicBezTo>
                    <a:pt x="11" y="13"/>
                    <a:pt x="9" y="16"/>
                    <a:pt x="12" y="19"/>
                  </a:cubicBezTo>
                  <a:cubicBezTo>
                    <a:pt x="17" y="28"/>
                    <a:pt x="12" y="34"/>
                    <a:pt x="19" y="32"/>
                  </a:cubicBezTo>
                  <a:cubicBezTo>
                    <a:pt x="19" y="32"/>
                    <a:pt x="20" y="33"/>
                    <a:pt x="20" y="34"/>
                  </a:cubicBezTo>
                  <a:cubicBezTo>
                    <a:pt x="19" y="38"/>
                    <a:pt x="20" y="39"/>
                    <a:pt x="17" y="41"/>
                  </a:cubicBezTo>
                  <a:cubicBezTo>
                    <a:pt x="12" y="44"/>
                    <a:pt x="17" y="42"/>
                    <a:pt x="15" y="45"/>
                  </a:cubicBezTo>
                  <a:cubicBezTo>
                    <a:pt x="13" y="51"/>
                    <a:pt x="19" y="51"/>
                    <a:pt x="16" y="54"/>
                  </a:cubicBezTo>
                  <a:cubicBezTo>
                    <a:pt x="18" y="55"/>
                    <a:pt x="19" y="55"/>
                    <a:pt x="17" y="58"/>
                  </a:cubicBezTo>
                  <a:cubicBezTo>
                    <a:pt x="16" y="60"/>
                    <a:pt x="17" y="60"/>
                    <a:pt x="15" y="62"/>
                  </a:cubicBezTo>
                  <a:cubicBezTo>
                    <a:pt x="14" y="64"/>
                    <a:pt x="16" y="64"/>
                    <a:pt x="14" y="66"/>
                  </a:cubicBezTo>
                  <a:cubicBezTo>
                    <a:pt x="13" y="68"/>
                    <a:pt x="15" y="71"/>
                    <a:pt x="14" y="73"/>
                  </a:cubicBezTo>
                  <a:cubicBezTo>
                    <a:pt x="13" y="75"/>
                    <a:pt x="15" y="75"/>
                    <a:pt x="14" y="78"/>
                  </a:cubicBezTo>
                  <a:cubicBezTo>
                    <a:pt x="12" y="82"/>
                    <a:pt x="14" y="86"/>
                    <a:pt x="14" y="86"/>
                  </a:cubicBezTo>
                  <a:cubicBezTo>
                    <a:pt x="15" y="86"/>
                    <a:pt x="17" y="87"/>
                    <a:pt x="16" y="88"/>
                  </a:cubicBezTo>
                  <a:cubicBezTo>
                    <a:pt x="14" y="90"/>
                    <a:pt x="18" y="91"/>
                    <a:pt x="18" y="94"/>
                  </a:cubicBezTo>
                  <a:cubicBezTo>
                    <a:pt x="18" y="97"/>
                    <a:pt x="18" y="97"/>
                    <a:pt x="19" y="96"/>
                  </a:cubicBezTo>
                  <a:cubicBezTo>
                    <a:pt x="20" y="95"/>
                    <a:pt x="21" y="96"/>
                    <a:pt x="20" y="98"/>
                  </a:cubicBezTo>
                  <a:cubicBezTo>
                    <a:pt x="19" y="100"/>
                    <a:pt x="22" y="101"/>
                    <a:pt x="20" y="103"/>
                  </a:cubicBezTo>
                  <a:cubicBezTo>
                    <a:pt x="21" y="105"/>
                    <a:pt x="22" y="106"/>
                    <a:pt x="20" y="108"/>
                  </a:cubicBezTo>
                  <a:cubicBezTo>
                    <a:pt x="17" y="111"/>
                    <a:pt x="19" y="112"/>
                    <a:pt x="19" y="116"/>
                  </a:cubicBezTo>
                  <a:cubicBezTo>
                    <a:pt x="19" y="119"/>
                    <a:pt x="23" y="120"/>
                    <a:pt x="22" y="123"/>
                  </a:cubicBezTo>
                  <a:cubicBezTo>
                    <a:pt x="21" y="125"/>
                    <a:pt x="19" y="123"/>
                    <a:pt x="21" y="126"/>
                  </a:cubicBezTo>
                  <a:cubicBezTo>
                    <a:pt x="22" y="128"/>
                    <a:pt x="19" y="127"/>
                    <a:pt x="20" y="129"/>
                  </a:cubicBezTo>
                  <a:cubicBezTo>
                    <a:pt x="21" y="131"/>
                    <a:pt x="19" y="130"/>
                    <a:pt x="20" y="132"/>
                  </a:cubicBezTo>
                  <a:cubicBezTo>
                    <a:pt x="20" y="138"/>
                    <a:pt x="24" y="140"/>
                    <a:pt x="23" y="141"/>
                  </a:cubicBezTo>
                  <a:cubicBezTo>
                    <a:pt x="21" y="142"/>
                    <a:pt x="23" y="142"/>
                    <a:pt x="23" y="144"/>
                  </a:cubicBezTo>
                  <a:cubicBezTo>
                    <a:pt x="22" y="146"/>
                    <a:pt x="25" y="144"/>
                    <a:pt x="24" y="146"/>
                  </a:cubicBezTo>
                  <a:cubicBezTo>
                    <a:pt x="23" y="148"/>
                    <a:pt x="27" y="146"/>
                    <a:pt x="25" y="149"/>
                  </a:cubicBezTo>
                  <a:cubicBezTo>
                    <a:pt x="24" y="151"/>
                    <a:pt x="24" y="152"/>
                    <a:pt x="26" y="151"/>
                  </a:cubicBezTo>
                  <a:cubicBezTo>
                    <a:pt x="27" y="150"/>
                    <a:pt x="27" y="150"/>
                    <a:pt x="27" y="152"/>
                  </a:cubicBezTo>
                  <a:cubicBezTo>
                    <a:pt x="26" y="154"/>
                    <a:pt x="25" y="153"/>
                    <a:pt x="26" y="155"/>
                  </a:cubicBezTo>
                  <a:cubicBezTo>
                    <a:pt x="26" y="157"/>
                    <a:pt x="30" y="157"/>
                    <a:pt x="29" y="158"/>
                  </a:cubicBezTo>
                  <a:cubicBezTo>
                    <a:pt x="28" y="159"/>
                    <a:pt x="28" y="160"/>
                    <a:pt x="28" y="161"/>
                  </a:cubicBezTo>
                  <a:cubicBezTo>
                    <a:pt x="27" y="162"/>
                    <a:pt x="31" y="161"/>
                    <a:pt x="30" y="165"/>
                  </a:cubicBezTo>
                  <a:cubicBezTo>
                    <a:pt x="29" y="170"/>
                    <a:pt x="32" y="171"/>
                    <a:pt x="31" y="172"/>
                  </a:cubicBezTo>
                  <a:cubicBezTo>
                    <a:pt x="29" y="174"/>
                    <a:pt x="31" y="172"/>
                    <a:pt x="30" y="175"/>
                  </a:cubicBezTo>
                  <a:cubicBezTo>
                    <a:pt x="29" y="177"/>
                    <a:pt x="33" y="177"/>
                    <a:pt x="31" y="179"/>
                  </a:cubicBezTo>
                  <a:cubicBezTo>
                    <a:pt x="30" y="181"/>
                    <a:pt x="33" y="181"/>
                    <a:pt x="32" y="183"/>
                  </a:cubicBezTo>
                  <a:cubicBezTo>
                    <a:pt x="31" y="184"/>
                    <a:pt x="32" y="188"/>
                    <a:pt x="33" y="189"/>
                  </a:cubicBezTo>
                  <a:cubicBezTo>
                    <a:pt x="34" y="189"/>
                    <a:pt x="35" y="186"/>
                    <a:pt x="36" y="187"/>
                  </a:cubicBezTo>
                  <a:cubicBezTo>
                    <a:pt x="38" y="189"/>
                    <a:pt x="36" y="189"/>
                    <a:pt x="37" y="191"/>
                  </a:cubicBezTo>
                  <a:cubicBezTo>
                    <a:pt x="38" y="192"/>
                    <a:pt x="37" y="193"/>
                    <a:pt x="39" y="193"/>
                  </a:cubicBezTo>
                  <a:cubicBezTo>
                    <a:pt x="41" y="193"/>
                    <a:pt x="41" y="194"/>
                    <a:pt x="41" y="194"/>
                  </a:cubicBezTo>
                  <a:cubicBezTo>
                    <a:pt x="49" y="194"/>
                    <a:pt x="49" y="194"/>
                    <a:pt x="49" y="194"/>
                  </a:cubicBezTo>
                  <a:cubicBezTo>
                    <a:pt x="50" y="195"/>
                    <a:pt x="51" y="193"/>
                    <a:pt x="55" y="1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4" name="Freeform 25"/>
            <p:cNvSpPr>
              <a:spLocks/>
            </p:cNvSpPr>
            <p:nvPr/>
          </p:nvSpPr>
          <p:spPr bwMode="auto">
            <a:xfrm>
              <a:off x="2842381" y="4648637"/>
              <a:ext cx="68595" cy="74831"/>
            </a:xfrm>
            <a:custGeom>
              <a:avLst/>
              <a:gdLst/>
              <a:ahLst/>
              <a:cxnLst>
                <a:cxn ang="0">
                  <a:pos x="14" y="12"/>
                </a:cxn>
                <a:cxn ang="0">
                  <a:pos x="12" y="12"/>
                </a:cxn>
                <a:cxn ang="0">
                  <a:pos x="9" y="11"/>
                </a:cxn>
                <a:cxn ang="0">
                  <a:pos x="8" y="11"/>
                </a:cxn>
                <a:cxn ang="0">
                  <a:pos x="6" y="11"/>
                </a:cxn>
                <a:cxn ang="0">
                  <a:pos x="8" y="12"/>
                </a:cxn>
                <a:cxn ang="0">
                  <a:pos x="7" y="13"/>
                </a:cxn>
                <a:cxn ang="0">
                  <a:pos x="9" y="14"/>
                </a:cxn>
                <a:cxn ang="0">
                  <a:pos x="7" y="14"/>
                </a:cxn>
                <a:cxn ang="0">
                  <a:pos x="6" y="13"/>
                </a:cxn>
                <a:cxn ang="0">
                  <a:pos x="5" y="12"/>
                </a:cxn>
                <a:cxn ang="0">
                  <a:pos x="6" y="12"/>
                </a:cxn>
                <a:cxn ang="0">
                  <a:pos x="5" y="11"/>
                </a:cxn>
                <a:cxn ang="0">
                  <a:pos x="4" y="11"/>
                </a:cxn>
                <a:cxn ang="0">
                  <a:pos x="3" y="11"/>
                </a:cxn>
                <a:cxn ang="0">
                  <a:pos x="2" y="10"/>
                </a:cxn>
                <a:cxn ang="0">
                  <a:pos x="2" y="12"/>
                </a:cxn>
                <a:cxn ang="0">
                  <a:pos x="1" y="11"/>
                </a:cxn>
                <a:cxn ang="0">
                  <a:pos x="0" y="11"/>
                </a:cxn>
                <a:cxn ang="0">
                  <a:pos x="2" y="10"/>
                </a:cxn>
                <a:cxn ang="0">
                  <a:pos x="3" y="10"/>
                </a:cxn>
                <a:cxn ang="0">
                  <a:pos x="4" y="9"/>
                </a:cxn>
                <a:cxn ang="0">
                  <a:pos x="5" y="10"/>
                </a:cxn>
                <a:cxn ang="0">
                  <a:pos x="5" y="10"/>
                </a:cxn>
                <a:cxn ang="0">
                  <a:pos x="4" y="8"/>
                </a:cxn>
                <a:cxn ang="0">
                  <a:pos x="4" y="7"/>
                </a:cxn>
                <a:cxn ang="0">
                  <a:pos x="4" y="6"/>
                </a:cxn>
                <a:cxn ang="0">
                  <a:pos x="5" y="6"/>
                </a:cxn>
                <a:cxn ang="0">
                  <a:pos x="5" y="8"/>
                </a:cxn>
                <a:cxn ang="0">
                  <a:pos x="6" y="9"/>
                </a:cxn>
                <a:cxn ang="0">
                  <a:pos x="6" y="9"/>
                </a:cxn>
                <a:cxn ang="0">
                  <a:pos x="7" y="10"/>
                </a:cxn>
                <a:cxn ang="0">
                  <a:pos x="7" y="9"/>
                </a:cxn>
                <a:cxn ang="0">
                  <a:pos x="8" y="9"/>
                </a:cxn>
                <a:cxn ang="0">
                  <a:pos x="9" y="9"/>
                </a:cxn>
                <a:cxn ang="0">
                  <a:pos x="10" y="9"/>
                </a:cxn>
                <a:cxn ang="0">
                  <a:pos x="11" y="10"/>
                </a:cxn>
                <a:cxn ang="0">
                  <a:pos x="12" y="9"/>
                </a:cxn>
                <a:cxn ang="0">
                  <a:pos x="7" y="8"/>
                </a:cxn>
                <a:cxn ang="0">
                  <a:pos x="6" y="6"/>
                </a:cxn>
                <a:cxn ang="0">
                  <a:pos x="8" y="5"/>
                </a:cxn>
                <a:cxn ang="0">
                  <a:pos x="6" y="5"/>
                </a:cxn>
                <a:cxn ang="0">
                  <a:pos x="4" y="4"/>
                </a:cxn>
                <a:cxn ang="0">
                  <a:pos x="4" y="4"/>
                </a:cxn>
                <a:cxn ang="0">
                  <a:pos x="4" y="3"/>
                </a:cxn>
                <a:cxn ang="0">
                  <a:pos x="5" y="2"/>
                </a:cxn>
                <a:cxn ang="0">
                  <a:pos x="6" y="3"/>
                </a:cxn>
                <a:cxn ang="0">
                  <a:pos x="6" y="2"/>
                </a:cxn>
                <a:cxn ang="0">
                  <a:pos x="7" y="1"/>
                </a:cxn>
                <a:cxn ang="0">
                  <a:pos x="9" y="2"/>
                </a:cxn>
                <a:cxn ang="0">
                  <a:pos x="10" y="2"/>
                </a:cxn>
                <a:cxn ang="0">
                  <a:pos x="14" y="12"/>
                </a:cxn>
              </a:cxnLst>
              <a:rect l="0" t="0" r="r" b="b"/>
              <a:pathLst>
                <a:path w="14" h="15">
                  <a:moveTo>
                    <a:pt x="14" y="12"/>
                  </a:moveTo>
                  <a:cubicBezTo>
                    <a:pt x="14" y="12"/>
                    <a:pt x="13" y="12"/>
                    <a:pt x="12" y="12"/>
                  </a:cubicBezTo>
                  <a:cubicBezTo>
                    <a:pt x="11" y="12"/>
                    <a:pt x="10" y="11"/>
                    <a:pt x="9" y="11"/>
                  </a:cubicBezTo>
                  <a:cubicBezTo>
                    <a:pt x="9" y="11"/>
                    <a:pt x="9" y="12"/>
                    <a:pt x="8" y="11"/>
                  </a:cubicBezTo>
                  <a:cubicBezTo>
                    <a:pt x="7" y="11"/>
                    <a:pt x="6" y="11"/>
                    <a:pt x="6" y="11"/>
                  </a:cubicBezTo>
                  <a:cubicBezTo>
                    <a:pt x="6" y="11"/>
                    <a:pt x="8" y="11"/>
                    <a:pt x="8" y="12"/>
                  </a:cubicBezTo>
                  <a:cubicBezTo>
                    <a:pt x="7" y="13"/>
                    <a:pt x="7" y="12"/>
                    <a:pt x="7" y="13"/>
                  </a:cubicBezTo>
                  <a:cubicBezTo>
                    <a:pt x="7" y="13"/>
                    <a:pt x="9" y="13"/>
                    <a:pt x="9" y="14"/>
                  </a:cubicBezTo>
                  <a:cubicBezTo>
                    <a:pt x="9" y="15"/>
                    <a:pt x="8" y="13"/>
                    <a:pt x="7" y="14"/>
                  </a:cubicBezTo>
                  <a:cubicBezTo>
                    <a:pt x="7" y="14"/>
                    <a:pt x="7" y="14"/>
                    <a:pt x="6" y="13"/>
                  </a:cubicBezTo>
                  <a:cubicBezTo>
                    <a:pt x="6" y="13"/>
                    <a:pt x="5" y="13"/>
                    <a:pt x="5" y="12"/>
                  </a:cubicBezTo>
                  <a:cubicBezTo>
                    <a:pt x="6" y="12"/>
                    <a:pt x="6" y="13"/>
                    <a:pt x="6" y="12"/>
                  </a:cubicBezTo>
                  <a:cubicBezTo>
                    <a:pt x="6" y="12"/>
                    <a:pt x="5" y="11"/>
                    <a:pt x="5" y="11"/>
                  </a:cubicBezTo>
                  <a:cubicBezTo>
                    <a:pt x="5" y="11"/>
                    <a:pt x="4" y="12"/>
                    <a:pt x="4" y="11"/>
                  </a:cubicBezTo>
                  <a:cubicBezTo>
                    <a:pt x="4" y="10"/>
                    <a:pt x="3" y="11"/>
                    <a:pt x="3" y="11"/>
                  </a:cubicBezTo>
                  <a:cubicBezTo>
                    <a:pt x="2" y="12"/>
                    <a:pt x="3" y="10"/>
                    <a:pt x="2" y="10"/>
                  </a:cubicBezTo>
                  <a:cubicBezTo>
                    <a:pt x="2" y="10"/>
                    <a:pt x="2" y="12"/>
                    <a:pt x="2" y="12"/>
                  </a:cubicBezTo>
                  <a:cubicBezTo>
                    <a:pt x="1" y="12"/>
                    <a:pt x="1" y="11"/>
                    <a:pt x="1" y="11"/>
                  </a:cubicBezTo>
                  <a:cubicBezTo>
                    <a:pt x="0" y="11"/>
                    <a:pt x="0" y="11"/>
                    <a:pt x="0" y="11"/>
                  </a:cubicBezTo>
                  <a:cubicBezTo>
                    <a:pt x="1" y="10"/>
                    <a:pt x="2" y="9"/>
                    <a:pt x="2" y="10"/>
                  </a:cubicBezTo>
                  <a:cubicBezTo>
                    <a:pt x="2" y="10"/>
                    <a:pt x="2" y="9"/>
                    <a:pt x="3" y="10"/>
                  </a:cubicBezTo>
                  <a:cubicBezTo>
                    <a:pt x="3" y="10"/>
                    <a:pt x="4" y="9"/>
                    <a:pt x="4" y="9"/>
                  </a:cubicBezTo>
                  <a:cubicBezTo>
                    <a:pt x="5" y="9"/>
                    <a:pt x="4" y="10"/>
                    <a:pt x="5" y="10"/>
                  </a:cubicBezTo>
                  <a:cubicBezTo>
                    <a:pt x="5" y="10"/>
                    <a:pt x="6" y="11"/>
                    <a:pt x="5" y="10"/>
                  </a:cubicBezTo>
                  <a:cubicBezTo>
                    <a:pt x="5" y="9"/>
                    <a:pt x="3" y="8"/>
                    <a:pt x="4" y="8"/>
                  </a:cubicBezTo>
                  <a:cubicBezTo>
                    <a:pt x="4" y="8"/>
                    <a:pt x="2" y="7"/>
                    <a:pt x="4" y="7"/>
                  </a:cubicBezTo>
                  <a:cubicBezTo>
                    <a:pt x="5" y="7"/>
                    <a:pt x="3" y="6"/>
                    <a:pt x="4" y="6"/>
                  </a:cubicBezTo>
                  <a:cubicBezTo>
                    <a:pt x="4" y="5"/>
                    <a:pt x="4" y="5"/>
                    <a:pt x="5" y="6"/>
                  </a:cubicBezTo>
                  <a:cubicBezTo>
                    <a:pt x="6" y="8"/>
                    <a:pt x="4" y="7"/>
                    <a:pt x="5" y="8"/>
                  </a:cubicBezTo>
                  <a:cubicBezTo>
                    <a:pt x="5" y="8"/>
                    <a:pt x="5" y="9"/>
                    <a:pt x="6" y="9"/>
                  </a:cubicBezTo>
                  <a:cubicBezTo>
                    <a:pt x="6" y="9"/>
                    <a:pt x="7" y="9"/>
                    <a:pt x="6" y="9"/>
                  </a:cubicBezTo>
                  <a:cubicBezTo>
                    <a:pt x="7" y="9"/>
                    <a:pt x="6" y="10"/>
                    <a:pt x="7" y="10"/>
                  </a:cubicBezTo>
                  <a:cubicBezTo>
                    <a:pt x="8" y="10"/>
                    <a:pt x="7" y="10"/>
                    <a:pt x="7" y="9"/>
                  </a:cubicBezTo>
                  <a:cubicBezTo>
                    <a:pt x="7" y="8"/>
                    <a:pt x="8" y="8"/>
                    <a:pt x="8" y="9"/>
                  </a:cubicBezTo>
                  <a:cubicBezTo>
                    <a:pt x="9" y="10"/>
                    <a:pt x="9" y="8"/>
                    <a:pt x="9" y="9"/>
                  </a:cubicBezTo>
                  <a:cubicBezTo>
                    <a:pt x="10" y="9"/>
                    <a:pt x="10" y="8"/>
                    <a:pt x="10" y="9"/>
                  </a:cubicBezTo>
                  <a:cubicBezTo>
                    <a:pt x="11" y="9"/>
                    <a:pt x="10" y="9"/>
                    <a:pt x="11" y="10"/>
                  </a:cubicBezTo>
                  <a:cubicBezTo>
                    <a:pt x="11" y="9"/>
                    <a:pt x="11" y="9"/>
                    <a:pt x="12" y="9"/>
                  </a:cubicBezTo>
                  <a:cubicBezTo>
                    <a:pt x="11" y="8"/>
                    <a:pt x="8" y="8"/>
                    <a:pt x="7" y="8"/>
                  </a:cubicBezTo>
                  <a:cubicBezTo>
                    <a:pt x="6" y="8"/>
                    <a:pt x="6" y="6"/>
                    <a:pt x="6" y="6"/>
                  </a:cubicBezTo>
                  <a:cubicBezTo>
                    <a:pt x="6" y="5"/>
                    <a:pt x="8" y="6"/>
                    <a:pt x="8" y="5"/>
                  </a:cubicBezTo>
                  <a:cubicBezTo>
                    <a:pt x="8" y="5"/>
                    <a:pt x="7" y="4"/>
                    <a:pt x="6" y="5"/>
                  </a:cubicBezTo>
                  <a:cubicBezTo>
                    <a:pt x="5" y="5"/>
                    <a:pt x="4" y="5"/>
                    <a:pt x="4" y="4"/>
                  </a:cubicBezTo>
                  <a:cubicBezTo>
                    <a:pt x="4" y="4"/>
                    <a:pt x="4" y="4"/>
                    <a:pt x="4" y="4"/>
                  </a:cubicBezTo>
                  <a:cubicBezTo>
                    <a:pt x="5" y="3"/>
                    <a:pt x="6" y="3"/>
                    <a:pt x="4" y="3"/>
                  </a:cubicBezTo>
                  <a:cubicBezTo>
                    <a:pt x="4" y="2"/>
                    <a:pt x="4" y="2"/>
                    <a:pt x="5" y="2"/>
                  </a:cubicBezTo>
                  <a:cubicBezTo>
                    <a:pt x="5" y="2"/>
                    <a:pt x="5" y="3"/>
                    <a:pt x="6" y="3"/>
                  </a:cubicBezTo>
                  <a:cubicBezTo>
                    <a:pt x="6" y="2"/>
                    <a:pt x="6" y="2"/>
                    <a:pt x="6" y="2"/>
                  </a:cubicBezTo>
                  <a:cubicBezTo>
                    <a:pt x="6" y="1"/>
                    <a:pt x="7" y="0"/>
                    <a:pt x="7" y="1"/>
                  </a:cubicBezTo>
                  <a:cubicBezTo>
                    <a:pt x="8" y="2"/>
                    <a:pt x="8" y="3"/>
                    <a:pt x="9" y="2"/>
                  </a:cubicBezTo>
                  <a:cubicBezTo>
                    <a:pt x="9" y="2"/>
                    <a:pt x="9" y="2"/>
                    <a:pt x="10" y="2"/>
                  </a:cubicBezTo>
                  <a:cubicBezTo>
                    <a:pt x="14" y="12"/>
                    <a:pt x="14" y="12"/>
                    <a:pt x="14"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5" name="Freeform 26"/>
            <p:cNvSpPr>
              <a:spLocks/>
            </p:cNvSpPr>
            <p:nvPr/>
          </p:nvSpPr>
          <p:spPr bwMode="auto">
            <a:xfrm>
              <a:off x="2524351" y="2474396"/>
              <a:ext cx="72752" cy="58202"/>
            </a:xfrm>
            <a:custGeom>
              <a:avLst/>
              <a:gdLst/>
              <a:ahLst/>
              <a:cxnLst>
                <a:cxn ang="0">
                  <a:pos x="13" y="12"/>
                </a:cxn>
                <a:cxn ang="0">
                  <a:pos x="12" y="11"/>
                </a:cxn>
                <a:cxn ang="0">
                  <a:pos x="8" y="12"/>
                </a:cxn>
                <a:cxn ang="0">
                  <a:pos x="6" y="11"/>
                </a:cxn>
                <a:cxn ang="0">
                  <a:pos x="4" y="12"/>
                </a:cxn>
                <a:cxn ang="0">
                  <a:pos x="3" y="12"/>
                </a:cxn>
                <a:cxn ang="0">
                  <a:pos x="1" y="11"/>
                </a:cxn>
                <a:cxn ang="0">
                  <a:pos x="1" y="9"/>
                </a:cxn>
                <a:cxn ang="0">
                  <a:pos x="3" y="9"/>
                </a:cxn>
                <a:cxn ang="0">
                  <a:pos x="5" y="9"/>
                </a:cxn>
                <a:cxn ang="0">
                  <a:pos x="7" y="9"/>
                </a:cxn>
                <a:cxn ang="0">
                  <a:pos x="9" y="9"/>
                </a:cxn>
                <a:cxn ang="0">
                  <a:pos x="10" y="8"/>
                </a:cxn>
                <a:cxn ang="0">
                  <a:pos x="9" y="7"/>
                </a:cxn>
                <a:cxn ang="0">
                  <a:pos x="8" y="6"/>
                </a:cxn>
                <a:cxn ang="0">
                  <a:pos x="8" y="4"/>
                </a:cxn>
                <a:cxn ang="0">
                  <a:pos x="8" y="3"/>
                </a:cxn>
                <a:cxn ang="0">
                  <a:pos x="7" y="2"/>
                </a:cxn>
                <a:cxn ang="0">
                  <a:pos x="6" y="1"/>
                </a:cxn>
                <a:cxn ang="0">
                  <a:pos x="8" y="1"/>
                </a:cxn>
                <a:cxn ang="0">
                  <a:pos x="10" y="1"/>
                </a:cxn>
                <a:cxn ang="0">
                  <a:pos x="11" y="1"/>
                </a:cxn>
                <a:cxn ang="0">
                  <a:pos x="12" y="1"/>
                </a:cxn>
                <a:cxn ang="0">
                  <a:pos x="14" y="1"/>
                </a:cxn>
                <a:cxn ang="0">
                  <a:pos x="14" y="3"/>
                </a:cxn>
                <a:cxn ang="0">
                  <a:pos x="14" y="6"/>
                </a:cxn>
                <a:cxn ang="0">
                  <a:pos x="13" y="9"/>
                </a:cxn>
                <a:cxn ang="0">
                  <a:pos x="13" y="12"/>
                </a:cxn>
              </a:cxnLst>
              <a:rect l="0" t="0" r="r" b="b"/>
              <a:pathLst>
                <a:path w="15" h="12">
                  <a:moveTo>
                    <a:pt x="13" y="12"/>
                  </a:moveTo>
                  <a:cubicBezTo>
                    <a:pt x="13" y="12"/>
                    <a:pt x="12" y="12"/>
                    <a:pt x="12" y="11"/>
                  </a:cubicBezTo>
                  <a:cubicBezTo>
                    <a:pt x="10" y="11"/>
                    <a:pt x="9" y="11"/>
                    <a:pt x="8" y="12"/>
                  </a:cubicBezTo>
                  <a:cubicBezTo>
                    <a:pt x="7" y="12"/>
                    <a:pt x="7" y="11"/>
                    <a:pt x="6" y="11"/>
                  </a:cubicBezTo>
                  <a:cubicBezTo>
                    <a:pt x="5" y="11"/>
                    <a:pt x="4" y="11"/>
                    <a:pt x="4" y="12"/>
                  </a:cubicBezTo>
                  <a:cubicBezTo>
                    <a:pt x="4" y="12"/>
                    <a:pt x="3" y="12"/>
                    <a:pt x="3" y="12"/>
                  </a:cubicBezTo>
                  <a:cubicBezTo>
                    <a:pt x="3" y="11"/>
                    <a:pt x="2" y="11"/>
                    <a:pt x="1" y="11"/>
                  </a:cubicBezTo>
                  <a:cubicBezTo>
                    <a:pt x="0" y="11"/>
                    <a:pt x="1" y="10"/>
                    <a:pt x="1" y="9"/>
                  </a:cubicBezTo>
                  <a:cubicBezTo>
                    <a:pt x="1" y="9"/>
                    <a:pt x="3" y="9"/>
                    <a:pt x="3" y="9"/>
                  </a:cubicBezTo>
                  <a:cubicBezTo>
                    <a:pt x="3" y="9"/>
                    <a:pt x="5" y="9"/>
                    <a:pt x="5" y="9"/>
                  </a:cubicBezTo>
                  <a:cubicBezTo>
                    <a:pt x="5" y="9"/>
                    <a:pt x="5" y="9"/>
                    <a:pt x="7" y="9"/>
                  </a:cubicBezTo>
                  <a:cubicBezTo>
                    <a:pt x="8" y="9"/>
                    <a:pt x="8" y="9"/>
                    <a:pt x="9" y="9"/>
                  </a:cubicBezTo>
                  <a:cubicBezTo>
                    <a:pt x="9" y="8"/>
                    <a:pt x="10" y="8"/>
                    <a:pt x="10" y="8"/>
                  </a:cubicBezTo>
                  <a:cubicBezTo>
                    <a:pt x="10" y="8"/>
                    <a:pt x="10" y="8"/>
                    <a:pt x="9" y="7"/>
                  </a:cubicBezTo>
                  <a:cubicBezTo>
                    <a:pt x="8" y="7"/>
                    <a:pt x="9" y="6"/>
                    <a:pt x="8" y="6"/>
                  </a:cubicBezTo>
                  <a:cubicBezTo>
                    <a:pt x="7" y="5"/>
                    <a:pt x="9" y="5"/>
                    <a:pt x="8" y="4"/>
                  </a:cubicBezTo>
                  <a:cubicBezTo>
                    <a:pt x="8" y="4"/>
                    <a:pt x="8" y="4"/>
                    <a:pt x="8" y="3"/>
                  </a:cubicBezTo>
                  <a:cubicBezTo>
                    <a:pt x="9" y="3"/>
                    <a:pt x="8" y="2"/>
                    <a:pt x="7" y="2"/>
                  </a:cubicBezTo>
                  <a:cubicBezTo>
                    <a:pt x="6" y="2"/>
                    <a:pt x="6" y="2"/>
                    <a:pt x="6" y="1"/>
                  </a:cubicBezTo>
                  <a:cubicBezTo>
                    <a:pt x="6" y="0"/>
                    <a:pt x="8" y="1"/>
                    <a:pt x="8" y="1"/>
                  </a:cubicBezTo>
                  <a:cubicBezTo>
                    <a:pt x="9" y="1"/>
                    <a:pt x="9" y="1"/>
                    <a:pt x="10" y="1"/>
                  </a:cubicBezTo>
                  <a:cubicBezTo>
                    <a:pt x="10" y="1"/>
                    <a:pt x="11" y="1"/>
                    <a:pt x="11" y="1"/>
                  </a:cubicBezTo>
                  <a:cubicBezTo>
                    <a:pt x="12" y="2"/>
                    <a:pt x="12" y="2"/>
                    <a:pt x="12" y="1"/>
                  </a:cubicBezTo>
                  <a:cubicBezTo>
                    <a:pt x="13" y="1"/>
                    <a:pt x="13" y="1"/>
                    <a:pt x="14" y="1"/>
                  </a:cubicBezTo>
                  <a:cubicBezTo>
                    <a:pt x="14" y="2"/>
                    <a:pt x="14" y="3"/>
                    <a:pt x="14" y="3"/>
                  </a:cubicBezTo>
                  <a:cubicBezTo>
                    <a:pt x="13" y="4"/>
                    <a:pt x="15" y="4"/>
                    <a:pt x="14" y="6"/>
                  </a:cubicBezTo>
                  <a:cubicBezTo>
                    <a:pt x="13" y="7"/>
                    <a:pt x="15" y="8"/>
                    <a:pt x="13" y="9"/>
                  </a:cubicBezTo>
                  <a:cubicBezTo>
                    <a:pt x="11" y="10"/>
                    <a:pt x="13" y="10"/>
                    <a:pt x="13"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6" name="Honduras"/>
            <p:cNvSpPr>
              <a:spLocks/>
            </p:cNvSpPr>
            <p:nvPr/>
          </p:nvSpPr>
          <p:spPr bwMode="auto">
            <a:xfrm>
              <a:off x="2160591" y="2601192"/>
              <a:ext cx="151740" cy="97695"/>
            </a:xfrm>
            <a:custGeom>
              <a:avLst/>
              <a:gdLst/>
              <a:ahLst/>
              <a:cxnLst>
                <a:cxn ang="0">
                  <a:pos x="8" y="18"/>
                </a:cxn>
                <a:cxn ang="0">
                  <a:pos x="7" y="17"/>
                </a:cxn>
                <a:cxn ang="0">
                  <a:pos x="5" y="15"/>
                </a:cxn>
                <a:cxn ang="0">
                  <a:pos x="3" y="13"/>
                </a:cxn>
                <a:cxn ang="0">
                  <a:pos x="0" y="12"/>
                </a:cxn>
                <a:cxn ang="0">
                  <a:pos x="2" y="10"/>
                </a:cxn>
                <a:cxn ang="0">
                  <a:pos x="2" y="7"/>
                </a:cxn>
                <a:cxn ang="0">
                  <a:pos x="7" y="2"/>
                </a:cxn>
                <a:cxn ang="0">
                  <a:pos x="9" y="2"/>
                </a:cxn>
                <a:cxn ang="0">
                  <a:pos x="11" y="1"/>
                </a:cxn>
                <a:cxn ang="0">
                  <a:pos x="21" y="1"/>
                </a:cxn>
                <a:cxn ang="0">
                  <a:pos x="22" y="1"/>
                </a:cxn>
                <a:cxn ang="0">
                  <a:pos x="26" y="2"/>
                </a:cxn>
                <a:cxn ang="0">
                  <a:pos x="25" y="3"/>
                </a:cxn>
                <a:cxn ang="0">
                  <a:pos x="27" y="4"/>
                </a:cxn>
                <a:cxn ang="0">
                  <a:pos x="28" y="4"/>
                </a:cxn>
                <a:cxn ang="0">
                  <a:pos x="31" y="6"/>
                </a:cxn>
                <a:cxn ang="0">
                  <a:pos x="28" y="8"/>
                </a:cxn>
                <a:cxn ang="0">
                  <a:pos x="25" y="9"/>
                </a:cxn>
                <a:cxn ang="0">
                  <a:pos x="23" y="9"/>
                </a:cxn>
                <a:cxn ang="0">
                  <a:pos x="21" y="11"/>
                </a:cxn>
                <a:cxn ang="0">
                  <a:pos x="19" y="13"/>
                </a:cxn>
                <a:cxn ang="0">
                  <a:pos x="15" y="15"/>
                </a:cxn>
                <a:cxn ang="0">
                  <a:pos x="14" y="17"/>
                </a:cxn>
                <a:cxn ang="0">
                  <a:pos x="12" y="17"/>
                </a:cxn>
                <a:cxn ang="0">
                  <a:pos x="10" y="20"/>
                </a:cxn>
                <a:cxn ang="0">
                  <a:pos x="10" y="19"/>
                </a:cxn>
                <a:cxn ang="0">
                  <a:pos x="8" y="18"/>
                </a:cxn>
              </a:cxnLst>
              <a:rect l="0" t="0" r="r" b="b"/>
              <a:pathLst>
                <a:path w="31" h="20">
                  <a:moveTo>
                    <a:pt x="8" y="18"/>
                  </a:moveTo>
                  <a:cubicBezTo>
                    <a:pt x="7" y="17"/>
                    <a:pt x="8" y="17"/>
                    <a:pt x="7" y="17"/>
                  </a:cubicBezTo>
                  <a:cubicBezTo>
                    <a:pt x="7" y="16"/>
                    <a:pt x="8" y="15"/>
                    <a:pt x="5" y="15"/>
                  </a:cubicBezTo>
                  <a:cubicBezTo>
                    <a:pt x="3" y="15"/>
                    <a:pt x="4" y="13"/>
                    <a:pt x="3" y="13"/>
                  </a:cubicBezTo>
                  <a:cubicBezTo>
                    <a:pt x="1" y="13"/>
                    <a:pt x="3" y="12"/>
                    <a:pt x="0" y="12"/>
                  </a:cubicBezTo>
                  <a:cubicBezTo>
                    <a:pt x="1" y="10"/>
                    <a:pt x="1" y="12"/>
                    <a:pt x="2" y="10"/>
                  </a:cubicBezTo>
                  <a:cubicBezTo>
                    <a:pt x="4" y="8"/>
                    <a:pt x="0" y="10"/>
                    <a:pt x="2" y="7"/>
                  </a:cubicBezTo>
                  <a:cubicBezTo>
                    <a:pt x="5" y="4"/>
                    <a:pt x="6" y="6"/>
                    <a:pt x="7" y="2"/>
                  </a:cubicBezTo>
                  <a:cubicBezTo>
                    <a:pt x="8" y="3"/>
                    <a:pt x="8" y="2"/>
                    <a:pt x="9" y="2"/>
                  </a:cubicBezTo>
                  <a:cubicBezTo>
                    <a:pt x="9" y="2"/>
                    <a:pt x="9" y="0"/>
                    <a:pt x="11" y="1"/>
                  </a:cubicBezTo>
                  <a:cubicBezTo>
                    <a:pt x="14" y="3"/>
                    <a:pt x="19" y="0"/>
                    <a:pt x="21" y="1"/>
                  </a:cubicBezTo>
                  <a:cubicBezTo>
                    <a:pt x="22" y="2"/>
                    <a:pt x="21" y="1"/>
                    <a:pt x="22" y="1"/>
                  </a:cubicBezTo>
                  <a:cubicBezTo>
                    <a:pt x="23" y="1"/>
                    <a:pt x="23" y="1"/>
                    <a:pt x="26" y="2"/>
                  </a:cubicBezTo>
                  <a:cubicBezTo>
                    <a:pt x="28" y="3"/>
                    <a:pt x="26" y="2"/>
                    <a:pt x="25" y="3"/>
                  </a:cubicBezTo>
                  <a:cubicBezTo>
                    <a:pt x="24" y="4"/>
                    <a:pt x="25" y="3"/>
                    <a:pt x="27" y="4"/>
                  </a:cubicBezTo>
                  <a:cubicBezTo>
                    <a:pt x="29" y="6"/>
                    <a:pt x="26" y="2"/>
                    <a:pt x="28" y="4"/>
                  </a:cubicBezTo>
                  <a:cubicBezTo>
                    <a:pt x="31" y="5"/>
                    <a:pt x="30" y="6"/>
                    <a:pt x="31" y="6"/>
                  </a:cubicBezTo>
                  <a:cubicBezTo>
                    <a:pt x="30" y="7"/>
                    <a:pt x="30" y="7"/>
                    <a:pt x="28" y="8"/>
                  </a:cubicBezTo>
                  <a:cubicBezTo>
                    <a:pt x="27" y="9"/>
                    <a:pt x="26" y="9"/>
                    <a:pt x="25" y="9"/>
                  </a:cubicBezTo>
                  <a:cubicBezTo>
                    <a:pt x="24" y="10"/>
                    <a:pt x="23" y="7"/>
                    <a:pt x="23" y="9"/>
                  </a:cubicBezTo>
                  <a:cubicBezTo>
                    <a:pt x="22" y="10"/>
                    <a:pt x="21" y="9"/>
                    <a:pt x="21" y="11"/>
                  </a:cubicBezTo>
                  <a:cubicBezTo>
                    <a:pt x="22" y="13"/>
                    <a:pt x="21" y="10"/>
                    <a:pt x="19" y="13"/>
                  </a:cubicBezTo>
                  <a:cubicBezTo>
                    <a:pt x="17" y="16"/>
                    <a:pt x="16" y="14"/>
                    <a:pt x="15" y="15"/>
                  </a:cubicBezTo>
                  <a:cubicBezTo>
                    <a:pt x="14" y="15"/>
                    <a:pt x="15" y="16"/>
                    <a:pt x="14" y="17"/>
                  </a:cubicBezTo>
                  <a:cubicBezTo>
                    <a:pt x="13" y="18"/>
                    <a:pt x="13" y="16"/>
                    <a:pt x="12" y="17"/>
                  </a:cubicBezTo>
                  <a:cubicBezTo>
                    <a:pt x="12" y="17"/>
                    <a:pt x="14" y="18"/>
                    <a:pt x="10" y="20"/>
                  </a:cubicBezTo>
                  <a:cubicBezTo>
                    <a:pt x="10" y="20"/>
                    <a:pt x="10" y="20"/>
                    <a:pt x="10" y="19"/>
                  </a:cubicBezTo>
                  <a:cubicBezTo>
                    <a:pt x="9" y="19"/>
                    <a:pt x="10" y="17"/>
                    <a:pt x="8"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7" name="Freeform 28"/>
            <p:cNvSpPr>
              <a:spLocks/>
            </p:cNvSpPr>
            <p:nvPr/>
          </p:nvSpPr>
          <p:spPr bwMode="auto">
            <a:xfrm>
              <a:off x="2139805" y="2661472"/>
              <a:ext cx="60280" cy="43651"/>
            </a:xfrm>
            <a:custGeom>
              <a:avLst/>
              <a:gdLst/>
              <a:ahLst/>
              <a:cxnLst>
                <a:cxn ang="0">
                  <a:pos x="4" y="0"/>
                </a:cxn>
                <a:cxn ang="0">
                  <a:pos x="7" y="1"/>
                </a:cxn>
                <a:cxn ang="0">
                  <a:pos x="9" y="3"/>
                </a:cxn>
                <a:cxn ang="0">
                  <a:pos x="11" y="5"/>
                </a:cxn>
                <a:cxn ang="0">
                  <a:pos x="12" y="6"/>
                </a:cxn>
                <a:cxn ang="0">
                  <a:pos x="4" y="6"/>
                </a:cxn>
                <a:cxn ang="0">
                  <a:pos x="0" y="4"/>
                </a:cxn>
                <a:cxn ang="0">
                  <a:pos x="3" y="1"/>
                </a:cxn>
                <a:cxn ang="0">
                  <a:pos x="4" y="0"/>
                </a:cxn>
              </a:cxnLst>
              <a:rect l="0" t="0" r="r" b="b"/>
              <a:pathLst>
                <a:path w="12" h="9">
                  <a:moveTo>
                    <a:pt x="4" y="0"/>
                  </a:moveTo>
                  <a:cubicBezTo>
                    <a:pt x="7" y="0"/>
                    <a:pt x="5" y="1"/>
                    <a:pt x="7" y="1"/>
                  </a:cubicBezTo>
                  <a:cubicBezTo>
                    <a:pt x="8" y="1"/>
                    <a:pt x="7" y="3"/>
                    <a:pt x="9" y="3"/>
                  </a:cubicBezTo>
                  <a:cubicBezTo>
                    <a:pt x="12" y="3"/>
                    <a:pt x="11" y="4"/>
                    <a:pt x="11" y="5"/>
                  </a:cubicBezTo>
                  <a:cubicBezTo>
                    <a:pt x="12" y="5"/>
                    <a:pt x="11" y="5"/>
                    <a:pt x="12" y="6"/>
                  </a:cubicBezTo>
                  <a:cubicBezTo>
                    <a:pt x="6" y="9"/>
                    <a:pt x="7" y="6"/>
                    <a:pt x="4" y="6"/>
                  </a:cubicBezTo>
                  <a:cubicBezTo>
                    <a:pt x="1" y="5"/>
                    <a:pt x="2" y="5"/>
                    <a:pt x="0" y="4"/>
                  </a:cubicBezTo>
                  <a:cubicBezTo>
                    <a:pt x="1" y="2"/>
                    <a:pt x="2" y="3"/>
                    <a:pt x="3" y="1"/>
                  </a:cubicBezTo>
                  <a:cubicBezTo>
                    <a:pt x="3" y="0"/>
                    <a:pt x="3" y="0"/>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8" name="Nicaragua"/>
            <p:cNvSpPr>
              <a:spLocks/>
            </p:cNvSpPr>
            <p:nvPr/>
          </p:nvSpPr>
          <p:spPr bwMode="auto">
            <a:xfrm>
              <a:off x="2200085" y="2630292"/>
              <a:ext cx="116403" cy="147582"/>
            </a:xfrm>
            <a:custGeom>
              <a:avLst/>
              <a:gdLst/>
              <a:ahLst/>
              <a:cxnLst>
                <a:cxn ang="0">
                  <a:pos x="2" y="14"/>
                </a:cxn>
                <a:cxn ang="0">
                  <a:pos x="4" y="11"/>
                </a:cxn>
                <a:cxn ang="0">
                  <a:pos x="6" y="11"/>
                </a:cxn>
                <a:cxn ang="0">
                  <a:pos x="7" y="9"/>
                </a:cxn>
                <a:cxn ang="0">
                  <a:pos x="11" y="7"/>
                </a:cxn>
                <a:cxn ang="0">
                  <a:pos x="13" y="5"/>
                </a:cxn>
                <a:cxn ang="0">
                  <a:pos x="15" y="3"/>
                </a:cxn>
                <a:cxn ang="0">
                  <a:pos x="17" y="3"/>
                </a:cxn>
                <a:cxn ang="0">
                  <a:pos x="20" y="2"/>
                </a:cxn>
                <a:cxn ang="0">
                  <a:pos x="23" y="0"/>
                </a:cxn>
                <a:cxn ang="0">
                  <a:pos x="22" y="3"/>
                </a:cxn>
                <a:cxn ang="0">
                  <a:pos x="21" y="7"/>
                </a:cxn>
                <a:cxn ang="0">
                  <a:pos x="21" y="11"/>
                </a:cxn>
                <a:cxn ang="0">
                  <a:pos x="20" y="15"/>
                </a:cxn>
                <a:cxn ang="0">
                  <a:pos x="19" y="17"/>
                </a:cxn>
                <a:cxn ang="0">
                  <a:pos x="20" y="18"/>
                </a:cxn>
                <a:cxn ang="0">
                  <a:pos x="20" y="19"/>
                </a:cxn>
                <a:cxn ang="0">
                  <a:pos x="20" y="21"/>
                </a:cxn>
                <a:cxn ang="0">
                  <a:pos x="19" y="24"/>
                </a:cxn>
                <a:cxn ang="0">
                  <a:pos x="19" y="29"/>
                </a:cxn>
                <a:cxn ang="0">
                  <a:pos x="16" y="30"/>
                </a:cxn>
                <a:cxn ang="0">
                  <a:pos x="12" y="28"/>
                </a:cxn>
                <a:cxn ang="0">
                  <a:pos x="8" y="29"/>
                </a:cxn>
                <a:cxn ang="0">
                  <a:pos x="6" y="25"/>
                </a:cxn>
                <a:cxn ang="0">
                  <a:pos x="1" y="16"/>
                </a:cxn>
                <a:cxn ang="0">
                  <a:pos x="2" y="14"/>
                </a:cxn>
              </a:cxnLst>
              <a:rect l="0" t="0" r="r" b="b"/>
              <a:pathLst>
                <a:path w="24" h="30">
                  <a:moveTo>
                    <a:pt x="2" y="14"/>
                  </a:moveTo>
                  <a:cubicBezTo>
                    <a:pt x="6" y="12"/>
                    <a:pt x="4" y="11"/>
                    <a:pt x="4" y="11"/>
                  </a:cubicBezTo>
                  <a:cubicBezTo>
                    <a:pt x="5" y="10"/>
                    <a:pt x="5" y="12"/>
                    <a:pt x="6" y="11"/>
                  </a:cubicBezTo>
                  <a:cubicBezTo>
                    <a:pt x="7" y="10"/>
                    <a:pt x="6" y="9"/>
                    <a:pt x="7" y="9"/>
                  </a:cubicBezTo>
                  <a:cubicBezTo>
                    <a:pt x="8" y="8"/>
                    <a:pt x="9" y="10"/>
                    <a:pt x="11" y="7"/>
                  </a:cubicBezTo>
                  <a:cubicBezTo>
                    <a:pt x="13" y="4"/>
                    <a:pt x="14" y="7"/>
                    <a:pt x="13" y="5"/>
                  </a:cubicBezTo>
                  <a:cubicBezTo>
                    <a:pt x="13" y="3"/>
                    <a:pt x="14" y="4"/>
                    <a:pt x="15" y="3"/>
                  </a:cubicBezTo>
                  <a:cubicBezTo>
                    <a:pt x="15" y="1"/>
                    <a:pt x="16" y="4"/>
                    <a:pt x="17" y="3"/>
                  </a:cubicBezTo>
                  <a:cubicBezTo>
                    <a:pt x="18" y="3"/>
                    <a:pt x="19" y="3"/>
                    <a:pt x="20" y="2"/>
                  </a:cubicBezTo>
                  <a:cubicBezTo>
                    <a:pt x="22" y="1"/>
                    <a:pt x="22" y="1"/>
                    <a:pt x="23" y="0"/>
                  </a:cubicBezTo>
                  <a:cubicBezTo>
                    <a:pt x="24" y="1"/>
                    <a:pt x="21" y="2"/>
                    <a:pt x="22" y="3"/>
                  </a:cubicBezTo>
                  <a:cubicBezTo>
                    <a:pt x="24" y="3"/>
                    <a:pt x="22" y="7"/>
                    <a:pt x="21" y="7"/>
                  </a:cubicBezTo>
                  <a:cubicBezTo>
                    <a:pt x="22" y="8"/>
                    <a:pt x="21" y="9"/>
                    <a:pt x="21" y="11"/>
                  </a:cubicBezTo>
                  <a:cubicBezTo>
                    <a:pt x="20" y="14"/>
                    <a:pt x="20" y="14"/>
                    <a:pt x="20" y="15"/>
                  </a:cubicBezTo>
                  <a:cubicBezTo>
                    <a:pt x="20" y="16"/>
                    <a:pt x="19" y="17"/>
                    <a:pt x="19" y="17"/>
                  </a:cubicBezTo>
                  <a:cubicBezTo>
                    <a:pt x="20" y="16"/>
                    <a:pt x="20" y="17"/>
                    <a:pt x="20" y="18"/>
                  </a:cubicBezTo>
                  <a:cubicBezTo>
                    <a:pt x="20" y="19"/>
                    <a:pt x="20" y="20"/>
                    <a:pt x="20" y="19"/>
                  </a:cubicBezTo>
                  <a:cubicBezTo>
                    <a:pt x="19" y="19"/>
                    <a:pt x="19" y="21"/>
                    <a:pt x="20" y="21"/>
                  </a:cubicBezTo>
                  <a:cubicBezTo>
                    <a:pt x="20" y="21"/>
                    <a:pt x="20" y="23"/>
                    <a:pt x="19" y="24"/>
                  </a:cubicBezTo>
                  <a:cubicBezTo>
                    <a:pt x="18" y="25"/>
                    <a:pt x="19" y="28"/>
                    <a:pt x="19" y="29"/>
                  </a:cubicBezTo>
                  <a:cubicBezTo>
                    <a:pt x="17" y="30"/>
                    <a:pt x="17" y="29"/>
                    <a:pt x="16" y="30"/>
                  </a:cubicBezTo>
                  <a:cubicBezTo>
                    <a:pt x="15" y="30"/>
                    <a:pt x="13" y="27"/>
                    <a:pt x="12" y="28"/>
                  </a:cubicBezTo>
                  <a:cubicBezTo>
                    <a:pt x="10" y="29"/>
                    <a:pt x="9" y="27"/>
                    <a:pt x="8" y="29"/>
                  </a:cubicBezTo>
                  <a:cubicBezTo>
                    <a:pt x="6" y="27"/>
                    <a:pt x="9" y="27"/>
                    <a:pt x="6" y="25"/>
                  </a:cubicBezTo>
                  <a:cubicBezTo>
                    <a:pt x="3" y="23"/>
                    <a:pt x="3" y="18"/>
                    <a:pt x="1" y="16"/>
                  </a:cubicBezTo>
                  <a:cubicBezTo>
                    <a:pt x="0" y="14"/>
                    <a:pt x="2" y="13"/>
                    <a:pt x="2"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9" name="Guatemala"/>
            <p:cNvSpPr>
              <a:spLocks/>
            </p:cNvSpPr>
            <p:nvPr/>
          </p:nvSpPr>
          <p:spPr bwMode="auto">
            <a:xfrm>
              <a:off x="2100311" y="2553383"/>
              <a:ext cx="93538" cy="126796"/>
            </a:xfrm>
            <a:custGeom>
              <a:avLst/>
              <a:gdLst/>
              <a:ahLst/>
              <a:cxnLst>
                <a:cxn ang="0">
                  <a:pos x="8" y="26"/>
                </a:cxn>
                <a:cxn ang="0">
                  <a:pos x="11" y="23"/>
                </a:cxn>
                <a:cxn ang="0">
                  <a:pos x="12" y="22"/>
                </a:cxn>
                <a:cxn ang="0">
                  <a:pos x="14" y="20"/>
                </a:cxn>
                <a:cxn ang="0">
                  <a:pos x="14" y="17"/>
                </a:cxn>
                <a:cxn ang="0">
                  <a:pos x="19" y="12"/>
                </a:cxn>
                <a:cxn ang="0">
                  <a:pos x="17" y="11"/>
                </a:cxn>
                <a:cxn ang="0">
                  <a:pos x="15" y="11"/>
                </a:cxn>
                <a:cxn ang="0">
                  <a:pos x="16" y="0"/>
                </a:cxn>
                <a:cxn ang="0">
                  <a:pos x="9" y="0"/>
                </a:cxn>
                <a:cxn ang="0">
                  <a:pos x="9" y="3"/>
                </a:cxn>
                <a:cxn ang="0">
                  <a:pos x="7" y="6"/>
                </a:cxn>
                <a:cxn ang="0">
                  <a:pos x="9" y="8"/>
                </a:cxn>
                <a:cxn ang="0">
                  <a:pos x="10" y="11"/>
                </a:cxn>
                <a:cxn ang="0">
                  <a:pos x="0" y="20"/>
                </a:cxn>
                <a:cxn ang="0">
                  <a:pos x="8" y="26"/>
                </a:cxn>
              </a:cxnLst>
              <a:rect l="0" t="0" r="r" b="b"/>
              <a:pathLst>
                <a:path w="19" h="26">
                  <a:moveTo>
                    <a:pt x="8" y="26"/>
                  </a:moveTo>
                  <a:cubicBezTo>
                    <a:pt x="9" y="24"/>
                    <a:pt x="10" y="25"/>
                    <a:pt x="11" y="23"/>
                  </a:cubicBezTo>
                  <a:cubicBezTo>
                    <a:pt x="11" y="22"/>
                    <a:pt x="11" y="22"/>
                    <a:pt x="12" y="22"/>
                  </a:cubicBezTo>
                  <a:cubicBezTo>
                    <a:pt x="13" y="20"/>
                    <a:pt x="13" y="22"/>
                    <a:pt x="14" y="20"/>
                  </a:cubicBezTo>
                  <a:cubicBezTo>
                    <a:pt x="16" y="18"/>
                    <a:pt x="12" y="20"/>
                    <a:pt x="14" y="17"/>
                  </a:cubicBezTo>
                  <a:cubicBezTo>
                    <a:pt x="17" y="14"/>
                    <a:pt x="18" y="16"/>
                    <a:pt x="19" y="12"/>
                  </a:cubicBezTo>
                  <a:cubicBezTo>
                    <a:pt x="17" y="10"/>
                    <a:pt x="17" y="12"/>
                    <a:pt x="17" y="11"/>
                  </a:cubicBezTo>
                  <a:cubicBezTo>
                    <a:pt x="15" y="11"/>
                    <a:pt x="15" y="11"/>
                    <a:pt x="15" y="11"/>
                  </a:cubicBezTo>
                  <a:cubicBezTo>
                    <a:pt x="16" y="0"/>
                    <a:pt x="16" y="0"/>
                    <a:pt x="16" y="0"/>
                  </a:cubicBezTo>
                  <a:cubicBezTo>
                    <a:pt x="9" y="0"/>
                    <a:pt x="9" y="0"/>
                    <a:pt x="9" y="0"/>
                  </a:cubicBezTo>
                  <a:cubicBezTo>
                    <a:pt x="8" y="2"/>
                    <a:pt x="9" y="2"/>
                    <a:pt x="9" y="3"/>
                  </a:cubicBezTo>
                  <a:cubicBezTo>
                    <a:pt x="9" y="5"/>
                    <a:pt x="7" y="4"/>
                    <a:pt x="7" y="6"/>
                  </a:cubicBezTo>
                  <a:cubicBezTo>
                    <a:pt x="7" y="7"/>
                    <a:pt x="9" y="6"/>
                    <a:pt x="9" y="8"/>
                  </a:cubicBezTo>
                  <a:cubicBezTo>
                    <a:pt x="9" y="10"/>
                    <a:pt x="10" y="9"/>
                    <a:pt x="10" y="11"/>
                  </a:cubicBezTo>
                  <a:cubicBezTo>
                    <a:pt x="5" y="10"/>
                    <a:pt x="2" y="9"/>
                    <a:pt x="0" y="20"/>
                  </a:cubicBezTo>
                  <a:cubicBezTo>
                    <a:pt x="3" y="26"/>
                    <a:pt x="4" y="25"/>
                    <a:pt x="8" y="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0" name="Dominican Rep"/>
            <p:cNvSpPr>
              <a:spLocks/>
            </p:cNvSpPr>
            <p:nvPr/>
          </p:nvSpPr>
          <p:spPr bwMode="auto">
            <a:xfrm>
              <a:off x="2578395" y="2474396"/>
              <a:ext cx="97695" cy="72752"/>
            </a:xfrm>
            <a:custGeom>
              <a:avLst/>
              <a:gdLst/>
              <a:ahLst/>
              <a:cxnLst>
                <a:cxn ang="0">
                  <a:pos x="2" y="12"/>
                </a:cxn>
                <a:cxn ang="0">
                  <a:pos x="2" y="13"/>
                </a:cxn>
                <a:cxn ang="0">
                  <a:pos x="2" y="14"/>
                </a:cxn>
                <a:cxn ang="0">
                  <a:pos x="3" y="14"/>
                </a:cxn>
                <a:cxn ang="0">
                  <a:pos x="5" y="14"/>
                </a:cxn>
                <a:cxn ang="0">
                  <a:pos x="6" y="12"/>
                </a:cxn>
                <a:cxn ang="0">
                  <a:pos x="7" y="11"/>
                </a:cxn>
                <a:cxn ang="0">
                  <a:pos x="8" y="11"/>
                </a:cxn>
                <a:cxn ang="0">
                  <a:pos x="9" y="11"/>
                </a:cxn>
                <a:cxn ang="0">
                  <a:pos x="10" y="10"/>
                </a:cxn>
                <a:cxn ang="0">
                  <a:pos x="12" y="10"/>
                </a:cxn>
                <a:cxn ang="0">
                  <a:pos x="14" y="10"/>
                </a:cxn>
                <a:cxn ang="0">
                  <a:pos x="16" y="12"/>
                </a:cxn>
                <a:cxn ang="0">
                  <a:pos x="17" y="11"/>
                </a:cxn>
                <a:cxn ang="0">
                  <a:pos x="18" y="11"/>
                </a:cxn>
                <a:cxn ang="0">
                  <a:pos x="19" y="8"/>
                </a:cxn>
                <a:cxn ang="0">
                  <a:pos x="16" y="6"/>
                </a:cxn>
                <a:cxn ang="0">
                  <a:pos x="13" y="5"/>
                </a:cxn>
                <a:cxn ang="0">
                  <a:pos x="11" y="5"/>
                </a:cxn>
                <a:cxn ang="0">
                  <a:pos x="13" y="4"/>
                </a:cxn>
                <a:cxn ang="0">
                  <a:pos x="14" y="4"/>
                </a:cxn>
                <a:cxn ang="0">
                  <a:pos x="12" y="3"/>
                </a:cxn>
                <a:cxn ang="0">
                  <a:pos x="11" y="2"/>
                </a:cxn>
                <a:cxn ang="0">
                  <a:pos x="9" y="2"/>
                </a:cxn>
                <a:cxn ang="0">
                  <a:pos x="8" y="1"/>
                </a:cxn>
                <a:cxn ang="0">
                  <a:pos x="6" y="0"/>
                </a:cxn>
                <a:cxn ang="0">
                  <a:pos x="4" y="1"/>
                </a:cxn>
                <a:cxn ang="0">
                  <a:pos x="3" y="1"/>
                </a:cxn>
                <a:cxn ang="0">
                  <a:pos x="3" y="3"/>
                </a:cxn>
                <a:cxn ang="0">
                  <a:pos x="3" y="6"/>
                </a:cxn>
                <a:cxn ang="0">
                  <a:pos x="2" y="9"/>
                </a:cxn>
                <a:cxn ang="0">
                  <a:pos x="2" y="12"/>
                </a:cxn>
              </a:cxnLst>
              <a:rect l="0" t="0" r="r" b="b"/>
              <a:pathLst>
                <a:path w="20" h="15">
                  <a:moveTo>
                    <a:pt x="2" y="12"/>
                  </a:moveTo>
                  <a:cubicBezTo>
                    <a:pt x="2" y="12"/>
                    <a:pt x="2" y="13"/>
                    <a:pt x="2" y="13"/>
                  </a:cubicBezTo>
                  <a:cubicBezTo>
                    <a:pt x="2" y="13"/>
                    <a:pt x="1" y="14"/>
                    <a:pt x="2" y="14"/>
                  </a:cubicBezTo>
                  <a:cubicBezTo>
                    <a:pt x="3" y="14"/>
                    <a:pt x="3" y="14"/>
                    <a:pt x="3" y="14"/>
                  </a:cubicBezTo>
                  <a:cubicBezTo>
                    <a:pt x="3" y="15"/>
                    <a:pt x="4" y="15"/>
                    <a:pt x="5" y="14"/>
                  </a:cubicBezTo>
                  <a:cubicBezTo>
                    <a:pt x="5" y="13"/>
                    <a:pt x="5" y="13"/>
                    <a:pt x="6" y="12"/>
                  </a:cubicBezTo>
                  <a:cubicBezTo>
                    <a:pt x="7" y="12"/>
                    <a:pt x="7" y="12"/>
                    <a:pt x="7" y="11"/>
                  </a:cubicBezTo>
                  <a:cubicBezTo>
                    <a:pt x="6" y="11"/>
                    <a:pt x="8" y="11"/>
                    <a:pt x="8" y="11"/>
                  </a:cubicBezTo>
                  <a:cubicBezTo>
                    <a:pt x="8" y="10"/>
                    <a:pt x="8" y="11"/>
                    <a:pt x="9" y="11"/>
                  </a:cubicBezTo>
                  <a:cubicBezTo>
                    <a:pt x="9" y="11"/>
                    <a:pt x="10" y="11"/>
                    <a:pt x="10" y="10"/>
                  </a:cubicBezTo>
                  <a:cubicBezTo>
                    <a:pt x="11" y="9"/>
                    <a:pt x="11" y="11"/>
                    <a:pt x="12" y="10"/>
                  </a:cubicBezTo>
                  <a:cubicBezTo>
                    <a:pt x="13" y="10"/>
                    <a:pt x="13" y="10"/>
                    <a:pt x="14" y="10"/>
                  </a:cubicBezTo>
                  <a:cubicBezTo>
                    <a:pt x="15" y="10"/>
                    <a:pt x="15" y="11"/>
                    <a:pt x="16" y="12"/>
                  </a:cubicBezTo>
                  <a:cubicBezTo>
                    <a:pt x="17" y="12"/>
                    <a:pt x="16" y="12"/>
                    <a:pt x="17" y="11"/>
                  </a:cubicBezTo>
                  <a:cubicBezTo>
                    <a:pt x="18" y="11"/>
                    <a:pt x="17" y="10"/>
                    <a:pt x="18" y="11"/>
                  </a:cubicBezTo>
                  <a:cubicBezTo>
                    <a:pt x="19" y="11"/>
                    <a:pt x="20" y="9"/>
                    <a:pt x="19" y="8"/>
                  </a:cubicBezTo>
                  <a:cubicBezTo>
                    <a:pt x="18" y="8"/>
                    <a:pt x="17" y="7"/>
                    <a:pt x="16" y="6"/>
                  </a:cubicBezTo>
                  <a:cubicBezTo>
                    <a:pt x="15" y="5"/>
                    <a:pt x="14" y="5"/>
                    <a:pt x="13" y="5"/>
                  </a:cubicBezTo>
                  <a:cubicBezTo>
                    <a:pt x="12" y="5"/>
                    <a:pt x="12" y="5"/>
                    <a:pt x="11" y="5"/>
                  </a:cubicBezTo>
                  <a:cubicBezTo>
                    <a:pt x="12" y="4"/>
                    <a:pt x="13" y="4"/>
                    <a:pt x="13" y="4"/>
                  </a:cubicBezTo>
                  <a:cubicBezTo>
                    <a:pt x="14" y="5"/>
                    <a:pt x="15" y="4"/>
                    <a:pt x="14" y="4"/>
                  </a:cubicBezTo>
                  <a:cubicBezTo>
                    <a:pt x="13" y="3"/>
                    <a:pt x="12" y="4"/>
                    <a:pt x="12" y="3"/>
                  </a:cubicBezTo>
                  <a:cubicBezTo>
                    <a:pt x="12" y="3"/>
                    <a:pt x="12" y="2"/>
                    <a:pt x="11" y="2"/>
                  </a:cubicBezTo>
                  <a:cubicBezTo>
                    <a:pt x="11" y="2"/>
                    <a:pt x="10" y="2"/>
                    <a:pt x="9" y="2"/>
                  </a:cubicBezTo>
                  <a:cubicBezTo>
                    <a:pt x="9" y="2"/>
                    <a:pt x="9" y="1"/>
                    <a:pt x="8" y="1"/>
                  </a:cubicBezTo>
                  <a:cubicBezTo>
                    <a:pt x="8" y="1"/>
                    <a:pt x="7" y="0"/>
                    <a:pt x="6" y="0"/>
                  </a:cubicBezTo>
                  <a:cubicBezTo>
                    <a:pt x="5" y="1"/>
                    <a:pt x="5" y="0"/>
                    <a:pt x="4" y="1"/>
                  </a:cubicBezTo>
                  <a:cubicBezTo>
                    <a:pt x="3" y="1"/>
                    <a:pt x="3" y="1"/>
                    <a:pt x="3" y="1"/>
                  </a:cubicBezTo>
                  <a:cubicBezTo>
                    <a:pt x="3" y="2"/>
                    <a:pt x="3" y="3"/>
                    <a:pt x="3" y="3"/>
                  </a:cubicBezTo>
                  <a:cubicBezTo>
                    <a:pt x="2" y="4"/>
                    <a:pt x="4" y="4"/>
                    <a:pt x="3" y="6"/>
                  </a:cubicBezTo>
                  <a:cubicBezTo>
                    <a:pt x="2" y="7"/>
                    <a:pt x="4" y="8"/>
                    <a:pt x="2" y="9"/>
                  </a:cubicBezTo>
                  <a:cubicBezTo>
                    <a:pt x="0" y="10"/>
                    <a:pt x="2" y="10"/>
                    <a:pt x="2"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1" name="Mexico"/>
            <p:cNvSpPr>
              <a:spLocks/>
            </p:cNvSpPr>
            <p:nvPr/>
          </p:nvSpPr>
          <p:spPr bwMode="auto">
            <a:xfrm>
              <a:off x="1659642" y="2096086"/>
              <a:ext cx="598644" cy="554993"/>
            </a:xfrm>
            <a:custGeom>
              <a:avLst/>
              <a:gdLst/>
              <a:ahLst/>
              <a:cxnLst>
                <a:cxn ang="0">
                  <a:pos x="77" y="47"/>
                </a:cxn>
                <a:cxn ang="0">
                  <a:pos x="74" y="71"/>
                </a:cxn>
                <a:cxn ang="0">
                  <a:pos x="77" y="84"/>
                </a:cxn>
                <a:cxn ang="0">
                  <a:pos x="82" y="88"/>
                </a:cxn>
                <a:cxn ang="0">
                  <a:pos x="92" y="87"/>
                </a:cxn>
                <a:cxn ang="0">
                  <a:pos x="98" y="85"/>
                </a:cxn>
                <a:cxn ang="0">
                  <a:pos x="101" y="83"/>
                </a:cxn>
                <a:cxn ang="0">
                  <a:pos x="103" y="72"/>
                </a:cxn>
                <a:cxn ang="0">
                  <a:pos x="117" y="68"/>
                </a:cxn>
                <a:cxn ang="0">
                  <a:pos x="122" y="71"/>
                </a:cxn>
                <a:cxn ang="0">
                  <a:pos x="117" y="79"/>
                </a:cxn>
                <a:cxn ang="0">
                  <a:pos x="117" y="81"/>
                </a:cxn>
                <a:cxn ang="0">
                  <a:pos x="113" y="92"/>
                </a:cxn>
                <a:cxn ang="0">
                  <a:pos x="112" y="89"/>
                </a:cxn>
                <a:cxn ang="0">
                  <a:pos x="99" y="93"/>
                </a:cxn>
                <a:cxn ang="0">
                  <a:pos x="97" y="99"/>
                </a:cxn>
                <a:cxn ang="0">
                  <a:pos x="100" y="104"/>
                </a:cxn>
                <a:cxn ang="0">
                  <a:pos x="86" y="108"/>
                </a:cxn>
                <a:cxn ang="0">
                  <a:pos x="81" y="103"/>
                </a:cxn>
                <a:cxn ang="0">
                  <a:pos x="79" y="105"/>
                </a:cxn>
                <a:cxn ang="0">
                  <a:pos x="69" y="106"/>
                </a:cxn>
                <a:cxn ang="0">
                  <a:pos x="62" y="102"/>
                </a:cxn>
                <a:cxn ang="0">
                  <a:pos x="49" y="94"/>
                </a:cxn>
                <a:cxn ang="0">
                  <a:pos x="41" y="89"/>
                </a:cxn>
                <a:cxn ang="0">
                  <a:pos x="37" y="84"/>
                </a:cxn>
                <a:cxn ang="0">
                  <a:pos x="34" y="78"/>
                </a:cxn>
                <a:cxn ang="0">
                  <a:pos x="37" y="72"/>
                </a:cxn>
                <a:cxn ang="0">
                  <a:pos x="35" y="62"/>
                </a:cxn>
                <a:cxn ang="0">
                  <a:pos x="29" y="49"/>
                </a:cxn>
                <a:cxn ang="0">
                  <a:pos x="25" y="45"/>
                </a:cxn>
                <a:cxn ang="0">
                  <a:pos x="25" y="40"/>
                </a:cxn>
                <a:cxn ang="0">
                  <a:pos x="22" y="35"/>
                </a:cxn>
                <a:cxn ang="0">
                  <a:pos x="20" y="29"/>
                </a:cxn>
                <a:cxn ang="0">
                  <a:pos x="17" y="25"/>
                </a:cxn>
                <a:cxn ang="0">
                  <a:pos x="16" y="15"/>
                </a:cxn>
                <a:cxn ang="0">
                  <a:pos x="12" y="7"/>
                </a:cxn>
                <a:cxn ang="0">
                  <a:pos x="10" y="12"/>
                </a:cxn>
                <a:cxn ang="0">
                  <a:pos x="13" y="28"/>
                </a:cxn>
                <a:cxn ang="0">
                  <a:pos x="15" y="34"/>
                </a:cxn>
                <a:cxn ang="0">
                  <a:pos x="16" y="40"/>
                </a:cxn>
                <a:cxn ang="0">
                  <a:pos x="16" y="41"/>
                </a:cxn>
                <a:cxn ang="0">
                  <a:pos x="17" y="45"/>
                </a:cxn>
                <a:cxn ang="0">
                  <a:pos x="18" y="52"/>
                </a:cxn>
                <a:cxn ang="0">
                  <a:pos x="20" y="57"/>
                </a:cxn>
                <a:cxn ang="0">
                  <a:pos x="14" y="55"/>
                </a:cxn>
                <a:cxn ang="0">
                  <a:pos x="10" y="49"/>
                </a:cxn>
                <a:cxn ang="0">
                  <a:pos x="8" y="36"/>
                </a:cxn>
                <a:cxn ang="0">
                  <a:pos x="3" y="33"/>
                </a:cxn>
                <a:cxn ang="0">
                  <a:pos x="4" y="30"/>
                </a:cxn>
                <a:cxn ang="0">
                  <a:pos x="6" y="29"/>
                </a:cxn>
                <a:cxn ang="0">
                  <a:pos x="5" y="22"/>
                </a:cxn>
                <a:cxn ang="0">
                  <a:pos x="1" y="14"/>
                </a:cxn>
                <a:cxn ang="0">
                  <a:pos x="1" y="7"/>
                </a:cxn>
                <a:cxn ang="0">
                  <a:pos x="2" y="0"/>
                </a:cxn>
                <a:cxn ang="0">
                  <a:pos x="12" y="1"/>
                </a:cxn>
                <a:cxn ang="0">
                  <a:pos x="37" y="8"/>
                </a:cxn>
                <a:cxn ang="0">
                  <a:pos x="46" y="6"/>
                </a:cxn>
                <a:cxn ang="0">
                  <a:pos x="51" y="12"/>
                </a:cxn>
                <a:cxn ang="0">
                  <a:pos x="57" y="19"/>
                </a:cxn>
                <a:cxn ang="0">
                  <a:pos x="64" y="18"/>
                </a:cxn>
                <a:cxn ang="0">
                  <a:pos x="71" y="36"/>
                </a:cxn>
              </a:cxnLst>
              <a:rect l="0" t="0" r="r" b="b"/>
              <a:pathLst>
                <a:path w="122" h="113">
                  <a:moveTo>
                    <a:pt x="79" y="42"/>
                  </a:moveTo>
                  <a:cubicBezTo>
                    <a:pt x="79" y="43"/>
                    <a:pt x="79" y="44"/>
                    <a:pt x="77" y="47"/>
                  </a:cubicBezTo>
                  <a:cubicBezTo>
                    <a:pt x="74" y="51"/>
                    <a:pt x="76" y="59"/>
                    <a:pt x="73" y="62"/>
                  </a:cubicBezTo>
                  <a:cubicBezTo>
                    <a:pt x="71" y="66"/>
                    <a:pt x="75" y="68"/>
                    <a:pt x="74" y="71"/>
                  </a:cubicBezTo>
                  <a:cubicBezTo>
                    <a:pt x="72" y="73"/>
                    <a:pt x="75" y="77"/>
                    <a:pt x="76" y="80"/>
                  </a:cubicBezTo>
                  <a:cubicBezTo>
                    <a:pt x="77" y="83"/>
                    <a:pt x="76" y="83"/>
                    <a:pt x="77" y="84"/>
                  </a:cubicBezTo>
                  <a:cubicBezTo>
                    <a:pt x="79" y="85"/>
                    <a:pt x="77" y="87"/>
                    <a:pt x="79" y="87"/>
                  </a:cubicBezTo>
                  <a:cubicBezTo>
                    <a:pt x="81" y="87"/>
                    <a:pt x="81" y="88"/>
                    <a:pt x="82" y="88"/>
                  </a:cubicBezTo>
                  <a:cubicBezTo>
                    <a:pt x="83" y="88"/>
                    <a:pt x="84" y="90"/>
                    <a:pt x="86" y="89"/>
                  </a:cubicBezTo>
                  <a:cubicBezTo>
                    <a:pt x="88" y="87"/>
                    <a:pt x="90" y="88"/>
                    <a:pt x="92" y="87"/>
                  </a:cubicBezTo>
                  <a:cubicBezTo>
                    <a:pt x="95" y="85"/>
                    <a:pt x="95" y="86"/>
                    <a:pt x="97" y="85"/>
                  </a:cubicBezTo>
                  <a:cubicBezTo>
                    <a:pt x="98" y="84"/>
                    <a:pt x="99" y="85"/>
                    <a:pt x="98" y="85"/>
                  </a:cubicBezTo>
                  <a:cubicBezTo>
                    <a:pt x="96" y="86"/>
                    <a:pt x="96" y="87"/>
                    <a:pt x="98" y="86"/>
                  </a:cubicBezTo>
                  <a:cubicBezTo>
                    <a:pt x="101" y="84"/>
                    <a:pt x="97" y="85"/>
                    <a:pt x="101" y="83"/>
                  </a:cubicBezTo>
                  <a:cubicBezTo>
                    <a:pt x="102" y="82"/>
                    <a:pt x="101" y="79"/>
                    <a:pt x="103" y="78"/>
                  </a:cubicBezTo>
                  <a:cubicBezTo>
                    <a:pt x="104" y="78"/>
                    <a:pt x="103" y="75"/>
                    <a:pt x="103" y="72"/>
                  </a:cubicBezTo>
                  <a:cubicBezTo>
                    <a:pt x="104" y="69"/>
                    <a:pt x="110" y="68"/>
                    <a:pt x="111" y="69"/>
                  </a:cubicBezTo>
                  <a:cubicBezTo>
                    <a:pt x="112" y="70"/>
                    <a:pt x="114" y="68"/>
                    <a:pt x="117" y="68"/>
                  </a:cubicBezTo>
                  <a:cubicBezTo>
                    <a:pt x="120" y="69"/>
                    <a:pt x="119" y="67"/>
                    <a:pt x="120" y="69"/>
                  </a:cubicBezTo>
                  <a:cubicBezTo>
                    <a:pt x="121" y="71"/>
                    <a:pt x="121" y="69"/>
                    <a:pt x="122" y="71"/>
                  </a:cubicBezTo>
                  <a:cubicBezTo>
                    <a:pt x="122" y="73"/>
                    <a:pt x="120" y="74"/>
                    <a:pt x="119" y="75"/>
                  </a:cubicBezTo>
                  <a:cubicBezTo>
                    <a:pt x="119" y="77"/>
                    <a:pt x="119" y="79"/>
                    <a:pt x="117" y="79"/>
                  </a:cubicBezTo>
                  <a:cubicBezTo>
                    <a:pt x="117" y="78"/>
                    <a:pt x="117" y="79"/>
                    <a:pt x="117" y="79"/>
                  </a:cubicBezTo>
                  <a:cubicBezTo>
                    <a:pt x="118" y="79"/>
                    <a:pt x="119" y="79"/>
                    <a:pt x="117" y="81"/>
                  </a:cubicBezTo>
                  <a:cubicBezTo>
                    <a:pt x="115" y="83"/>
                    <a:pt x="115" y="87"/>
                    <a:pt x="114" y="88"/>
                  </a:cubicBezTo>
                  <a:cubicBezTo>
                    <a:pt x="114" y="89"/>
                    <a:pt x="115" y="91"/>
                    <a:pt x="113" y="92"/>
                  </a:cubicBezTo>
                  <a:cubicBezTo>
                    <a:pt x="114" y="89"/>
                    <a:pt x="113" y="90"/>
                    <a:pt x="113" y="87"/>
                  </a:cubicBezTo>
                  <a:cubicBezTo>
                    <a:pt x="113" y="88"/>
                    <a:pt x="111" y="89"/>
                    <a:pt x="112" y="89"/>
                  </a:cubicBezTo>
                  <a:cubicBezTo>
                    <a:pt x="107" y="96"/>
                    <a:pt x="109" y="89"/>
                    <a:pt x="106" y="93"/>
                  </a:cubicBezTo>
                  <a:cubicBezTo>
                    <a:pt x="99" y="93"/>
                    <a:pt x="99" y="93"/>
                    <a:pt x="99" y="93"/>
                  </a:cubicBezTo>
                  <a:cubicBezTo>
                    <a:pt x="98" y="95"/>
                    <a:pt x="99" y="95"/>
                    <a:pt x="99" y="96"/>
                  </a:cubicBezTo>
                  <a:cubicBezTo>
                    <a:pt x="99" y="98"/>
                    <a:pt x="97" y="97"/>
                    <a:pt x="97" y="99"/>
                  </a:cubicBezTo>
                  <a:cubicBezTo>
                    <a:pt x="97" y="100"/>
                    <a:pt x="99" y="99"/>
                    <a:pt x="99" y="101"/>
                  </a:cubicBezTo>
                  <a:cubicBezTo>
                    <a:pt x="99" y="103"/>
                    <a:pt x="100" y="102"/>
                    <a:pt x="100" y="104"/>
                  </a:cubicBezTo>
                  <a:cubicBezTo>
                    <a:pt x="95" y="103"/>
                    <a:pt x="92" y="102"/>
                    <a:pt x="90" y="113"/>
                  </a:cubicBezTo>
                  <a:cubicBezTo>
                    <a:pt x="90" y="112"/>
                    <a:pt x="90" y="112"/>
                    <a:pt x="86" y="108"/>
                  </a:cubicBezTo>
                  <a:cubicBezTo>
                    <a:pt x="83" y="104"/>
                    <a:pt x="82" y="106"/>
                    <a:pt x="81" y="104"/>
                  </a:cubicBezTo>
                  <a:cubicBezTo>
                    <a:pt x="82" y="104"/>
                    <a:pt x="82" y="103"/>
                    <a:pt x="81" y="103"/>
                  </a:cubicBezTo>
                  <a:cubicBezTo>
                    <a:pt x="80" y="104"/>
                    <a:pt x="80" y="103"/>
                    <a:pt x="79" y="104"/>
                  </a:cubicBezTo>
                  <a:cubicBezTo>
                    <a:pt x="78" y="105"/>
                    <a:pt x="81" y="104"/>
                    <a:pt x="79" y="105"/>
                  </a:cubicBezTo>
                  <a:cubicBezTo>
                    <a:pt x="76" y="105"/>
                    <a:pt x="78" y="106"/>
                    <a:pt x="75" y="106"/>
                  </a:cubicBezTo>
                  <a:cubicBezTo>
                    <a:pt x="72" y="106"/>
                    <a:pt x="73" y="109"/>
                    <a:pt x="69" y="106"/>
                  </a:cubicBezTo>
                  <a:cubicBezTo>
                    <a:pt x="68" y="107"/>
                    <a:pt x="66" y="106"/>
                    <a:pt x="65" y="105"/>
                  </a:cubicBezTo>
                  <a:cubicBezTo>
                    <a:pt x="64" y="103"/>
                    <a:pt x="63" y="104"/>
                    <a:pt x="62" y="102"/>
                  </a:cubicBezTo>
                  <a:cubicBezTo>
                    <a:pt x="60" y="100"/>
                    <a:pt x="59" y="102"/>
                    <a:pt x="57" y="99"/>
                  </a:cubicBezTo>
                  <a:cubicBezTo>
                    <a:pt x="56" y="97"/>
                    <a:pt x="51" y="98"/>
                    <a:pt x="49" y="94"/>
                  </a:cubicBezTo>
                  <a:cubicBezTo>
                    <a:pt x="48" y="92"/>
                    <a:pt x="49" y="93"/>
                    <a:pt x="46" y="92"/>
                  </a:cubicBezTo>
                  <a:cubicBezTo>
                    <a:pt x="39" y="90"/>
                    <a:pt x="43" y="89"/>
                    <a:pt x="41" y="89"/>
                  </a:cubicBezTo>
                  <a:cubicBezTo>
                    <a:pt x="39" y="88"/>
                    <a:pt x="39" y="87"/>
                    <a:pt x="38" y="87"/>
                  </a:cubicBezTo>
                  <a:cubicBezTo>
                    <a:pt x="37" y="86"/>
                    <a:pt x="38" y="85"/>
                    <a:pt x="37" y="84"/>
                  </a:cubicBezTo>
                  <a:cubicBezTo>
                    <a:pt x="35" y="84"/>
                    <a:pt x="35" y="81"/>
                    <a:pt x="34" y="80"/>
                  </a:cubicBezTo>
                  <a:cubicBezTo>
                    <a:pt x="32" y="79"/>
                    <a:pt x="36" y="78"/>
                    <a:pt x="34" y="78"/>
                  </a:cubicBezTo>
                  <a:cubicBezTo>
                    <a:pt x="32" y="77"/>
                    <a:pt x="35" y="76"/>
                    <a:pt x="35" y="74"/>
                  </a:cubicBezTo>
                  <a:cubicBezTo>
                    <a:pt x="36" y="72"/>
                    <a:pt x="38" y="74"/>
                    <a:pt x="37" y="72"/>
                  </a:cubicBezTo>
                  <a:cubicBezTo>
                    <a:pt x="36" y="70"/>
                    <a:pt x="38" y="73"/>
                    <a:pt x="37" y="69"/>
                  </a:cubicBezTo>
                  <a:cubicBezTo>
                    <a:pt x="35" y="65"/>
                    <a:pt x="38" y="68"/>
                    <a:pt x="35" y="62"/>
                  </a:cubicBezTo>
                  <a:cubicBezTo>
                    <a:pt x="33" y="60"/>
                    <a:pt x="32" y="56"/>
                    <a:pt x="29" y="50"/>
                  </a:cubicBezTo>
                  <a:cubicBezTo>
                    <a:pt x="28" y="49"/>
                    <a:pt x="32" y="52"/>
                    <a:pt x="29" y="49"/>
                  </a:cubicBezTo>
                  <a:cubicBezTo>
                    <a:pt x="27" y="46"/>
                    <a:pt x="30" y="51"/>
                    <a:pt x="27" y="48"/>
                  </a:cubicBezTo>
                  <a:cubicBezTo>
                    <a:pt x="25" y="46"/>
                    <a:pt x="26" y="46"/>
                    <a:pt x="25" y="45"/>
                  </a:cubicBezTo>
                  <a:cubicBezTo>
                    <a:pt x="25" y="44"/>
                    <a:pt x="25" y="46"/>
                    <a:pt x="25" y="43"/>
                  </a:cubicBezTo>
                  <a:cubicBezTo>
                    <a:pt x="25" y="41"/>
                    <a:pt x="26" y="41"/>
                    <a:pt x="25" y="40"/>
                  </a:cubicBezTo>
                  <a:cubicBezTo>
                    <a:pt x="25" y="38"/>
                    <a:pt x="24" y="36"/>
                    <a:pt x="23" y="37"/>
                  </a:cubicBezTo>
                  <a:cubicBezTo>
                    <a:pt x="23" y="38"/>
                    <a:pt x="22" y="36"/>
                    <a:pt x="22" y="35"/>
                  </a:cubicBezTo>
                  <a:cubicBezTo>
                    <a:pt x="22" y="33"/>
                    <a:pt x="20" y="33"/>
                    <a:pt x="20" y="31"/>
                  </a:cubicBezTo>
                  <a:cubicBezTo>
                    <a:pt x="21" y="29"/>
                    <a:pt x="20" y="28"/>
                    <a:pt x="20" y="29"/>
                  </a:cubicBezTo>
                  <a:cubicBezTo>
                    <a:pt x="19" y="30"/>
                    <a:pt x="19" y="29"/>
                    <a:pt x="18" y="28"/>
                  </a:cubicBezTo>
                  <a:cubicBezTo>
                    <a:pt x="17" y="26"/>
                    <a:pt x="17" y="26"/>
                    <a:pt x="17" y="25"/>
                  </a:cubicBezTo>
                  <a:cubicBezTo>
                    <a:pt x="18" y="23"/>
                    <a:pt x="16" y="23"/>
                    <a:pt x="16" y="20"/>
                  </a:cubicBezTo>
                  <a:cubicBezTo>
                    <a:pt x="16" y="17"/>
                    <a:pt x="17" y="17"/>
                    <a:pt x="16" y="15"/>
                  </a:cubicBezTo>
                  <a:cubicBezTo>
                    <a:pt x="15" y="14"/>
                    <a:pt x="18" y="10"/>
                    <a:pt x="14" y="9"/>
                  </a:cubicBezTo>
                  <a:cubicBezTo>
                    <a:pt x="15" y="7"/>
                    <a:pt x="13" y="6"/>
                    <a:pt x="12" y="7"/>
                  </a:cubicBezTo>
                  <a:cubicBezTo>
                    <a:pt x="11" y="9"/>
                    <a:pt x="11" y="6"/>
                    <a:pt x="10" y="6"/>
                  </a:cubicBezTo>
                  <a:cubicBezTo>
                    <a:pt x="11" y="8"/>
                    <a:pt x="8" y="12"/>
                    <a:pt x="10" y="12"/>
                  </a:cubicBezTo>
                  <a:cubicBezTo>
                    <a:pt x="9" y="13"/>
                    <a:pt x="9" y="19"/>
                    <a:pt x="10" y="20"/>
                  </a:cubicBezTo>
                  <a:cubicBezTo>
                    <a:pt x="14" y="25"/>
                    <a:pt x="13" y="28"/>
                    <a:pt x="13" y="28"/>
                  </a:cubicBezTo>
                  <a:cubicBezTo>
                    <a:pt x="14" y="27"/>
                    <a:pt x="13" y="30"/>
                    <a:pt x="14" y="30"/>
                  </a:cubicBezTo>
                  <a:cubicBezTo>
                    <a:pt x="15" y="31"/>
                    <a:pt x="13" y="32"/>
                    <a:pt x="15" y="34"/>
                  </a:cubicBezTo>
                  <a:cubicBezTo>
                    <a:pt x="17" y="37"/>
                    <a:pt x="15" y="37"/>
                    <a:pt x="16" y="39"/>
                  </a:cubicBezTo>
                  <a:cubicBezTo>
                    <a:pt x="17" y="40"/>
                    <a:pt x="15" y="38"/>
                    <a:pt x="16" y="40"/>
                  </a:cubicBezTo>
                  <a:cubicBezTo>
                    <a:pt x="16" y="40"/>
                    <a:pt x="15" y="44"/>
                    <a:pt x="16" y="43"/>
                  </a:cubicBezTo>
                  <a:cubicBezTo>
                    <a:pt x="17" y="43"/>
                    <a:pt x="16" y="42"/>
                    <a:pt x="16" y="41"/>
                  </a:cubicBezTo>
                  <a:cubicBezTo>
                    <a:pt x="17" y="41"/>
                    <a:pt x="16" y="39"/>
                    <a:pt x="17" y="41"/>
                  </a:cubicBezTo>
                  <a:cubicBezTo>
                    <a:pt x="19" y="44"/>
                    <a:pt x="18" y="44"/>
                    <a:pt x="17" y="45"/>
                  </a:cubicBezTo>
                  <a:cubicBezTo>
                    <a:pt x="17" y="47"/>
                    <a:pt x="18" y="49"/>
                    <a:pt x="17" y="50"/>
                  </a:cubicBezTo>
                  <a:cubicBezTo>
                    <a:pt x="16" y="50"/>
                    <a:pt x="17" y="53"/>
                    <a:pt x="18" y="52"/>
                  </a:cubicBezTo>
                  <a:cubicBezTo>
                    <a:pt x="19" y="52"/>
                    <a:pt x="19" y="54"/>
                    <a:pt x="20" y="54"/>
                  </a:cubicBezTo>
                  <a:cubicBezTo>
                    <a:pt x="21" y="54"/>
                    <a:pt x="19" y="56"/>
                    <a:pt x="20" y="57"/>
                  </a:cubicBezTo>
                  <a:cubicBezTo>
                    <a:pt x="21" y="58"/>
                    <a:pt x="20" y="60"/>
                    <a:pt x="18" y="60"/>
                  </a:cubicBezTo>
                  <a:cubicBezTo>
                    <a:pt x="16" y="61"/>
                    <a:pt x="17" y="57"/>
                    <a:pt x="14" y="55"/>
                  </a:cubicBezTo>
                  <a:cubicBezTo>
                    <a:pt x="12" y="54"/>
                    <a:pt x="12" y="52"/>
                    <a:pt x="12" y="51"/>
                  </a:cubicBezTo>
                  <a:cubicBezTo>
                    <a:pt x="11" y="50"/>
                    <a:pt x="11" y="49"/>
                    <a:pt x="10" y="49"/>
                  </a:cubicBezTo>
                  <a:cubicBezTo>
                    <a:pt x="10" y="50"/>
                    <a:pt x="9" y="50"/>
                    <a:pt x="10" y="46"/>
                  </a:cubicBezTo>
                  <a:cubicBezTo>
                    <a:pt x="12" y="39"/>
                    <a:pt x="7" y="39"/>
                    <a:pt x="8" y="36"/>
                  </a:cubicBezTo>
                  <a:cubicBezTo>
                    <a:pt x="7" y="38"/>
                    <a:pt x="7" y="35"/>
                    <a:pt x="6" y="36"/>
                  </a:cubicBezTo>
                  <a:cubicBezTo>
                    <a:pt x="5" y="38"/>
                    <a:pt x="6" y="35"/>
                    <a:pt x="3" y="33"/>
                  </a:cubicBezTo>
                  <a:cubicBezTo>
                    <a:pt x="2" y="32"/>
                    <a:pt x="4" y="32"/>
                    <a:pt x="2" y="31"/>
                  </a:cubicBezTo>
                  <a:cubicBezTo>
                    <a:pt x="1" y="30"/>
                    <a:pt x="2" y="30"/>
                    <a:pt x="4" y="30"/>
                  </a:cubicBezTo>
                  <a:cubicBezTo>
                    <a:pt x="5" y="30"/>
                    <a:pt x="5" y="29"/>
                    <a:pt x="6" y="30"/>
                  </a:cubicBezTo>
                  <a:cubicBezTo>
                    <a:pt x="6" y="31"/>
                    <a:pt x="7" y="30"/>
                    <a:pt x="6" y="29"/>
                  </a:cubicBezTo>
                  <a:cubicBezTo>
                    <a:pt x="6" y="29"/>
                    <a:pt x="6" y="29"/>
                    <a:pt x="7" y="28"/>
                  </a:cubicBezTo>
                  <a:cubicBezTo>
                    <a:pt x="7" y="27"/>
                    <a:pt x="8" y="25"/>
                    <a:pt x="5" y="22"/>
                  </a:cubicBezTo>
                  <a:cubicBezTo>
                    <a:pt x="2" y="19"/>
                    <a:pt x="2" y="19"/>
                    <a:pt x="2" y="17"/>
                  </a:cubicBezTo>
                  <a:cubicBezTo>
                    <a:pt x="3" y="15"/>
                    <a:pt x="1" y="18"/>
                    <a:pt x="1" y="14"/>
                  </a:cubicBezTo>
                  <a:cubicBezTo>
                    <a:pt x="2" y="11"/>
                    <a:pt x="0" y="14"/>
                    <a:pt x="1" y="10"/>
                  </a:cubicBezTo>
                  <a:cubicBezTo>
                    <a:pt x="2" y="8"/>
                    <a:pt x="0" y="9"/>
                    <a:pt x="1" y="7"/>
                  </a:cubicBezTo>
                  <a:cubicBezTo>
                    <a:pt x="3" y="4"/>
                    <a:pt x="0" y="4"/>
                    <a:pt x="1" y="2"/>
                  </a:cubicBezTo>
                  <a:cubicBezTo>
                    <a:pt x="3" y="1"/>
                    <a:pt x="0" y="2"/>
                    <a:pt x="2" y="0"/>
                  </a:cubicBezTo>
                  <a:cubicBezTo>
                    <a:pt x="5" y="1"/>
                    <a:pt x="10" y="0"/>
                    <a:pt x="12" y="1"/>
                  </a:cubicBezTo>
                  <a:cubicBezTo>
                    <a:pt x="12" y="1"/>
                    <a:pt x="12" y="1"/>
                    <a:pt x="12" y="1"/>
                  </a:cubicBezTo>
                  <a:cubicBezTo>
                    <a:pt x="27" y="8"/>
                    <a:pt x="27" y="8"/>
                    <a:pt x="27" y="8"/>
                  </a:cubicBezTo>
                  <a:cubicBezTo>
                    <a:pt x="37" y="8"/>
                    <a:pt x="37" y="8"/>
                    <a:pt x="37" y="8"/>
                  </a:cubicBezTo>
                  <a:cubicBezTo>
                    <a:pt x="39" y="6"/>
                    <a:pt x="39" y="6"/>
                    <a:pt x="39" y="6"/>
                  </a:cubicBezTo>
                  <a:cubicBezTo>
                    <a:pt x="46" y="6"/>
                    <a:pt x="46" y="6"/>
                    <a:pt x="46" y="6"/>
                  </a:cubicBezTo>
                  <a:cubicBezTo>
                    <a:pt x="46" y="6"/>
                    <a:pt x="46" y="7"/>
                    <a:pt x="48" y="9"/>
                  </a:cubicBezTo>
                  <a:cubicBezTo>
                    <a:pt x="50" y="10"/>
                    <a:pt x="48" y="10"/>
                    <a:pt x="51" y="12"/>
                  </a:cubicBezTo>
                  <a:cubicBezTo>
                    <a:pt x="53" y="14"/>
                    <a:pt x="50" y="16"/>
                    <a:pt x="53" y="19"/>
                  </a:cubicBezTo>
                  <a:cubicBezTo>
                    <a:pt x="56" y="21"/>
                    <a:pt x="56" y="21"/>
                    <a:pt x="57" y="19"/>
                  </a:cubicBezTo>
                  <a:cubicBezTo>
                    <a:pt x="59" y="17"/>
                    <a:pt x="60" y="18"/>
                    <a:pt x="60" y="17"/>
                  </a:cubicBezTo>
                  <a:cubicBezTo>
                    <a:pt x="61" y="16"/>
                    <a:pt x="61" y="17"/>
                    <a:pt x="64" y="18"/>
                  </a:cubicBezTo>
                  <a:cubicBezTo>
                    <a:pt x="66" y="19"/>
                    <a:pt x="67" y="19"/>
                    <a:pt x="68" y="26"/>
                  </a:cubicBezTo>
                  <a:cubicBezTo>
                    <a:pt x="70" y="36"/>
                    <a:pt x="71" y="33"/>
                    <a:pt x="71" y="36"/>
                  </a:cubicBezTo>
                  <a:cubicBezTo>
                    <a:pt x="72" y="40"/>
                    <a:pt x="71" y="39"/>
                    <a:pt x="79"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2" name="United States"/>
            <p:cNvSpPr>
              <a:spLocks/>
            </p:cNvSpPr>
            <p:nvPr/>
          </p:nvSpPr>
          <p:spPr bwMode="auto">
            <a:xfrm>
              <a:off x="1595205" y="1634631"/>
              <a:ext cx="1276277" cy="688025"/>
            </a:xfrm>
            <a:custGeom>
              <a:avLst/>
              <a:gdLst/>
              <a:ahLst/>
              <a:cxnLst>
                <a:cxn ang="0">
                  <a:pos x="94" y="126"/>
                </a:cxn>
                <a:cxn ang="0">
                  <a:pos x="101" y="119"/>
                </a:cxn>
                <a:cxn ang="0">
                  <a:pos x="109" y="114"/>
                </a:cxn>
                <a:cxn ang="0">
                  <a:pos x="122" y="113"/>
                </a:cxn>
                <a:cxn ang="0">
                  <a:pos x="131" y="114"/>
                </a:cxn>
                <a:cxn ang="0">
                  <a:pos x="129" y="109"/>
                </a:cxn>
                <a:cxn ang="0">
                  <a:pos x="139" y="108"/>
                </a:cxn>
                <a:cxn ang="0">
                  <a:pos x="147" y="108"/>
                </a:cxn>
                <a:cxn ang="0">
                  <a:pos x="161" y="111"/>
                </a:cxn>
                <a:cxn ang="0">
                  <a:pos x="163" y="129"/>
                </a:cxn>
                <a:cxn ang="0">
                  <a:pos x="165" y="138"/>
                </a:cxn>
                <a:cxn ang="0">
                  <a:pos x="171" y="135"/>
                </a:cxn>
                <a:cxn ang="0">
                  <a:pos x="171" y="118"/>
                </a:cxn>
                <a:cxn ang="0">
                  <a:pos x="177" y="96"/>
                </a:cxn>
                <a:cxn ang="0">
                  <a:pos x="185" y="89"/>
                </a:cxn>
                <a:cxn ang="0">
                  <a:pos x="201" y="78"/>
                </a:cxn>
                <a:cxn ang="0">
                  <a:pos x="203" y="75"/>
                </a:cxn>
                <a:cxn ang="0">
                  <a:pos x="205" y="69"/>
                </a:cxn>
                <a:cxn ang="0">
                  <a:pos x="203" y="59"/>
                </a:cxn>
                <a:cxn ang="0">
                  <a:pos x="206" y="58"/>
                </a:cxn>
                <a:cxn ang="0">
                  <a:pos x="210" y="60"/>
                </a:cxn>
                <a:cxn ang="0">
                  <a:pos x="209" y="53"/>
                </a:cxn>
                <a:cxn ang="0">
                  <a:pos x="217" y="52"/>
                </a:cxn>
                <a:cxn ang="0">
                  <a:pos x="221" y="47"/>
                </a:cxn>
                <a:cxn ang="0">
                  <a:pos x="234" y="41"/>
                </a:cxn>
                <a:cxn ang="0">
                  <a:pos x="241" y="32"/>
                </a:cxn>
                <a:cxn ang="0">
                  <a:pos x="254" y="26"/>
                </a:cxn>
                <a:cxn ang="0">
                  <a:pos x="258" y="12"/>
                </a:cxn>
                <a:cxn ang="0">
                  <a:pos x="246" y="15"/>
                </a:cxn>
                <a:cxn ang="0">
                  <a:pos x="224" y="23"/>
                </a:cxn>
                <a:cxn ang="0">
                  <a:pos x="210" y="33"/>
                </a:cxn>
                <a:cxn ang="0">
                  <a:pos x="189" y="42"/>
                </a:cxn>
                <a:cxn ang="0">
                  <a:pos x="188" y="30"/>
                </a:cxn>
                <a:cxn ang="0">
                  <a:pos x="186" y="27"/>
                </a:cxn>
                <a:cxn ang="0">
                  <a:pos x="181" y="22"/>
                </a:cxn>
                <a:cxn ang="0">
                  <a:pos x="174" y="28"/>
                </a:cxn>
                <a:cxn ang="0">
                  <a:pos x="164" y="37"/>
                </a:cxn>
                <a:cxn ang="0">
                  <a:pos x="170" y="25"/>
                </a:cxn>
                <a:cxn ang="0">
                  <a:pos x="182" y="18"/>
                </a:cxn>
                <a:cxn ang="0">
                  <a:pos x="183" y="15"/>
                </a:cxn>
                <a:cxn ang="0">
                  <a:pos x="173" y="12"/>
                </a:cxn>
                <a:cxn ang="0">
                  <a:pos x="161" y="16"/>
                </a:cxn>
                <a:cxn ang="0">
                  <a:pos x="168" y="8"/>
                </a:cxn>
                <a:cxn ang="0">
                  <a:pos x="151" y="0"/>
                </a:cxn>
                <a:cxn ang="0">
                  <a:pos x="35" y="9"/>
                </a:cxn>
                <a:cxn ang="0">
                  <a:pos x="22" y="17"/>
                </a:cxn>
                <a:cxn ang="0">
                  <a:pos x="7" y="43"/>
                </a:cxn>
                <a:cxn ang="0">
                  <a:pos x="3" y="64"/>
                </a:cxn>
                <a:cxn ang="0">
                  <a:pos x="3" y="77"/>
                </a:cxn>
                <a:cxn ang="0">
                  <a:pos x="12" y="88"/>
                </a:cxn>
                <a:cxn ang="0">
                  <a:pos x="25" y="95"/>
                </a:cxn>
                <a:cxn ang="0">
                  <a:pos x="59" y="100"/>
                </a:cxn>
                <a:cxn ang="0">
                  <a:pos x="70" y="113"/>
                </a:cxn>
                <a:cxn ang="0">
                  <a:pos x="84" y="130"/>
                </a:cxn>
              </a:cxnLst>
              <a:rect l="0" t="0" r="r" b="b"/>
              <a:pathLst>
                <a:path w="260" h="140">
                  <a:moveTo>
                    <a:pt x="92" y="136"/>
                  </a:moveTo>
                  <a:cubicBezTo>
                    <a:pt x="92" y="133"/>
                    <a:pt x="93" y="133"/>
                    <a:pt x="92" y="132"/>
                  </a:cubicBezTo>
                  <a:cubicBezTo>
                    <a:pt x="92" y="131"/>
                    <a:pt x="93" y="131"/>
                    <a:pt x="94" y="128"/>
                  </a:cubicBezTo>
                  <a:cubicBezTo>
                    <a:pt x="94" y="125"/>
                    <a:pt x="93" y="126"/>
                    <a:pt x="94" y="126"/>
                  </a:cubicBezTo>
                  <a:cubicBezTo>
                    <a:pt x="96" y="126"/>
                    <a:pt x="94" y="125"/>
                    <a:pt x="96" y="125"/>
                  </a:cubicBezTo>
                  <a:cubicBezTo>
                    <a:pt x="96" y="126"/>
                    <a:pt x="97" y="123"/>
                    <a:pt x="98" y="123"/>
                  </a:cubicBezTo>
                  <a:cubicBezTo>
                    <a:pt x="99" y="123"/>
                    <a:pt x="100" y="121"/>
                    <a:pt x="99" y="120"/>
                  </a:cubicBezTo>
                  <a:cubicBezTo>
                    <a:pt x="102" y="122"/>
                    <a:pt x="101" y="118"/>
                    <a:pt x="101" y="119"/>
                  </a:cubicBezTo>
                  <a:cubicBezTo>
                    <a:pt x="101" y="119"/>
                    <a:pt x="101" y="117"/>
                    <a:pt x="102" y="118"/>
                  </a:cubicBezTo>
                  <a:cubicBezTo>
                    <a:pt x="103" y="119"/>
                    <a:pt x="103" y="117"/>
                    <a:pt x="104" y="118"/>
                  </a:cubicBezTo>
                  <a:cubicBezTo>
                    <a:pt x="105" y="119"/>
                    <a:pt x="105" y="116"/>
                    <a:pt x="107" y="116"/>
                  </a:cubicBezTo>
                  <a:cubicBezTo>
                    <a:pt x="111" y="115"/>
                    <a:pt x="108" y="114"/>
                    <a:pt x="109" y="114"/>
                  </a:cubicBezTo>
                  <a:cubicBezTo>
                    <a:pt x="109" y="113"/>
                    <a:pt x="108" y="113"/>
                    <a:pt x="111" y="111"/>
                  </a:cubicBezTo>
                  <a:cubicBezTo>
                    <a:pt x="109" y="113"/>
                    <a:pt x="111" y="113"/>
                    <a:pt x="110" y="114"/>
                  </a:cubicBezTo>
                  <a:cubicBezTo>
                    <a:pt x="109" y="115"/>
                    <a:pt x="111" y="114"/>
                    <a:pt x="113" y="112"/>
                  </a:cubicBezTo>
                  <a:cubicBezTo>
                    <a:pt x="118" y="108"/>
                    <a:pt x="119" y="114"/>
                    <a:pt x="122" y="113"/>
                  </a:cubicBezTo>
                  <a:cubicBezTo>
                    <a:pt x="123" y="112"/>
                    <a:pt x="123" y="111"/>
                    <a:pt x="124" y="112"/>
                  </a:cubicBezTo>
                  <a:cubicBezTo>
                    <a:pt x="125" y="114"/>
                    <a:pt x="124" y="112"/>
                    <a:pt x="125" y="113"/>
                  </a:cubicBezTo>
                  <a:cubicBezTo>
                    <a:pt x="126" y="114"/>
                    <a:pt x="128" y="113"/>
                    <a:pt x="129" y="114"/>
                  </a:cubicBezTo>
                  <a:cubicBezTo>
                    <a:pt x="131" y="116"/>
                    <a:pt x="131" y="114"/>
                    <a:pt x="131" y="114"/>
                  </a:cubicBezTo>
                  <a:cubicBezTo>
                    <a:pt x="132" y="115"/>
                    <a:pt x="132" y="115"/>
                    <a:pt x="133" y="115"/>
                  </a:cubicBezTo>
                  <a:cubicBezTo>
                    <a:pt x="135" y="115"/>
                    <a:pt x="132" y="114"/>
                    <a:pt x="133" y="113"/>
                  </a:cubicBezTo>
                  <a:cubicBezTo>
                    <a:pt x="134" y="113"/>
                    <a:pt x="131" y="112"/>
                    <a:pt x="132" y="111"/>
                  </a:cubicBezTo>
                  <a:cubicBezTo>
                    <a:pt x="133" y="109"/>
                    <a:pt x="128" y="111"/>
                    <a:pt x="129" y="109"/>
                  </a:cubicBezTo>
                  <a:cubicBezTo>
                    <a:pt x="130" y="106"/>
                    <a:pt x="131" y="110"/>
                    <a:pt x="134" y="109"/>
                  </a:cubicBezTo>
                  <a:cubicBezTo>
                    <a:pt x="135" y="108"/>
                    <a:pt x="137" y="110"/>
                    <a:pt x="137" y="108"/>
                  </a:cubicBezTo>
                  <a:cubicBezTo>
                    <a:pt x="137" y="106"/>
                    <a:pt x="137" y="107"/>
                    <a:pt x="137" y="107"/>
                  </a:cubicBezTo>
                  <a:cubicBezTo>
                    <a:pt x="137" y="107"/>
                    <a:pt x="137" y="109"/>
                    <a:pt x="139" y="108"/>
                  </a:cubicBezTo>
                  <a:cubicBezTo>
                    <a:pt x="141" y="107"/>
                    <a:pt x="140" y="108"/>
                    <a:pt x="141" y="107"/>
                  </a:cubicBezTo>
                  <a:cubicBezTo>
                    <a:pt x="142" y="108"/>
                    <a:pt x="146" y="108"/>
                    <a:pt x="145" y="107"/>
                  </a:cubicBezTo>
                  <a:cubicBezTo>
                    <a:pt x="144" y="107"/>
                    <a:pt x="148" y="107"/>
                    <a:pt x="149" y="107"/>
                  </a:cubicBezTo>
                  <a:cubicBezTo>
                    <a:pt x="150" y="107"/>
                    <a:pt x="143" y="107"/>
                    <a:pt x="147" y="108"/>
                  </a:cubicBezTo>
                  <a:cubicBezTo>
                    <a:pt x="152" y="110"/>
                    <a:pt x="153" y="110"/>
                    <a:pt x="152" y="111"/>
                  </a:cubicBezTo>
                  <a:cubicBezTo>
                    <a:pt x="151" y="111"/>
                    <a:pt x="152" y="112"/>
                    <a:pt x="153" y="111"/>
                  </a:cubicBezTo>
                  <a:cubicBezTo>
                    <a:pt x="154" y="110"/>
                    <a:pt x="154" y="112"/>
                    <a:pt x="157" y="110"/>
                  </a:cubicBezTo>
                  <a:cubicBezTo>
                    <a:pt x="160" y="108"/>
                    <a:pt x="159" y="111"/>
                    <a:pt x="161" y="111"/>
                  </a:cubicBezTo>
                  <a:cubicBezTo>
                    <a:pt x="162" y="111"/>
                    <a:pt x="161" y="113"/>
                    <a:pt x="163" y="114"/>
                  </a:cubicBezTo>
                  <a:cubicBezTo>
                    <a:pt x="165" y="116"/>
                    <a:pt x="161" y="121"/>
                    <a:pt x="161" y="122"/>
                  </a:cubicBezTo>
                  <a:cubicBezTo>
                    <a:pt x="162" y="124"/>
                    <a:pt x="160" y="123"/>
                    <a:pt x="162" y="129"/>
                  </a:cubicBezTo>
                  <a:cubicBezTo>
                    <a:pt x="163" y="128"/>
                    <a:pt x="164" y="128"/>
                    <a:pt x="163" y="129"/>
                  </a:cubicBezTo>
                  <a:cubicBezTo>
                    <a:pt x="162" y="130"/>
                    <a:pt x="163" y="130"/>
                    <a:pt x="163" y="132"/>
                  </a:cubicBezTo>
                  <a:cubicBezTo>
                    <a:pt x="163" y="135"/>
                    <a:pt x="164" y="134"/>
                    <a:pt x="165" y="135"/>
                  </a:cubicBezTo>
                  <a:cubicBezTo>
                    <a:pt x="165" y="137"/>
                    <a:pt x="168" y="137"/>
                    <a:pt x="166" y="137"/>
                  </a:cubicBezTo>
                  <a:cubicBezTo>
                    <a:pt x="165" y="138"/>
                    <a:pt x="167" y="139"/>
                    <a:pt x="165" y="138"/>
                  </a:cubicBezTo>
                  <a:cubicBezTo>
                    <a:pt x="164" y="138"/>
                    <a:pt x="165" y="140"/>
                    <a:pt x="167" y="139"/>
                  </a:cubicBezTo>
                  <a:cubicBezTo>
                    <a:pt x="168" y="139"/>
                    <a:pt x="168" y="140"/>
                    <a:pt x="169" y="139"/>
                  </a:cubicBezTo>
                  <a:cubicBezTo>
                    <a:pt x="169" y="138"/>
                    <a:pt x="169" y="139"/>
                    <a:pt x="170" y="138"/>
                  </a:cubicBezTo>
                  <a:cubicBezTo>
                    <a:pt x="171" y="137"/>
                    <a:pt x="170" y="139"/>
                    <a:pt x="171" y="135"/>
                  </a:cubicBezTo>
                  <a:cubicBezTo>
                    <a:pt x="172" y="132"/>
                    <a:pt x="173" y="129"/>
                    <a:pt x="172" y="128"/>
                  </a:cubicBezTo>
                  <a:cubicBezTo>
                    <a:pt x="172" y="127"/>
                    <a:pt x="171" y="125"/>
                    <a:pt x="171" y="121"/>
                  </a:cubicBezTo>
                  <a:cubicBezTo>
                    <a:pt x="171" y="118"/>
                    <a:pt x="171" y="124"/>
                    <a:pt x="172" y="124"/>
                  </a:cubicBezTo>
                  <a:cubicBezTo>
                    <a:pt x="172" y="124"/>
                    <a:pt x="171" y="120"/>
                    <a:pt x="171" y="118"/>
                  </a:cubicBezTo>
                  <a:cubicBezTo>
                    <a:pt x="171" y="116"/>
                    <a:pt x="171" y="119"/>
                    <a:pt x="171" y="116"/>
                  </a:cubicBezTo>
                  <a:cubicBezTo>
                    <a:pt x="170" y="113"/>
                    <a:pt x="169" y="108"/>
                    <a:pt x="170" y="107"/>
                  </a:cubicBezTo>
                  <a:cubicBezTo>
                    <a:pt x="171" y="106"/>
                    <a:pt x="169" y="106"/>
                    <a:pt x="174" y="98"/>
                  </a:cubicBezTo>
                  <a:cubicBezTo>
                    <a:pt x="176" y="96"/>
                    <a:pt x="177" y="98"/>
                    <a:pt x="177" y="96"/>
                  </a:cubicBezTo>
                  <a:cubicBezTo>
                    <a:pt x="176" y="95"/>
                    <a:pt x="178" y="96"/>
                    <a:pt x="177" y="94"/>
                  </a:cubicBezTo>
                  <a:cubicBezTo>
                    <a:pt x="176" y="92"/>
                    <a:pt x="178" y="96"/>
                    <a:pt x="179" y="93"/>
                  </a:cubicBezTo>
                  <a:cubicBezTo>
                    <a:pt x="180" y="92"/>
                    <a:pt x="179" y="95"/>
                    <a:pt x="183" y="92"/>
                  </a:cubicBezTo>
                  <a:cubicBezTo>
                    <a:pt x="184" y="90"/>
                    <a:pt x="184" y="92"/>
                    <a:pt x="185" y="89"/>
                  </a:cubicBezTo>
                  <a:cubicBezTo>
                    <a:pt x="186" y="88"/>
                    <a:pt x="188" y="86"/>
                    <a:pt x="189" y="87"/>
                  </a:cubicBezTo>
                  <a:cubicBezTo>
                    <a:pt x="191" y="87"/>
                    <a:pt x="193" y="83"/>
                    <a:pt x="194" y="83"/>
                  </a:cubicBezTo>
                  <a:cubicBezTo>
                    <a:pt x="195" y="84"/>
                    <a:pt x="196" y="81"/>
                    <a:pt x="198" y="81"/>
                  </a:cubicBezTo>
                  <a:cubicBezTo>
                    <a:pt x="201" y="81"/>
                    <a:pt x="200" y="79"/>
                    <a:pt x="201" y="78"/>
                  </a:cubicBezTo>
                  <a:cubicBezTo>
                    <a:pt x="202" y="78"/>
                    <a:pt x="198" y="79"/>
                    <a:pt x="200" y="78"/>
                  </a:cubicBezTo>
                  <a:cubicBezTo>
                    <a:pt x="201" y="77"/>
                    <a:pt x="198" y="75"/>
                    <a:pt x="201" y="76"/>
                  </a:cubicBezTo>
                  <a:cubicBezTo>
                    <a:pt x="204" y="77"/>
                    <a:pt x="203" y="77"/>
                    <a:pt x="204" y="76"/>
                  </a:cubicBezTo>
                  <a:cubicBezTo>
                    <a:pt x="205" y="75"/>
                    <a:pt x="204" y="74"/>
                    <a:pt x="203" y="75"/>
                  </a:cubicBezTo>
                  <a:cubicBezTo>
                    <a:pt x="202" y="76"/>
                    <a:pt x="204" y="74"/>
                    <a:pt x="202" y="74"/>
                  </a:cubicBezTo>
                  <a:cubicBezTo>
                    <a:pt x="200" y="74"/>
                    <a:pt x="201" y="74"/>
                    <a:pt x="201" y="73"/>
                  </a:cubicBezTo>
                  <a:cubicBezTo>
                    <a:pt x="202" y="74"/>
                    <a:pt x="203" y="73"/>
                    <a:pt x="204" y="74"/>
                  </a:cubicBezTo>
                  <a:cubicBezTo>
                    <a:pt x="205" y="74"/>
                    <a:pt x="205" y="71"/>
                    <a:pt x="205" y="69"/>
                  </a:cubicBezTo>
                  <a:cubicBezTo>
                    <a:pt x="204" y="67"/>
                    <a:pt x="205" y="64"/>
                    <a:pt x="203" y="65"/>
                  </a:cubicBezTo>
                  <a:cubicBezTo>
                    <a:pt x="205" y="64"/>
                    <a:pt x="203" y="63"/>
                    <a:pt x="202" y="62"/>
                  </a:cubicBezTo>
                  <a:cubicBezTo>
                    <a:pt x="204" y="63"/>
                    <a:pt x="204" y="62"/>
                    <a:pt x="204" y="63"/>
                  </a:cubicBezTo>
                  <a:cubicBezTo>
                    <a:pt x="203" y="61"/>
                    <a:pt x="205" y="61"/>
                    <a:pt x="203" y="59"/>
                  </a:cubicBezTo>
                  <a:cubicBezTo>
                    <a:pt x="204" y="60"/>
                    <a:pt x="205" y="60"/>
                    <a:pt x="204" y="58"/>
                  </a:cubicBezTo>
                  <a:cubicBezTo>
                    <a:pt x="204" y="59"/>
                    <a:pt x="204" y="57"/>
                    <a:pt x="205" y="56"/>
                  </a:cubicBezTo>
                  <a:cubicBezTo>
                    <a:pt x="207" y="55"/>
                    <a:pt x="209" y="54"/>
                    <a:pt x="207" y="55"/>
                  </a:cubicBezTo>
                  <a:cubicBezTo>
                    <a:pt x="205" y="57"/>
                    <a:pt x="207" y="56"/>
                    <a:pt x="206" y="58"/>
                  </a:cubicBezTo>
                  <a:cubicBezTo>
                    <a:pt x="205" y="59"/>
                    <a:pt x="207" y="59"/>
                    <a:pt x="206" y="60"/>
                  </a:cubicBezTo>
                  <a:cubicBezTo>
                    <a:pt x="205" y="62"/>
                    <a:pt x="208" y="62"/>
                    <a:pt x="207" y="64"/>
                  </a:cubicBezTo>
                  <a:cubicBezTo>
                    <a:pt x="206" y="65"/>
                    <a:pt x="205" y="66"/>
                    <a:pt x="207" y="65"/>
                  </a:cubicBezTo>
                  <a:cubicBezTo>
                    <a:pt x="208" y="64"/>
                    <a:pt x="209" y="61"/>
                    <a:pt x="210" y="60"/>
                  </a:cubicBezTo>
                  <a:cubicBezTo>
                    <a:pt x="211" y="58"/>
                    <a:pt x="209" y="63"/>
                    <a:pt x="209" y="63"/>
                  </a:cubicBezTo>
                  <a:cubicBezTo>
                    <a:pt x="210" y="62"/>
                    <a:pt x="212" y="58"/>
                    <a:pt x="211" y="57"/>
                  </a:cubicBezTo>
                  <a:cubicBezTo>
                    <a:pt x="210" y="56"/>
                    <a:pt x="211" y="56"/>
                    <a:pt x="210" y="55"/>
                  </a:cubicBezTo>
                  <a:cubicBezTo>
                    <a:pt x="208" y="54"/>
                    <a:pt x="209" y="54"/>
                    <a:pt x="209" y="53"/>
                  </a:cubicBezTo>
                  <a:cubicBezTo>
                    <a:pt x="210" y="55"/>
                    <a:pt x="211" y="55"/>
                    <a:pt x="211" y="56"/>
                  </a:cubicBezTo>
                  <a:cubicBezTo>
                    <a:pt x="211" y="58"/>
                    <a:pt x="212" y="57"/>
                    <a:pt x="212" y="56"/>
                  </a:cubicBezTo>
                  <a:cubicBezTo>
                    <a:pt x="214" y="53"/>
                    <a:pt x="214" y="55"/>
                    <a:pt x="215" y="53"/>
                  </a:cubicBezTo>
                  <a:cubicBezTo>
                    <a:pt x="216" y="51"/>
                    <a:pt x="215" y="54"/>
                    <a:pt x="217" y="52"/>
                  </a:cubicBezTo>
                  <a:cubicBezTo>
                    <a:pt x="216" y="51"/>
                    <a:pt x="216" y="51"/>
                    <a:pt x="216" y="50"/>
                  </a:cubicBezTo>
                  <a:cubicBezTo>
                    <a:pt x="217" y="51"/>
                    <a:pt x="217" y="52"/>
                    <a:pt x="218" y="51"/>
                  </a:cubicBezTo>
                  <a:cubicBezTo>
                    <a:pt x="219" y="50"/>
                    <a:pt x="219" y="50"/>
                    <a:pt x="221" y="49"/>
                  </a:cubicBezTo>
                  <a:cubicBezTo>
                    <a:pt x="223" y="47"/>
                    <a:pt x="220" y="48"/>
                    <a:pt x="221" y="47"/>
                  </a:cubicBezTo>
                  <a:cubicBezTo>
                    <a:pt x="222" y="46"/>
                    <a:pt x="221" y="46"/>
                    <a:pt x="222" y="46"/>
                  </a:cubicBezTo>
                  <a:cubicBezTo>
                    <a:pt x="224" y="45"/>
                    <a:pt x="224" y="43"/>
                    <a:pt x="227" y="43"/>
                  </a:cubicBezTo>
                  <a:cubicBezTo>
                    <a:pt x="231" y="43"/>
                    <a:pt x="229" y="42"/>
                    <a:pt x="231" y="43"/>
                  </a:cubicBezTo>
                  <a:cubicBezTo>
                    <a:pt x="232" y="43"/>
                    <a:pt x="235" y="42"/>
                    <a:pt x="234" y="41"/>
                  </a:cubicBezTo>
                  <a:cubicBezTo>
                    <a:pt x="235" y="43"/>
                    <a:pt x="238" y="39"/>
                    <a:pt x="238" y="41"/>
                  </a:cubicBezTo>
                  <a:cubicBezTo>
                    <a:pt x="240" y="38"/>
                    <a:pt x="238" y="41"/>
                    <a:pt x="237" y="39"/>
                  </a:cubicBezTo>
                  <a:cubicBezTo>
                    <a:pt x="237" y="37"/>
                    <a:pt x="237" y="37"/>
                    <a:pt x="238" y="35"/>
                  </a:cubicBezTo>
                  <a:cubicBezTo>
                    <a:pt x="240" y="33"/>
                    <a:pt x="239" y="34"/>
                    <a:pt x="241" y="32"/>
                  </a:cubicBezTo>
                  <a:cubicBezTo>
                    <a:pt x="242" y="29"/>
                    <a:pt x="244" y="30"/>
                    <a:pt x="246" y="29"/>
                  </a:cubicBezTo>
                  <a:cubicBezTo>
                    <a:pt x="247" y="28"/>
                    <a:pt x="247" y="31"/>
                    <a:pt x="249" y="27"/>
                  </a:cubicBezTo>
                  <a:cubicBezTo>
                    <a:pt x="250" y="25"/>
                    <a:pt x="250" y="30"/>
                    <a:pt x="251" y="27"/>
                  </a:cubicBezTo>
                  <a:cubicBezTo>
                    <a:pt x="252" y="24"/>
                    <a:pt x="253" y="27"/>
                    <a:pt x="254" y="26"/>
                  </a:cubicBezTo>
                  <a:cubicBezTo>
                    <a:pt x="254" y="26"/>
                    <a:pt x="260" y="23"/>
                    <a:pt x="259" y="23"/>
                  </a:cubicBezTo>
                  <a:cubicBezTo>
                    <a:pt x="258" y="20"/>
                    <a:pt x="258" y="23"/>
                    <a:pt x="257" y="21"/>
                  </a:cubicBezTo>
                  <a:cubicBezTo>
                    <a:pt x="256" y="19"/>
                    <a:pt x="255" y="20"/>
                    <a:pt x="255" y="19"/>
                  </a:cubicBezTo>
                  <a:cubicBezTo>
                    <a:pt x="256" y="17"/>
                    <a:pt x="257" y="13"/>
                    <a:pt x="258" y="12"/>
                  </a:cubicBezTo>
                  <a:cubicBezTo>
                    <a:pt x="258" y="11"/>
                    <a:pt x="258" y="11"/>
                    <a:pt x="257" y="11"/>
                  </a:cubicBezTo>
                  <a:cubicBezTo>
                    <a:pt x="256" y="10"/>
                    <a:pt x="258" y="7"/>
                    <a:pt x="253" y="10"/>
                  </a:cubicBezTo>
                  <a:cubicBezTo>
                    <a:pt x="250" y="12"/>
                    <a:pt x="252" y="8"/>
                    <a:pt x="249" y="12"/>
                  </a:cubicBezTo>
                  <a:cubicBezTo>
                    <a:pt x="248" y="14"/>
                    <a:pt x="247" y="13"/>
                    <a:pt x="246" y="15"/>
                  </a:cubicBezTo>
                  <a:cubicBezTo>
                    <a:pt x="245" y="17"/>
                    <a:pt x="244" y="16"/>
                    <a:pt x="244" y="18"/>
                  </a:cubicBezTo>
                  <a:cubicBezTo>
                    <a:pt x="244" y="20"/>
                    <a:pt x="242" y="19"/>
                    <a:pt x="241" y="20"/>
                  </a:cubicBezTo>
                  <a:cubicBezTo>
                    <a:pt x="240" y="22"/>
                    <a:pt x="240" y="21"/>
                    <a:pt x="238" y="23"/>
                  </a:cubicBezTo>
                  <a:cubicBezTo>
                    <a:pt x="238" y="23"/>
                    <a:pt x="226" y="23"/>
                    <a:pt x="224" y="23"/>
                  </a:cubicBezTo>
                  <a:cubicBezTo>
                    <a:pt x="220" y="23"/>
                    <a:pt x="219" y="27"/>
                    <a:pt x="217" y="28"/>
                  </a:cubicBezTo>
                  <a:cubicBezTo>
                    <a:pt x="215" y="29"/>
                    <a:pt x="218" y="29"/>
                    <a:pt x="216" y="30"/>
                  </a:cubicBezTo>
                  <a:cubicBezTo>
                    <a:pt x="215" y="30"/>
                    <a:pt x="217" y="31"/>
                    <a:pt x="216" y="31"/>
                  </a:cubicBezTo>
                  <a:cubicBezTo>
                    <a:pt x="212" y="31"/>
                    <a:pt x="213" y="33"/>
                    <a:pt x="210" y="33"/>
                  </a:cubicBezTo>
                  <a:cubicBezTo>
                    <a:pt x="206" y="34"/>
                    <a:pt x="209" y="33"/>
                    <a:pt x="203" y="33"/>
                  </a:cubicBezTo>
                  <a:cubicBezTo>
                    <a:pt x="203" y="35"/>
                    <a:pt x="205" y="35"/>
                    <a:pt x="202" y="36"/>
                  </a:cubicBezTo>
                  <a:cubicBezTo>
                    <a:pt x="198" y="39"/>
                    <a:pt x="199" y="37"/>
                    <a:pt x="194" y="40"/>
                  </a:cubicBezTo>
                  <a:cubicBezTo>
                    <a:pt x="190" y="43"/>
                    <a:pt x="190" y="41"/>
                    <a:pt x="189" y="42"/>
                  </a:cubicBezTo>
                  <a:cubicBezTo>
                    <a:pt x="187" y="43"/>
                    <a:pt x="187" y="42"/>
                    <a:pt x="184" y="41"/>
                  </a:cubicBezTo>
                  <a:cubicBezTo>
                    <a:pt x="182" y="41"/>
                    <a:pt x="183" y="41"/>
                    <a:pt x="185" y="38"/>
                  </a:cubicBezTo>
                  <a:cubicBezTo>
                    <a:pt x="186" y="37"/>
                    <a:pt x="187" y="34"/>
                    <a:pt x="187" y="35"/>
                  </a:cubicBezTo>
                  <a:cubicBezTo>
                    <a:pt x="188" y="35"/>
                    <a:pt x="188" y="32"/>
                    <a:pt x="188" y="30"/>
                  </a:cubicBezTo>
                  <a:cubicBezTo>
                    <a:pt x="188" y="28"/>
                    <a:pt x="188" y="28"/>
                    <a:pt x="187" y="29"/>
                  </a:cubicBezTo>
                  <a:cubicBezTo>
                    <a:pt x="187" y="30"/>
                    <a:pt x="186" y="29"/>
                    <a:pt x="186" y="29"/>
                  </a:cubicBezTo>
                  <a:cubicBezTo>
                    <a:pt x="186" y="29"/>
                    <a:pt x="184" y="29"/>
                    <a:pt x="186" y="28"/>
                  </a:cubicBezTo>
                  <a:cubicBezTo>
                    <a:pt x="187" y="28"/>
                    <a:pt x="185" y="27"/>
                    <a:pt x="186" y="27"/>
                  </a:cubicBezTo>
                  <a:cubicBezTo>
                    <a:pt x="187" y="26"/>
                    <a:pt x="188" y="24"/>
                    <a:pt x="188" y="24"/>
                  </a:cubicBezTo>
                  <a:cubicBezTo>
                    <a:pt x="187" y="21"/>
                    <a:pt x="188" y="23"/>
                    <a:pt x="188" y="22"/>
                  </a:cubicBezTo>
                  <a:cubicBezTo>
                    <a:pt x="187" y="21"/>
                    <a:pt x="185" y="19"/>
                    <a:pt x="184" y="19"/>
                  </a:cubicBezTo>
                  <a:cubicBezTo>
                    <a:pt x="182" y="20"/>
                    <a:pt x="183" y="21"/>
                    <a:pt x="181" y="22"/>
                  </a:cubicBezTo>
                  <a:cubicBezTo>
                    <a:pt x="179" y="22"/>
                    <a:pt x="181" y="22"/>
                    <a:pt x="180" y="24"/>
                  </a:cubicBezTo>
                  <a:cubicBezTo>
                    <a:pt x="178" y="25"/>
                    <a:pt x="178" y="25"/>
                    <a:pt x="179" y="24"/>
                  </a:cubicBezTo>
                  <a:cubicBezTo>
                    <a:pt x="179" y="23"/>
                    <a:pt x="178" y="22"/>
                    <a:pt x="178" y="24"/>
                  </a:cubicBezTo>
                  <a:cubicBezTo>
                    <a:pt x="176" y="25"/>
                    <a:pt x="176" y="24"/>
                    <a:pt x="174" y="28"/>
                  </a:cubicBezTo>
                  <a:cubicBezTo>
                    <a:pt x="173" y="31"/>
                    <a:pt x="173" y="31"/>
                    <a:pt x="173" y="32"/>
                  </a:cubicBezTo>
                  <a:cubicBezTo>
                    <a:pt x="174" y="32"/>
                    <a:pt x="174" y="35"/>
                    <a:pt x="172" y="38"/>
                  </a:cubicBezTo>
                  <a:cubicBezTo>
                    <a:pt x="169" y="40"/>
                    <a:pt x="166" y="41"/>
                    <a:pt x="164" y="41"/>
                  </a:cubicBezTo>
                  <a:cubicBezTo>
                    <a:pt x="162" y="42"/>
                    <a:pt x="163" y="37"/>
                    <a:pt x="164" y="37"/>
                  </a:cubicBezTo>
                  <a:cubicBezTo>
                    <a:pt x="167" y="33"/>
                    <a:pt x="167" y="31"/>
                    <a:pt x="168" y="30"/>
                  </a:cubicBezTo>
                  <a:cubicBezTo>
                    <a:pt x="169" y="29"/>
                    <a:pt x="171" y="26"/>
                    <a:pt x="174" y="23"/>
                  </a:cubicBezTo>
                  <a:cubicBezTo>
                    <a:pt x="175" y="21"/>
                    <a:pt x="176" y="20"/>
                    <a:pt x="174" y="22"/>
                  </a:cubicBezTo>
                  <a:cubicBezTo>
                    <a:pt x="172" y="24"/>
                    <a:pt x="173" y="22"/>
                    <a:pt x="170" y="25"/>
                  </a:cubicBezTo>
                  <a:cubicBezTo>
                    <a:pt x="171" y="23"/>
                    <a:pt x="173" y="21"/>
                    <a:pt x="174" y="20"/>
                  </a:cubicBezTo>
                  <a:cubicBezTo>
                    <a:pt x="176" y="18"/>
                    <a:pt x="176" y="19"/>
                    <a:pt x="176" y="19"/>
                  </a:cubicBezTo>
                  <a:cubicBezTo>
                    <a:pt x="175" y="20"/>
                    <a:pt x="176" y="21"/>
                    <a:pt x="177" y="19"/>
                  </a:cubicBezTo>
                  <a:cubicBezTo>
                    <a:pt x="179" y="18"/>
                    <a:pt x="181" y="19"/>
                    <a:pt x="182" y="18"/>
                  </a:cubicBezTo>
                  <a:cubicBezTo>
                    <a:pt x="183" y="17"/>
                    <a:pt x="185" y="20"/>
                    <a:pt x="185" y="19"/>
                  </a:cubicBezTo>
                  <a:cubicBezTo>
                    <a:pt x="185" y="18"/>
                    <a:pt x="191" y="20"/>
                    <a:pt x="189" y="17"/>
                  </a:cubicBezTo>
                  <a:cubicBezTo>
                    <a:pt x="187" y="15"/>
                    <a:pt x="189" y="17"/>
                    <a:pt x="186" y="17"/>
                  </a:cubicBezTo>
                  <a:cubicBezTo>
                    <a:pt x="183" y="17"/>
                    <a:pt x="187" y="15"/>
                    <a:pt x="183" y="15"/>
                  </a:cubicBezTo>
                  <a:cubicBezTo>
                    <a:pt x="180" y="15"/>
                    <a:pt x="180" y="14"/>
                    <a:pt x="177" y="15"/>
                  </a:cubicBezTo>
                  <a:cubicBezTo>
                    <a:pt x="174" y="14"/>
                    <a:pt x="176" y="14"/>
                    <a:pt x="175" y="13"/>
                  </a:cubicBezTo>
                  <a:cubicBezTo>
                    <a:pt x="173" y="12"/>
                    <a:pt x="172" y="13"/>
                    <a:pt x="172" y="13"/>
                  </a:cubicBezTo>
                  <a:cubicBezTo>
                    <a:pt x="171" y="13"/>
                    <a:pt x="172" y="12"/>
                    <a:pt x="173" y="12"/>
                  </a:cubicBezTo>
                  <a:cubicBezTo>
                    <a:pt x="175" y="11"/>
                    <a:pt x="175" y="10"/>
                    <a:pt x="172" y="11"/>
                  </a:cubicBezTo>
                  <a:cubicBezTo>
                    <a:pt x="170" y="12"/>
                    <a:pt x="171" y="13"/>
                    <a:pt x="168" y="14"/>
                  </a:cubicBezTo>
                  <a:cubicBezTo>
                    <a:pt x="165" y="15"/>
                    <a:pt x="165" y="15"/>
                    <a:pt x="163" y="16"/>
                  </a:cubicBezTo>
                  <a:cubicBezTo>
                    <a:pt x="162" y="16"/>
                    <a:pt x="161" y="16"/>
                    <a:pt x="161" y="16"/>
                  </a:cubicBezTo>
                  <a:cubicBezTo>
                    <a:pt x="161" y="14"/>
                    <a:pt x="162" y="14"/>
                    <a:pt x="158" y="15"/>
                  </a:cubicBezTo>
                  <a:cubicBezTo>
                    <a:pt x="157" y="15"/>
                    <a:pt x="153" y="16"/>
                    <a:pt x="156" y="14"/>
                  </a:cubicBezTo>
                  <a:cubicBezTo>
                    <a:pt x="158" y="13"/>
                    <a:pt x="161" y="12"/>
                    <a:pt x="163" y="10"/>
                  </a:cubicBezTo>
                  <a:cubicBezTo>
                    <a:pt x="165" y="8"/>
                    <a:pt x="164" y="8"/>
                    <a:pt x="168" y="8"/>
                  </a:cubicBezTo>
                  <a:cubicBezTo>
                    <a:pt x="165" y="5"/>
                    <a:pt x="162" y="8"/>
                    <a:pt x="160" y="6"/>
                  </a:cubicBezTo>
                  <a:cubicBezTo>
                    <a:pt x="158" y="5"/>
                    <a:pt x="158" y="6"/>
                    <a:pt x="156" y="5"/>
                  </a:cubicBezTo>
                  <a:cubicBezTo>
                    <a:pt x="154" y="4"/>
                    <a:pt x="153" y="3"/>
                    <a:pt x="152" y="3"/>
                  </a:cubicBezTo>
                  <a:cubicBezTo>
                    <a:pt x="148" y="3"/>
                    <a:pt x="153" y="0"/>
                    <a:pt x="151" y="0"/>
                  </a:cubicBezTo>
                  <a:cubicBezTo>
                    <a:pt x="148" y="0"/>
                    <a:pt x="149" y="3"/>
                    <a:pt x="146" y="3"/>
                  </a:cubicBezTo>
                  <a:cubicBezTo>
                    <a:pt x="142" y="3"/>
                    <a:pt x="37" y="3"/>
                    <a:pt x="37" y="3"/>
                  </a:cubicBezTo>
                  <a:cubicBezTo>
                    <a:pt x="39" y="6"/>
                    <a:pt x="35" y="4"/>
                    <a:pt x="37" y="6"/>
                  </a:cubicBezTo>
                  <a:cubicBezTo>
                    <a:pt x="39" y="8"/>
                    <a:pt x="36" y="5"/>
                    <a:pt x="35" y="9"/>
                  </a:cubicBezTo>
                  <a:cubicBezTo>
                    <a:pt x="33" y="12"/>
                    <a:pt x="33" y="10"/>
                    <a:pt x="34" y="8"/>
                  </a:cubicBezTo>
                  <a:cubicBezTo>
                    <a:pt x="34" y="6"/>
                    <a:pt x="30" y="8"/>
                    <a:pt x="28" y="6"/>
                  </a:cubicBezTo>
                  <a:cubicBezTo>
                    <a:pt x="26" y="5"/>
                    <a:pt x="25" y="9"/>
                    <a:pt x="25" y="11"/>
                  </a:cubicBezTo>
                  <a:cubicBezTo>
                    <a:pt x="25" y="13"/>
                    <a:pt x="24" y="14"/>
                    <a:pt x="22" y="17"/>
                  </a:cubicBezTo>
                  <a:cubicBezTo>
                    <a:pt x="21" y="19"/>
                    <a:pt x="24" y="18"/>
                    <a:pt x="26" y="20"/>
                  </a:cubicBezTo>
                  <a:cubicBezTo>
                    <a:pt x="26" y="20"/>
                    <a:pt x="24" y="19"/>
                    <a:pt x="21" y="19"/>
                  </a:cubicBezTo>
                  <a:cubicBezTo>
                    <a:pt x="19" y="23"/>
                    <a:pt x="11" y="34"/>
                    <a:pt x="11" y="34"/>
                  </a:cubicBezTo>
                  <a:cubicBezTo>
                    <a:pt x="6" y="37"/>
                    <a:pt x="8" y="43"/>
                    <a:pt x="7" y="43"/>
                  </a:cubicBezTo>
                  <a:cubicBezTo>
                    <a:pt x="3" y="46"/>
                    <a:pt x="7" y="44"/>
                    <a:pt x="5" y="46"/>
                  </a:cubicBezTo>
                  <a:cubicBezTo>
                    <a:pt x="1" y="50"/>
                    <a:pt x="4" y="50"/>
                    <a:pt x="3" y="53"/>
                  </a:cubicBezTo>
                  <a:cubicBezTo>
                    <a:pt x="1" y="57"/>
                    <a:pt x="3" y="59"/>
                    <a:pt x="2" y="60"/>
                  </a:cubicBezTo>
                  <a:cubicBezTo>
                    <a:pt x="2" y="61"/>
                    <a:pt x="2" y="64"/>
                    <a:pt x="3" y="64"/>
                  </a:cubicBezTo>
                  <a:cubicBezTo>
                    <a:pt x="4" y="64"/>
                    <a:pt x="4" y="63"/>
                    <a:pt x="5" y="63"/>
                  </a:cubicBezTo>
                  <a:cubicBezTo>
                    <a:pt x="4" y="63"/>
                    <a:pt x="6" y="64"/>
                    <a:pt x="3" y="65"/>
                  </a:cubicBezTo>
                  <a:cubicBezTo>
                    <a:pt x="0" y="66"/>
                    <a:pt x="6" y="70"/>
                    <a:pt x="3" y="71"/>
                  </a:cubicBezTo>
                  <a:cubicBezTo>
                    <a:pt x="1" y="72"/>
                    <a:pt x="5" y="75"/>
                    <a:pt x="3" y="77"/>
                  </a:cubicBezTo>
                  <a:cubicBezTo>
                    <a:pt x="2" y="78"/>
                    <a:pt x="5" y="78"/>
                    <a:pt x="4" y="79"/>
                  </a:cubicBezTo>
                  <a:cubicBezTo>
                    <a:pt x="3" y="80"/>
                    <a:pt x="5" y="80"/>
                    <a:pt x="4" y="81"/>
                  </a:cubicBezTo>
                  <a:cubicBezTo>
                    <a:pt x="3" y="85"/>
                    <a:pt x="8" y="82"/>
                    <a:pt x="9" y="85"/>
                  </a:cubicBezTo>
                  <a:cubicBezTo>
                    <a:pt x="9" y="87"/>
                    <a:pt x="10" y="85"/>
                    <a:pt x="12" y="88"/>
                  </a:cubicBezTo>
                  <a:cubicBezTo>
                    <a:pt x="14" y="90"/>
                    <a:pt x="16" y="91"/>
                    <a:pt x="14" y="92"/>
                  </a:cubicBezTo>
                  <a:cubicBezTo>
                    <a:pt x="13" y="93"/>
                    <a:pt x="16" y="93"/>
                    <a:pt x="15" y="94"/>
                  </a:cubicBezTo>
                  <a:cubicBezTo>
                    <a:pt x="18" y="95"/>
                    <a:pt x="23" y="94"/>
                    <a:pt x="25" y="95"/>
                  </a:cubicBezTo>
                  <a:cubicBezTo>
                    <a:pt x="25" y="95"/>
                    <a:pt x="25" y="95"/>
                    <a:pt x="25" y="95"/>
                  </a:cubicBezTo>
                  <a:cubicBezTo>
                    <a:pt x="40" y="102"/>
                    <a:pt x="40" y="102"/>
                    <a:pt x="40" y="102"/>
                  </a:cubicBezTo>
                  <a:cubicBezTo>
                    <a:pt x="50" y="102"/>
                    <a:pt x="50" y="102"/>
                    <a:pt x="50" y="102"/>
                  </a:cubicBezTo>
                  <a:cubicBezTo>
                    <a:pt x="52" y="100"/>
                    <a:pt x="52" y="100"/>
                    <a:pt x="52" y="100"/>
                  </a:cubicBezTo>
                  <a:cubicBezTo>
                    <a:pt x="59" y="100"/>
                    <a:pt x="59" y="100"/>
                    <a:pt x="59" y="100"/>
                  </a:cubicBezTo>
                  <a:cubicBezTo>
                    <a:pt x="59" y="100"/>
                    <a:pt x="59" y="101"/>
                    <a:pt x="61" y="103"/>
                  </a:cubicBezTo>
                  <a:cubicBezTo>
                    <a:pt x="63" y="104"/>
                    <a:pt x="61" y="104"/>
                    <a:pt x="64" y="106"/>
                  </a:cubicBezTo>
                  <a:cubicBezTo>
                    <a:pt x="66" y="108"/>
                    <a:pt x="63" y="110"/>
                    <a:pt x="66" y="113"/>
                  </a:cubicBezTo>
                  <a:cubicBezTo>
                    <a:pt x="69" y="115"/>
                    <a:pt x="69" y="115"/>
                    <a:pt x="70" y="113"/>
                  </a:cubicBezTo>
                  <a:cubicBezTo>
                    <a:pt x="72" y="111"/>
                    <a:pt x="73" y="112"/>
                    <a:pt x="73" y="111"/>
                  </a:cubicBezTo>
                  <a:cubicBezTo>
                    <a:pt x="74" y="110"/>
                    <a:pt x="74" y="111"/>
                    <a:pt x="77" y="112"/>
                  </a:cubicBezTo>
                  <a:cubicBezTo>
                    <a:pt x="79" y="113"/>
                    <a:pt x="80" y="113"/>
                    <a:pt x="81" y="120"/>
                  </a:cubicBezTo>
                  <a:cubicBezTo>
                    <a:pt x="83" y="130"/>
                    <a:pt x="84" y="127"/>
                    <a:pt x="84" y="130"/>
                  </a:cubicBezTo>
                  <a:cubicBezTo>
                    <a:pt x="85" y="134"/>
                    <a:pt x="84" y="133"/>
                    <a:pt x="92" y="136"/>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3" name="United States"/>
            <p:cNvSpPr>
              <a:spLocks/>
            </p:cNvSpPr>
            <p:nvPr/>
          </p:nvSpPr>
          <p:spPr bwMode="auto">
            <a:xfrm>
              <a:off x="1100492" y="1187727"/>
              <a:ext cx="800271" cy="328423"/>
            </a:xfrm>
            <a:custGeom>
              <a:avLst/>
              <a:gdLst/>
              <a:ahLst/>
              <a:cxnLst>
                <a:cxn ang="0">
                  <a:pos x="129" y="59"/>
                </a:cxn>
                <a:cxn ang="0">
                  <a:pos x="129" y="48"/>
                </a:cxn>
                <a:cxn ang="0">
                  <a:pos x="121" y="49"/>
                </a:cxn>
                <a:cxn ang="0">
                  <a:pos x="117" y="45"/>
                </a:cxn>
                <a:cxn ang="0">
                  <a:pos x="101" y="43"/>
                </a:cxn>
                <a:cxn ang="0">
                  <a:pos x="94" y="39"/>
                </a:cxn>
                <a:cxn ang="0">
                  <a:pos x="83" y="39"/>
                </a:cxn>
                <a:cxn ang="0">
                  <a:pos x="81" y="43"/>
                </a:cxn>
                <a:cxn ang="0">
                  <a:pos x="69" y="45"/>
                </a:cxn>
                <a:cxn ang="0">
                  <a:pos x="70" y="42"/>
                </a:cxn>
                <a:cxn ang="0">
                  <a:pos x="81" y="32"/>
                </a:cxn>
                <a:cxn ang="0">
                  <a:pos x="67" y="40"/>
                </a:cxn>
                <a:cxn ang="0">
                  <a:pos x="55" y="45"/>
                </a:cxn>
                <a:cxn ang="0">
                  <a:pos x="56" y="49"/>
                </a:cxn>
                <a:cxn ang="0">
                  <a:pos x="47" y="53"/>
                </a:cxn>
                <a:cxn ang="0">
                  <a:pos x="39" y="56"/>
                </a:cxn>
                <a:cxn ang="0">
                  <a:pos x="26" y="60"/>
                </a:cxn>
                <a:cxn ang="0">
                  <a:pos x="15" y="63"/>
                </a:cxn>
                <a:cxn ang="0">
                  <a:pos x="1" y="64"/>
                </a:cxn>
                <a:cxn ang="0">
                  <a:pos x="16" y="61"/>
                </a:cxn>
                <a:cxn ang="0">
                  <a:pos x="31" y="54"/>
                </a:cxn>
                <a:cxn ang="0">
                  <a:pos x="44" y="48"/>
                </a:cxn>
                <a:cxn ang="0">
                  <a:pos x="34" y="49"/>
                </a:cxn>
                <a:cxn ang="0">
                  <a:pos x="29" y="47"/>
                </a:cxn>
                <a:cxn ang="0">
                  <a:pos x="36" y="41"/>
                </a:cxn>
                <a:cxn ang="0">
                  <a:pos x="25" y="43"/>
                </a:cxn>
                <a:cxn ang="0">
                  <a:pos x="28" y="40"/>
                </a:cxn>
                <a:cxn ang="0">
                  <a:pos x="23" y="40"/>
                </a:cxn>
                <a:cxn ang="0">
                  <a:pos x="25" y="37"/>
                </a:cxn>
                <a:cxn ang="0">
                  <a:pos x="27" y="34"/>
                </a:cxn>
                <a:cxn ang="0">
                  <a:pos x="35" y="30"/>
                </a:cxn>
                <a:cxn ang="0">
                  <a:pos x="45" y="31"/>
                </a:cxn>
                <a:cxn ang="0">
                  <a:pos x="51" y="30"/>
                </a:cxn>
                <a:cxn ang="0">
                  <a:pos x="64" y="24"/>
                </a:cxn>
                <a:cxn ang="0">
                  <a:pos x="50" y="24"/>
                </a:cxn>
                <a:cxn ang="0">
                  <a:pos x="44" y="20"/>
                </a:cxn>
                <a:cxn ang="0">
                  <a:pos x="52" y="18"/>
                </a:cxn>
                <a:cxn ang="0">
                  <a:pos x="67" y="15"/>
                </a:cxn>
                <a:cxn ang="0">
                  <a:pos x="74" y="18"/>
                </a:cxn>
                <a:cxn ang="0">
                  <a:pos x="81" y="17"/>
                </a:cxn>
                <a:cxn ang="0">
                  <a:pos x="77" y="15"/>
                </a:cxn>
                <a:cxn ang="0">
                  <a:pos x="68" y="11"/>
                </a:cxn>
                <a:cxn ang="0">
                  <a:pos x="67" y="8"/>
                </a:cxn>
                <a:cxn ang="0">
                  <a:pos x="82" y="7"/>
                </a:cxn>
                <a:cxn ang="0">
                  <a:pos x="98" y="2"/>
                </a:cxn>
                <a:cxn ang="0">
                  <a:pos x="102" y="3"/>
                </a:cxn>
                <a:cxn ang="0">
                  <a:pos x="104" y="2"/>
                </a:cxn>
                <a:cxn ang="0">
                  <a:pos x="119" y="0"/>
                </a:cxn>
                <a:cxn ang="0">
                  <a:pos x="123" y="0"/>
                </a:cxn>
                <a:cxn ang="0">
                  <a:pos x="129" y="2"/>
                </a:cxn>
                <a:cxn ang="0">
                  <a:pos x="142" y="2"/>
                </a:cxn>
                <a:cxn ang="0">
                  <a:pos x="156" y="3"/>
                </a:cxn>
                <a:cxn ang="0">
                  <a:pos x="113" y="42"/>
                </a:cxn>
                <a:cxn ang="0">
                  <a:pos x="118" y="42"/>
                </a:cxn>
                <a:cxn ang="0">
                  <a:pos x="126" y="45"/>
                </a:cxn>
                <a:cxn ang="0">
                  <a:pos x="131" y="44"/>
                </a:cxn>
                <a:cxn ang="0">
                  <a:pos x="131" y="58"/>
                </a:cxn>
                <a:cxn ang="0">
                  <a:pos x="129" y="65"/>
                </a:cxn>
              </a:cxnLst>
              <a:rect l="0" t="0" r="r" b="b"/>
              <a:pathLst>
                <a:path w="163" h="67">
                  <a:moveTo>
                    <a:pt x="129" y="65"/>
                  </a:moveTo>
                  <a:cubicBezTo>
                    <a:pt x="131" y="60"/>
                    <a:pt x="126" y="64"/>
                    <a:pt x="129" y="59"/>
                  </a:cubicBezTo>
                  <a:cubicBezTo>
                    <a:pt x="130" y="57"/>
                    <a:pt x="127" y="58"/>
                    <a:pt x="129" y="54"/>
                  </a:cubicBezTo>
                  <a:cubicBezTo>
                    <a:pt x="129" y="53"/>
                    <a:pt x="127" y="51"/>
                    <a:pt x="129" y="48"/>
                  </a:cubicBezTo>
                  <a:cubicBezTo>
                    <a:pt x="131" y="45"/>
                    <a:pt x="128" y="46"/>
                    <a:pt x="126" y="48"/>
                  </a:cubicBezTo>
                  <a:cubicBezTo>
                    <a:pt x="123" y="52"/>
                    <a:pt x="125" y="45"/>
                    <a:pt x="121" y="49"/>
                  </a:cubicBezTo>
                  <a:cubicBezTo>
                    <a:pt x="119" y="50"/>
                    <a:pt x="117" y="48"/>
                    <a:pt x="118" y="48"/>
                  </a:cubicBezTo>
                  <a:cubicBezTo>
                    <a:pt x="119" y="47"/>
                    <a:pt x="115" y="46"/>
                    <a:pt x="117" y="45"/>
                  </a:cubicBezTo>
                  <a:cubicBezTo>
                    <a:pt x="119" y="43"/>
                    <a:pt x="115" y="44"/>
                    <a:pt x="112" y="44"/>
                  </a:cubicBezTo>
                  <a:cubicBezTo>
                    <a:pt x="106" y="44"/>
                    <a:pt x="107" y="42"/>
                    <a:pt x="101" y="43"/>
                  </a:cubicBezTo>
                  <a:cubicBezTo>
                    <a:pt x="96" y="44"/>
                    <a:pt x="97" y="42"/>
                    <a:pt x="95" y="42"/>
                  </a:cubicBezTo>
                  <a:cubicBezTo>
                    <a:pt x="90" y="41"/>
                    <a:pt x="97" y="39"/>
                    <a:pt x="94" y="39"/>
                  </a:cubicBezTo>
                  <a:cubicBezTo>
                    <a:pt x="91" y="39"/>
                    <a:pt x="92" y="35"/>
                    <a:pt x="90" y="36"/>
                  </a:cubicBezTo>
                  <a:cubicBezTo>
                    <a:pt x="87" y="38"/>
                    <a:pt x="84" y="36"/>
                    <a:pt x="83" y="39"/>
                  </a:cubicBezTo>
                  <a:cubicBezTo>
                    <a:pt x="82" y="42"/>
                    <a:pt x="84" y="42"/>
                    <a:pt x="90" y="41"/>
                  </a:cubicBezTo>
                  <a:cubicBezTo>
                    <a:pt x="83" y="45"/>
                    <a:pt x="82" y="42"/>
                    <a:pt x="81" y="43"/>
                  </a:cubicBezTo>
                  <a:cubicBezTo>
                    <a:pt x="80" y="44"/>
                    <a:pt x="80" y="42"/>
                    <a:pt x="76" y="44"/>
                  </a:cubicBezTo>
                  <a:cubicBezTo>
                    <a:pt x="73" y="46"/>
                    <a:pt x="69" y="47"/>
                    <a:pt x="69" y="45"/>
                  </a:cubicBezTo>
                  <a:cubicBezTo>
                    <a:pt x="70" y="43"/>
                    <a:pt x="74" y="44"/>
                    <a:pt x="76" y="42"/>
                  </a:cubicBezTo>
                  <a:cubicBezTo>
                    <a:pt x="73" y="43"/>
                    <a:pt x="69" y="44"/>
                    <a:pt x="70" y="42"/>
                  </a:cubicBezTo>
                  <a:cubicBezTo>
                    <a:pt x="72" y="40"/>
                    <a:pt x="76" y="36"/>
                    <a:pt x="80" y="36"/>
                  </a:cubicBezTo>
                  <a:cubicBezTo>
                    <a:pt x="78" y="35"/>
                    <a:pt x="79" y="34"/>
                    <a:pt x="81" y="32"/>
                  </a:cubicBezTo>
                  <a:cubicBezTo>
                    <a:pt x="74" y="38"/>
                    <a:pt x="74" y="37"/>
                    <a:pt x="70" y="37"/>
                  </a:cubicBezTo>
                  <a:cubicBezTo>
                    <a:pt x="66" y="37"/>
                    <a:pt x="79" y="38"/>
                    <a:pt x="67" y="40"/>
                  </a:cubicBezTo>
                  <a:cubicBezTo>
                    <a:pt x="63" y="40"/>
                    <a:pt x="75" y="42"/>
                    <a:pt x="65" y="44"/>
                  </a:cubicBezTo>
                  <a:cubicBezTo>
                    <a:pt x="58" y="45"/>
                    <a:pt x="57" y="44"/>
                    <a:pt x="55" y="45"/>
                  </a:cubicBezTo>
                  <a:cubicBezTo>
                    <a:pt x="54" y="47"/>
                    <a:pt x="63" y="44"/>
                    <a:pt x="60" y="47"/>
                  </a:cubicBezTo>
                  <a:cubicBezTo>
                    <a:pt x="58" y="49"/>
                    <a:pt x="55" y="47"/>
                    <a:pt x="56" y="49"/>
                  </a:cubicBezTo>
                  <a:cubicBezTo>
                    <a:pt x="56" y="51"/>
                    <a:pt x="52" y="49"/>
                    <a:pt x="52" y="50"/>
                  </a:cubicBezTo>
                  <a:cubicBezTo>
                    <a:pt x="53" y="51"/>
                    <a:pt x="48" y="51"/>
                    <a:pt x="47" y="53"/>
                  </a:cubicBezTo>
                  <a:cubicBezTo>
                    <a:pt x="47" y="54"/>
                    <a:pt x="43" y="53"/>
                    <a:pt x="42" y="55"/>
                  </a:cubicBezTo>
                  <a:cubicBezTo>
                    <a:pt x="41" y="56"/>
                    <a:pt x="39" y="53"/>
                    <a:pt x="39" y="56"/>
                  </a:cubicBezTo>
                  <a:cubicBezTo>
                    <a:pt x="39" y="58"/>
                    <a:pt x="34" y="56"/>
                    <a:pt x="33" y="58"/>
                  </a:cubicBezTo>
                  <a:cubicBezTo>
                    <a:pt x="32" y="60"/>
                    <a:pt x="30" y="58"/>
                    <a:pt x="26" y="60"/>
                  </a:cubicBezTo>
                  <a:cubicBezTo>
                    <a:pt x="23" y="62"/>
                    <a:pt x="24" y="60"/>
                    <a:pt x="21" y="62"/>
                  </a:cubicBezTo>
                  <a:cubicBezTo>
                    <a:pt x="17" y="63"/>
                    <a:pt x="17" y="61"/>
                    <a:pt x="15" y="63"/>
                  </a:cubicBezTo>
                  <a:cubicBezTo>
                    <a:pt x="12" y="64"/>
                    <a:pt x="9" y="65"/>
                    <a:pt x="6" y="65"/>
                  </a:cubicBezTo>
                  <a:cubicBezTo>
                    <a:pt x="3" y="65"/>
                    <a:pt x="0" y="67"/>
                    <a:pt x="1" y="64"/>
                  </a:cubicBezTo>
                  <a:cubicBezTo>
                    <a:pt x="3" y="62"/>
                    <a:pt x="14" y="62"/>
                    <a:pt x="13" y="60"/>
                  </a:cubicBezTo>
                  <a:cubicBezTo>
                    <a:pt x="14" y="61"/>
                    <a:pt x="16" y="63"/>
                    <a:pt x="16" y="61"/>
                  </a:cubicBezTo>
                  <a:cubicBezTo>
                    <a:pt x="16" y="59"/>
                    <a:pt x="17" y="60"/>
                    <a:pt x="23" y="58"/>
                  </a:cubicBezTo>
                  <a:cubicBezTo>
                    <a:pt x="29" y="57"/>
                    <a:pt x="25" y="56"/>
                    <a:pt x="31" y="54"/>
                  </a:cubicBezTo>
                  <a:cubicBezTo>
                    <a:pt x="37" y="53"/>
                    <a:pt x="33" y="54"/>
                    <a:pt x="38" y="52"/>
                  </a:cubicBezTo>
                  <a:cubicBezTo>
                    <a:pt x="42" y="50"/>
                    <a:pt x="43" y="49"/>
                    <a:pt x="44" y="48"/>
                  </a:cubicBezTo>
                  <a:cubicBezTo>
                    <a:pt x="38" y="52"/>
                    <a:pt x="38" y="47"/>
                    <a:pt x="38" y="49"/>
                  </a:cubicBezTo>
                  <a:cubicBezTo>
                    <a:pt x="36" y="52"/>
                    <a:pt x="35" y="48"/>
                    <a:pt x="34" y="49"/>
                  </a:cubicBezTo>
                  <a:cubicBezTo>
                    <a:pt x="33" y="49"/>
                    <a:pt x="33" y="46"/>
                    <a:pt x="29" y="48"/>
                  </a:cubicBezTo>
                  <a:cubicBezTo>
                    <a:pt x="25" y="50"/>
                    <a:pt x="27" y="48"/>
                    <a:pt x="29" y="47"/>
                  </a:cubicBezTo>
                  <a:cubicBezTo>
                    <a:pt x="31" y="46"/>
                    <a:pt x="33" y="45"/>
                    <a:pt x="32" y="44"/>
                  </a:cubicBezTo>
                  <a:cubicBezTo>
                    <a:pt x="31" y="43"/>
                    <a:pt x="33" y="42"/>
                    <a:pt x="36" y="41"/>
                  </a:cubicBezTo>
                  <a:cubicBezTo>
                    <a:pt x="35" y="40"/>
                    <a:pt x="31" y="42"/>
                    <a:pt x="31" y="42"/>
                  </a:cubicBezTo>
                  <a:cubicBezTo>
                    <a:pt x="30" y="45"/>
                    <a:pt x="25" y="44"/>
                    <a:pt x="25" y="43"/>
                  </a:cubicBezTo>
                  <a:cubicBezTo>
                    <a:pt x="25" y="41"/>
                    <a:pt x="23" y="42"/>
                    <a:pt x="25" y="40"/>
                  </a:cubicBezTo>
                  <a:cubicBezTo>
                    <a:pt x="27" y="39"/>
                    <a:pt x="27" y="41"/>
                    <a:pt x="28" y="40"/>
                  </a:cubicBezTo>
                  <a:cubicBezTo>
                    <a:pt x="28" y="40"/>
                    <a:pt x="28" y="39"/>
                    <a:pt x="25" y="40"/>
                  </a:cubicBezTo>
                  <a:cubicBezTo>
                    <a:pt x="23" y="41"/>
                    <a:pt x="23" y="41"/>
                    <a:pt x="23" y="40"/>
                  </a:cubicBezTo>
                  <a:cubicBezTo>
                    <a:pt x="23" y="39"/>
                    <a:pt x="23" y="38"/>
                    <a:pt x="26" y="37"/>
                  </a:cubicBezTo>
                  <a:cubicBezTo>
                    <a:pt x="29" y="37"/>
                    <a:pt x="27" y="36"/>
                    <a:pt x="25" y="37"/>
                  </a:cubicBezTo>
                  <a:cubicBezTo>
                    <a:pt x="22" y="37"/>
                    <a:pt x="25" y="36"/>
                    <a:pt x="24" y="36"/>
                  </a:cubicBezTo>
                  <a:cubicBezTo>
                    <a:pt x="23" y="35"/>
                    <a:pt x="26" y="33"/>
                    <a:pt x="27" y="34"/>
                  </a:cubicBezTo>
                  <a:cubicBezTo>
                    <a:pt x="27" y="35"/>
                    <a:pt x="29" y="33"/>
                    <a:pt x="33" y="32"/>
                  </a:cubicBezTo>
                  <a:cubicBezTo>
                    <a:pt x="37" y="31"/>
                    <a:pt x="31" y="31"/>
                    <a:pt x="35" y="30"/>
                  </a:cubicBezTo>
                  <a:cubicBezTo>
                    <a:pt x="39" y="29"/>
                    <a:pt x="38" y="32"/>
                    <a:pt x="39" y="31"/>
                  </a:cubicBezTo>
                  <a:cubicBezTo>
                    <a:pt x="41" y="30"/>
                    <a:pt x="45" y="32"/>
                    <a:pt x="45" y="31"/>
                  </a:cubicBezTo>
                  <a:cubicBezTo>
                    <a:pt x="44" y="30"/>
                    <a:pt x="48" y="30"/>
                    <a:pt x="49" y="30"/>
                  </a:cubicBezTo>
                  <a:cubicBezTo>
                    <a:pt x="50" y="31"/>
                    <a:pt x="50" y="30"/>
                    <a:pt x="51" y="30"/>
                  </a:cubicBezTo>
                  <a:cubicBezTo>
                    <a:pt x="55" y="31"/>
                    <a:pt x="52" y="25"/>
                    <a:pt x="56" y="27"/>
                  </a:cubicBezTo>
                  <a:cubicBezTo>
                    <a:pt x="60" y="29"/>
                    <a:pt x="63" y="25"/>
                    <a:pt x="64" y="24"/>
                  </a:cubicBezTo>
                  <a:cubicBezTo>
                    <a:pt x="64" y="24"/>
                    <a:pt x="59" y="23"/>
                    <a:pt x="58" y="24"/>
                  </a:cubicBezTo>
                  <a:cubicBezTo>
                    <a:pt x="57" y="26"/>
                    <a:pt x="55" y="23"/>
                    <a:pt x="50" y="24"/>
                  </a:cubicBezTo>
                  <a:cubicBezTo>
                    <a:pt x="47" y="25"/>
                    <a:pt x="47" y="23"/>
                    <a:pt x="46" y="22"/>
                  </a:cubicBezTo>
                  <a:cubicBezTo>
                    <a:pt x="42" y="21"/>
                    <a:pt x="53" y="22"/>
                    <a:pt x="44" y="20"/>
                  </a:cubicBezTo>
                  <a:cubicBezTo>
                    <a:pt x="41" y="20"/>
                    <a:pt x="41" y="17"/>
                    <a:pt x="44" y="18"/>
                  </a:cubicBezTo>
                  <a:cubicBezTo>
                    <a:pt x="47" y="19"/>
                    <a:pt x="47" y="17"/>
                    <a:pt x="52" y="18"/>
                  </a:cubicBezTo>
                  <a:cubicBezTo>
                    <a:pt x="58" y="18"/>
                    <a:pt x="52" y="17"/>
                    <a:pt x="55" y="16"/>
                  </a:cubicBezTo>
                  <a:cubicBezTo>
                    <a:pt x="59" y="16"/>
                    <a:pt x="63" y="16"/>
                    <a:pt x="67" y="15"/>
                  </a:cubicBezTo>
                  <a:cubicBezTo>
                    <a:pt x="71" y="14"/>
                    <a:pt x="72" y="15"/>
                    <a:pt x="70" y="17"/>
                  </a:cubicBezTo>
                  <a:cubicBezTo>
                    <a:pt x="73" y="17"/>
                    <a:pt x="71" y="19"/>
                    <a:pt x="74" y="18"/>
                  </a:cubicBezTo>
                  <a:cubicBezTo>
                    <a:pt x="77" y="18"/>
                    <a:pt x="74" y="16"/>
                    <a:pt x="76" y="16"/>
                  </a:cubicBezTo>
                  <a:cubicBezTo>
                    <a:pt x="77" y="16"/>
                    <a:pt x="77" y="18"/>
                    <a:pt x="81" y="17"/>
                  </a:cubicBezTo>
                  <a:cubicBezTo>
                    <a:pt x="77" y="16"/>
                    <a:pt x="78" y="16"/>
                    <a:pt x="81" y="15"/>
                  </a:cubicBezTo>
                  <a:cubicBezTo>
                    <a:pt x="79" y="15"/>
                    <a:pt x="78" y="15"/>
                    <a:pt x="77" y="15"/>
                  </a:cubicBezTo>
                  <a:cubicBezTo>
                    <a:pt x="72" y="12"/>
                    <a:pt x="76" y="17"/>
                    <a:pt x="74" y="15"/>
                  </a:cubicBezTo>
                  <a:cubicBezTo>
                    <a:pt x="71" y="13"/>
                    <a:pt x="69" y="14"/>
                    <a:pt x="68" y="11"/>
                  </a:cubicBezTo>
                  <a:cubicBezTo>
                    <a:pt x="67" y="9"/>
                    <a:pt x="62" y="12"/>
                    <a:pt x="63" y="10"/>
                  </a:cubicBezTo>
                  <a:cubicBezTo>
                    <a:pt x="63" y="8"/>
                    <a:pt x="63" y="10"/>
                    <a:pt x="67" y="8"/>
                  </a:cubicBezTo>
                  <a:cubicBezTo>
                    <a:pt x="71" y="5"/>
                    <a:pt x="71" y="9"/>
                    <a:pt x="73" y="8"/>
                  </a:cubicBezTo>
                  <a:cubicBezTo>
                    <a:pt x="76" y="7"/>
                    <a:pt x="74" y="9"/>
                    <a:pt x="82" y="7"/>
                  </a:cubicBezTo>
                  <a:cubicBezTo>
                    <a:pt x="86" y="5"/>
                    <a:pt x="83" y="5"/>
                    <a:pt x="89" y="3"/>
                  </a:cubicBezTo>
                  <a:cubicBezTo>
                    <a:pt x="95" y="2"/>
                    <a:pt x="92" y="4"/>
                    <a:pt x="98" y="2"/>
                  </a:cubicBezTo>
                  <a:cubicBezTo>
                    <a:pt x="100" y="1"/>
                    <a:pt x="101" y="2"/>
                    <a:pt x="100" y="2"/>
                  </a:cubicBezTo>
                  <a:cubicBezTo>
                    <a:pt x="99" y="3"/>
                    <a:pt x="101" y="5"/>
                    <a:pt x="102" y="3"/>
                  </a:cubicBezTo>
                  <a:cubicBezTo>
                    <a:pt x="102" y="1"/>
                    <a:pt x="98" y="2"/>
                    <a:pt x="104" y="1"/>
                  </a:cubicBezTo>
                  <a:cubicBezTo>
                    <a:pt x="108" y="1"/>
                    <a:pt x="104" y="2"/>
                    <a:pt x="104" y="2"/>
                  </a:cubicBezTo>
                  <a:cubicBezTo>
                    <a:pt x="105" y="3"/>
                    <a:pt x="108" y="2"/>
                    <a:pt x="110" y="1"/>
                  </a:cubicBezTo>
                  <a:cubicBezTo>
                    <a:pt x="114" y="0"/>
                    <a:pt x="117" y="0"/>
                    <a:pt x="119" y="0"/>
                  </a:cubicBezTo>
                  <a:cubicBezTo>
                    <a:pt x="125" y="0"/>
                    <a:pt x="118" y="2"/>
                    <a:pt x="122" y="1"/>
                  </a:cubicBezTo>
                  <a:cubicBezTo>
                    <a:pt x="125" y="1"/>
                    <a:pt x="121" y="0"/>
                    <a:pt x="123" y="0"/>
                  </a:cubicBezTo>
                  <a:cubicBezTo>
                    <a:pt x="125" y="0"/>
                    <a:pt x="124" y="1"/>
                    <a:pt x="129" y="0"/>
                  </a:cubicBezTo>
                  <a:cubicBezTo>
                    <a:pt x="133" y="0"/>
                    <a:pt x="133" y="1"/>
                    <a:pt x="129" y="2"/>
                  </a:cubicBezTo>
                  <a:cubicBezTo>
                    <a:pt x="134" y="4"/>
                    <a:pt x="135" y="1"/>
                    <a:pt x="137" y="2"/>
                  </a:cubicBezTo>
                  <a:cubicBezTo>
                    <a:pt x="139" y="4"/>
                    <a:pt x="139" y="2"/>
                    <a:pt x="142" y="2"/>
                  </a:cubicBezTo>
                  <a:cubicBezTo>
                    <a:pt x="144" y="3"/>
                    <a:pt x="145" y="1"/>
                    <a:pt x="153" y="4"/>
                  </a:cubicBezTo>
                  <a:cubicBezTo>
                    <a:pt x="153" y="4"/>
                    <a:pt x="154" y="0"/>
                    <a:pt x="156" y="3"/>
                  </a:cubicBezTo>
                  <a:cubicBezTo>
                    <a:pt x="158" y="5"/>
                    <a:pt x="161" y="2"/>
                    <a:pt x="163" y="5"/>
                  </a:cubicBezTo>
                  <a:cubicBezTo>
                    <a:pt x="151" y="13"/>
                    <a:pt x="132" y="25"/>
                    <a:pt x="113" y="42"/>
                  </a:cubicBezTo>
                  <a:cubicBezTo>
                    <a:pt x="114" y="42"/>
                    <a:pt x="114" y="42"/>
                    <a:pt x="115" y="42"/>
                  </a:cubicBezTo>
                  <a:cubicBezTo>
                    <a:pt x="117" y="43"/>
                    <a:pt x="117" y="42"/>
                    <a:pt x="118" y="42"/>
                  </a:cubicBezTo>
                  <a:cubicBezTo>
                    <a:pt x="119" y="44"/>
                    <a:pt x="119" y="45"/>
                    <a:pt x="121" y="46"/>
                  </a:cubicBezTo>
                  <a:cubicBezTo>
                    <a:pt x="123" y="46"/>
                    <a:pt x="123" y="45"/>
                    <a:pt x="126" y="45"/>
                  </a:cubicBezTo>
                  <a:cubicBezTo>
                    <a:pt x="128" y="45"/>
                    <a:pt x="126" y="44"/>
                    <a:pt x="129" y="44"/>
                  </a:cubicBezTo>
                  <a:cubicBezTo>
                    <a:pt x="132" y="43"/>
                    <a:pt x="132" y="43"/>
                    <a:pt x="131" y="44"/>
                  </a:cubicBezTo>
                  <a:cubicBezTo>
                    <a:pt x="130" y="45"/>
                    <a:pt x="132" y="53"/>
                    <a:pt x="131" y="56"/>
                  </a:cubicBezTo>
                  <a:cubicBezTo>
                    <a:pt x="130" y="57"/>
                    <a:pt x="132" y="57"/>
                    <a:pt x="131" y="58"/>
                  </a:cubicBezTo>
                  <a:cubicBezTo>
                    <a:pt x="129" y="59"/>
                    <a:pt x="134" y="61"/>
                    <a:pt x="132" y="62"/>
                  </a:cubicBezTo>
                  <a:cubicBezTo>
                    <a:pt x="130" y="63"/>
                    <a:pt x="132" y="64"/>
                    <a:pt x="129" y="6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4" name="Cuba"/>
            <p:cNvSpPr>
              <a:spLocks/>
            </p:cNvSpPr>
            <p:nvPr/>
          </p:nvSpPr>
          <p:spPr bwMode="auto">
            <a:xfrm>
              <a:off x="2301938" y="2376700"/>
              <a:ext cx="245278" cy="108089"/>
            </a:xfrm>
            <a:custGeom>
              <a:avLst/>
              <a:gdLst/>
              <a:ahLst/>
              <a:cxnLst>
                <a:cxn ang="0">
                  <a:pos x="1" y="9"/>
                </a:cxn>
                <a:cxn ang="0">
                  <a:pos x="3" y="9"/>
                </a:cxn>
                <a:cxn ang="0">
                  <a:pos x="5" y="7"/>
                </a:cxn>
                <a:cxn ang="0">
                  <a:pos x="8" y="6"/>
                </a:cxn>
                <a:cxn ang="0">
                  <a:pos x="11" y="4"/>
                </a:cxn>
                <a:cxn ang="0">
                  <a:pos x="16" y="5"/>
                </a:cxn>
                <a:cxn ang="0">
                  <a:pos x="13" y="6"/>
                </a:cxn>
                <a:cxn ang="0">
                  <a:pos x="16" y="7"/>
                </a:cxn>
                <a:cxn ang="0">
                  <a:pos x="21" y="7"/>
                </a:cxn>
                <a:cxn ang="0">
                  <a:pos x="24" y="9"/>
                </a:cxn>
                <a:cxn ang="0">
                  <a:pos x="29" y="11"/>
                </a:cxn>
                <a:cxn ang="0">
                  <a:pos x="30" y="12"/>
                </a:cxn>
                <a:cxn ang="0">
                  <a:pos x="31" y="16"/>
                </a:cxn>
                <a:cxn ang="0">
                  <a:pos x="34" y="17"/>
                </a:cxn>
                <a:cxn ang="0">
                  <a:pos x="36" y="18"/>
                </a:cxn>
                <a:cxn ang="0">
                  <a:pos x="34" y="20"/>
                </a:cxn>
                <a:cxn ang="0">
                  <a:pos x="33" y="22"/>
                </a:cxn>
                <a:cxn ang="0">
                  <a:pos x="38" y="21"/>
                </a:cxn>
                <a:cxn ang="0">
                  <a:pos x="44" y="21"/>
                </a:cxn>
                <a:cxn ang="0">
                  <a:pos x="47" y="20"/>
                </a:cxn>
                <a:cxn ang="0">
                  <a:pos x="50" y="18"/>
                </a:cxn>
                <a:cxn ang="0">
                  <a:pos x="47" y="17"/>
                </a:cxn>
                <a:cxn ang="0">
                  <a:pos x="44" y="16"/>
                </a:cxn>
                <a:cxn ang="0">
                  <a:pos x="42" y="16"/>
                </a:cxn>
                <a:cxn ang="0">
                  <a:pos x="44" y="13"/>
                </a:cxn>
                <a:cxn ang="0">
                  <a:pos x="40" y="13"/>
                </a:cxn>
                <a:cxn ang="0">
                  <a:pos x="35" y="9"/>
                </a:cxn>
                <a:cxn ang="0">
                  <a:pos x="34" y="9"/>
                </a:cxn>
                <a:cxn ang="0">
                  <a:pos x="32" y="8"/>
                </a:cxn>
                <a:cxn ang="0">
                  <a:pos x="28" y="6"/>
                </a:cxn>
                <a:cxn ang="0">
                  <a:pos x="24" y="3"/>
                </a:cxn>
                <a:cxn ang="0">
                  <a:pos x="21" y="1"/>
                </a:cxn>
                <a:cxn ang="0">
                  <a:pos x="17" y="0"/>
                </a:cxn>
                <a:cxn ang="0">
                  <a:pos x="10" y="1"/>
                </a:cxn>
                <a:cxn ang="0">
                  <a:pos x="5" y="3"/>
                </a:cxn>
                <a:cxn ang="0">
                  <a:pos x="3" y="5"/>
                </a:cxn>
                <a:cxn ang="0">
                  <a:pos x="2" y="7"/>
                </a:cxn>
              </a:cxnLst>
              <a:rect l="0" t="0" r="r" b="b"/>
              <a:pathLst>
                <a:path w="50" h="22">
                  <a:moveTo>
                    <a:pt x="0" y="8"/>
                  </a:moveTo>
                  <a:cubicBezTo>
                    <a:pt x="0" y="9"/>
                    <a:pt x="1" y="9"/>
                    <a:pt x="1" y="9"/>
                  </a:cubicBezTo>
                  <a:cubicBezTo>
                    <a:pt x="2" y="8"/>
                    <a:pt x="3" y="7"/>
                    <a:pt x="3" y="8"/>
                  </a:cubicBezTo>
                  <a:cubicBezTo>
                    <a:pt x="2" y="9"/>
                    <a:pt x="3" y="9"/>
                    <a:pt x="3" y="9"/>
                  </a:cubicBezTo>
                  <a:cubicBezTo>
                    <a:pt x="4" y="8"/>
                    <a:pt x="4" y="8"/>
                    <a:pt x="5" y="8"/>
                  </a:cubicBezTo>
                  <a:cubicBezTo>
                    <a:pt x="5" y="8"/>
                    <a:pt x="6" y="8"/>
                    <a:pt x="5" y="7"/>
                  </a:cubicBezTo>
                  <a:cubicBezTo>
                    <a:pt x="5" y="7"/>
                    <a:pt x="5" y="6"/>
                    <a:pt x="6" y="6"/>
                  </a:cubicBezTo>
                  <a:cubicBezTo>
                    <a:pt x="7" y="6"/>
                    <a:pt x="7" y="6"/>
                    <a:pt x="8" y="6"/>
                  </a:cubicBezTo>
                  <a:cubicBezTo>
                    <a:pt x="9" y="6"/>
                    <a:pt x="9" y="5"/>
                    <a:pt x="10" y="5"/>
                  </a:cubicBezTo>
                  <a:cubicBezTo>
                    <a:pt x="10" y="4"/>
                    <a:pt x="10" y="4"/>
                    <a:pt x="11" y="4"/>
                  </a:cubicBezTo>
                  <a:cubicBezTo>
                    <a:pt x="12" y="4"/>
                    <a:pt x="16" y="4"/>
                    <a:pt x="16" y="4"/>
                  </a:cubicBezTo>
                  <a:cubicBezTo>
                    <a:pt x="17" y="5"/>
                    <a:pt x="17" y="5"/>
                    <a:pt x="16" y="5"/>
                  </a:cubicBezTo>
                  <a:cubicBezTo>
                    <a:pt x="16" y="5"/>
                    <a:pt x="16" y="6"/>
                    <a:pt x="15" y="5"/>
                  </a:cubicBezTo>
                  <a:cubicBezTo>
                    <a:pt x="14" y="5"/>
                    <a:pt x="13" y="5"/>
                    <a:pt x="13" y="6"/>
                  </a:cubicBezTo>
                  <a:cubicBezTo>
                    <a:pt x="13" y="6"/>
                    <a:pt x="14" y="6"/>
                    <a:pt x="14" y="6"/>
                  </a:cubicBezTo>
                  <a:cubicBezTo>
                    <a:pt x="15" y="7"/>
                    <a:pt x="16" y="7"/>
                    <a:pt x="16" y="7"/>
                  </a:cubicBezTo>
                  <a:cubicBezTo>
                    <a:pt x="17" y="7"/>
                    <a:pt x="19" y="8"/>
                    <a:pt x="20" y="7"/>
                  </a:cubicBezTo>
                  <a:cubicBezTo>
                    <a:pt x="20" y="7"/>
                    <a:pt x="21" y="8"/>
                    <a:pt x="21" y="7"/>
                  </a:cubicBezTo>
                  <a:cubicBezTo>
                    <a:pt x="22" y="6"/>
                    <a:pt x="21" y="8"/>
                    <a:pt x="22" y="8"/>
                  </a:cubicBezTo>
                  <a:cubicBezTo>
                    <a:pt x="23" y="9"/>
                    <a:pt x="23" y="9"/>
                    <a:pt x="24" y="9"/>
                  </a:cubicBezTo>
                  <a:cubicBezTo>
                    <a:pt x="25" y="10"/>
                    <a:pt x="26" y="11"/>
                    <a:pt x="27" y="11"/>
                  </a:cubicBezTo>
                  <a:cubicBezTo>
                    <a:pt x="28" y="11"/>
                    <a:pt x="28" y="11"/>
                    <a:pt x="29" y="11"/>
                  </a:cubicBezTo>
                  <a:cubicBezTo>
                    <a:pt x="29" y="11"/>
                    <a:pt x="29" y="11"/>
                    <a:pt x="29" y="11"/>
                  </a:cubicBezTo>
                  <a:cubicBezTo>
                    <a:pt x="29" y="12"/>
                    <a:pt x="30" y="11"/>
                    <a:pt x="30" y="12"/>
                  </a:cubicBezTo>
                  <a:cubicBezTo>
                    <a:pt x="30" y="13"/>
                    <a:pt x="30" y="14"/>
                    <a:pt x="30" y="14"/>
                  </a:cubicBezTo>
                  <a:cubicBezTo>
                    <a:pt x="30" y="15"/>
                    <a:pt x="30" y="15"/>
                    <a:pt x="31" y="16"/>
                  </a:cubicBezTo>
                  <a:cubicBezTo>
                    <a:pt x="31" y="16"/>
                    <a:pt x="32" y="16"/>
                    <a:pt x="32" y="16"/>
                  </a:cubicBezTo>
                  <a:cubicBezTo>
                    <a:pt x="33" y="16"/>
                    <a:pt x="33" y="17"/>
                    <a:pt x="34" y="17"/>
                  </a:cubicBezTo>
                  <a:cubicBezTo>
                    <a:pt x="34" y="16"/>
                    <a:pt x="35" y="16"/>
                    <a:pt x="35" y="17"/>
                  </a:cubicBezTo>
                  <a:cubicBezTo>
                    <a:pt x="35" y="17"/>
                    <a:pt x="35" y="18"/>
                    <a:pt x="36" y="18"/>
                  </a:cubicBezTo>
                  <a:cubicBezTo>
                    <a:pt x="36" y="18"/>
                    <a:pt x="36" y="18"/>
                    <a:pt x="36" y="19"/>
                  </a:cubicBezTo>
                  <a:cubicBezTo>
                    <a:pt x="35" y="19"/>
                    <a:pt x="35" y="19"/>
                    <a:pt x="34" y="20"/>
                  </a:cubicBezTo>
                  <a:cubicBezTo>
                    <a:pt x="33" y="20"/>
                    <a:pt x="33" y="20"/>
                    <a:pt x="33" y="21"/>
                  </a:cubicBezTo>
                  <a:cubicBezTo>
                    <a:pt x="32" y="21"/>
                    <a:pt x="31" y="22"/>
                    <a:pt x="33" y="22"/>
                  </a:cubicBezTo>
                  <a:cubicBezTo>
                    <a:pt x="35" y="22"/>
                    <a:pt x="35" y="21"/>
                    <a:pt x="36" y="21"/>
                  </a:cubicBezTo>
                  <a:cubicBezTo>
                    <a:pt x="37" y="22"/>
                    <a:pt x="37" y="21"/>
                    <a:pt x="38" y="21"/>
                  </a:cubicBezTo>
                  <a:cubicBezTo>
                    <a:pt x="41" y="21"/>
                    <a:pt x="40" y="20"/>
                    <a:pt x="41" y="21"/>
                  </a:cubicBezTo>
                  <a:cubicBezTo>
                    <a:pt x="42" y="21"/>
                    <a:pt x="43" y="21"/>
                    <a:pt x="44" y="21"/>
                  </a:cubicBezTo>
                  <a:cubicBezTo>
                    <a:pt x="44" y="21"/>
                    <a:pt x="44" y="21"/>
                    <a:pt x="45" y="21"/>
                  </a:cubicBezTo>
                  <a:cubicBezTo>
                    <a:pt x="46" y="20"/>
                    <a:pt x="46" y="20"/>
                    <a:pt x="47" y="20"/>
                  </a:cubicBezTo>
                  <a:cubicBezTo>
                    <a:pt x="48" y="20"/>
                    <a:pt x="49" y="20"/>
                    <a:pt x="49" y="19"/>
                  </a:cubicBezTo>
                  <a:cubicBezTo>
                    <a:pt x="50" y="19"/>
                    <a:pt x="50" y="19"/>
                    <a:pt x="50" y="18"/>
                  </a:cubicBezTo>
                  <a:cubicBezTo>
                    <a:pt x="49" y="18"/>
                    <a:pt x="49" y="18"/>
                    <a:pt x="48" y="18"/>
                  </a:cubicBezTo>
                  <a:cubicBezTo>
                    <a:pt x="47" y="17"/>
                    <a:pt x="47" y="17"/>
                    <a:pt x="47" y="17"/>
                  </a:cubicBezTo>
                  <a:cubicBezTo>
                    <a:pt x="47" y="17"/>
                    <a:pt x="46" y="17"/>
                    <a:pt x="45" y="16"/>
                  </a:cubicBezTo>
                  <a:cubicBezTo>
                    <a:pt x="45" y="16"/>
                    <a:pt x="44" y="17"/>
                    <a:pt x="44" y="16"/>
                  </a:cubicBezTo>
                  <a:cubicBezTo>
                    <a:pt x="44" y="16"/>
                    <a:pt x="43" y="16"/>
                    <a:pt x="43" y="16"/>
                  </a:cubicBezTo>
                  <a:cubicBezTo>
                    <a:pt x="43" y="16"/>
                    <a:pt x="41" y="16"/>
                    <a:pt x="42" y="16"/>
                  </a:cubicBezTo>
                  <a:cubicBezTo>
                    <a:pt x="43" y="15"/>
                    <a:pt x="44" y="15"/>
                    <a:pt x="43" y="14"/>
                  </a:cubicBezTo>
                  <a:cubicBezTo>
                    <a:pt x="43" y="14"/>
                    <a:pt x="44" y="14"/>
                    <a:pt x="44" y="13"/>
                  </a:cubicBezTo>
                  <a:cubicBezTo>
                    <a:pt x="43" y="13"/>
                    <a:pt x="42" y="13"/>
                    <a:pt x="42" y="13"/>
                  </a:cubicBezTo>
                  <a:cubicBezTo>
                    <a:pt x="41" y="12"/>
                    <a:pt x="41" y="13"/>
                    <a:pt x="40" y="13"/>
                  </a:cubicBezTo>
                  <a:cubicBezTo>
                    <a:pt x="39" y="12"/>
                    <a:pt x="39" y="12"/>
                    <a:pt x="38" y="12"/>
                  </a:cubicBezTo>
                  <a:cubicBezTo>
                    <a:pt x="37" y="12"/>
                    <a:pt x="36" y="10"/>
                    <a:pt x="35" y="9"/>
                  </a:cubicBezTo>
                  <a:cubicBezTo>
                    <a:pt x="34" y="9"/>
                    <a:pt x="35" y="10"/>
                    <a:pt x="34" y="10"/>
                  </a:cubicBezTo>
                  <a:cubicBezTo>
                    <a:pt x="33" y="9"/>
                    <a:pt x="35" y="10"/>
                    <a:pt x="34" y="9"/>
                  </a:cubicBezTo>
                  <a:cubicBezTo>
                    <a:pt x="33" y="8"/>
                    <a:pt x="33" y="8"/>
                    <a:pt x="33" y="8"/>
                  </a:cubicBezTo>
                  <a:cubicBezTo>
                    <a:pt x="32" y="7"/>
                    <a:pt x="32" y="9"/>
                    <a:pt x="32" y="8"/>
                  </a:cubicBezTo>
                  <a:cubicBezTo>
                    <a:pt x="32" y="8"/>
                    <a:pt x="31" y="8"/>
                    <a:pt x="30" y="8"/>
                  </a:cubicBezTo>
                  <a:cubicBezTo>
                    <a:pt x="28" y="6"/>
                    <a:pt x="29" y="6"/>
                    <a:pt x="28" y="6"/>
                  </a:cubicBezTo>
                  <a:cubicBezTo>
                    <a:pt x="27" y="5"/>
                    <a:pt x="27" y="4"/>
                    <a:pt x="26" y="4"/>
                  </a:cubicBezTo>
                  <a:cubicBezTo>
                    <a:pt x="25" y="4"/>
                    <a:pt x="25" y="4"/>
                    <a:pt x="24" y="3"/>
                  </a:cubicBezTo>
                  <a:cubicBezTo>
                    <a:pt x="24" y="2"/>
                    <a:pt x="24" y="2"/>
                    <a:pt x="23" y="2"/>
                  </a:cubicBezTo>
                  <a:cubicBezTo>
                    <a:pt x="22" y="2"/>
                    <a:pt x="22" y="1"/>
                    <a:pt x="21" y="1"/>
                  </a:cubicBezTo>
                  <a:cubicBezTo>
                    <a:pt x="20" y="2"/>
                    <a:pt x="20" y="1"/>
                    <a:pt x="20" y="1"/>
                  </a:cubicBezTo>
                  <a:cubicBezTo>
                    <a:pt x="19" y="1"/>
                    <a:pt x="20" y="1"/>
                    <a:pt x="17" y="0"/>
                  </a:cubicBezTo>
                  <a:cubicBezTo>
                    <a:pt x="15" y="0"/>
                    <a:pt x="14" y="0"/>
                    <a:pt x="13" y="0"/>
                  </a:cubicBezTo>
                  <a:cubicBezTo>
                    <a:pt x="13" y="1"/>
                    <a:pt x="13" y="0"/>
                    <a:pt x="10" y="1"/>
                  </a:cubicBezTo>
                  <a:cubicBezTo>
                    <a:pt x="7" y="1"/>
                    <a:pt x="9" y="1"/>
                    <a:pt x="8" y="1"/>
                  </a:cubicBezTo>
                  <a:cubicBezTo>
                    <a:pt x="7" y="2"/>
                    <a:pt x="5" y="2"/>
                    <a:pt x="5" y="3"/>
                  </a:cubicBezTo>
                  <a:cubicBezTo>
                    <a:pt x="4" y="4"/>
                    <a:pt x="5" y="3"/>
                    <a:pt x="4" y="4"/>
                  </a:cubicBezTo>
                  <a:cubicBezTo>
                    <a:pt x="3" y="4"/>
                    <a:pt x="2" y="4"/>
                    <a:pt x="3" y="5"/>
                  </a:cubicBezTo>
                  <a:cubicBezTo>
                    <a:pt x="3" y="6"/>
                    <a:pt x="4" y="6"/>
                    <a:pt x="3" y="7"/>
                  </a:cubicBezTo>
                  <a:cubicBezTo>
                    <a:pt x="3" y="8"/>
                    <a:pt x="3" y="7"/>
                    <a:pt x="2" y="7"/>
                  </a:cubicBezTo>
                  <a:cubicBezTo>
                    <a:pt x="1" y="8"/>
                    <a:pt x="1" y="8"/>
                    <a:pt x="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5" name="jamaica"/>
            <p:cNvSpPr>
              <a:spLocks/>
            </p:cNvSpPr>
            <p:nvPr/>
          </p:nvSpPr>
          <p:spPr bwMode="auto">
            <a:xfrm>
              <a:off x="2430813" y="2518047"/>
              <a:ext cx="58202" cy="29101"/>
            </a:xfrm>
            <a:custGeom>
              <a:avLst/>
              <a:gdLst/>
              <a:ahLst/>
              <a:cxnLst>
                <a:cxn ang="0">
                  <a:pos x="6" y="6"/>
                </a:cxn>
                <a:cxn ang="0">
                  <a:pos x="4" y="5"/>
                </a:cxn>
                <a:cxn ang="0">
                  <a:pos x="3" y="3"/>
                </a:cxn>
                <a:cxn ang="0">
                  <a:pos x="2" y="2"/>
                </a:cxn>
                <a:cxn ang="0">
                  <a:pos x="1" y="1"/>
                </a:cxn>
                <a:cxn ang="0">
                  <a:pos x="4" y="1"/>
                </a:cxn>
                <a:cxn ang="0">
                  <a:pos x="5" y="1"/>
                </a:cxn>
                <a:cxn ang="0">
                  <a:pos x="8" y="1"/>
                </a:cxn>
                <a:cxn ang="0">
                  <a:pos x="10" y="3"/>
                </a:cxn>
                <a:cxn ang="0">
                  <a:pos x="12" y="4"/>
                </a:cxn>
                <a:cxn ang="0">
                  <a:pos x="10" y="5"/>
                </a:cxn>
                <a:cxn ang="0">
                  <a:pos x="8" y="5"/>
                </a:cxn>
                <a:cxn ang="0">
                  <a:pos x="7" y="5"/>
                </a:cxn>
                <a:cxn ang="0">
                  <a:pos x="7" y="5"/>
                </a:cxn>
                <a:cxn ang="0">
                  <a:pos x="6" y="6"/>
                </a:cxn>
                <a:cxn ang="0">
                  <a:pos x="6" y="6"/>
                </a:cxn>
              </a:cxnLst>
              <a:rect l="0" t="0" r="r" b="b"/>
              <a:pathLst>
                <a:path w="12" h="6">
                  <a:moveTo>
                    <a:pt x="6" y="6"/>
                  </a:moveTo>
                  <a:cubicBezTo>
                    <a:pt x="5" y="5"/>
                    <a:pt x="5" y="5"/>
                    <a:pt x="4" y="5"/>
                  </a:cubicBezTo>
                  <a:cubicBezTo>
                    <a:pt x="3" y="5"/>
                    <a:pt x="4" y="4"/>
                    <a:pt x="3" y="3"/>
                  </a:cubicBezTo>
                  <a:cubicBezTo>
                    <a:pt x="3" y="3"/>
                    <a:pt x="3" y="2"/>
                    <a:pt x="2" y="2"/>
                  </a:cubicBezTo>
                  <a:cubicBezTo>
                    <a:pt x="1" y="2"/>
                    <a:pt x="0" y="1"/>
                    <a:pt x="1" y="1"/>
                  </a:cubicBezTo>
                  <a:cubicBezTo>
                    <a:pt x="3" y="0"/>
                    <a:pt x="3" y="1"/>
                    <a:pt x="4" y="1"/>
                  </a:cubicBezTo>
                  <a:cubicBezTo>
                    <a:pt x="4" y="0"/>
                    <a:pt x="4" y="0"/>
                    <a:pt x="5" y="1"/>
                  </a:cubicBezTo>
                  <a:cubicBezTo>
                    <a:pt x="6" y="1"/>
                    <a:pt x="7" y="1"/>
                    <a:pt x="8" y="1"/>
                  </a:cubicBezTo>
                  <a:cubicBezTo>
                    <a:pt x="8" y="2"/>
                    <a:pt x="9" y="3"/>
                    <a:pt x="10" y="3"/>
                  </a:cubicBezTo>
                  <a:cubicBezTo>
                    <a:pt x="11" y="3"/>
                    <a:pt x="11" y="4"/>
                    <a:pt x="12" y="4"/>
                  </a:cubicBezTo>
                  <a:cubicBezTo>
                    <a:pt x="12" y="4"/>
                    <a:pt x="11" y="5"/>
                    <a:pt x="10" y="5"/>
                  </a:cubicBezTo>
                  <a:cubicBezTo>
                    <a:pt x="10" y="5"/>
                    <a:pt x="9" y="5"/>
                    <a:pt x="8" y="5"/>
                  </a:cubicBezTo>
                  <a:cubicBezTo>
                    <a:pt x="8" y="4"/>
                    <a:pt x="7" y="4"/>
                    <a:pt x="7" y="5"/>
                  </a:cubicBezTo>
                  <a:cubicBezTo>
                    <a:pt x="8" y="6"/>
                    <a:pt x="7" y="6"/>
                    <a:pt x="7" y="5"/>
                  </a:cubicBezTo>
                  <a:cubicBezTo>
                    <a:pt x="6" y="5"/>
                    <a:pt x="6" y="5"/>
                    <a:pt x="6" y="6"/>
                  </a:cubicBezTo>
                  <a:cubicBezTo>
                    <a:pt x="6" y="6"/>
                    <a:pt x="6" y="6"/>
                    <a:pt x="6"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6" name="Puorto Rico"/>
            <p:cNvSpPr>
              <a:spLocks/>
            </p:cNvSpPr>
            <p:nvPr/>
          </p:nvSpPr>
          <p:spPr bwMode="auto">
            <a:xfrm>
              <a:off x="2690641" y="2522204"/>
              <a:ext cx="43651" cy="16629"/>
            </a:xfrm>
            <a:custGeom>
              <a:avLst/>
              <a:gdLst/>
              <a:ahLst/>
              <a:cxnLst>
                <a:cxn ang="0">
                  <a:pos x="2" y="0"/>
                </a:cxn>
                <a:cxn ang="0">
                  <a:pos x="1" y="1"/>
                </a:cxn>
                <a:cxn ang="0">
                  <a:pos x="1" y="2"/>
                </a:cxn>
                <a:cxn ang="0">
                  <a:pos x="1" y="3"/>
                </a:cxn>
                <a:cxn ang="0">
                  <a:pos x="2" y="3"/>
                </a:cxn>
                <a:cxn ang="0">
                  <a:pos x="5" y="3"/>
                </a:cxn>
                <a:cxn ang="0">
                  <a:pos x="6" y="3"/>
                </a:cxn>
                <a:cxn ang="0">
                  <a:pos x="7" y="2"/>
                </a:cxn>
                <a:cxn ang="0">
                  <a:pos x="7" y="1"/>
                </a:cxn>
                <a:cxn ang="0">
                  <a:pos x="5" y="1"/>
                </a:cxn>
                <a:cxn ang="0">
                  <a:pos x="2" y="0"/>
                </a:cxn>
              </a:cxnLst>
              <a:rect l="0" t="0" r="r" b="b"/>
              <a:pathLst>
                <a:path w="9" h="3">
                  <a:moveTo>
                    <a:pt x="2" y="0"/>
                  </a:moveTo>
                  <a:cubicBezTo>
                    <a:pt x="0" y="1"/>
                    <a:pt x="2" y="1"/>
                    <a:pt x="1" y="1"/>
                  </a:cubicBezTo>
                  <a:cubicBezTo>
                    <a:pt x="0" y="1"/>
                    <a:pt x="1" y="1"/>
                    <a:pt x="1" y="2"/>
                  </a:cubicBezTo>
                  <a:cubicBezTo>
                    <a:pt x="1" y="2"/>
                    <a:pt x="0" y="3"/>
                    <a:pt x="1" y="3"/>
                  </a:cubicBezTo>
                  <a:cubicBezTo>
                    <a:pt x="1" y="3"/>
                    <a:pt x="2" y="3"/>
                    <a:pt x="2" y="3"/>
                  </a:cubicBezTo>
                  <a:cubicBezTo>
                    <a:pt x="3" y="3"/>
                    <a:pt x="4" y="3"/>
                    <a:pt x="5" y="3"/>
                  </a:cubicBezTo>
                  <a:cubicBezTo>
                    <a:pt x="5" y="3"/>
                    <a:pt x="6" y="3"/>
                    <a:pt x="6" y="3"/>
                  </a:cubicBezTo>
                  <a:cubicBezTo>
                    <a:pt x="7" y="3"/>
                    <a:pt x="6" y="2"/>
                    <a:pt x="7" y="2"/>
                  </a:cubicBezTo>
                  <a:cubicBezTo>
                    <a:pt x="9" y="2"/>
                    <a:pt x="8" y="1"/>
                    <a:pt x="7" y="1"/>
                  </a:cubicBezTo>
                  <a:cubicBezTo>
                    <a:pt x="7" y="1"/>
                    <a:pt x="7" y="1"/>
                    <a:pt x="5" y="1"/>
                  </a:cubicBezTo>
                  <a:cubicBezTo>
                    <a:pt x="4" y="1"/>
                    <a:pt x="5"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7" name="Canada"/>
            <p:cNvSpPr>
              <a:spLocks/>
            </p:cNvSpPr>
            <p:nvPr/>
          </p:nvSpPr>
          <p:spPr bwMode="auto">
            <a:xfrm>
              <a:off x="1655485" y="1162783"/>
              <a:ext cx="1511161" cy="673475"/>
            </a:xfrm>
            <a:custGeom>
              <a:avLst/>
              <a:gdLst/>
              <a:ahLst/>
              <a:cxnLst>
                <a:cxn ang="0">
                  <a:pos x="139" y="96"/>
                </a:cxn>
                <a:cxn ang="0">
                  <a:pos x="12" y="88"/>
                </a:cxn>
                <a:cxn ang="0">
                  <a:pos x="18" y="63"/>
                </a:cxn>
                <a:cxn ang="0">
                  <a:pos x="8" y="51"/>
                </a:cxn>
                <a:cxn ang="0">
                  <a:pos x="60" y="13"/>
                </a:cxn>
                <a:cxn ang="0">
                  <a:pos x="88" y="7"/>
                </a:cxn>
                <a:cxn ang="0">
                  <a:pos x="96" y="8"/>
                </a:cxn>
                <a:cxn ang="0">
                  <a:pos x="109" y="7"/>
                </a:cxn>
                <a:cxn ang="0">
                  <a:pos x="133" y="10"/>
                </a:cxn>
                <a:cxn ang="0">
                  <a:pos x="147" y="14"/>
                </a:cxn>
                <a:cxn ang="0">
                  <a:pos x="161" y="14"/>
                </a:cxn>
                <a:cxn ang="0">
                  <a:pos x="156" y="13"/>
                </a:cxn>
                <a:cxn ang="0">
                  <a:pos x="169" y="14"/>
                </a:cxn>
                <a:cxn ang="0">
                  <a:pos x="194" y="15"/>
                </a:cxn>
                <a:cxn ang="0">
                  <a:pos x="198" y="14"/>
                </a:cxn>
                <a:cxn ang="0">
                  <a:pos x="213" y="10"/>
                </a:cxn>
                <a:cxn ang="0">
                  <a:pos x="212" y="3"/>
                </a:cxn>
                <a:cxn ang="0">
                  <a:pos x="216" y="9"/>
                </a:cxn>
                <a:cxn ang="0">
                  <a:pos x="233" y="13"/>
                </a:cxn>
                <a:cxn ang="0">
                  <a:pos x="246" y="13"/>
                </a:cxn>
                <a:cxn ang="0">
                  <a:pos x="228" y="18"/>
                </a:cxn>
                <a:cxn ang="0">
                  <a:pos x="213" y="25"/>
                </a:cxn>
                <a:cxn ang="0">
                  <a:pos x="203" y="29"/>
                </a:cxn>
                <a:cxn ang="0">
                  <a:pos x="194" y="34"/>
                </a:cxn>
                <a:cxn ang="0">
                  <a:pos x="173" y="44"/>
                </a:cxn>
                <a:cxn ang="0">
                  <a:pos x="173" y="55"/>
                </a:cxn>
                <a:cxn ang="0">
                  <a:pos x="186" y="63"/>
                </a:cxn>
                <a:cxn ang="0">
                  <a:pos x="201" y="72"/>
                </a:cxn>
                <a:cxn ang="0">
                  <a:pos x="201" y="83"/>
                </a:cxn>
                <a:cxn ang="0">
                  <a:pos x="207" y="85"/>
                </a:cxn>
                <a:cxn ang="0">
                  <a:pos x="215" y="77"/>
                </a:cxn>
                <a:cxn ang="0">
                  <a:pos x="233" y="49"/>
                </a:cxn>
                <a:cxn ang="0">
                  <a:pos x="251" y="36"/>
                </a:cxn>
                <a:cxn ang="0">
                  <a:pos x="269" y="42"/>
                </a:cxn>
                <a:cxn ang="0">
                  <a:pos x="266" y="53"/>
                </a:cxn>
                <a:cxn ang="0">
                  <a:pos x="270" y="56"/>
                </a:cxn>
                <a:cxn ang="0">
                  <a:pos x="284" y="44"/>
                </a:cxn>
                <a:cxn ang="0">
                  <a:pos x="286" y="59"/>
                </a:cxn>
                <a:cxn ang="0">
                  <a:pos x="296" y="69"/>
                </a:cxn>
                <a:cxn ang="0">
                  <a:pos x="296" y="73"/>
                </a:cxn>
                <a:cxn ang="0">
                  <a:pos x="304" y="79"/>
                </a:cxn>
                <a:cxn ang="0">
                  <a:pos x="287" y="90"/>
                </a:cxn>
                <a:cxn ang="0">
                  <a:pos x="249" y="97"/>
                </a:cxn>
                <a:cxn ang="0">
                  <a:pos x="257" y="97"/>
                </a:cxn>
                <a:cxn ang="0">
                  <a:pos x="255" y="103"/>
                </a:cxn>
                <a:cxn ang="0">
                  <a:pos x="264" y="114"/>
                </a:cxn>
                <a:cxn ang="0">
                  <a:pos x="263" y="120"/>
                </a:cxn>
                <a:cxn ang="0">
                  <a:pos x="249" y="127"/>
                </a:cxn>
                <a:cxn ang="0">
                  <a:pos x="258" y="117"/>
                </a:cxn>
                <a:cxn ang="0">
                  <a:pos x="245" y="117"/>
                </a:cxn>
                <a:cxn ang="0">
                  <a:pos x="237" y="108"/>
                </a:cxn>
                <a:cxn ang="0">
                  <a:pos x="212" y="119"/>
                </a:cxn>
                <a:cxn ang="0">
                  <a:pos x="191" y="127"/>
                </a:cxn>
                <a:cxn ang="0">
                  <a:pos x="180" y="134"/>
                </a:cxn>
                <a:cxn ang="0">
                  <a:pos x="179" y="128"/>
                </a:cxn>
                <a:cxn ang="0">
                  <a:pos x="187" y="120"/>
                </a:cxn>
                <a:cxn ang="0">
                  <a:pos x="184" y="113"/>
                </a:cxn>
                <a:cxn ang="0">
                  <a:pos x="175" y="105"/>
                </a:cxn>
                <a:cxn ang="0">
                  <a:pos x="165" y="99"/>
                </a:cxn>
              </a:cxnLst>
              <a:rect l="0" t="0" r="r" b="b"/>
              <a:pathLst>
                <a:path w="308" h="137">
                  <a:moveTo>
                    <a:pt x="156" y="104"/>
                  </a:moveTo>
                  <a:cubicBezTo>
                    <a:pt x="153" y="101"/>
                    <a:pt x="150" y="104"/>
                    <a:pt x="148" y="102"/>
                  </a:cubicBezTo>
                  <a:cubicBezTo>
                    <a:pt x="146" y="101"/>
                    <a:pt x="146" y="102"/>
                    <a:pt x="144" y="101"/>
                  </a:cubicBezTo>
                  <a:cubicBezTo>
                    <a:pt x="142" y="100"/>
                    <a:pt x="141" y="99"/>
                    <a:pt x="140" y="99"/>
                  </a:cubicBezTo>
                  <a:cubicBezTo>
                    <a:pt x="136" y="99"/>
                    <a:pt x="141" y="96"/>
                    <a:pt x="139" y="96"/>
                  </a:cubicBezTo>
                  <a:cubicBezTo>
                    <a:pt x="136" y="96"/>
                    <a:pt x="137" y="99"/>
                    <a:pt x="134" y="99"/>
                  </a:cubicBezTo>
                  <a:cubicBezTo>
                    <a:pt x="130" y="99"/>
                    <a:pt x="25" y="99"/>
                    <a:pt x="25" y="99"/>
                  </a:cubicBezTo>
                  <a:cubicBezTo>
                    <a:pt x="23" y="96"/>
                    <a:pt x="22" y="95"/>
                    <a:pt x="20" y="94"/>
                  </a:cubicBezTo>
                  <a:cubicBezTo>
                    <a:pt x="18" y="92"/>
                    <a:pt x="18" y="90"/>
                    <a:pt x="16" y="90"/>
                  </a:cubicBezTo>
                  <a:cubicBezTo>
                    <a:pt x="14" y="90"/>
                    <a:pt x="14" y="89"/>
                    <a:pt x="12" y="88"/>
                  </a:cubicBezTo>
                  <a:cubicBezTo>
                    <a:pt x="16" y="84"/>
                    <a:pt x="13" y="82"/>
                    <a:pt x="14" y="79"/>
                  </a:cubicBezTo>
                  <a:cubicBezTo>
                    <a:pt x="16" y="76"/>
                    <a:pt x="11" y="78"/>
                    <a:pt x="15" y="73"/>
                  </a:cubicBezTo>
                  <a:cubicBezTo>
                    <a:pt x="16" y="70"/>
                    <a:pt x="13" y="75"/>
                    <a:pt x="16" y="70"/>
                  </a:cubicBezTo>
                  <a:cubicBezTo>
                    <a:pt x="19" y="69"/>
                    <a:pt x="17" y="68"/>
                    <a:pt x="19" y="67"/>
                  </a:cubicBezTo>
                  <a:cubicBezTo>
                    <a:pt x="21" y="66"/>
                    <a:pt x="16" y="64"/>
                    <a:pt x="18" y="63"/>
                  </a:cubicBezTo>
                  <a:cubicBezTo>
                    <a:pt x="19" y="62"/>
                    <a:pt x="17" y="62"/>
                    <a:pt x="18" y="61"/>
                  </a:cubicBezTo>
                  <a:cubicBezTo>
                    <a:pt x="19" y="58"/>
                    <a:pt x="17" y="50"/>
                    <a:pt x="18" y="49"/>
                  </a:cubicBezTo>
                  <a:cubicBezTo>
                    <a:pt x="19" y="48"/>
                    <a:pt x="19" y="48"/>
                    <a:pt x="16" y="49"/>
                  </a:cubicBezTo>
                  <a:cubicBezTo>
                    <a:pt x="13" y="49"/>
                    <a:pt x="15" y="50"/>
                    <a:pt x="13" y="50"/>
                  </a:cubicBezTo>
                  <a:cubicBezTo>
                    <a:pt x="10" y="50"/>
                    <a:pt x="10" y="51"/>
                    <a:pt x="8" y="51"/>
                  </a:cubicBezTo>
                  <a:cubicBezTo>
                    <a:pt x="6" y="50"/>
                    <a:pt x="6" y="49"/>
                    <a:pt x="5" y="47"/>
                  </a:cubicBezTo>
                  <a:cubicBezTo>
                    <a:pt x="4" y="47"/>
                    <a:pt x="4" y="48"/>
                    <a:pt x="2" y="47"/>
                  </a:cubicBezTo>
                  <a:cubicBezTo>
                    <a:pt x="1" y="47"/>
                    <a:pt x="1" y="47"/>
                    <a:pt x="0" y="47"/>
                  </a:cubicBezTo>
                  <a:cubicBezTo>
                    <a:pt x="19" y="30"/>
                    <a:pt x="38" y="18"/>
                    <a:pt x="50" y="10"/>
                  </a:cubicBezTo>
                  <a:cubicBezTo>
                    <a:pt x="53" y="9"/>
                    <a:pt x="57" y="11"/>
                    <a:pt x="60" y="13"/>
                  </a:cubicBezTo>
                  <a:cubicBezTo>
                    <a:pt x="64" y="15"/>
                    <a:pt x="58" y="10"/>
                    <a:pt x="65" y="11"/>
                  </a:cubicBezTo>
                  <a:cubicBezTo>
                    <a:pt x="69" y="11"/>
                    <a:pt x="70" y="9"/>
                    <a:pt x="69" y="11"/>
                  </a:cubicBezTo>
                  <a:cubicBezTo>
                    <a:pt x="67" y="13"/>
                    <a:pt x="69" y="12"/>
                    <a:pt x="72" y="11"/>
                  </a:cubicBezTo>
                  <a:cubicBezTo>
                    <a:pt x="74" y="9"/>
                    <a:pt x="76" y="11"/>
                    <a:pt x="79" y="9"/>
                  </a:cubicBezTo>
                  <a:cubicBezTo>
                    <a:pt x="83" y="8"/>
                    <a:pt x="87" y="8"/>
                    <a:pt x="88" y="7"/>
                  </a:cubicBezTo>
                  <a:cubicBezTo>
                    <a:pt x="89" y="7"/>
                    <a:pt x="92" y="8"/>
                    <a:pt x="89" y="9"/>
                  </a:cubicBezTo>
                  <a:cubicBezTo>
                    <a:pt x="85" y="9"/>
                    <a:pt x="83" y="9"/>
                    <a:pt x="80" y="12"/>
                  </a:cubicBezTo>
                  <a:cubicBezTo>
                    <a:pt x="81" y="11"/>
                    <a:pt x="82" y="10"/>
                    <a:pt x="84" y="10"/>
                  </a:cubicBezTo>
                  <a:cubicBezTo>
                    <a:pt x="89" y="10"/>
                    <a:pt x="91" y="8"/>
                    <a:pt x="91" y="10"/>
                  </a:cubicBezTo>
                  <a:cubicBezTo>
                    <a:pt x="91" y="12"/>
                    <a:pt x="94" y="9"/>
                    <a:pt x="96" y="8"/>
                  </a:cubicBezTo>
                  <a:cubicBezTo>
                    <a:pt x="96" y="7"/>
                    <a:pt x="94" y="4"/>
                    <a:pt x="99" y="7"/>
                  </a:cubicBezTo>
                  <a:cubicBezTo>
                    <a:pt x="102" y="9"/>
                    <a:pt x="98" y="11"/>
                    <a:pt x="102" y="11"/>
                  </a:cubicBezTo>
                  <a:cubicBezTo>
                    <a:pt x="105" y="10"/>
                    <a:pt x="102" y="9"/>
                    <a:pt x="104" y="8"/>
                  </a:cubicBezTo>
                  <a:cubicBezTo>
                    <a:pt x="106" y="7"/>
                    <a:pt x="103" y="7"/>
                    <a:pt x="107" y="6"/>
                  </a:cubicBezTo>
                  <a:cubicBezTo>
                    <a:pt x="108" y="5"/>
                    <a:pt x="111" y="5"/>
                    <a:pt x="109" y="7"/>
                  </a:cubicBezTo>
                  <a:cubicBezTo>
                    <a:pt x="106" y="8"/>
                    <a:pt x="110" y="7"/>
                    <a:pt x="107" y="10"/>
                  </a:cubicBezTo>
                  <a:cubicBezTo>
                    <a:pt x="112" y="10"/>
                    <a:pt x="110" y="8"/>
                    <a:pt x="114" y="8"/>
                  </a:cubicBezTo>
                  <a:cubicBezTo>
                    <a:pt x="117" y="8"/>
                    <a:pt x="118" y="9"/>
                    <a:pt x="123" y="10"/>
                  </a:cubicBezTo>
                  <a:cubicBezTo>
                    <a:pt x="127" y="11"/>
                    <a:pt x="132" y="11"/>
                    <a:pt x="131" y="11"/>
                  </a:cubicBezTo>
                  <a:cubicBezTo>
                    <a:pt x="129" y="10"/>
                    <a:pt x="132" y="10"/>
                    <a:pt x="133" y="10"/>
                  </a:cubicBezTo>
                  <a:cubicBezTo>
                    <a:pt x="135" y="11"/>
                    <a:pt x="136" y="13"/>
                    <a:pt x="135" y="13"/>
                  </a:cubicBezTo>
                  <a:cubicBezTo>
                    <a:pt x="134" y="14"/>
                    <a:pt x="132" y="11"/>
                    <a:pt x="130" y="14"/>
                  </a:cubicBezTo>
                  <a:cubicBezTo>
                    <a:pt x="134" y="14"/>
                    <a:pt x="132" y="15"/>
                    <a:pt x="135" y="15"/>
                  </a:cubicBezTo>
                  <a:cubicBezTo>
                    <a:pt x="138" y="15"/>
                    <a:pt x="137" y="17"/>
                    <a:pt x="140" y="16"/>
                  </a:cubicBezTo>
                  <a:cubicBezTo>
                    <a:pt x="144" y="15"/>
                    <a:pt x="144" y="16"/>
                    <a:pt x="147" y="14"/>
                  </a:cubicBezTo>
                  <a:cubicBezTo>
                    <a:pt x="149" y="12"/>
                    <a:pt x="150" y="14"/>
                    <a:pt x="152" y="16"/>
                  </a:cubicBezTo>
                  <a:cubicBezTo>
                    <a:pt x="155" y="17"/>
                    <a:pt x="150" y="16"/>
                    <a:pt x="151" y="22"/>
                  </a:cubicBezTo>
                  <a:cubicBezTo>
                    <a:pt x="151" y="19"/>
                    <a:pt x="151" y="19"/>
                    <a:pt x="153" y="18"/>
                  </a:cubicBezTo>
                  <a:cubicBezTo>
                    <a:pt x="156" y="16"/>
                    <a:pt x="151" y="16"/>
                    <a:pt x="156" y="15"/>
                  </a:cubicBezTo>
                  <a:cubicBezTo>
                    <a:pt x="158" y="14"/>
                    <a:pt x="159" y="14"/>
                    <a:pt x="161" y="14"/>
                  </a:cubicBezTo>
                  <a:cubicBezTo>
                    <a:pt x="162" y="14"/>
                    <a:pt x="162" y="13"/>
                    <a:pt x="164" y="13"/>
                  </a:cubicBezTo>
                  <a:cubicBezTo>
                    <a:pt x="165" y="13"/>
                    <a:pt x="165" y="12"/>
                    <a:pt x="164" y="12"/>
                  </a:cubicBezTo>
                  <a:cubicBezTo>
                    <a:pt x="163" y="13"/>
                    <a:pt x="163" y="12"/>
                    <a:pt x="162" y="12"/>
                  </a:cubicBezTo>
                  <a:cubicBezTo>
                    <a:pt x="160" y="13"/>
                    <a:pt x="161" y="12"/>
                    <a:pt x="159" y="13"/>
                  </a:cubicBezTo>
                  <a:cubicBezTo>
                    <a:pt x="157" y="15"/>
                    <a:pt x="158" y="12"/>
                    <a:pt x="156" y="13"/>
                  </a:cubicBezTo>
                  <a:cubicBezTo>
                    <a:pt x="156" y="13"/>
                    <a:pt x="156" y="11"/>
                    <a:pt x="159" y="11"/>
                  </a:cubicBezTo>
                  <a:cubicBezTo>
                    <a:pt x="164" y="11"/>
                    <a:pt x="163" y="8"/>
                    <a:pt x="166" y="10"/>
                  </a:cubicBezTo>
                  <a:cubicBezTo>
                    <a:pt x="168" y="10"/>
                    <a:pt x="165" y="11"/>
                    <a:pt x="166" y="12"/>
                  </a:cubicBezTo>
                  <a:cubicBezTo>
                    <a:pt x="168" y="13"/>
                    <a:pt x="166" y="13"/>
                    <a:pt x="167" y="13"/>
                  </a:cubicBezTo>
                  <a:cubicBezTo>
                    <a:pt x="169" y="12"/>
                    <a:pt x="167" y="14"/>
                    <a:pt x="169" y="14"/>
                  </a:cubicBezTo>
                  <a:cubicBezTo>
                    <a:pt x="170" y="15"/>
                    <a:pt x="173" y="14"/>
                    <a:pt x="176" y="15"/>
                  </a:cubicBezTo>
                  <a:cubicBezTo>
                    <a:pt x="180" y="15"/>
                    <a:pt x="183" y="13"/>
                    <a:pt x="185" y="14"/>
                  </a:cubicBezTo>
                  <a:cubicBezTo>
                    <a:pt x="188" y="16"/>
                    <a:pt x="186" y="14"/>
                    <a:pt x="189" y="15"/>
                  </a:cubicBezTo>
                  <a:cubicBezTo>
                    <a:pt x="192" y="15"/>
                    <a:pt x="190" y="12"/>
                    <a:pt x="192" y="14"/>
                  </a:cubicBezTo>
                  <a:cubicBezTo>
                    <a:pt x="193" y="16"/>
                    <a:pt x="194" y="16"/>
                    <a:pt x="194" y="15"/>
                  </a:cubicBezTo>
                  <a:cubicBezTo>
                    <a:pt x="194" y="14"/>
                    <a:pt x="193" y="15"/>
                    <a:pt x="192" y="12"/>
                  </a:cubicBezTo>
                  <a:cubicBezTo>
                    <a:pt x="195" y="13"/>
                    <a:pt x="193" y="11"/>
                    <a:pt x="195" y="12"/>
                  </a:cubicBezTo>
                  <a:cubicBezTo>
                    <a:pt x="196" y="14"/>
                    <a:pt x="198" y="13"/>
                    <a:pt x="197" y="14"/>
                  </a:cubicBezTo>
                  <a:cubicBezTo>
                    <a:pt x="195" y="15"/>
                    <a:pt x="197" y="15"/>
                    <a:pt x="194" y="17"/>
                  </a:cubicBezTo>
                  <a:cubicBezTo>
                    <a:pt x="198" y="16"/>
                    <a:pt x="196" y="15"/>
                    <a:pt x="198" y="14"/>
                  </a:cubicBezTo>
                  <a:cubicBezTo>
                    <a:pt x="200" y="13"/>
                    <a:pt x="200" y="15"/>
                    <a:pt x="204" y="14"/>
                  </a:cubicBezTo>
                  <a:cubicBezTo>
                    <a:pt x="207" y="14"/>
                    <a:pt x="209" y="14"/>
                    <a:pt x="208" y="13"/>
                  </a:cubicBezTo>
                  <a:cubicBezTo>
                    <a:pt x="207" y="12"/>
                    <a:pt x="207" y="14"/>
                    <a:pt x="206" y="13"/>
                  </a:cubicBezTo>
                  <a:cubicBezTo>
                    <a:pt x="204" y="13"/>
                    <a:pt x="208" y="11"/>
                    <a:pt x="209" y="12"/>
                  </a:cubicBezTo>
                  <a:cubicBezTo>
                    <a:pt x="210" y="12"/>
                    <a:pt x="213" y="10"/>
                    <a:pt x="213" y="10"/>
                  </a:cubicBezTo>
                  <a:cubicBezTo>
                    <a:pt x="212" y="9"/>
                    <a:pt x="208" y="12"/>
                    <a:pt x="206" y="11"/>
                  </a:cubicBezTo>
                  <a:cubicBezTo>
                    <a:pt x="205" y="10"/>
                    <a:pt x="205" y="12"/>
                    <a:pt x="203" y="9"/>
                  </a:cubicBezTo>
                  <a:cubicBezTo>
                    <a:pt x="200" y="6"/>
                    <a:pt x="208" y="7"/>
                    <a:pt x="207" y="5"/>
                  </a:cubicBezTo>
                  <a:cubicBezTo>
                    <a:pt x="206" y="4"/>
                    <a:pt x="208" y="4"/>
                    <a:pt x="210" y="3"/>
                  </a:cubicBezTo>
                  <a:cubicBezTo>
                    <a:pt x="211" y="2"/>
                    <a:pt x="211" y="3"/>
                    <a:pt x="212" y="3"/>
                  </a:cubicBezTo>
                  <a:cubicBezTo>
                    <a:pt x="214" y="2"/>
                    <a:pt x="209" y="2"/>
                    <a:pt x="214" y="1"/>
                  </a:cubicBezTo>
                  <a:cubicBezTo>
                    <a:pt x="217" y="0"/>
                    <a:pt x="219" y="2"/>
                    <a:pt x="219" y="3"/>
                  </a:cubicBezTo>
                  <a:cubicBezTo>
                    <a:pt x="217" y="5"/>
                    <a:pt x="222" y="5"/>
                    <a:pt x="220" y="6"/>
                  </a:cubicBezTo>
                  <a:cubicBezTo>
                    <a:pt x="218" y="7"/>
                    <a:pt x="219" y="5"/>
                    <a:pt x="217" y="6"/>
                  </a:cubicBezTo>
                  <a:cubicBezTo>
                    <a:pt x="215" y="7"/>
                    <a:pt x="220" y="7"/>
                    <a:pt x="216" y="9"/>
                  </a:cubicBezTo>
                  <a:cubicBezTo>
                    <a:pt x="218" y="9"/>
                    <a:pt x="221" y="10"/>
                    <a:pt x="218" y="12"/>
                  </a:cubicBezTo>
                  <a:cubicBezTo>
                    <a:pt x="219" y="12"/>
                    <a:pt x="221" y="12"/>
                    <a:pt x="222" y="11"/>
                  </a:cubicBezTo>
                  <a:cubicBezTo>
                    <a:pt x="224" y="9"/>
                    <a:pt x="228" y="12"/>
                    <a:pt x="225" y="13"/>
                  </a:cubicBezTo>
                  <a:cubicBezTo>
                    <a:pt x="223" y="14"/>
                    <a:pt x="225" y="15"/>
                    <a:pt x="224" y="17"/>
                  </a:cubicBezTo>
                  <a:cubicBezTo>
                    <a:pt x="229" y="13"/>
                    <a:pt x="232" y="14"/>
                    <a:pt x="233" y="13"/>
                  </a:cubicBezTo>
                  <a:cubicBezTo>
                    <a:pt x="235" y="11"/>
                    <a:pt x="235" y="11"/>
                    <a:pt x="237" y="11"/>
                  </a:cubicBezTo>
                  <a:cubicBezTo>
                    <a:pt x="234" y="10"/>
                    <a:pt x="238" y="7"/>
                    <a:pt x="241" y="8"/>
                  </a:cubicBezTo>
                  <a:cubicBezTo>
                    <a:pt x="243" y="9"/>
                    <a:pt x="245" y="9"/>
                    <a:pt x="247" y="10"/>
                  </a:cubicBezTo>
                  <a:cubicBezTo>
                    <a:pt x="248" y="10"/>
                    <a:pt x="251" y="12"/>
                    <a:pt x="249" y="12"/>
                  </a:cubicBezTo>
                  <a:cubicBezTo>
                    <a:pt x="247" y="12"/>
                    <a:pt x="249" y="14"/>
                    <a:pt x="246" y="13"/>
                  </a:cubicBezTo>
                  <a:cubicBezTo>
                    <a:pt x="244" y="13"/>
                    <a:pt x="246" y="14"/>
                    <a:pt x="245" y="14"/>
                  </a:cubicBezTo>
                  <a:cubicBezTo>
                    <a:pt x="243" y="16"/>
                    <a:pt x="248" y="16"/>
                    <a:pt x="244" y="19"/>
                  </a:cubicBezTo>
                  <a:cubicBezTo>
                    <a:pt x="240" y="21"/>
                    <a:pt x="240" y="18"/>
                    <a:pt x="237" y="20"/>
                  </a:cubicBezTo>
                  <a:cubicBezTo>
                    <a:pt x="235" y="21"/>
                    <a:pt x="235" y="20"/>
                    <a:pt x="233" y="20"/>
                  </a:cubicBezTo>
                  <a:cubicBezTo>
                    <a:pt x="231" y="21"/>
                    <a:pt x="231" y="18"/>
                    <a:pt x="228" y="18"/>
                  </a:cubicBezTo>
                  <a:cubicBezTo>
                    <a:pt x="228" y="18"/>
                    <a:pt x="229" y="18"/>
                    <a:pt x="230" y="20"/>
                  </a:cubicBezTo>
                  <a:cubicBezTo>
                    <a:pt x="232" y="22"/>
                    <a:pt x="231" y="21"/>
                    <a:pt x="229" y="21"/>
                  </a:cubicBezTo>
                  <a:cubicBezTo>
                    <a:pt x="225" y="22"/>
                    <a:pt x="229" y="18"/>
                    <a:pt x="223" y="20"/>
                  </a:cubicBezTo>
                  <a:cubicBezTo>
                    <a:pt x="219" y="22"/>
                    <a:pt x="229" y="21"/>
                    <a:pt x="220" y="24"/>
                  </a:cubicBezTo>
                  <a:cubicBezTo>
                    <a:pt x="215" y="25"/>
                    <a:pt x="217" y="26"/>
                    <a:pt x="213" y="25"/>
                  </a:cubicBezTo>
                  <a:cubicBezTo>
                    <a:pt x="209" y="25"/>
                    <a:pt x="213" y="22"/>
                    <a:pt x="207" y="22"/>
                  </a:cubicBezTo>
                  <a:cubicBezTo>
                    <a:pt x="211" y="23"/>
                    <a:pt x="209" y="25"/>
                    <a:pt x="212" y="25"/>
                  </a:cubicBezTo>
                  <a:cubicBezTo>
                    <a:pt x="215" y="26"/>
                    <a:pt x="218" y="25"/>
                    <a:pt x="215" y="27"/>
                  </a:cubicBezTo>
                  <a:cubicBezTo>
                    <a:pt x="212" y="28"/>
                    <a:pt x="210" y="30"/>
                    <a:pt x="208" y="30"/>
                  </a:cubicBezTo>
                  <a:cubicBezTo>
                    <a:pt x="206" y="30"/>
                    <a:pt x="204" y="31"/>
                    <a:pt x="203" y="29"/>
                  </a:cubicBezTo>
                  <a:cubicBezTo>
                    <a:pt x="203" y="31"/>
                    <a:pt x="202" y="30"/>
                    <a:pt x="200" y="31"/>
                  </a:cubicBezTo>
                  <a:cubicBezTo>
                    <a:pt x="198" y="31"/>
                    <a:pt x="198" y="29"/>
                    <a:pt x="190" y="30"/>
                  </a:cubicBezTo>
                  <a:cubicBezTo>
                    <a:pt x="194" y="30"/>
                    <a:pt x="194" y="31"/>
                    <a:pt x="192" y="31"/>
                  </a:cubicBezTo>
                  <a:cubicBezTo>
                    <a:pt x="196" y="30"/>
                    <a:pt x="197" y="31"/>
                    <a:pt x="198" y="32"/>
                  </a:cubicBezTo>
                  <a:cubicBezTo>
                    <a:pt x="198" y="33"/>
                    <a:pt x="198" y="34"/>
                    <a:pt x="194" y="34"/>
                  </a:cubicBezTo>
                  <a:cubicBezTo>
                    <a:pt x="188" y="33"/>
                    <a:pt x="194" y="35"/>
                    <a:pt x="192" y="35"/>
                  </a:cubicBezTo>
                  <a:cubicBezTo>
                    <a:pt x="187" y="36"/>
                    <a:pt x="188" y="37"/>
                    <a:pt x="186" y="37"/>
                  </a:cubicBezTo>
                  <a:cubicBezTo>
                    <a:pt x="185" y="37"/>
                    <a:pt x="181" y="40"/>
                    <a:pt x="180" y="40"/>
                  </a:cubicBezTo>
                  <a:cubicBezTo>
                    <a:pt x="178" y="40"/>
                    <a:pt x="181" y="41"/>
                    <a:pt x="175" y="43"/>
                  </a:cubicBezTo>
                  <a:cubicBezTo>
                    <a:pt x="173" y="44"/>
                    <a:pt x="176" y="44"/>
                    <a:pt x="173" y="44"/>
                  </a:cubicBezTo>
                  <a:cubicBezTo>
                    <a:pt x="171" y="45"/>
                    <a:pt x="174" y="45"/>
                    <a:pt x="171" y="46"/>
                  </a:cubicBezTo>
                  <a:cubicBezTo>
                    <a:pt x="168" y="48"/>
                    <a:pt x="171" y="50"/>
                    <a:pt x="167" y="52"/>
                  </a:cubicBezTo>
                  <a:cubicBezTo>
                    <a:pt x="169" y="51"/>
                    <a:pt x="169" y="51"/>
                    <a:pt x="169" y="53"/>
                  </a:cubicBezTo>
                  <a:cubicBezTo>
                    <a:pt x="169" y="52"/>
                    <a:pt x="170" y="53"/>
                    <a:pt x="172" y="52"/>
                  </a:cubicBezTo>
                  <a:cubicBezTo>
                    <a:pt x="173" y="52"/>
                    <a:pt x="174" y="54"/>
                    <a:pt x="173" y="55"/>
                  </a:cubicBezTo>
                  <a:cubicBezTo>
                    <a:pt x="173" y="55"/>
                    <a:pt x="174" y="57"/>
                    <a:pt x="173" y="58"/>
                  </a:cubicBezTo>
                  <a:cubicBezTo>
                    <a:pt x="171" y="60"/>
                    <a:pt x="171" y="58"/>
                    <a:pt x="169" y="60"/>
                  </a:cubicBezTo>
                  <a:cubicBezTo>
                    <a:pt x="170" y="59"/>
                    <a:pt x="170" y="60"/>
                    <a:pt x="172" y="60"/>
                  </a:cubicBezTo>
                  <a:cubicBezTo>
                    <a:pt x="174" y="60"/>
                    <a:pt x="178" y="57"/>
                    <a:pt x="179" y="59"/>
                  </a:cubicBezTo>
                  <a:cubicBezTo>
                    <a:pt x="180" y="62"/>
                    <a:pt x="186" y="61"/>
                    <a:pt x="186" y="63"/>
                  </a:cubicBezTo>
                  <a:cubicBezTo>
                    <a:pt x="187" y="65"/>
                    <a:pt x="187" y="63"/>
                    <a:pt x="189" y="64"/>
                  </a:cubicBezTo>
                  <a:cubicBezTo>
                    <a:pt x="191" y="66"/>
                    <a:pt x="193" y="64"/>
                    <a:pt x="192" y="67"/>
                  </a:cubicBezTo>
                  <a:cubicBezTo>
                    <a:pt x="192" y="68"/>
                    <a:pt x="199" y="67"/>
                    <a:pt x="200" y="68"/>
                  </a:cubicBezTo>
                  <a:cubicBezTo>
                    <a:pt x="201" y="69"/>
                    <a:pt x="204" y="67"/>
                    <a:pt x="202" y="69"/>
                  </a:cubicBezTo>
                  <a:cubicBezTo>
                    <a:pt x="200" y="71"/>
                    <a:pt x="202" y="71"/>
                    <a:pt x="201" y="72"/>
                  </a:cubicBezTo>
                  <a:cubicBezTo>
                    <a:pt x="200" y="74"/>
                    <a:pt x="200" y="72"/>
                    <a:pt x="199" y="73"/>
                  </a:cubicBezTo>
                  <a:cubicBezTo>
                    <a:pt x="198" y="74"/>
                    <a:pt x="198" y="73"/>
                    <a:pt x="196" y="73"/>
                  </a:cubicBezTo>
                  <a:cubicBezTo>
                    <a:pt x="197" y="75"/>
                    <a:pt x="200" y="73"/>
                    <a:pt x="200" y="75"/>
                  </a:cubicBezTo>
                  <a:cubicBezTo>
                    <a:pt x="200" y="78"/>
                    <a:pt x="200" y="77"/>
                    <a:pt x="197" y="77"/>
                  </a:cubicBezTo>
                  <a:cubicBezTo>
                    <a:pt x="202" y="78"/>
                    <a:pt x="199" y="82"/>
                    <a:pt x="201" y="83"/>
                  </a:cubicBezTo>
                  <a:cubicBezTo>
                    <a:pt x="202" y="84"/>
                    <a:pt x="199" y="84"/>
                    <a:pt x="198" y="86"/>
                  </a:cubicBezTo>
                  <a:cubicBezTo>
                    <a:pt x="199" y="85"/>
                    <a:pt x="200" y="85"/>
                    <a:pt x="202" y="84"/>
                  </a:cubicBezTo>
                  <a:cubicBezTo>
                    <a:pt x="203" y="83"/>
                    <a:pt x="202" y="88"/>
                    <a:pt x="203" y="87"/>
                  </a:cubicBezTo>
                  <a:cubicBezTo>
                    <a:pt x="203" y="87"/>
                    <a:pt x="205" y="88"/>
                    <a:pt x="204" y="87"/>
                  </a:cubicBezTo>
                  <a:cubicBezTo>
                    <a:pt x="204" y="86"/>
                    <a:pt x="206" y="86"/>
                    <a:pt x="207" y="85"/>
                  </a:cubicBezTo>
                  <a:cubicBezTo>
                    <a:pt x="209" y="84"/>
                    <a:pt x="207" y="87"/>
                    <a:pt x="210" y="89"/>
                  </a:cubicBezTo>
                  <a:cubicBezTo>
                    <a:pt x="208" y="87"/>
                    <a:pt x="210" y="86"/>
                    <a:pt x="211" y="87"/>
                  </a:cubicBezTo>
                  <a:cubicBezTo>
                    <a:pt x="210" y="86"/>
                    <a:pt x="209" y="86"/>
                    <a:pt x="209" y="84"/>
                  </a:cubicBezTo>
                  <a:cubicBezTo>
                    <a:pt x="210" y="83"/>
                    <a:pt x="214" y="84"/>
                    <a:pt x="214" y="80"/>
                  </a:cubicBezTo>
                  <a:cubicBezTo>
                    <a:pt x="214" y="78"/>
                    <a:pt x="215" y="78"/>
                    <a:pt x="215" y="77"/>
                  </a:cubicBezTo>
                  <a:cubicBezTo>
                    <a:pt x="215" y="71"/>
                    <a:pt x="214" y="74"/>
                    <a:pt x="213" y="73"/>
                  </a:cubicBezTo>
                  <a:cubicBezTo>
                    <a:pt x="213" y="71"/>
                    <a:pt x="212" y="72"/>
                    <a:pt x="213" y="71"/>
                  </a:cubicBezTo>
                  <a:cubicBezTo>
                    <a:pt x="213" y="70"/>
                    <a:pt x="223" y="71"/>
                    <a:pt x="229" y="63"/>
                  </a:cubicBezTo>
                  <a:cubicBezTo>
                    <a:pt x="237" y="54"/>
                    <a:pt x="227" y="53"/>
                    <a:pt x="229" y="52"/>
                  </a:cubicBezTo>
                  <a:cubicBezTo>
                    <a:pt x="230" y="51"/>
                    <a:pt x="227" y="50"/>
                    <a:pt x="233" y="49"/>
                  </a:cubicBezTo>
                  <a:cubicBezTo>
                    <a:pt x="236" y="48"/>
                    <a:pt x="233" y="48"/>
                    <a:pt x="235" y="48"/>
                  </a:cubicBezTo>
                  <a:cubicBezTo>
                    <a:pt x="238" y="47"/>
                    <a:pt x="234" y="47"/>
                    <a:pt x="237" y="45"/>
                  </a:cubicBezTo>
                  <a:cubicBezTo>
                    <a:pt x="241" y="42"/>
                    <a:pt x="235" y="44"/>
                    <a:pt x="239" y="41"/>
                  </a:cubicBezTo>
                  <a:cubicBezTo>
                    <a:pt x="241" y="40"/>
                    <a:pt x="239" y="36"/>
                    <a:pt x="242" y="35"/>
                  </a:cubicBezTo>
                  <a:cubicBezTo>
                    <a:pt x="244" y="34"/>
                    <a:pt x="248" y="35"/>
                    <a:pt x="251" y="36"/>
                  </a:cubicBezTo>
                  <a:cubicBezTo>
                    <a:pt x="256" y="39"/>
                    <a:pt x="255" y="32"/>
                    <a:pt x="261" y="38"/>
                  </a:cubicBezTo>
                  <a:cubicBezTo>
                    <a:pt x="261" y="41"/>
                    <a:pt x="262" y="40"/>
                    <a:pt x="263" y="41"/>
                  </a:cubicBezTo>
                  <a:cubicBezTo>
                    <a:pt x="265" y="43"/>
                    <a:pt x="265" y="40"/>
                    <a:pt x="266" y="41"/>
                  </a:cubicBezTo>
                  <a:cubicBezTo>
                    <a:pt x="267" y="42"/>
                    <a:pt x="265" y="42"/>
                    <a:pt x="266" y="43"/>
                  </a:cubicBezTo>
                  <a:cubicBezTo>
                    <a:pt x="267" y="44"/>
                    <a:pt x="268" y="42"/>
                    <a:pt x="269" y="42"/>
                  </a:cubicBezTo>
                  <a:cubicBezTo>
                    <a:pt x="269" y="43"/>
                    <a:pt x="270" y="44"/>
                    <a:pt x="267" y="44"/>
                  </a:cubicBezTo>
                  <a:cubicBezTo>
                    <a:pt x="263" y="45"/>
                    <a:pt x="270" y="46"/>
                    <a:pt x="264" y="47"/>
                  </a:cubicBezTo>
                  <a:cubicBezTo>
                    <a:pt x="264" y="47"/>
                    <a:pt x="266" y="47"/>
                    <a:pt x="266" y="48"/>
                  </a:cubicBezTo>
                  <a:cubicBezTo>
                    <a:pt x="266" y="50"/>
                    <a:pt x="261" y="50"/>
                    <a:pt x="262" y="52"/>
                  </a:cubicBezTo>
                  <a:cubicBezTo>
                    <a:pt x="265" y="50"/>
                    <a:pt x="267" y="51"/>
                    <a:pt x="266" y="53"/>
                  </a:cubicBezTo>
                  <a:cubicBezTo>
                    <a:pt x="263" y="55"/>
                    <a:pt x="262" y="55"/>
                    <a:pt x="262" y="53"/>
                  </a:cubicBezTo>
                  <a:cubicBezTo>
                    <a:pt x="262" y="55"/>
                    <a:pt x="262" y="55"/>
                    <a:pt x="260" y="55"/>
                  </a:cubicBezTo>
                  <a:cubicBezTo>
                    <a:pt x="261" y="55"/>
                    <a:pt x="263" y="55"/>
                    <a:pt x="262" y="57"/>
                  </a:cubicBezTo>
                  <a:cubicBezTo>
                    <a:pt x="265" y="54"/>
                    <a:pt x="269" y="53"/>
                    <a:pt x="269" y="55"/>
                  </a:cubicBezTo>
                  <a:cubicBezTo>
                    <a:pt x="268" y="56"/>
                    <a:pt x="270" y="55"/>
                    <a:pt x="270" y="56"/>
                  </a:cubicBezTo>
                  <a:cubicBezTo>
                    <a:pt x="270" y="54"/>
                    <a:pt x="273" y="54"/>
                    <a:pt x="275" y="52"/>
                  </a:cubicBezTo>
                  <a:cubicBezTo>
                    <a:pt x="276" y="50"/>
                    <a:pt x="275" y="54"/>
                    <a:pt x="276" y="53"/>
                  </a:cubicBezTo>
                  <a:cubicBezTo>
                    <a:pt x="277" y="53"/>
                    <a:pt x="276" y="51"/>
                    <a:pt x="278" y="51"/>
                  </a:cubicBezTo>
                  <a:cubicBezTo>
                    <a:pt x="281" y="50"/>
                    <a:pt x="278" y="48"/>
                    <a:pt x="280" y="47"/>
                  </a:cubicBezTo>
                  <a:cubicBezTo>
                    <a:pt x="283" y="46"/>
                    <a:pt x="283" y="43"/>
                    <a:pt x="284" y="44"/>
                  </a:cubicBezTo>
                  <a:cubicBezTo>
                    <a:pt x="285" y="46"/>
                    <a:pt x="286" y="46"/>
                    <a:pt x="286" y="47"/>
                  </a:cubicBezTo>
                  <a:cubicBezTo>
                    <a:pt x="286" y="48"/>
                    <a:pt x="287" y="48"/>
                    <a:pt x="287" y="49"/>
                  </a:cubicBezTo>
                  <a:cubicBezTo>
                    <a:pt x="286" y="50"/>
                    <a:pt x="288" y="50"/>
                    <a:pt x="287" y="51"/>
                  </a:cubicBezTo>
                  <a:cubicBezTo>
                    <a:pt x="287" y="53"/>
                    <a:pt x="290" y="53"/>
                    <a:pt x="289" y="55"/>
                  </a:cubicBezTo>
                  <a:cubicBezTo>
                    <a:pt x="292" y="57"/>
                    <a:pt x="290" y="59"/>
                    <a:pt x="286" y="59"/>
                  </a:cubicBezTo>
                  <a:cubicBezTo>
                    <a:pt x="287" y="60"/>
                    <a:pt x="288" y="60"/>
                    <a:pt x="290" y="59"/>
                  </a:cubicBezTo>
                  <a:cubicBezTo>
                    <a:pt x="293" y="58"/>
                    <a:pt x="288" y="61"/>
                    <a:pt x="290" y="63"/>
                  </a:cubicBezTo>
                  <a:cubicBezTo>
                    <a:pt x="292" y="64"/>
                    <a:pt x="289" y="68"/>
                    <a:pt x="292" y="67"/>
                  </a:cubicBezTo>
                  <a:cubicBezTo>
                    <a:pt x="294" y="65"/>
                    <a:pt x="291" y="68"/>
                    <a:pt x="294" y="68"/>
                  </a:cubicBezTo>
                  <a:cubicBezTo>
                    <a:pt x="296" y="67"/>
                    <a:pt x="294" y="69"/>
                    <a:pt x="296" y="69"/>
                  </a:cubicBezTo>
                  <a:cubicBezTo>
                    <a:pt x="297" y="68"/>
                    <a:pt x="296" y="70"/>
                    <a:pt x="298" y="70"/>
                  </a:cubicBezTo>
                  <a:cubicBezTo>
                    <a:pt x="299" y="70"/>
                    <a:pt x="303" y="71"/>
                    <a:pt x="300" y="71"/>
                  </a:cubicBezTo>
                  <a:cubicBezTo>
                    <a:pt x="296" y="72"/>
                    <a:pt x="295" y="73"/>
                    <a:pt x="291" y="73"/>
                  </a:cubicBezTo>
                  <a:cubicBezTo>
                    <a:pt x="287" y="73"/>
                    <a:pt x="292" y="73"/>
                    <a:pt x="287" y="75"/>
                  </a:cubicBezTo>
                  <a:cubicBezTo>
                    <a:pt x="290" y="75"/>
                    <a:pt x="294" y="74"/>
                    <a:pt x="296" y="73"/>
                  </a:cubicBezTo>
                  <a:cubicBezTo>
                    <a:pt x="298" y="72"/>
                    <a:pt x="299" y="72"/>
                    <a:pt x="301" y="73"/>
                  </a:cubicBezTo>
                  <a:cubicBezTo>
                    <a:pt x="302" y="74"/>
                    <a:pt x="300" y="74"/>
                    <a:pt x="301" y="74"/>
                  </a:cubicBezTo>
                  <a:cubicBezTo>
                    <a:pt x="302" y="75"/>
                    <a:pt x="301" y="74"/>
                    <a:pt x="303" y="74"/>
                  </a:cubicBezTo>
                  <a:cubicBezTo>
                    <a:pt x="305" y="74"/>
                    <a:pt x="306" y="76"/>
                    <a:pt x="304" y="77"/>
                  </a:cubicBezTo>
                  <a:cubicBezTo>
                    <a:pt x="302" y="77"/>
                    <a:pt x="306" y="79"/>
                    <a:pt x="304" y="79"/>
                  </a:cubicBezTo>
                  <a:cubicBezTo>
                    <a:pt x="303" y="79"/>
                    <a:pt x="308" y="80"/>
                    <a:pt x="303" y="83"/>
                  </a:cubicBezTo>
                  <a:cubicBezTo>
                    <a:pt x="298" y="85"/>
                    <a:pt x="302" y="82"/>
                    <a:pt x="297" y="85"/>
                  </a:cubicBezTo>
                  <a:cubicBezTo>
                    <a:pt x="295" y="86"/>
                    <a:pt x="294" y="85"/>
                    <a:pt x="294" y="86"/>
                  </a:cubicBezTo>
                  <a:cubicBezTo>
                    <a:pt x="295" y="88"/>
                    <a:pt x="294" y="86"/>
                    <a:pt x="292" y="88"/>
                  </a:cubicBezTo>
                  <a:cubicBezTo>
                    <a:pt x="291" y="90"/>
                    <a:pt x="294" y="87"/>
                    <a:pt x="287" y="90"/>
                  </a:cubicBezTo>
                  <a:cubicBezTo>
                    <a:pt x="280" y="93"/>
                    <a:pt x="284" y="89"/>
                    <a:pt x="278" y="91"/>
                  </a:cubicBezTo>
                  <a:cubicBezTo>
                    <a:pt x="273" y="92"/>
                    <a:pt x="279" y="90"/>
                    <a:pt x="267" y="90"/>
                  </a:cubicBezTo>
                  <a:cubicBezTo>
                    <a:pt x="259" y="91"/>
                    <a:pt x="257" y="91"/>
                    <a:pt x="257" y="93"/>
                  </a:cubicBezTo>
                  <a:cubicBezTo>
                    <a:pt x="257" y="94"/>
                    <a:pt x="255" y="94"/>
                    <a:pt x="252" y="95"/>
                  </a:cubicBezTo>
                  <a:cubicBezTo>
                    <a:pt x="250" y="96"/>
                    <a:pt x="250" y="98"/>
                    <a:pt x="249" y="97"/>
                  </a:cubicBezTo>
                  <a:cubicBezTo>
                    <a:pt x="248" y="96"/>
                    <a:pt x="248" y="98"/>
                    <a:pt x="246" y="98"/>
                  </a:cubicBezTo>
                  <a:cubicBezTo>
                    <a:pt x="243" y="99"/>
                    <a:pt x="238" y="104"/>
                    <a:pt x="236" y="105"/>
                  </a:cubicBezTo>
                  <a:cubicBezTo>
                    <a:pt x="234" y="106"/>
                    <a:pt x="235" y="107"/>
                    <a:pt x="232" y="109"/>
                  </a:cubicBezTo>
                  <a:cubicBezTo>
                    <a:pt x="233" y="108"/>
                    <a:pt x="234" y="108"/>
                    <a:pt x="237" y="106"/>
                  </a:cubicBezTo>
                  <a:cubicBezTo>
                    <a:pt x="240" y="103"/>
                    <a:pt x="252" y="98"/>
                    <a:pt x="257" y="97"/>
                  </a:cubicBezTo>
                  <a:cubicBezTo>
                    <a:pt x="262" y="96"/>
                    <a:pt x="264" y="97"/>
                    <a:pt x="264" y="99"/>
                  </a:cubicBezTo>
                  <a:cubicBezTo>
                    <a:pt x="264" y="100"/>
                    <a:pt x="264" y="98"/>
                    <a:pt x="263" y="99"/>
                  </a:cubicBezTo>
                  <a:cubicBezTo>
                    <a:pt x="262" y="99"/>
                    <a:pt x="264" y="100"/>
                    <a:pt x="264" y="100"/>
                  </a:cubicBezTo>
                  <a:cubicBezTo>
                    <a:pt x="262" y="101"/>
                    <a:pt x="262" y="100"/>
                    <a:pt x="259" y="102"/>
                  </a:cubicBezTo>
                  <a:cubicBezTo>
                    <a:pt x="257" y="103"/>
                    <a:pt x="258" y="101"/>
                    <a:pt x="255" y="103"/>
                  </a:cubicBezTo>
                  <a:cubicBezTo>
                    <a:pt x="256" y="103"/>
                    <a:pt x="256" y="103"/>
                    <a:pt x="257" y="103"/>
                  </a:cubicBezTo>
                  <a:cubicBezTo>
                    <a:pt x="257" y="104"/>
                    <a:pt x="259" y="103"/>
                    <a:pt x="259" y="103"/>
                  </a:cubicBezTo>
                  <a:cubicBezTo>
                    <a:pt x="260" y="104"/>
                    <a:pt x="259" y="106"/>
                    <a:pt x="257" y="106"/>
                  </a:cubicBezTo>
                  <a:cubicBezTo>
                    <a:pt x="258" y="106"/>
                    <a:pt x="259" y="109"/>
                    <a:pt x="260" y="112"/>
                  </a:cubicBezTo>
                  <a:cubicBezTo>
                    <a:pt x="262" y="112"/>
                    <a:pt x="260" y="114"/>
                    <a:pt x="264" y="114"/>
                  </a:cubicBezTo>
                  <a:cubicBezTo>
                    <a:pt x="268" y="114"/>
                    <a:pt x="264" y="117"/>
                    <a:pt x="267" y="115"/>
                  </a:cubicBezTo>
                  <a:cubicBezTo>
                    <a:pt x="270" y="113"/>
                    <a:pt x="267" y="116"/>
                    <a:pt x="269" y="115"/>
                  </a:cubicBezTo>
                  <a:cubicBezTo>
                    <a:pt x="271" y="114"/>
                    <a:pt x="272" y="116"/>
                    <a:pt x="271" y="116"/>
                  </a:cubicBezTo>
                  <a:cubicBezTo>
                    <a:pt x="273" y="116"/>
                    <a:pt x="270" y="118"/>
                    <a:pt x="268" y="118"/>
                  </a:cubicBezTo>
                  <a:cubicBezTo>
                    <a:pt x="266" y="118"/>
                    <a:pt x="265" y="121"/>
                    <a:pt x="263" y="120"/>
                  </a:cubicBezTo>
                  <a:cubicBezTo>
                    <a:pt x="261" y="119"/>
                    <a:pt x="263" y="122"/>
                    <a:pt x="260" y="121"/>
                  </a:cubicBezTo>
                  <a:cubicBezTo>
                    <a:pt x="257" y="120"/>
                    <a:pt x="259" y="122"/>
                    <a:pt x="256" y="122"/>
                  </a:cubicBezTo>
                  <a:cubicBezTo>
                    <a:pt x="254" y="122"/>
                    <a:pt x="257" y="123"/>
                    <a:pt x="255" y="124"/>
                  </a:cubicBezTo>
                  <a:cubicBezTo>
                    <a:pt x="253" y="124"/>
                    <a:pt x="251" y="127"/>
                    <a:pt x="250" y="126"/>
                  </a:cubicBezTo>
                  <a:cubicBezTo>
                    <a:pt x="250" y="125"/>
                    <a:pt x="250" y="127"/>
                    <a:pt x="249" y="127"/>
                  </a:cubicBezTo>
                  <a:cubicBezTo>
                    <a:pt x="248" y="127"/>
                    <a:pt x="249" y="125"/>
                    <a:pt x="248" y="125"/>
                  </a:cubicBezTo>
                  <a:cubicBezTo>
                    <a:pt x="247" y="124"/>
                    <a:pt x="249" y="123"/>
                    <a:pt x="252" y="120"/>
                  </a:cubicBezTo>
                  <a:cubicBezTo>
                    <a:pt x="255" y="117"/>
                    <a:pt x="258" y="119"/>
                    <a:pt x="258" y="118"/>
                  </a:cubicBezTo>
                  <a:cubicBezTo>
                    <a:pt x="257" y="118"/>
                    <a:pt x="259" y="118"/>
                    <a:pt x="262" y="117"/>
                  </a:cubicBezTo>
                  <a:cubicBezTo>
                    <a:pt x="261" y="117"/>
                    <a:pt x="259" y="118"/>
                    <a:pt x="258" y="117"/>
                  </a:cubicBezTo>
                  <a:cubicBezTo>
                    <a:pt x="256" y="117"/>
                    <a:pt x="254" y="118"/>
                    <a:pt x="254" y="118"/>
                  </a:cubicBezTo>
                  <a:cubicBezTo>
                    <a:pt x="253" y="117"/>
                    <a:pt x="258" y="116"/>
                    <a:pt x="255" y="114"/>
                  </a:cubicBezTo>
                  <a:cubicBezTo>
                    <a:pt x="256" y="115"/>
                    <a:pt x="256" y="115"/>
                    <a:pt x="252" y="117"/>
                  </a:cubicBezTo>
                  <a:cubicBezTo>
                    <a:pt x="249" y="119"/>
                    <a:pt x="248" y="117"/>
                    <a:pt x="247" y="119"/>
                  </a:cubicBezTo>
                  <a:cubicBezTo>
                    <a:pt x="246" y="116"/>
                    <a:pt x="246" y="119"/>
                    <a:pt x="245" y="117"/>
                  </a:cubicBezTo>
                  <a:cubicBezTo>
                    <a:pt x="244" y="115"/>
                    <a:pt x="243" y="116"/>
                    <a:pt x="243" y="115"/>
                  </a:cubicBezTo>
                  <a:cubicBezTo>
                    <a:pt x="244" y="113"/>
                    <a:pt x="245" y="109"/>
                    <a:pt x="246" y="108"/>
                  </a:cubicBezTo>
                  <a:cubicBezTo>
                    <a:pt x="246" y="107"/>
                    <a:pt x="246" y="107"/>
                    <a:pt x="245" y="107"/>
                  </a:cubicBezTo>
                  <a:cubicBezTo>
                    <a:pt x="244" y="106"/>
                    <a:pt x="246" y="103"/>
                    <a:pt x="241" y="106"/>
                  </a:cubicBezTo>
                  <a:cubicBezTo>
                    <a:pt x="238" y="108"/>
                    <a:pt x="240" y="104"/>
                    <a:pt x="237" y="108"/>
                  </a:cubicBezTo>
                  <a:cubicBezTo>
                    <a:pt x="236" y="110"/>
                    <a:pt x="235" y="109"/>
                    <a:pt x="234" y="111"/>
                  </a:cubicBezTo>
                  <a:cubicBezTo>
                    <a:pt x="233" y="113"/>
                    <a:pt x="232" y="112"/>
                    <a:pt x="232" y="114"/>
                  </a:cubicBezTo>
                  <a:cubicBezTo>
                    <a:pt x="232" y="116"/>
                    <a:pt x="230" y="115"/>
                    <a:pt x="229" y="116"/>
                  </a:cubicBezTo>
                  <a:cubicBezTo>
                    <a:pt x="228" y="118"/>
                    <a:pt x="228" y="117"/>
                    <a:pt x="226" y="119"/>
                  </a:cubicBezTo>
                  <a:cubicBezTo>
                    <a:pt x="226" y="119"/>
                    <a:pt x="214" y="119"/>
                    <a:pt x="212" y="119"/>
                  </a:cubicBezTo>
                  <a:cubicBezTo>
                    <a:pt x="208" y="119"/>
                    <a:pt x="207" y="123"/>
                    <a:pt x="205" y="124"/>
                  </a:cubicBezTo>
                  <a:cubicBezTo>
                    <a:pt x="204" y="124"/>
                    <a:pt x="205" y="124"/>
                    <a:pt x="202" y="124"/>
                  </a:cubicBezTo>
                  <a:cubicBezTo>
                    <a:pt x="200" y="124"/>
                    <a:pt x="203" y="124"/>
                    <a:pt x="202" y="125"/>
                  </a:cubicBezTo>
                  <a:cubicBezTo>
                    <a:pt x="201" y="126"/>
                    <a:pt x="201" y="125"/>
                    <a:pt x="197" y="125"/>
                  </a:cubicBezTo>
                  <a:cubicBezTo>
                    <a:pt x="193" y="126"/>
                    <a:pt x="194" y="126"/>
                    <a:pt x="191" y="127"/>
                  </a:cubicBezTo>
                  <a:cubicBezTo>
                    <a:pt x="188" y="129"/>
                    <a:pt x="188" y="129"/>
                    <a:pt x="191" y="130"/>
                  </a:cubicBezTo>
                  <a:cubicBezTo>
                    <a:pt x="192" y="132"/>
                    <a:pt x="188" y="130"/>
                    <a:pt x="186" y="132"/>
                  </a:cubicBezTo>
                  <a:cubicBezTo>
                    <a:pt x="188" y="132"/>
                    <a:pt x="186" y="132"/>
                    <a:pt x="185" y="132"/>
                  </a:cubicBezTo>
                  <a:cubicBezTo>
                    <a:pt x="182" y="132"/>
                    <a:pt x="183" y="133"/>
                    <a:pt x="182" y="133"/>
                  </a:cubicBezTo>
                  <a:cubicBezTo>
                    <a:pt x="180" y="133"/>
                    <a:pt x="181" y="134"/>
                    <a:pt x="180" y="134"/>
                  </a:cubicBezTo>
                  <a:cubicBezTo>
                    <a:pt x="177" y="134"/>
                    <a:pt x="176" y="137"/>
                    <a:pt x="175" y="136"/>
                  </a:cubicBezTo>
                  <a:cubicBezTo>
                    <a:pt x="174" y="134"/>
                    <a:pt x="174" y="136"/>
                    <a:pt x="173" y="135"/>
                  </a:cubicBezTo>
                  <a:cubicBezTo>
                    <a:pt x="173" y="134"/>
                    <a:pt x="174" y="133"/>
                    <a:pt x="175" y="133"/>
                  </a:cubicBezTo>
                  <a:cubicBezTo>
                    <a:pt x="176" y="133"/>
                    <a:pt x="177" y="133"/>
                    <a:pt x="176" y="132"/>
                  </a:cubicBezTo>
                  <a:cubicBezTo>
                    <a:pt x="175" y="130"/>
                    <a:pt x="177" y="129"/>
                    <a:pt x="179" y="128"/>
                  </a:cubicBezTo>
                  <a:cubicBezTo>
                    <a:pt x="183" y="126"/>
                    <a:pt x="179" y="125"/>
                    <a:pt x="182" y="123"/>
                  </a:cubicBezTo>
                  <a:cubicBezTo>
                    <a:pt x="185" y="122"/>
                    <a:pt x="185" y="121"/>
                    <a:pt x="185" y="120"/>
                  </a:cubicBezTo>
                  <a:cubicBezTo>
                    <a:pt x="184" y="118"/>
                    <a:pt x="184" y="118"/>
                    <a:pt x="184" y="118"/>
                  </a:cubicBezTo>
                  <a:cubicBezTo>
                    <a:pt x="184" y="117"/>
                    <a:pt x="185" y="117"/>
                    <a:pt x="185" y="119"/>
                  </a:cubicBezTo>
                  <a:cubicBezTo>
                    <a:pt x="186" y="120"/>
                    <a:pt x="186" y="121"/>
                    <a:pt x="187" y="120"/>
                  </a:cubicBezTo>
                  <a:cubicBezTo>
                    <a:pt x="187" y="120"/>
                    <a:pt x="189" y="123"/>
                    <a:pt x="189" y="120"/>
                  </a:cubicBezTo>
                  <a:cubicBezTo>
                    <a:pt x="189" y="118"/>
                    <a:pt x="190" y="121"/>
                    <a:pt x="191" y="120"/>
                  </a:cubicBezTo>
                  <a:cubicBezTo>
                    <a:pt x="191" y="119"/>
                    <a:pt x="190" y="119"/>
                    <a:pt x="190" y="117"/>
                  </a:cubicBezTo>
                  <a:cubicBezTo>
                    <a:pt x="190" y="115"/>
                    <a:pt x="190" y="117"/>
                    <a:pt x="188" y="115"/>
                  </a:cubicBezTo>
                  <a:cubicBezTo>
                    <a:pt x="187" y="112"/>
                    <a:pt x="186" y="114"/>
                    <a:pt x="184" y="113"/>
                  </a:cubicBezTo>
                  <a:cubicBezTo>
                    <a:pt x="181" y="112"/>
                    <a:pt x="182" y="113"/>
                    <a:pt x="179" y="112"/>
                  </a:cubicBezTo>
                  <a:cubicBezTo>
                    <a:pt x="176" y="112"/>
                    <a:pt x="176" y="111"/>
                    <a:pt x="177" y="110"/>
                  </a:cubicBezTo>
                  <a:cubicBezTo>
                    <a:pt x="176" y="110"/>
                    <a:pt x="175" y="110"/>
                    <a:pt x="176" y="109"/>
                  </a:cubicBezTo>
                  <a:cubicBezTo>
                    <a:pt x="177" y="107"/>
                    <a:pt x="175" y="107"/>
                    <a:pt x="176" y="106"/>
                  </a:cubicBezTo>
                  <a:cubicBezTo>
                    <a:pt x="176" y="105"/>
                    <a:pt x="177" y="104"/>
                    <a:pt x="175" y="105"/>
                  </a:cubicBezTo>
                  <a:cubicBezTo>
                    <a:pt x="172" y="105"/>
                    <a:pt x="174" y="103"/>
                    <a:pt x="172" y="102"/>
                  </a:cubicBezTo>
                  <a:cubicBezTo>
                    <a:pt x="171" y="101"/>
                    <a:pt x="172" y="99"/>
                    <a:pt x="170" y="100"/>
                  </a:cubicBezTo>
                  <a:cubicBezTo>
                    <a:pt x="168" y="100"/>
                    <a:pt x="168" y="99"/>
                    <a:pt x="166" y="99"/>
                  </a:cubicBezTo>
                  <a:cubicBezTo>
                    <a:pt x="167" y="100"/>
                    <a:pt x="167" y="100"/>
                    <a:pt x="165" y="101"/>
                  </a:cubicBezTo>
                  <a:cubicBezTo>
                    <a:pt x="166" y="100"/>
                    <a:pt x="166" y="99"/>
                    <a:pt x="165" y="99"/>
                  </a:cubicBezTo>
                  <a:cubicBezTo>
                    <a:pt x="165" y="99"/>
                    <a:pt x="165" y="100"/>
                    <a:pt x="163" y="101"/>
                  </a:cubicBezTo>
                  <a:cubicBezTo>
                    <a:pt x="162" y="102"/>
                    <a:pt x="164" y="99"/>
                    <a:pt x="161" y="101"/>
                  </a:cubicBezTo>
                  <a:cubicBezTo>
                    <a:pt x="160" y="102"/>
                    <a:pt x="159" y="103"/>
                    <a:pt x="156"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8" name="Belize"/>
            <p:cNvSpPr>
              <a:spLocks/>
            </p:cNvSpPr>
            <p:nvPr/>
          </p:nvSpPr>
          <p:spPr bwMode="auto">
            <a:xfrm>
              <a:off x="2175142" y="2532597"/>
              <a:ext cx="43651" cy="74831"/>
            </a:xfrm>
            <a:custGeom>
              <a:avLst/>
              <a:gdLst/>
              <a:ahLst/>
              <a:cxnLst>
                <a:cxn ang="0">
                  <a:pos x="1" y="4"/>
                </a:cxn>
                <a:cxn ang="0">
                  <a:pos x="7" y="0"/>
                </a:cxn>
                <a:cxn ang="0">
                  <a:pos x="7" y="6"/>
                </a:cxn>
                <a:cxn ang="0">
                  <a:pos x="4" y="12"/>
                </a:cxn>
                <a:cxn ang="0">
                  <a:pos x="2" y="15"/>
                </a:cxn>
                <a:cxn ang="0">
                  <a:pos x="0" y="15"/>
                </a:cxn>
                <a:cxn ang="0">
                  <a:pos x="1" y="4"/>
                </a:cxn>
              </a:cxnLst>
              <a:rect l="0" t="0" r="r" b="b"/>
              <a:pathLst>
                <a:path w="9" h="15">
                  <a:moveTo>
                    <a:pt x="1" y="4"/>
                  </a:moveTo>
                  <a:cubicBezTo>
                    <a:pt x="4" y="0"/>
                    <a:pt x="2" y="7"/>
                    <a:pt x="7" y="0"/>
                  </a:cubicBezTo>
                  <a:cubicBezTo>
                    <a:pt x="9" y="0"/>
                    <a:pt x="6" y="4"/>
                    <a:pt x="7" y="6"/>
                  </a:cubicBezTo>
                  <a:cubicBezTo>
                    <a:pt x="7" y="8"/>
                    <a:pt x="5" y="10"/>
                    <a:pt x="4" y="12"/>
                  </a:cubicBezTo>
                  <a:cubicBezTo>
                    <a:pt x="3" y="14"/>
                    <a:pt x="2" y="13"/>
                    <a:pt x="2" y="15"/>
                  </a:cubicBezTo>
                  <a:cubicBezTo>
                    <a:pt x="0" y="15"/>
                    <a:pt x="0" y="15"/>
                    <a:pt x="0" y="15"/>
                  </a:cubicBezTo>
                  <a:cubicBezTo>
                    <a:pt x="1" y="4"/>
                    <a:pt x="1" y="4"/>
                    <a:pt x="1"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39" name="Sudan"/>
            <p:cNvSpPr>
              <a:spLocks/>
            </p:cNvSpPr>
            <p:nvPr/>
          </p:nvSpPr>
          <p:spPr bwMode="auto">
            <a:xfrm>
              <a:off x="4733931" y="2385015"/>
              <a:ext cx="392860" cy="623588"/>
            </a:xfrm>
            <a:custGeom>
              <a:avLst/>
              <a:gdLst/>
              <a:ahLst/>
              <a:cxnLst>
                <a:cxn ang="0">
                  <a:pos x="67" y="1"/>
                </a:cxn>
                <a:cxn ang="0">
                  <a:pos x="71" y="6"/>
                </a:cxn>
                <a:cxn ang="0">
                  <a:pos x="73" y="13"/>
                </a:cxn>
                <a:cxn ang="0">
                  <a:pos x="73" y="22"/>
                </a:cxn>
                <a:cxn ang="0">
                  <a:pos x="76" y="26"/>
                </a:cxn>
                <a:cxn ang="0">
                  <a:pos x="78" y="27"/>
                </a:cxn>
                <a:cxn ang="0">
                  <a:pos x="80" y="29"/>
                </a:cxn>
                <a:cxn ang="0">
                  <a:pos x="73" y="41"/>
                </a:cxn>
                <a:cxn ang="0">
                  <a:pos x="71" y="56"/>
                </a:cxn>
                <a:cxn ang="0">
                  <a:pos x="66" y="71"/>
                </a:cxn>
                <a:cxn ang="0">
                  <a:pos x="63" y="84"/>
                </a:cxn>
                <a:cxn ang="0">
                  <a:pos x="59" y="93"/>
                </a:cxn>
                <a:cxn ang="0">
                  <a:pos x="58" y="96"/>
                </a:cxn>
                <a:cxn ang="0">
                  <a:pos x="65" y="104"/>
                </a:cxn>
                <a:cxn ang="0">
                  <a:pos x="68" y="110"/>
                </a:cxn>
                <a:cxn ang="0">
                  <a:pos x="71" y="117"/>
                </a:cxn>
                <a:cxn ang="0">
                  <a:pos x="62" y="121"/>
                </a:cxn>
                <a:cxn ang="0">
                  <a:pos x="49" y="124"/>
                </a:cxn>
                <a:cxn ang="0">
                  <a:pos x="42" y="119"/>
                </a:cxn>
                <a:cxn ang="0">
                  <a:pos x="38" y="119"/>
                </a:cxn>
                <a:cxn ang="0">
                  <a:pos x="34" y="118"/>
                </a:cxn>
                <a:cxn ang="0">
                  <a:pos x="30" y="114"/>
                </a:cxn>
                <a:cxn ang="0">
                  <a:pos x="28" y="110"/>
                </a:cxn>
                <a:cxn ang="0">
                  <a:pos x="26" y="106"/>
                </a:cxn>
                <a:cxn ang="0">
                  <a:pos x="23" y="102"/>
                </a:cxn>
                <a:cxn ang="0">
                  <a:pos x="20" y="99"/>
                </a:cxn>
                <a:cxn ang="0">
                  <a:pos x="18" y="95"/>
                </a:cxn>
                <a:cxn ang="0">
                  <a:pos x="15" y="92"/>
                </a:cxn>
                <a:cxn ang="0">
                  <a:pos x="12" y="88"/>
                </a:cxn>
                <a:cxn ang="0">
                  <a:pos x="11" y="82"/>
                </a:cxn>
                <a:cxn ang="0">
                  <a:pos x="9" y="78"/>
                </a:cxn>
                <a:cxn ang="0">
                  <a:pos x="8" y="75"/>
                </a:cxn>
                <a:cxn ang="0">
                  <a:pos x="7" y="73"/>
                </a:cxn>
                <a:cxn ang="0">
                  <a:pos x="6" y="67"/>
                </a:cxn>
                <a:cxn ang="0">
                  <a:pos x="5" y="65"/>
                </a:cxn>
                <a:cxn ang="0">
                  <a:pos x="1" y="64"/>
                </a:cxn>
                <a:cxn ang="0">
                  <a:pos x="3" y="57"/>
                </a:cxn>
                <a:cxn ang="0">
                  <a:pos x="4" y="54"/>
                </a:cxn>
                <a:cxn ang="0">
                  <a:pos x="4" y="51"/>
                </a:cxn>
                <a:cxn ang="0">
                  <a:pos x="7" y="44"/>
                </a:cxn>
                <a:cxn ang="0">
                  <a:pos x="11" y="43"/>
                </a:cxn>
                <a:cxn ang="0">
                  <a:pos x="10" y="18"/>
                </a:cxn>
                <a:cxn ang="0">
                  <a:pos x="14" y="18"/>
                </a:cxn>
                <a:cxn ang="0">
                  <a:pos x="13" y="4"/>
                </a:cxn>
                <a:cxn ang="0">
                  <a:pos x="59" y="4"/>
                </a:cxn>
                <a:cxn ang="0">
                  <a:pos x="62" y="4"/>
                </a:cxn>
                <a:cxn ang="0">
                  <a:pos x="64" y="2"/>
                </a:cxn>
                <a:cxn ang="0">
                  <a:pos x="67" y="1"/>
                </a:cxn>
              </a:cxnLst>
              <a:rect l="0" t="0" r="r" b="b"/>
              <a:pathLst>
                <a:path w="80" h="127">
                  <a:moveTo>
                    <a:pt x="67" y="1"/>
                  </a:moveTo>
                  <a:cubicBezTo>
                    <a:pt x="70" y="5"/>
                    <a:pt x="71" y="3"/>
                    <a:pt x="71" y="6"/>
                  </a:cubicBezTo>
                  <a:cubicBezTo>
                    <a:pt x="70" y="8"/>
                    <a:pt x="75" y="12"/>
                    <a:pt x="73" y="13"/>
                  </a:cubicBezTo>
                  <a:cubicBezTo>
                    <a:pt x="73" y="14"/>
                    <a:pt x="73" y="20"/>
                    <a:pt x="73" y="22"/>
                  </a:cubicBezTo>
                  <a:cubicBezTo>
                    <a:pt x="74" y="23"/>
                    <a:pt x="74" y="26"/>
                    <a:pt x="76" y="26"/>
                  </a:cubicBezTo>
                  <a:cubicBezTo>
                    <a:pt x="77" y="25"/>
                    <a:pt x="77" y="28"/>
                    <a:pt x="78" y="27"/>
                  </a:cubicBezTo>
                  <a:cubicBezTo>
                    <a:pt x="78" y="26"/>
                    <a:pt x="79" y="27"/>
                    <a:pt x="80" y="29"/>
                  </a:cubicBezTo>
                  <a:cubicBezTo>
                    <a:pt x="77" y="35"/>
                    <a:pt x="74" y="32"/>
                    <a:pt x="73" y="41"/>
                  </a:cubicBezTo>
                  <a:cubicBezTo>
                    <a:pt x="72" y="49"/>
                    <a:pt x="71" y="52"/>
                    <a:pt x="71" y="56"/>
                  </a:cubicBezTo>
                  <a:cubicBezTo>
                    <a:pt x="70" y="66"/>
                    <a:pt x="66" y="64"/>
                    <a:pt x="66" y="71"/>
                  </a:cubicBezTo>
                  <a:cubicBezTo>
                    <a:pt x="65" y="77"/>
                    <a:pt x="63" y="72"/>
                    <a:pt x="63" y="84"/>
                  </a:cubicBezTo>
                  <a:cubicBezTo>
                    <a:pt x="63" y="93"/>
                    <a:pt x="60" y="93"/>
                    <a:pt x="59" y="93"/>
                  </a:cubicBezTo>
                  <a:cubicBezTo>
                    <a:pt x="58" y="96"/>
                    <a:pt x="58" y="96"/>
                    <a:pt x="58" y="96"/>
                  </a:cubicBezTo>
                  <a:cubicBezTo>
                    <a:pt x="58" y="96"/>
                    <a:pt x="63" y="100"/>
                    <a:pt x="65" y="104"/>
                  </a:cubicBezTo>
                  <a:cubicBezTo>
                    <a:pt x="66" y="109"/>
                    <a:pt x="66" y="106"/>
                    <a:pt x="68" y="110"/>
                  </a:cubicBezTo>
                  <a:cubicBezTo>
                    <a:pt x="69" y="114"/>
                    <a:pt x="72" y="113"/>
                    <a:pt x="71" y="117"/>
                  </a:cubicBezTo>
                  <a:cubicBezTo>
                    <a:pt x="66" y="123"/>
                    <a:pt x="69" y="113"/>
                    <a:pt x="62" y="121"/>
                  </a:cubicBezTo>
                  <a:cubicBezTo>
                    <a:pt x="56" y="127"/>
                    <a:pt x="53" y="121"/>
                    <a:pt x="49" y="124"/>
                  </a:cubicBezTo>
                  <a:cubicBezTo>
                    <a:pt x="47" y="124"/>
                    <a:pt x="45" y="122"/>
                    <a:pt x="42" y="119"/>
                  </a:cubicBezTo>
                  <a:cubicBezTo>
                    <a:pt x="39" y="117"/>
                    <a:pt x="39" y="120"/>
                    <a:pt x="38" y="119"/>
                  </a:cubicBezTo>
                  <a:cubicBezTo>
                    <a:pt x="35" y="118"/>
                    <a:pt x="35" y="120"/>
                    <a:pt x="34" y="118"/>
                  </a:cubicBezTo>
                  <a:cubicBezTo>
                    <a:pt x="32" y="116"/>
                    <a:pt x="31" y="117"/>
                    <a:pt x="30" y="114"/>
                  </a:cubicBezTo>
                  <a:cubicBezTo>
                    <a:pt x="29" y="111"/>
                    <a:pt x="28" y="114"/>
                    <a:pt x="28" y="110"/>
                  </a:cubicBezTo>
                  <a:cubicBezTo>
                    <a:pt x="28" y="108"/>
                    <a:pt x="27" y="106"/>
                    <a:pt x="26" y="106"/>
                  </a:cubicBezTo>
                  <a:cubicBezTo>
                    <a:pt x="25" y="106"/>
                    <a:pt x="25" y="103"/>
                    <a:pt x="23" y="102"/>
                  </a:cubicBezTo>
                  <a:cubicBezTo>
                    <a:pt x="22" y="101"/>
                    <a:pt x="23" y="101"/>
                    <a:pt x="20" y="99"/>
                  </a:cubicBezTo>
                  <a:cubicBezTo>
                    <a:pt x="19" y="97"/>
                    <a:pt x="22" y="97"/>
                    <a:pt x="18" y="95"/>
                  </a:cubicBezTo>
                  <a:cubicBezTo>
                    <a:pt x="15" y="94"/>
                    <a:pt x="19" y="94"/>
                    <a:pt x="15" y="92"/>
                  </a:cubicBezTo>
                  <a:cubicBezTo>
                    <a:pt x="11" y="91"/>
                    <a:pt x="16" y="90"/>
                    <a:pt x="12" y="88"/>
                  </a:cubicBezTo>
                  <a:cubicBezTo>
                    <a:pt x="8" y="87"/>
                    <a:pt x="13" y="84"/>
                    <a:pt x="11" y="82"/>
                  </a:cubicBezTo>
                  <a:cubicBezTo>
                    <a:pt x="10" y="81"/>
                    <a:pt x="11" y="81"/>
                    <a:pt x="9" y="78"/>
                  </a:cubicBezTo>
                  <a:cubicBezTo>
                    <a:pt x="8" y="77"/>
                    <a:pt x="8" y="77"/>
                    <a:pt x="8" y="75"/>
                  </a:cubicBezTo>
                  <a:cubicBezTo>
                    <a:pt x="8" y="74"/>
                    <a:pt x="9" y="74"/>
                    <a:pt x="7" y="73"/>
                  </a:cubicBezTo>
                  <a:cubicBezTo>
                    <a:pt x="6" y="72"/>
                    <a:pt x="7" y="70"/>
                    <a:pt x="6" y="67"/>
                  </a:cubicBezTo>
                  <a:cubicBezTo>
                    <a:pt x="4" y="64"/>
                    <a:pt x="6" y="66"/>
                    <a:pt x="5" y="65"/>
                  </a:cubicBezTo>
                  <a:cubicBezTo>
                    <a:pt x="4" y="62"/>
                    <a:pt x="2" y="66"/>
                    <a:pt x="1" y="64"/>
                  </a:cubicBezTo>
                  <a:cubicBezTo>
                    <a:pt x="0" y="59"/>
                    <a:pt x="3" y="59"/>
                    <a:pt x="3" y="57"/>
                  </a:cubicBezTo>
                  <a:cubicBezTo>
                    <a:pt x="3" y="56"/>
                    <a:pt x="5" y="55"/>
                    <a:pt x="4" y="54"/>
                  </a:cubicBezTo>
                  <a:cubicBezTo>
                    <a:pt x="2" y="52"/>
                    <a:pt x="4" y="53"/>
                    <a:pt x="4" y="51"/>
                  </a:cubicBezTo>
                  <a:cubicBezTo>
                    <a:pt x="4" y="48"/>
                    <a:pt x="5" y="46"/>
                    <a:pt x="7" y="44"/>
                  </a:cubicBezTo>
                  <a:cubicBezTo>
                    <a:pt x="9" y="42"/>
                    <a:pt x="8" y="45"/>
                    <a:pt x="11" y="43"/>
                  </a:cubicBezTo>
                  <a:cubicBezTo>
                    <a:pt x="10" y="18"/>
                    <a:pt x="10" y="18"/>
                    <a:pt x="10" y="18"/>
                  </a:cubicBezTo>
                  <a:cubicBezTo>
                    <a:pt x="14" y="18"/>
                    <a:pt x="14" y="18"/>
                    <a:pt x="14" y="18"/>
                  </a:cubicBezTo>
                  <a:cubicBezTo>
                    <a:pt x="13" y="4"/>
                    <a:pt x="13" y="4"/>
                    <a:pt x="13" y="4"/>
                  </a:cubicBezTo>
                  <a:cubicBezTo>
                    <a:pt x="59" y="4"/>
                    <a:pt x="59" y="4"/>
                    <a:pt x="59" y="4"/>
                  </a:cubicBezTo>
                  <a:cubicBezTo>
                    <a:pt x="61" y="5"/>
                    <a:pt x="64" y="5"/>
                    <a:pt x="62" y="4"/>
                  </a:cubicBezTo>
                  <a:cubicBezTo>
                    <a:pt x="61" y="3"/>
                    <a:pt x="63" y="4"/>
                    <a:pt x="64" y="2"/>
                  </a:cubicBezTo>
                  <a:cubicBezTo>
                    <a:pt x="65" y="0"/>
                    <a:pt x="66" y="2"/>
                    <a:pt x="67"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0" name="Burundi"/>
            <p:cNvSpPr>
              <a:spLocks/>
            </p:cNvSpPr>
            <p:nvPr/>
          </p:nvSpPr>
          <p:spPr bwMode="auto">
            <a:xfrm>
              <a:off x="4925164" y="3185285"/>
              <a:ext cx="43651" cy="78988"/>
            </a:xfrm>
            <a:custGeom>
              <a:avLst/>
              <a:gdLst/>
              <a:ahLst/>
              <a:cxnLst>
                <a:cxn ang="0">
                  <a:pos x="3" y="12"/>
                </a:cxn>
                <a:cxn ang="0">
                  <a:pos x="4" y="16"/>
                </a:cxn>
                <a:cxn ang="0">
                  <a:pos x="8" y="9"/>
                </a:cxn>
                <a:cxn ang="0">
                  <a:pos x="9" y="5"/>
                </a:cxn>
                <a:cxn ang="0">
                  <a:pos x="7" y="2"/>
                </a:cxn>
                <a:cxn ang="0">
                  <a:pos x="3" y="3"/>
                </a:cxn>
                <a:cxn ang="0">
                  <a:pos x="0" y="4"/>
                </a:cxn>
                <a:cxn ang="0">
                  <a:pos x="3" y="12"/>
                </a:cxn>
              </a:cxnLst>
              <a:rect l="0" t="0" r="r" b="b"/>
              <a:pathLst>
                <a:path w="9" h="16">
                  <a:moveTo>
                    <a:pt x="3" y="12"/>
                  </a:moveTo>
                  <a:cubicBezTo>
                    <a:pt x="3" y="16"/>
                    <a:pt x="3" y="15"/>
                    <a:pt x="4" y="16"/>
                  </a:cubicBezTo>
                  <a:cubicBezTo>
                    <a:pt x="7" y="13"/>
                    <a:pt x="8" y="11"/>
                    <a:pt x="8" y="9"/>
                  </a:cubicBezTo>
                  <a:cubicBezTo>
                    <a:pt x="8" y="7"/>
                    <a:pt x="9" y="7"/>
                    <a:pt x="9" y="5"/>
                  </a:cubicBezTo>
                  <a:cubicBezTo>
                    <a:pt x="9" y="4"/>
                    <a:pt x="5" y="5"/>
                    <a:pt x="7" y="2"/>
                  </a:cubicBezTo>
                  <a:cubicBezTo>
                    <a:pt x="6" y="1"/>
                    <a:pt x="3" y="0"/>
                    <a:pt x="3" y="3"/>
                  </a:cubicBezTo>
                  <a:cubicBezTo>
                    <a:pt x="3" y="6"/>
                    <a:pt x="3" y="2"/>
                    <a:pt x="0" y="4"/>
                  </a:cubicBezTo>
                  <a:cubicBezTo>
                    <a:pt x="2" y="15"/>
                    <a:pt x="2" y="10"/>
                    <a:pt x="3"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1" name="Uganda"/>
            <p:cNvSpPr>
              <a:spLocks/>
            </p:cNvSpPr>
            <p:nvPr/>
          </p:nvSpPr>
          <p:spPr bwMode="auto">
            <a:xfrm>
              <a:off x="4933479" y="2979502"/>
              <a:ext cx="139268" cy="176683"/>
            </a:xfrm>
            <a:custGeom>
              <a:avLst/>
              <a:gdLst/>
              <a:ahLst/>
              <a:cxnLst>
                <a:cxn ang="0">
                  <a:pos x="22" y="27"/>
                </a:cxn>
                <a:cxn ang="0">
                  <a:pos x="20" y="26"/>
                </a:cxn>
                <a:cxn ang="0">
                  <a:pos x="19" y="26"/>
                </a:cxn>
                <a:cxn ang="0">
                  <a:pos x="16" y="27"/>
                </a:cxn>
                <a:cxn ang="0">
                  <a:pos x="15" y="28"/>
                </a:cxn>
                <a:cxn ang="0">
                  <a:pos x="14" y="30"/>
                </a:cxn>
                <a:cxn ang="0">
                  <a:pos x="12" y="33"/>
                </a:cxn>
                <a:cxn ang="0">
                  <a:pos x="8" y="33"/>
                </a:cxn>
                <a:cxn ang="0">
                  <a:pos x="6" y="33"/>
                </a:cxn>
                <a:cxn ang="0">
                  <a:pos x="2" y="34"/>
                </a:cxn>
                <a:cxn ang="0">
                  <a:pos x="3" y="26"/>
                </a:cxn>
                <a:cxn ang="0">
                  <a:pos x="8" y="16"/>
                </a:cxn>
                <a:cxn ang="0">
                  <a:pos x="10" y="12"/>
                </a:cxn>
                <a:cxn ang="0">
                  <a:pos x="7" y="8"/>
                </a:cxn>
                <a:cxn ang="0">
                  <a:pos x="8" y="3"/>
                </a:cxn>
                <a:cxn ang="0">
                  <a:pos x="21" y="0"/>
                </a:cxn>
                <a:cxn ang="0">
                  <a:pos x="24" y="7"/>
                </a:cxn>
                <a:cxn ang="0">
                  <a:pos x="25" y="9"/>
                </a:cxn>
                <a:cxn ang="0">
                  <a:pos x="26" y="16"/>
                </a:cxn>
                <a:cxn ang="0">
                  <a:pos x="25" y="22"/>
                </a:cxn>
                <a:cxn ang="0">
                  <a:pos x="22" y="27"/>
                </a:cxn>
              </a:cxnLst>
              <a:rect l="0" t="0" r="r" b="b"/>
              <a:pathLst>
                <a:path w="28" h="36">
                  <a:moveTo>
                    <a:pt x="22" y="27"/>
                  </a:moveTo>
                  <a:cubicBezTo>
                    <a:pt x="21" y="26"/>
                    <a:pt x="20" y="27"/>
                    <a:pt x="20" y="26"/>
                  </a:cubicBezTo>
                  <a:cubicBezTo>
                    <a:pt x="20" y="26"/>
                    <a:pt x="20" y="25"/>
                    <a:pt x="19" y="26"/>
                  </a:cubicBezTo>
                  <a:cubicBezTo>
                    <a:pt x="17" y="28"/>
                    <a:pt x="18" y="26"/>
                    <a:pt x="16" y="27"/>
                  </a:cubicBezTo>
                  <a:cubicBezTo>
                    <a:pt x="16" y="27"/>
                    <a:pt x="14" y="26"/>
                    <a:pt x="15" y="28"/>
                  </a:cubicBezTo>
                  <a:cubicBezTo>
                    <a:pt x="15" y="29"/>
                    <a:pt x="14" y="29"/>
                    <a:pt x="14" y="30"/>
                  </a:cubicBezTo>
                  <a:cubicBezTo>
                    <a:pt x="13" y="31"/>
                    <a:pt x="12" y="32"/>
                    <a:pt x="12" y="33"/>
                  </a:cubicBezTo>
                  <a:cubicBezTo>
                    <a:pt x="11" y="34"/>
                    <a:pt x="10" y="34"/>
                    <a:pt x="8" y="33"/>
                  </a:cubicBezTo>
                  <a:cubicBezTo>
                    <a:pt x="7" y="32"/>
                    <a:pt x="8" y="33"/>
                    <a:pt x="6" y="33"/>
                  </a:cubicBezTo>
                  <a:cubicBezTo>
                    <a:pt x="2" y="36"/>
                    <a:pt x="5" y="32"/>
                    <a:pt x="2" y="34"/>
                  </a:cubicBezTo>
                  <a:cubicBezTo>
                    <a:pt x="0" y="29"/>
                    <a:pt x="2" y="30"/>
                    <a:pt x="3" y="26"/>
                  </a:cubicBezTo>
                  <a:cubicBezTo>
                    <a:pt x="3" y="22"/>
                    <a:pt x="5" y="23"/>
                    <a:pt x="8" y="16"/>
                  </a:cubicBezTo>
                  <a:cubicBezTo>
                    <a:pt x="10" y="11"/>
                    <a:pt x="10" y="14"/>
                    <a:pt x="10" y="12"/>
                  </a:cubicBezTo>
                  <a:cubicBezTo>
                    <a:pt x="10" y="11"/>
                    <a:pt x="6" y="13"/>
                    <a:pt x="7" y="8"/>
                  </a:cubicBezTo>
                  <a:cubicBezTo>
                    <a:pt x="7" y="4"/>
                    <a:pt x="5" y="8"/>
                    <a:pt x="8" y="3"/>
                  </a:cubicBezTo>
                  <a:cubicBezTo>
                    <a:pt x="12" y="0"/>
                    <a:pt x="15" y="6"/>
                    <a:pt x="21" y="0"/>
                  </a:cubicBezTo>
                  <a:cubicBezTo>
                    <a:pt x="24" y="4"/>
                    <a:pt x="21" y="4"/>
                    <a:pt x="24" y="7"/>
                  </a:cubicBezTo>
                  <a:cubicBezTo>
                    <a:pt x="25" y="8"/>
                    <a:pt x="26" y="6"/>
                    <a:pt x="25" y="9"/>
                  </a:cubicBezTo>
                  <a:cubicBezTo>
                    <a:pt x="24" y="11"/>
                    <a:pt x="28" y="12"/>
                    <a:pt x="26" y="16"/>
                  </a:cubicBezTo>
                  <a:cubicBezTo>
                    <a:pt x="25" y="20"/>
                    <a:pt x="27" y="22"/>
                    <a:pt x="25" y="22"/>
                  </a:cubicBezTo>
                  <a:cubicBezTo>
                    <a:pt x="24" y="22"/>
                    <a:pt x="24" y="22"/>
                    <a:pt x="22"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2" name="Freeform 43"/>
            <p:cNvSpPr>
              <a:spLocks/>
            </p:cNvSpPr>
            <p:nvPr/>
          </p:nvSpPr>
          <p:spPr bwMode="auto">
            <a:xfrm>
              <a:off x="4503203" y="3249723"/>
              <a:ext cx="37415" cy="58202"/>
            </a:xfrm>
            <a:custGeom>
              <a:avLst/>
              <a:gdLst/>
              <a:ahLst/>
              <a:cxnLst>
                <a:cxn ang="0">
                  <a:pos x="1" y="3"/>
                </a:cxn>
                <a:cxn ang="0">
                  <a:pos x="3" y="4"/>
                </a:cxn>
                <a:cxn ang="0">
                  <a:pos x="3" y="5"/>
                </a:cxn>
                <a:cxn ang="0">
                  <a:pos x="4" y="8"/>
                </a:cxn>
                <a:cxn ang="0">
                  <a:pos x="4" y="10"/>
                </a:cxn>
                <a:cxn ang="0">
                  <a:pos x="4" y="12"/>
                </a:cxn>
                <a:cxn ang="0">
                  <a:pos x="6" y="7"/>
                </a:cxn>
                <a:cxn ang="0">
                  <a:pos x="8" y="2"/>
                </a:cxn>
                <a:cxn ang="0">
                  <a:pos x="6" y="2"/>
                </a:cxn>
                <a:cxn ang="0">
                  <a:pos x="4" y="3"/>
                </a:cxn>
                <a:cxn ang="0">
                  <a:pos x="1" y="3"/>
                </a:cxn>
              </a:cxnLst>
              <a:rect l="0" t="0" r="r" b="b"/>
              <a:pathLst>
                <a:path w="8" h="12">
                  <a:moveTo>
                    <a:pt x="1" y="3"/>
                  </a:moveTo>
                  <a:cubicBezTo>
                    <a:pt x="2" y="4"/>
                    <a:pt x="2" y="5"/>
                    <a:pt x="3" y="4"/>
                  </a:cubicBezTo>
                  <a:cubicBezTo>
                    <a:pt x="4" y="4"/>
                    <a:pt x="5" y="6"/>
                    <a:pt x="3" y="5"/>
                  </a:cubicBezTo>
                  <a:cubicBezTo>
                    <a:pt x="0" y="5"/>
                    <a:pt x="4" y="8"/>
                    <a:pt x="4" y="8"/>
                  </a:cubicBezTo>
                  <a:cubicBezTo>
                    <a:pt x="3" y="8"/>
                    <a:pt x="5" y="11"/>
                    <a:pt x="4" y="10"/>
                  </a:cubicBezTo>
                  <a:cubicBezTo>
                    <a:pt x="3" y="10"/>
                    <a:pt x="4" y="12"/>
                    <a:pt x="4" y="12"/>
                  </a:cubicBezTo>
                  <a:cubicBezTo>
                    <a:pt x="7" y="11"/>
                    <a:pt x="6" y="11"/>
                    <a:pt x="6" y="7"/>
                  </a:cubicBezTo>
                  <a:cubicBezTo>
                    <a:pt x="5" y="3"/>
                    <a:pt x="7" y="3"/>
                    <a:pt x="8" y="2"/>
                  </a:cubicBezTo>
                  <a:cubicBezTo>
                    <a:pt x="8" y="2"/>
                    <a:pt x="6" y="0"/>
                    <a:pt x="6" y="2"/>
                  </a:cubicBezTo>
                  <a:cubicBezTo>
                    <a:pt x="5" y="3"/>
                    <a:pt x="5" y="2"/>
                    <a:pt x="4" y="3"/>
                  </a:cubicBezTo>
                  <a:cubicBezTo>
                    <a:pt x="3" y="5"/>
                    <a:pt x="4" y="3"/>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3" name="Libreville"/>
            <p:cNvSpPr>
              <a:spLocks/>
            </p:cNvSpPr>
            <p:nvPr/>
          </p:nvSpPr>
          <p:spPr bwMode="auto">
            <a:xfrm>
              <a:off x="4453316" y="3043939"/>
              <a:ext cx="49887" cy="43651"/>
            </a:xfrm>
            <a:custGeom>
              <a:avLst/>
              <a:gdLst/>
              <a:ahLst/>
              <a:cxnLst>
                <a:cxn ang="0">
                  <a:pos x="3" y="1"/>
                </a:cxn>
                <a:cxn ang="0">
                  <a:pos x="2" y="3"/>
                </a:cxn>
                <a:cxn ang="0">
                  <a:pos x="0" y="7"/>
                </a:cxn>
                <a:cxn ang="0">
                  <a:pos x="4" y="8"/>
                </a:cxn>
                <a:cxn ang="0">
                  <a:pos x="10" y="8"/>
                </a:cxn>
                <a:cxn ang="0">
                  <a:pos x="10" y="5"/>
                </a:cxn>
                <a:cxn ang="0">
                  <a:pos x="9" y="5"/>
                </a:cxn>
                <a:cxn ang="0">
                  <a:pos x="10" y="4"/>
                </a:cxn>
                <a:cxn ang="0">
                  <a:pos x="10" y="1"/>
                </a:cxn>
                <a:cxn ang="0">
                  <a:pos x="8" y="1"/>
                </a:cxn>
                <a:cxn ang="0">
                  <a:pos x="3" y="1"/>
                </a:cxn>
              </a:cxnLst>
              <a:rect l="0" t="0" r="r" b="b"/>
              <a:pathLst>
                <a:path w="10" h="9">
                  <a:moveTo>
                    <a:pt x="3" y="1"/>
                  </a:moveTo>
                  <a:cubicBezTo>
                    <a:pt x="3" y="1"/>
                    <a:pt x="1" y="2"/>
                    <a:pt x="2" y="3"/>
                  </a:cubicBezTo>
                  <a:cubicBezTo>
                    <a:pt x="2" y="5"/>
                    <a:pt x="0" y="6"/>
                    <a:pt x="0" y="7"/>
                  </a:cubicBezTo>
                  <a:cubicBezTo>
                    <a:pt x="0" y="9"/>
                    <a:pt x="2" y="7"/>
                    <a:pt x="4" y="8"/>
                  </a:cubicBezTo>
                  <a:cubicBezTo>
                    <a:pt x="10" y="8"/>
                    <a:pt x="10" y="8"/>
                    <a:pt x="10" y="8"/>
                  </a:cubicBezTo>
                  <a:cubicBezTo>
                    <a:pt x="10" y="5"/>
                    <a:pt x="10" y="5"/>
                    <a:pt x="10" y="5"/>
                  </a:cubicBezTo>
                  <a:cubicBezTo>
                    <a:pt x="9" y="5"/>
                    <a:pt x="9" y="5"/>
                    <a:pt x="9" y="5"/>
                  </a:cubicBezTo>
                  <a:cubicBezTo>
                    <a:pt x="10" y="4"/>
                    <a:pt x="10" y="4"/>
                    <a:pt x="10" y="4"/>
                  </a:cubicBezTo>
                  <a:cubicBezTo>
                    <a:pt x="10" y="1"/>
                    <a:pt x="10" y="1"/>
                    <a:pt x="10" y="1"/>
                  </a:cubicBezTo>
                  <a:cubicBezTo>
                    <a:pt x="10" y="1"/>
                    <a:pt x="10" y="1"/>
                    <a:pt x="8" y="1"/>
                  </a:cubicBezTo>
                  <a:cubicBezTo>
                    <a:pt x="7" y="1"/>
                    <a:pt x="6" y="0"/>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4" name="Gabon"/>
            <p:cNvSpPr>
              <a:spLocks/>
            </p:cNvSpPr>
            <p:nvPr/>
          </p:nvSpPr>
          <p:spPr bwMode="auto">
            <a:xfrm>
              <a:off x="4434608" y="3033546"/>
              <a:ext cx="155897" cy="216177"/>
            </a:xfrm>
            <a:custGeom>
              <a:avLst/>
              <a:gdLst/>
              <a:ahLst/>
              <a:cxnLst>
                <a:cxn ang="0">
                  <a:pos x="8" y="10"/>
                </a:cxn>
                <a:cxn ang="0">
                  <a:pos x="5" y="13"/>
                </a:cxn>
                <a:cxn ang="0">
                  <a:pos x="7" y="15"/>
                </a:cxn>
                <a:cxn ang="0">
                  <a:pos x="7" y="17"/>
                </a:cxn>
                <a:cxn ang="0">
                  <a:pos x="4" y="15"/>
                </a:cxn>
                <a:cxn ang="0">
                  <a:pos x="4" y="19"/>
                </a:cxn>
                <a:cxn ang="0">
                  <a:pos x="1" y="21"/>
                </a:cxn>
                <a:cxn ang="0">
                  <a:pos x="3" y="27"/>
                </a:cxn>
                <a:cxn ang="0">
                  <a:pos x="4" y="28"/>
                </a:cxn>
                <a:cxn ang="0">
                  <a:pos x="5" y="31"/>
                </a:cxn>
                <a:cxn ang="0">
                  <a:pos x="5" y="32"/>
                </a:cxn>
                <a:cxn ang="0">
                  <a:pos x="9" y="37"/>
                </a:cxn>
                <a:cxn ang="0">
                  <a:pos x="11" y="40"/>
                </a:cxn>
                <a:cxn ang="0">
                  <a:pos x="12" y="42"/>
                </a:cxn>
                <a:cxn ang="0">
                  <a:pos x="16" y="41"/>
                </a:cxn>
                <a:cxn ang="0">
                  <a:pos x="14" y="33"/>
                </a:cxn>
                <a:cxn ang="0">
                  <a:pos x="16" y="33"/>
                </a:cxn>
                <a:cxn ang="0">
                  <a:pos x="18" y="33"/>
                </a:cxn>
                <a:cxn ang="0">
                  <a:pos x="19" y="30"/>
                </a:cxn>
                <a:cxn ang="0">
                  <a:pos x="21" y="32"/>
                </a:cxn>
                <a:cxn ang="0">
                  <a:pos x="24" y="32"/>
                </a:cxn>
                <a:cxn ang="0">
                  <a:pos x="27" y="33"/>
                </a:cxn>
                <a:cxn ang="0">
                  <a:pos x="28" y="30"/>
                </a:cxn>
                <a:cxn ang="0">
                  <a:pos x="30" y="27"/>
                </a:cxn>
                <a:cxn ang="0">
                  <a:pos x="30" y="24"/>
                </a:cxn>
                <a:cxn ang="0">
                  <a:pos x="30" y="21"/>
                </a:cxn>
                <a:cxn ang="0">
                  <a:pos x="28" y="18"/>
                </a:cxn>
                <a:cxn ang="0">
                  <a:pos x="29" y="15"/>
                </a:cxn>
                <a:cxn ang="0">
                  <a:pos x="30" y="11"/>
                </a:cxn>
                <a:cxn ang="0">
                  <a:pos x="29" y="8"/>
                </a:cxn>
                <a:cxn ang="0">
                  <a:pos x="26" y="8"/>
                </a:cxn>
                <a:cxn ang="0">
                  <a:pos x="26" y="3"/>
                </a:cxn>
                <a:cxn ang="0">
                  <a:pos x="23" y="2"/>
                </a:cxn>
                <a:cxn ang="0">
                  <a:pos x="12" y="3"/>
                </a:cxn>
                <a:cxn ang="0">
                  <a:pos x="14" y="3"/>
                </a:cxn>
                <a:cxn ang="0">
                  <a:pos x="14" y="6"/>
                </a:cxn>
                <a:cxn ang="0">
                  <a:pos x="13" y="7"/>
                </a:cxn>
                <a:cxn ang="0">
                  <a:pos x="14" y="7"/>
                </a:cxn>
                <a:cxn ang="0">
                  <a:pos x="14" y="10"/>
                </a:cxn>
                <a:cxn ang="0">
                  <a:pos x="8" y="10"/>
                </a:cxn>
              </a:cxnLst>
              <a:rect l="0" t="0" r="r" b="b"/>
              <a:pathLst>
                <a:path w="32" h="44">
                  <a:moveTo>
                    <a:pt x="8" y="10"/>
                  </a:moveTo>
                  <a:cubicBezTo>
                    <a:pt x="5" y="12"/>
                    <a:pt x="8" y="14"/>
                    <a:pt x="5" y="13"/>
                  </a:cubicBezTo>
                  <a:cubicBezTo>
                    <a:pt x="3" y="13"/>
                    <a:pt x="6" y="15"/>
                    <a:pt x="7" y="15"/>
                  </a:cubicBezTo>
                  <a:cubicBezTo>
                    <a:pt x="8" y="16"/>
                    <a:pt x="7" y="17"/>
                    <a:pt x="7" y="17"/>
                  </a:cubicBezTo>
                  <a:cubicBezTo>
                    <a:pt x="4" y="16"/>
                    <a:pt x="5" y="15"/>
                    <a:pt x="4" y="15"/>
                  </a:cubicBezTo>
                  <a:cubicBezTo>
                    <a:pt x="4" y="15"/>
                    <a:pt x="5" y="18"/>
                    <a:pt x="4" y="19"/>
                  </a:cubicBezTo>
                  <a:cubicBezTo>
                    <a:pt x="3" y="20"/>
                    <a:pt x="4" y="22"/>
                    <a:pt x="1" y="21"/>
                  </a:cubicBezTo>
                  <a:cubicBezTo>
                    <a:pt x="0" y="20"/>
                    <a:pt x="3" y="27"/>
                    <a:pt x="3" y="27"/>
                  </a:cubicBezTo>
                  <a:cubicBezTo>
                    <a:pt x="4" y="26"/>
                    <a:pt x="4" y="28"/>
                    <a:pt x="4" y="28"/>
                  </a:cubicBezTo>
                  <a:cubicBezTo>
                    <a:pt x="3" y="28"/>
                    <a:pt x="4" y="31"/>
                    <a:pt x="5" y="31"/>
                  </a:cubicBezTo>
                  <a:cubicBezTo>
                    <a:pt x="6" y="32"/>
                    <a:pt x="5" y="32"/>
                    <a:pt x="5" y="32"/>
                  </a:cubicBezTo>
                  <a:cubicBezTo>
                    <a:pt x="7" y="36"/>
                    <a:pt x="9" y="36"/>
                    <a:pt x="9" y="37"/>
                  </a:cubicBezTo>
                  <a:cubicBezTo>
                    <a:pt x="9" y="38"/>
                    <a:pt x="12" y="40"/>
                    <a:pt x="11" y="40"/>
                  </a:cubicBezTo>
                  <a:cubicBezTo>
                    <a:pt x="10" y="41"/>
                    <a:pt x="13" y="41"/>
                    <a:pt x="12" y="42"/>
                  </a:cubicBezTo>
                  <a:cubicBezTo>
                    <a:pt x="16" y="36"/>
                    <a:pt x="15" y="44"/>
                    <a:pt x="16" y="41"/>
                  </a:cubicBezTo>
                  <a:cubicBezTo>
                    <a:pt x="17" y="37"/>
                    <a:pt x="14" y="35"/>
                    <a:pt x="14" y="33"/>
                  </a:cubicBezTo>
                  <a:cubicBezTo>
                    <a:pt x="15" y="34"/>
                    <a:pt x="15" y="34"/>
                    <a:pt x="16" y="33"/>
                  </a:cubicBezTo>
                  <a:cubicBezTo>
                    <a:pt x="17" y="32"/>
                    <a:pt x="17" y="34"/>
                    <a:pt x="18" y="33"/>
                  </a:cubicBezTo>
                  <a:cubicBezTo>
                    <a:pt x="19" y="33"/>
                    <a:pt x="17" y="30"/>
                    <a:pt x="19" y="30"/>
                  </a:cubicBezTo>
                  <a:cubicBezTo>
                    <a:pt x="20" y="29"/>
                    <a:pt x="20" y="33"/>
                    <a:pt x="21" y="32"/>
                  </a:cubicBezTo>
                  <a:cubicBezTo>
                    <a:pt x="22" y="32"/>
                    <a:pt x="23" y="33"/>
                    <a:pt x="24" y="32"/>
                  </a:cubicBezTo>
                  <a:cubicBezTo>
                    <a:pt x="24" y="31"/>
                    <a:pt x="26" y="33"/>
                    <a:pt x="27" y="33"/>
                  </a:cubicBezTo>
                  <a:cubicBezTo>
                    <a:pt x="28" y="34"/>
                    <a:pt x="28" y="33"/>
                    <a:pt x="28" y="30"/>
                  </a:cubicBezTo>
                  <a:cubicBezTo>
                    <a:pt x="29" y="28"/>
                    <a:pt x="31" y="29"/>
                    <a:pt x="30" y="27"/>
                  </a:cubicBezTo>
                  <a:cubicBezTo>
                    <a:pt x="29" y="25"/>
                    <a:pt x="30" y="26"/>
                    <a:pt x="30" y="24"/>
                  </a:cubicBezTo>
                  <a:cubicBezTo>
                    <a:pt x="29" y="22"/>
                    <a:pt x="31" y="22"/>
                    <a:pt x="30" y="21"/>
                  </a:cubicBezTo>
                  <a:cubicBezTo>
                    <a:pt x="29" y="20"/>
                    <a:pt x="30" y="20"/>
                    <a:pt x="28" y="18"/>
                  </a:cubicBezTo>
                  <a:cubicBezTo>
                    <a:pt x="26" y="14"/>
                    <a:pt x="30" y="19"/>
                    <a:pt x="29" y="15"/>
                  </a:cubicBezTo>
                  <a:cubicBezTo>
                    <a:pt x="28" y="13"/>
                    <a:pt x="31" y="15"/>
                    <a:pt x="30" y="11"/>
                  </a:cubicBezTo>
                  <a:cubicBezTo>
                    <a:pt x="30" y="9"/>
                    <a:pt x="32" y="8"/>
                    <a:pt x="29" y="8"/>
                  </a:cubicBezTo>
                  <a:cubicBezTo>
                    <a:pt x="27" y="8"/>
                    <a:pt x="27" y="7"/>
                    <a:pt x="26" y="8"/>
                  </a:cubicBezTo>
                  <a:cubicBezTo>
                    <a:pt x="25" y="8"/>
                    <a:pt x="23" y="7"/>
                    <a:pt x="26" y="3"/>
                  </a:cubicBezTo>
                  <a:cubicBezTo>
                    <a:pt x="25" y="2"/>
                    <a:pt x="24" y="2"/>
                    <a:pt x="23" y="2"/>
                  </a:cubicBezTo>
                  <a:cubicBezTo>
                    <a:pt x="17" y="2"/>
                    <a:pt x="20" y="0"/>
                    <a:pt x="12" y="3"/>
                  </a:cubicBezTo>
                  <a:cubicBezTo>
                    <a:pt x="14" y="3"/>
                    <a:pt x="14" y="3"/>
                    <a:pt x="14" y="3"/>
                  </a:cubicBezTo>
                  <a:cubicBezTo>
                    <a:pt x="14" y="6"/>
                    <a:pt x="14" y="6"/>
                    <a:pt x="14" y="6"/>
                  </a:cubicBezTo>
                  <a:cubicBezTo>
                    <a:pt x="13" y="7"/>
                    <a:pt x="13" y="7"/>
                    <a:pt x="13" y="7"/>
                  </a:cubicBezTo>
                  <a:cubicBezTo>
                    <a:pt x="14" y="7"/>
                    <a:pt x="14" y="7"/>
                    <a:pt x="14" y="7"/>
                  </a:cubicBezTo>
                  <a:cubicBezTo>
                    <a:pt x="14" y="10"/>
                    <a:pt x="14" y="10"/>
                    <a:pt x="14" y="10"/>
                  </a:cubicBezTo>
                  <a:cubicBezTo>
                    <a:pt x="8" y="10"/>
                    <a:pt x="8" y="10"/>
                    <a:pt x="8"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5" name="Cameroon"/>
            <p:cNvSpPr>
              <a:spLocks/>
            </p:cNvSpPr>
            <p:nvPr/>
          </p:nvSpPr>
          <p:spPr bwMode="auto">
            <a:xfrm>
              <a:off x="4434608" y="2705123"/>
              <a:ext cx="184998" cy="363759"/>
            </a:xfrm>
            <a:custGeom>
              <a:avLst/>
              <a:gdLst/>
              <a:ahLst/>
              <a:cxnLst>
                <a:cxn ang="0">
                  <a:pos x="1" y="55"/>
                </a:cxn>
                <a:cxn ang="0">
                  <a:pos x="2" y="49"/>
                </a:cxn>
                <a:cxn ang="0">
                  <a:pos x="4" y="43"/>
                </a:cxn>
                <a:cxn ang="0">
                  <a:pos x="8" y="39"/>
                </a:cxn>
                <a:cxn ang="0">
                  <a:pos x="11" y="40"/>
                </a:cxn>
                <a:cxn ang="0">
                  <a:pos x="13" y="41"/>
                </a:cxn>
                <a:cxn ang="0">
                  <a:pos x="15" y="39"/>
                </a:cxn>
                <a:cxn ang="0">
                  <a:pos x="17" y="35"/>
                </a:cxn>
                <a:cxn ang="0">
                  <a:pos x="18" y="31"/>
                </a:cxn>
                <a:cxn ang="0">
                  <a:pos x="20" y="27"/>
                </a:cxn>
                <a:cxn ang="0">
                  <a:pos x="22" y="24"/>
                </a:cxn>
                <a:cxn ang="0">
                  <a:pos x="21" y="22"/>
                </a:cxn>
                <a:cxn ang="0">
                  <a:pos x="23" y="20"/>
                </a:cxn>
                <a:cxn ang="0">
                  <a:pos x="25" y="11"/>
                </a:cxn>
                <a:cxn ang="0">
                  <a:pos x="28" y="5"/>
                </a:cxn>
                <a:cxn ang="0">
                  <a:pos x="28" y="1"/>
                </a:cxn>
                <a:cxn ang="0">
                  <a:pos x="30" y="0"/>
                </a:cxn>
                <a:cxn ang="0">
                  <a:pos x="30" y="8"/>
                </a:cxn>
                <a:cxn ang="0">
                  <a:pos x="34" y="17"/>
                </a:cxn>
                <a:cxn ang="0">
                  <a:pos x="32" y="17"/>
                </a:cxn>
                <a:cxn ang="0">
                  <a:pos x="29" y="18"/>
                </a:cxn>
                <a:cxn ang="0">
                  <a:pos x="27" y="20"/>
                </a:cxn>
                <a:cxn ang="0">
                  <a:pos x="31" y="27"/>
                </a:cxn>
                <a:cxn ang="0">
                  <a:pos x="34" y="35"/>
                </a:cxn>
                <a:cxn ang="0">
                  <a:pos x="30" y="44"/>
                </a:cxn>
                <a:cxn ang="0">
                  <a:pos x="29" y="52"/>
                </a:cxn>
                <a:cxn ang="0">
                  <a:pos x="33" y="59"/>
                </a:cxn>
                <a:cxn ang="0">
                  <a:pos x="37" y="64"/>
                </a:cxn>
                <a:cxn ang="0">
                  <a:pos x="37" y="67"/>
                </a:cxn>
                <a:cxn ang="0">
                  <a:pos x="35" y="71"/>
                </a:cxn>
                <a:cxn ang="0">
                  <a:pos x="31" y="70"/>
                </a:cxn>
                <a:cxn ang="0">
                  <a:pos x="26" y="70"/>
                </a:cxn>
                <a:cxn ang="0">
                  <a:pos x="23" y="69"/>
                </a:cxn>
                <a:cxn ang="0">
                  <a:pos x="12" y="70"/>
                </a:cxn>
                <a:cxn ang="0">
                  <a:pos x="7" y="70"/>
                </a:cxn>
                <a:cxn ang="0">
                  <a:pos x="7" y="64"/>
                </a:cxn>
                <a:cxn ang="0">
                  <a:pos x="6" y="61"/>
                </a:cxn>
                <a:cxn ang="0">
                  <a:pos x="6" y="59"/>
                </a:cxn>
                <a:cxn ang="0">
                  <a:pos x="6" y="58"/>
                </a:cxn>
                <a:cxn ang="0">
                  <a:pos x="5" y="57"/>
                </a:cxn>
                <a:cxn ang="0">
                  <a:pos x="4" y="57"/>
                </a:cxn>
                <a:cxn ang="0">
                  <a:pos x="2" y="55"/>
                </a:cxn>
                <a:cxn ang="0">
                  <a:pos x="1" y="55"/>
                </a:cxn>
              </a:cxnLst>
              <a:rect l="0" t="0" r="r" b="b"/>
              <a:pathLst>
                <a:path w="38" h="74">
                  <a:moveTo>
                    <a:pt x="1" y="55"/>
                  </a:moveTo>
                  <a:cubicBezTo>
                    <a:pt x="0" y="52"/>
                    <a:pt x="0" y="51"/>
                    <a:pt x="2" y="49"/>
                  </a:cubicBezTo>
                  <a:cubicBezTo>
                    <a:pt x="4" y="48"/>
                    <a:pt x="0" y="48"/>
                    <a:pt x="4" y="43"/>
                  </a:cubicBezTo>
                  <a:cubicBezTo>
                    <a:pt x="6" y="41"/>
                    <a:pt x="5" y="39"/>
                    <a:pt x="8" y="39"/>
                  </a:cubicBezTo>
                  <a:cubicBezTo>
                    <a:pt x="11" y="38"/>
                    <a:pt x="9" y="40"/>
                    <a:pt x="11" y="40"/>
                  </a:cubicBezTo>
                  <a:cubicBezTo>
                    <a:pt x="13" y="39"/>
                    <a:pt x="11" y="41"/>
                    <a:pt x="13" y="41"/>
                  </a:cubicBezTo>
                  <a:cubicBezTo>
                    <a:pt x="14" y="42"/>
                    <a:pt x="13" y="40"/>
                    <a:pt x="15" y="39"/>
                  </a:cubicBezTo>
                  <a:cubicBezTo>
                    <a:pt x="16" y="39"/>
                    <a:pt x="14" y="39"/>
                    <a:pt x="17" y="35"/>
                  </a:cubicBezTo>
                  <a:cubicBezTo>
                    <a:pt x="20" y="31"/>
                    <a:pt x="17" y="33"/>
                    <a:pt x="18" y="31"/>
                  </a:cubicBezTo>
                  <a:cubicBezTo>
                    <a:pt x="18" y="29"/>
                    <a:pt x="20" y="29"/>
                    <a:pt x="20" y="27"/>
                  </a:cubicBezTo>
                  <a:cubicBezTo>
                    <a:pt x="20" y="24"/>
                    <a:pt x="21" y="27"/>
                    <a:pt x="22" y="24"/>
                  </a:cubicBezTo>
                  <a:cubicBezTo>
                    <a:pt x="22" y="22"/>
                    <a:pt x="21" y="23"/>
                    <a:pt x="21" y="22"/>
                  </a:cubicBezTo>
                  <a:cubicBezTo>
                    <a:pt x="22" y="20"/>
                    <a:pt x="22" y="22"/>
                    <a:pt x="23" y="20"/>
                  </a:cubicBezTo>
                  <a:cubicBezTo>
                    <a:pt x="23" y="19"/>
                    <a:pt x="21" y="22"/>
                    <a:pt x="25" y="11"/>
                  </a:cubicBezTo>
                  <a:cubicBezTo>
                    <a:pt x="27" y="6"/>
                    <a:pt x="27" y="10"/>
                    <a:pt x="28" y="5"/>
                  </a:cubicBezTo>
                  <a:cubicBezTo>
                    <a:pt x="30" y="1"/>
                    <a:pt x="27" y="4"/>
                    <a:pt x="28" y="1"/>
                  </a:cubicBezTo>
                  <a:cubicBezTo>
                    <a:pt x="29" y="1"/>
                    <a:pt x="29" y="1"/>
                    <a:pt x="30" y="0"/>
                  </a:cubicBezTo>
                  <a:cubicBezTo>
                    <a:pt x="29" y="7"/>
                    <a:pt x="31" y="2"/>
                    <a:pt x="30" y="8"/>
                  </a:cubicBezTo>
                  <a:cubicBezTo>
                    <a:pt x="30" y="12"/>
                    <a:pt x="32" y="14"/>
                    <a:pt x="34" y="17"/>
                  </a:cubicBezTo>
                  <a:cubicBezTo>
                    <a:pt x="34" y="18"/>
                    <a:pt x="33" y="18"/>
                    <a:pt x="32" y="17"/>
                  </a:cubicBezTo>
                  <a:cubicBezTo>
                    <a:pt x="33" y="19"/>
                    <a:pt x="31" y="18"/>
                    <a:pt x="29" y="18"/>
                  </a:cubicBezTo>
                  <a:cubicBezTo>
                    <a:pt x="27" y="18"/>
                    <a:pt x="26" y="18"/>
                    <a:pt x="27" y="20"/>
                  </a:cubicBezTo>
                  <a:cubicBezTo>
                    <a:pt x="29" y="25"/>
                    <a:pt x="29" y="22"/>
                    <a:pt x="31" y="27"/>
                  </a:cubicBezTo>
                  <a:cubicBezTo>
                    <a:pt x="34" y="32"/>
                    <a:pt x="35" y="32"/>
                    <a:pt x="34" y="35"/>
                  </a:cubicBezTo>
                  <a:cubicBezTo>
                    <a:pt x="32" y="37"/>
                    <a:pt x="31" y="39"/>
                    <a:pt x="30" y="44"/>
                  </a:cubicBezTo>
                  <a:cubicBezTo>
                    <a:pt x="29" y="51"/>
                    <a:pt x="27" y="47"/>
                    <a:pt x="29" y="52"/>
                  </a:cubicBezTo>
                  <a:cubicBezTo>
                    <a:pt x="31" y="58"/>
                    <a:pt x="31" y="54"/>
                    <a:pt x="33" y="59"/>
                  </a:cubicBezTo>
                  <a:cubicBezTo>
                    <a:pt x="36" y="63"/>
                    <a:pt x="38" y="62"/>
                    <a:pt x="37" y="64"/>
                  </a:cubicBezTo>
                  <a:cubicBezTo>
                    <a:pt x="37" y="65"/>
                    <a:pt x="37" y="66"/>
                    <a:pt x="37" y="67"/>
                  </a:cubicBezTo>
                  <a:cubicBezTo>
                    <a:pt x="38" y="74"/>
                    <a:pt x="37" y="70"/>
                    <a:pt x="35" y="71"/>
                  </a:cubicBezTo>
                  <a:cubicBezTo>
                    <a:pt x="33" y="71"/>
                    <a:pt x="33" y="70"/>
                    <a:pt x="31" y="70"/>
                  </a:cubicBezTo>
                  <a:cubicBezTo>
                    <a:pt x="30" y="71"/>
                    <a:pt x="29" y="70"/>
                    <a:pt x="26" y="70"/>
                  </a:cubicBezTo>
                  <a:cubicBezTo>
                    <a:pt x="25" y="69"/>
                    <a:pt x="24" y="69"/>
                    <a:pt x="23" y="69"/>
                  </a:cubicBezTo>
                  <a:cubicBezTo>
                    <a:pt x="17" y="69"/>
                    <a:pt x="20" y="67"/>
                    <a:pt x="12" y="70"/>
                  </a:cubicBezTo>
                  <a:cubicBezTo>
                    <a:pt x="11" y="70"/>
                    <a:pt x="10" y="69"/>
                    <a:pt x="7" y="70"/>
                  </a:cubicBezTo>
                  <a:cubicBezTo>
                    <a:pt x="7" y="67"/>
                    <a:pt x="6" y="66"/>
                    <a:pt x="7" y="64"/>
                  </a:cubicBezTo>
                  <a:cubicBezTo>
                    <a:pt x="8" y="62"/>
                    <a:pt x="6" y="62"/>
                    <a:pt x="6" y="61"/>
                  </a:cubicBezTo>
                  <a:cubicBezTo>
                    <a:pt x="7" y="60"/>
                    <a:pt x="4" y="59"/>
                    <a:pt x="6" y="59"/>
                  </a:cubicBezTo>
                  <a:cubicBezTo>
                    <a:pt x="8" y="59"/>
                    <a:pt x="5" y="59"/>
                    <a:pt x="6" y="58"/>
                  </a:cubicBezTo>
                  <a:cubicBezTo>
                    <a:pt x="8" y="57"/>
                    <a:pt x="5" y="58"/>
                    <a:pt x="5" y="57"/>
                  </a:cubicBezTo>
                  <a:cubicBezTo>
                    <a:pt x="5" y="57"/>
                    <a:pt x="5" y="59"/>
                    <a:pt x="4" y="57"/>
                  </a:cubicBezTo>
                  <a:cubicBezTo>
                    <a:pt x="2" y="56"/>
                    <a:pt x="2" y="53"/>
                    <a:pt x="2" y="55"/>
                  </a:cubicBezTo>
                  <a:cubicBezTo>
                    <a:pt x="2" y="55"/>
                    <a:pt x="2" y="55"/>
                    <a:pt x="1" y="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6" name="Rep of the Congo"/>
            <p:cNvSpPr>
              <a:spLocks/>
            </p:cNvSpPr>
            <p:nvPr/>
          </p:nvSpPr>
          <p:spPr bwMode="auto">
            <a:xfrm>
              <a:off x="4488653" y="2989895"/>
              <a:ext cx="184998" cy="299322"/>
            </a:xfrm>
            <a:custGeom>
              <a:avLst/>
              <a:gdLst/>
              <a:ahLst/>
              <a:cxnLst>
                <a:cxn ang="0">
                  <a:pos x="15" y="12"/>
                </a:cxn>
                <a:cxn ang="0">
                  <a:pos x="20" y="12"/>
                </a:cxn>
                <a:cxn ang="0">
                  <a:pos x="24" y="13"/>
                </a:cxn>
                <a:cxn ang="0">
                  <a:pos x="26" y="9"/>
                </a:cxn>
                <a:cxn ang="0">
                  <a:pos x="30" y="0"/>
                </a:cxn>
                <a:cxn ang="0">
                  <a:pos x="38" y="1"/>
                </a:cxn>
                <a:cxn ang="0">
                  <a:pos x="37" y="9"/>
                </a:cxn>
                <a:cxn ang="0">
                  <a:pos x="36" y="19"/>
                </a:cxn>
                <a:cxn ang="0">
                  <a:pos x="34" y="28"/>
                </a:cxn>
                <a:cxn ang="0">
                  <a:pos x="29" y="35"/>
                </a:cxn>
                <a:cxn ang="0">
                  <a:pos x="26" y="49"/>
                </a:cxn>
                <a:cxn ang="0">
                  <a:pos x="20" y="56"/>
                </a:cxn>
                <a:cxn ang="0">
                  <a:pos x="17" y="55"/>
                </a:cxn>
                <a:cxn ang="0">
                  <a:pos x="15" y="56"/>
                </a:cxn>
                <a:cxn ang="0">
                  <a:pos x="11" y="55"/>
                </a:cxn>
                <a:cxn ang="0">
                  <a:pos x="9" y="55"/>
                </a:cxn>
                <a:cxn ang="0">
                  <a:pos x="7" y="56"/>
                </a:cxn>
                <a:cxn ang="0">
                  <a:pos x="4" y="56"/>
                </a:cxn>
                <a:cxn ang="0">
                  <a:pos x="1" y="51"/>
                </a:cxn>
                <a:cxn ang="0">
                  <a:pos x="5" y="50"/>
                </a:cxn>
                <a:cxn ang="0">
                  <a:pos x="3" y="42"/>
                </a:cxn>
                <a:cxn ang="0">
                  <a:pos x="5" y="42"/>
                </a:cxn>
                <a:cxn ang="0">
                  <a:pos x="7" y="42"/>
                </a:cxn>
                <a:cxn ang="0">
                  <a:pos x="8" y="39"/>
                </a:cxn>
                <a:cxn ang="0">
                  <a:pos x="10" y="41"/>
                </a:cxn>
                <a:cxn ang="0">
                  <a:pos x="13" y="41"/>
                </a:cxn>
                <a:cxn ang="0">
                  <a:pos x="16" y="42"/>
                </a:cxn>
                <a:cxn ang="0">
                  <a:pos x="17" y="39"/>
                </a:cxn>
                <a:cxn ang="0">
                  <a:pos x="19" y="36"/>
                </a:cxn>
                <a:cxn ang="0">
                  <a:pos x="19" y="33"/>
                </a:cxn>
                <a:cxn ang="0">
                  <a:pos x="19" y="30"/>
                </a:cxn>
                <a:cxn ang="0">
                  <a:pos x="17" y="27"/>
                </a:cxn>
                <a:cxn ang="0">
                  <a:pos x="18" y="24"/>
                </a:cxn>
                <a:cxn ang="0">
                  <a:pos x="19" y="20"/>
                </a:cxn>
                <a:cxn ang="0">
                  <a:pos x="18" y="17"/>
                </a:cxn>
                <a:cxn ang="0">
                  <a:pos x="15" y="17"/>
                </a:cxn>
                <a:cxn ang="0">
                  <a:pos x="15" y="12"/>
                </a:cxn>
              </a:cxnLst>
              <a:rect l="0" t="0" r="r" b="b"/>
              <a:pathLst>
                <a:path w="38" h="61">
                  <a:moveTo>
                    <a:pt x="15" y="12"/>
                  </a:moveTo>
                  <a:cubicBezTo>
                    <a:pt x="18" y="12"/>
                    <a:pt x="19" y="13"/>
                    <a:pt x="20" y="12"/>
                  </a:cubicBezTo>
                  <a:cubicBezTo>
                    <a:pt x="22" y="12"/>
                    <a:pt x="22" y="13"/>
                    <a:pt x="24" y="13"/>
                  </a:cubicBezTo>
                  <a:cubicBezTo>
                    <a:pt x="26" y="12"/>
                    <a:pt x="27" y="16"/>
                    <a:pt x="26" y="9"/>
                  </a:cubicBezTo>
                  <a:cubicBezTo>
                    <a:pt x="30" y="4"/>
                    <a:pt x="27" y="1"/>
                    <a:pt x="30" y="0"/>
                  </a:cubicBezTo>
                  <a:cubicBezTo>
                    <a:pt x="33" y="0"/>
                    <a:pt x="37" y="1"/>
                    <a:pt x="38" y="1"/>
                  </a:cubicBezTo>
                  <a:cubicBezTo>
                    <a:pt x="38" y="8"/>
                    <a:pt x="36" y="7"/>
                    <a:pt x="37" y="9"/>
                  </a:cubicBezTo>
                  <a:cubicBezTo>
                    <a:pt x="38" y="12"/>
                    <a:pt x="36" y="9"/>
                    <a:pt x="36" y="19"/>
                  </a:cubicBezTo>
                  <a:cubicBezTo>
                    <a:pt x="35" y="25"/>
                    <a:pt x="37" y="24"/>
                    <a:pt x="34" y="28"/>
                  </a:cubicBezTo>
                  <a:cubicBezTo>
                    <a:pt x="31" y="36"/>
                    <a:pt x="31" y="32"/>
                    <a:pt x="29" y="35"/>
                  </a:cubicBezTo>
                  <a:cubicBezTo>
                    <a:pt x="28" y="39"/>
                    <a:pt x="29" y="44"/>
                    <a:pt x="26" y="49"/>
                  </a:cubicBezTo>
                  <a:cubicBezTo>
                    <a:pt x="24" y="54"/>
                    <a:pt x="23" y="50"/>
                    <a:pt x="20" y="56"/>
                  </a:cubicBezTo>
                  <a:cubicBezTo>
                    <a:pt x="18" y="61"/>
                    <a:pt x="19" y="55"/>
                    <a:pt x="17" y="55"/>
                  </a:cubicBezTo>
                  <a:cubicBezTo>
                    <a:pt x="15" y="56"/>
                    <a:pt x="16" y="53"/>
                    <a:pt x="15" y="56"/>
                  </a:cubicBezTo>
                  <a:cubicBezTo>
                    <a:pt x="14" y="57"/>
                    <a:pt x="12" y="56"/>
                    <a:pt x="11" y="55"/>
                  </a:cubicBezTo>
                  <a:cubicBezTo>
                    <a:pt x="11" y="55"/>
                    <a:pt x="9" y="53"/>
                    <a:pt x="9" y="55"/>
                  </a:cubicBezTo>
                  <a:cubicBezTo>
                    <a:pt x="8" y="56"/>
                    <a:pt x="8" y="55"/>
                    <a:pt x="7" y="56"/>
                  </a:cubicBezTo>
                  <a:cubicBezTo>
                    <a:pt x="6" y="58"/>
                    <a:pt x="7" y="56"/>
                    <a:pt x="4" y="56"/>
                  </a:cubicBezTo>
                  <a:cubicBezTo>
                    <a:pt x="2" y="51"/>
                    <a:pt x="0" y="52"/>
                    <a:pt x="1" y="51"/>
                  </a:cubicBezTo>
                  <a:cubicBezTo>
                    <a:pt x="5" y="45"/>
                    <a:pt x="4" y="53"/>
                    <a:pt x="5" y="50"/>
                  </a:cubicBezTo>
                  <a:cubicBezTo>
                    <a:pt x="6" y="46"/>
                    <a:pt x="3" y="44"/>
                    <a:pt x="3" y="42"/>
                  </a:cubicBezTo>
                  <a:cubicBezTo>
                    <a:pt x="4" y="43"/>
                    <a:pt x="4" y="43"/>
                    <a:pt x="5" y="42"/>
                  </a:cubicBezTo>
                  <a:cubicBezTo>
                    <a:pt x="6" y="41"/>
                    <a:pt x="6" y="43"/>
                    <a:pt x="7" y="42"/>
                  </a:cubicBezTo>
                  <a:cubicBezTo>
                    <a:pt x="8" y="42"/>
                    <a:pt x="6" y="39"/>
                    <a:pt x="8" y="39"/>
                  </a:cubicBezTo>
                  <a:cubicBezTo>
                    <a:pt x="9" y="38"/>
                    <a:pt x="9" y="42"/>
                    <a:pt x="10" y="41"/>
                  </a:cubicBezTo>
                  <a:cubicBezTo>
                    <a:pt x="11" y="41"/>
                    <a:pt x="12" y="42"/>
                    <a:pt x="13" y="41"/>
                  </a:cubicBezTo>
                  <a:cubicBezTo>
                    <a:pt x="13" y="40"/>
                    <a:pt x="15" y="42"/>
                    <a:pt x="16" y="42"/>
                  </a:cubicBezTo>
                  <a:cubicBezTo>
                    <a:pt x="17" y="43"/>
                    <a:pt x="17" y="42"/>
                    <a:pt x="17" y="39"/>
                  </a:cubicBezTo>
                  <a:cubicBezTo>
                    <a:pt x="18" y="37"/>
                    <a:pt x="20" y="38"/>
                    <a:pt x="19" y="36"/>
                  </a:cubicBezTo>
                  <a:cubicBezTo>
                    <a:pt x="18" y="34"/>
                    <a:pt x="19" y="35"/>
                    <a:pt x="19" y="33"/>
                  </a:cubicBezTo>
                  <a:cubicBezTo>
                    <a:pt x="18" y="31"/>
                    <a:pt x="20" y="31"/>
                    <a:pt x="19" y="30"/>
                  </a:cubicBezTo>
                  <a:cubicBezTo>
                    <a:pt x="18" y="29"/>
                    <a:pt x="19" y="29"/>
                    <a:pt x="17" y="27"/>
                  </a:cubicBezTo>
                  <a:cubicBezTo>
                    <a:pt x="15" y="23"/>
                    <a:pt x="19" y="28"/>
                    <a:pt x="18" y="24"/>
                  </a:cubicBezTo>
                  <a:cubicBezTo>
                    <a:pt x="17" y="22"/>
                    <a:pt x="20" y="24"/>
                    <a:pt x="19" y="20"/>
                  </a:cubicBezTo>
                  <a:cubicBezTo>
                    <a:pt x="19" y="18"/>
                    <a:pt x="21" y="17"/>
                    <a:pt x="18" y="17"/>
                  </a:cubicBezTo>
                  <a:cubicBezTo>
                    <a:pt x="16" y="17"/>
                    <a:pt x="16" y="16"/>
                    <a:pt x="15" y="17"/>
                  </a:cubicBezTo>
                  <a:cubicBezTo>
                    <a:pt x="14" y="17"/>
                    <a:pt x="12" y="16"/>
                    <a:pt x="15"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7" name="Malawi"/>
            <p:cNvSpPr>
              <a:spLocks/>
            </p:cNvSpPr>
            <p:nvPr/>
          </p:nvSpPr>
          <p:spPr bwMode="auto">
            <a:xfrm>
              <a:off x="4993759" y="3426406"/>
              <a:ext cx="87302" cy="251514"/>
            </a:xfrm>
            <a:custGeom>
              <a:avLst/>
              <a:gdLst/>
              <a:ahLst/>
              <a:cxnLst>
                <a:cxn ang="0">
                  <a:pos x="3" y="31"/>
                </a:cxn>
                <a:cxn ang="0">
                  <a:pos x="1" y="30"/>
                </a:cxn>
                <a:cxn ang="0">
                  <a:pos x="2" y="26"/>
                </a:cxn>
                <a:cxn ang="0">
                  <a:pos x="5" y="22"/>
                </a:cxn>
                <a:cxn ang="0">
                  <a:pos x="6" y="20"/>
                </a:cxn>
                <a:cxn ang="0">
                  <a:pos x="5" y="15"/>
                </a:cxn>
                <a:cxn ang="0">
                  <a:pos x="6" y="10"/>
                </a:cxn>
                <a:cxn ang="0">
                  <a:pos x="6" y="6"/>
                </a:cxn>
                <a:cxn ang="0">
                  <a:pos x="5" y="0"/>
                </a:cxn>
                <a:cxn ang="0">
                  <a:pos x="9" y="2"/>
                </a:cxn>
                <a:cxn ang="0">
                  <a:pos x="10" y="6"/>
                </a:cxn>
                <a:cxn ang="0">
                  <a:pos x="10" y="12"/>
                </a:cxn>
                <a:cxn ang="0">
                  <a:pos x="9" y="19"/>
                </a:cxn>
                <a:cxn ang="0">
                  <a:pos x="10" y="23"/>
                </a:cxn>
                <a:cxn ang="0">
                  <a:pos x="10" y="28"/>
                </a:cxn>
                <a:cxn ang="0">
                  <a:pos x="11" y="31"/>
                </a:cxn>
                <a:cxn ang="0">
                  <a:pos x="13" y="32"/>
                </a:cxn>
                <a:cxn ang="0">
                  <a:pos x="14" y="30"/>
                </a:cxn>
                <a:cxn ang="0">
                  <a:pos x="16" y="37"/>
                </a:cxn>
                <a:cxn ang="0">
                  <a:pos x="15" y="43"/>
                </a:cxn>
                <a:cxn ang="0">
                  <a:pos x="14" y="49"/>
                </a:cxn>
                <a:cxn ang="0">
                  <a:pos x="11" y="47"/>
                </a:cxn>
                <a:cxn ang="0">
                  <a:pos x="9" y="39"/>
                </a:cxn>
                <a:cxn ang="0">
                  <a:pos x="9" y="33"/>
                </a:cxn>
                <a:cxn ang="0">
                  <a:pos x="6" y="34"/>
                </a:cxn>
                <a:cxn ang="0">
                  <a:pos x="3" y="31"/>
                </a:cxn>
              </a:cxnLst>
              <a:rect l="0" t="0" r="r" b="b"/>
              <a:pathLst>
                <a:path w="18" h="51">
                  <a:moveTo>
                    <a:pt x="3" y="31"/>
                  </a:moveTo>
                  <a:cubicBezTo>
                    <a:pt x="2" y="29"/>
                    <a:pt x="2" y="32"/>
                    <a:pt x="1" y="30"/>
                  </a:cubicBezTo>
                  <a:cubicBezTo>
                    <a:pt x="0" y="28"/>
                    <a:pt x="1" y="29"/>
                    <a:pt x="2" y="26"/>
                  </a:cubicBezTo>
                  <a:cubicBezTo>
                    <a:pt x="3" y="23"/>
                    <a:pt x="3" y="23"/>
                    <a:pt x="5" y="22"/>
                  </a:cubicBezTo>
                  <a:cubicBezTo>
                    <a:pt x="6" y="21"/>
                    <a:pt x="7" y="20"/>
                    <a:pt x="6" y="20"/>
                  </a:cubicBezTo>
                  <a:cubicBezTo>
                    <a:pt x="5" y="20"/>
                    <a:pt x="5" y="19"/>
                    <a:pt x="5" y="15"/>
                  </a:cubicBezTo>
                  <a:cubicBezTo>
                    <a:pt x="5" y="11"/>
                    <a:pt x="5" y="11"/>
                    <a:pt x="6" y="10"/>
                  </a:cubicBezTo>
                  <a:cubicBezTo>
                    <a:pt x="8" y="9"/>
                    <a:pt x="5" y="8"/>
                    <a:pt x="6" y="6"/>
                  </a:cubicBezTo>
                  <a:cubicBezTo>
                    <a:pt x="7" y="3"/>
                    <a:pt x="4" y="3"/>
                    <a:pt x="5" y="0"/>
                  </a:cubicBezTo>
                  <a:cubicBezTo>
                    <a:pt x="7" y="1"/>
                    <a:pt x="8" y="2"/>
                    <a:pt x="9" y="2"/>
                  </a:cubicBezTo>
                  <a:cubicBezTo>
                    <a:pt x="9" y="3"/>
                    <a:pt x="9" y="4"/>
                    <a:pt x="10" y="6"/>
                  </a:cubicBezTo>
                  <a:cubicBezTo>
                    <a:pt x="10" y="7"/>
                    <a:pt x="9" y="11"/>
                    <a:pt x="10" y="12"/>
                  </a:cubicBezTo>
                  <a:cubicBezTo>
                    <a:pt x="12" y="14"/>
                    <a:pt x="7" y="17"/>
                    <a:pt x="9" y="19"/>
                  </a:cubicBezTo>
                  <a:cubicBezTo>
                    <a:pt x="11" y="20"/>
                    <a:pt x="9" y="21"/>
                    <a:pt x="10" y="23"/>
                  </a:cubicBezTo>
                  <a:cubicBezTo>
                    <a:pt x="10" y="25"/>
                    <a:pt x="8" y="27"/>
                    <a:pt x="10" y="28"/>
                  </a:cubicBezTo>
                  <a:cubicBezTo>
                    <a:pt x="12" y="30"/>
                    <a:pt x="8" y="29"/>
                    <a:pt x="11" y="31"/>
                  </a:cubicBezTo>
                  <a:cubicBezTo>
                    <a:pt x="13" y="33"/>
                    <a:pt x="13" y="30"/>
                    <a:pt x="13" y="32"/>
                  </a:cubicBezTo>
                  <a:cubicBezTo>
                    <a:pt x="14" y="33"/>
                    <a:pt x="14" y="34"/>
                    <a:pt x="14" y="30"/>
                  </a:cubicBezTo>
                  <a:cubicBezTo>
                    <a:pt x="17" y="32"/>
                    <a:pt x="18" y="33"/>
                    <a:pt x="16" y="37"/>
                  </a:cubicBezTo>
                  <a:cubicBezTo>
                    <a:pt x="14" y="40"/>
                    <a:pt x="18" y="40"/>
                    <a:pt x="15" y="43"/>
                  </a:cubicBezTo>
                  <a:cubicBezTo>
                    <a:pt x="12" y="46"/>
                    <a:pt x="15" y="48"/>
                    <a:pt x="14" y="49"/>
                  </a:cubicBezTo>
                  <a:cubicBezTo>
                    <a:pt x="12" y="51"/>
                    <a:pt x="13" y="47"/>
                    <a:pt x="11" y="47"/>
                  </a:cubicBezTo>
                  <a:cubicBezTo>
                    <a:pt x="10" y="47"/>
                    <a:pt x="7" y="39"/>
                    <a:pt x="9" y="39"/>
                  </a:cubicBezTo>
                  <a:cubicBezTo>
                    <a:pt x="10" y="39"/>
                    <a:pt x="10" y="34"/>
                    <a:pt x="9" y="33"/>
                  </a:cubicBezTo>
                  <a:cubicBezTo>
                    <a:pt x="8" y="33"/>
                    <a:pt x="7" y="35"/>
                    <a:pt x="6" y="34"/>
                  </a:cubicBezTo>
                  <a:cubicBezTo>
                    <a:pt x="5" y="34"/>
                    <a:pt x="5" y="32"/>
                    <a:pt x="3" y="3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8" name="Zimbabwe"/>
            <p:cNvSpPr>
              <a:spLocks/>
            </p:cNvSpPr>
            <p:nvPr/>
          </p:nvSpPr>
          <p:spPr bwMode="auto">
            <a:xfrm>
              <a:off x="4817076" y="3623875"/>
              <a:ext cx="191234" cy="214098"/>
            </a:xfrm>
            <a:custGeom>
              <a:avLst/>
              <a:gdLst/>
              <a:ahLst/>
              <a:cxnLst>
                <a:cxn ang="0">
                  <a:pos x="19" y="43"/>
                </a:cxn>
                <a:cxn ang="0">
                  <a:pos x="26" y="44"/>
                </a:cxn>
                <a:cxn ang="0">
                  <a:pos x="29" y="44"/>
                </a:cxn>
                <a:cxn ang="0">
                  <a:pos x="32" y="37"/>
                </a:cxn>
                <a:cxn ang="0">
                  <a:pos x="32" y="35"/>
                </a:cxn>
                <a:cxn ang="0">
                  <a:pos x="34" y="32"/>
                </a:cxn>
                <a:cxn ang="0">
                  <a:pos x="36" y="28"/>
                </a:cxn>
                <a:cxn ang="0">
                  <a:pos x="34" y="25"/>
                </a:cxn>
                <a:cxn ang="0">
                  <a:pos x="37" y="19"/>
                </a:cxn>
                <a:cxn ang="0">
                  <a:pos x="37" y="13"/>
                </a:cxn>
                <a:cxn ang="0">
                  <a:pos x="37" y="8"/>
                </a:cxn>
                <a:cxn ang="0">
                  <a:pos x="34" y="6"/>
                </a:cxn>
                <a:cxn ang="0">
                  <a:pos x="28" y="3"/>
                </a:cxn>
                <a:cxn ang="0">
                  <a:pos x="25" y="0"/>
                </a:cxn>
                <a:cxn ang="0">
                  <a:pos x="19" y="3"/>
                </a:cxn>
                <a:cxn ang="0">
                  <a:pos x="11" y="13"/>
                </a:cxn>
                <a:cxn ang="0">
                  <a:pos x="7" y="14"/>
                </a:cxn>
                <a:cxn ang="0">
                  <a:pos x="0" y="14"/>
                </a:cxn>
                <a:cxn ang="0">
                  <a:pos x="3" y="21"/>
                </a:cxn>
                <a:cxn ang="0">
                  <a:pos x="7" y="29"/>
                </a:cxn>
                <a:cxn ang="0">
                  <a:pos x="10" y="33"/>
                </a:cxn>
                <a:cxn ang="0">
                  <a:pos x="15" y="41"/>
                </a:cxn>
                <a:cxn ang="0">
                  <a:pos x="19" y="43"/>
                </a:cxn>
              </a:cxnLst>
              <a:rect l="0" t="0" r="r" b="b"/>
              <a:pathLst>
                <a:path w="39" h="44">
                  <a:moveTo>
                    <a:pt x="19" y="43"/>
                  </a:moveTo>
                  <a:cubicBezTo>
                    <a:pt x="22" y="41"/>
                    <a:pt x="23" y="44"/>
                    <a:pt x="26" y="44"/>
                  </a:cubicBezTo>
                  <a:cubicBezTo>
                    <a:pt x="28" y="43"/>
                    <a:pt x="29" y="44"/>
                    <a:pt x="29" y="44"/>
                  </a:cubicBezTo>
                  <a:cubicBezTo>
                    <a:pt x="30" y="43"/>
                    <a:pt x="31" y="41"/>
                    <a:pt x="32" y="37"/>
                  </a:cubicBezTo>
                  <a:cubicBezTo>
                    <a:pt x="32" y="36"/>
                    <a:pt x="32" y="38"/>
                    <a:pt x="32" y="35"/>
                  </a:cubicBezTo>
                  <a:cubicBezTo>
                    <a:pt x="32" y="33"/>
                    <a:pt x="32" y="37"/>
                    <a:pt x="34" y="32"/>
                  </a:cubicBezTo>
                  <a:cubicBezTo>
                    <a:pt x="36" y="28"/>
                    <a:pt x="37" y="31"/>
                    <a:pt x="36" y="28"/>
                  </a:cubicBezTo>
                  <a:cubicBezTo>
                    <a:pt x="35" y="26"/>
                    <a:pt x="38" y="27"/>
                    <a:pt x="34" y="25"/>
                  </a:cubicBezTo>
                  <a:cubicBezTo>
                    <a:pt x="38" y="21"/>
                    <a:pt x="36" y="20"/>
                    <a:pt x="37" y="19"/>
                  </a:cubicBezTo>
                  <a:cubicBezTo>
                    <a:pt x="39" y="18"/>
                    <a:pt x="37" y="16"/>
                    <a:pt x="37" y="13"/>
                  </a:cubicBezTo>
                  <a:cubicBezTo>
                    <a:pt x="37" y="9"/>
                    <a:pt x="39" y="11"/>
                    <a:pt x="37" y="8"/>
                  </a:cubicBezTo>
                  <a:cubicBezTo>
                    <a:pt x="35" y="6"/>
                    <a:pt x="36" y="7"/>
                    <a:pt x="34" y="6"/>
                  </a:cubicBezTo>
                  <a:cubicBezTo>
                    <a:pt x="30" y="5"/>
                    <a:pt x="32" y="4"/>
                    <a:pt x="28" y="3"/>
                  </a:cubicBezTo>
                  <a:cubicBezTo>
                    <a:pt x="25" y="3"/>
                    <a:pt x="26" y="4"/>
                    <a:pt x="25" y="0"/>
                  </a:cubicBezTo>
                  <a:cubicBezTo>
                    <a:pt x="17" y="2"/>
                    <a:pt x="25" y="0"/>
                    <a:pt x="19" y="3"/>
                  </a:cubicBezTo>
                  <a:cubicBezTo>
                    <a:pt x="14" y="5"/>
                    <a:pt x="14" y="13"/>
                    <a:pt x="11" y="13"/>
                  </a:cubicBezTo>
                  <a:cubicBezTo>
                    <a:pt x="9" y="13"/>
                    <a:pt x="9" y="15"/>
                    <a:pt x="7" y="14"/>
                  </a:cubicBezTo>
                  <a:cubicBezTo>
                    <a:pt x="6" y="13"/>
                    <a:pt x="1" y="14"/>
                    <a:pt x="0" y="14"/>
                  </a:cubicBezTo>
                  <a:cubicBezTo>
                    <a:pt x="1" y="19"/>
                    <a:pt x="2" y="16"/>
                    <a:pt x="3" y="21"/>
                  </a:cubicBezTo>
                  <a:cubicBezTo>
                    <a:pt x="3" y="25"/>
                    <a:pt x="4" y="25"/>
                    <a:pt x="7" y="29"/>
                  </a:cubicBezTo>
                  <a:cubicBezTo>
                    <a:pt x="10" y="32"/>
                    <a:pt x="9" y="33"/>
                    <a:pt x="10" y="33"/>
                  </a:cubicBezTo>
                  <a:cubicBezTo>
                    <a:pt x="11" y="34"/>
                    <a:pt x="10" y="39"/>
                    <a:pt x="15" y="41"/>
                  </a:cubicBezTo>
                  <a:cubicBezTo>
                    <a:pt x="20" y="42"/>
                    <a:pt x="19" y="43"/>
                    <a:pt x="19"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49" name="Botswana"/>
            <p:cNvSpPr>
              <a:spLocks/>
            </p:cNvSpPr>
            <p:nvPr/>
          </p:nvSpPr>
          <p:spPr bwMode="auto">
            <a:xfrm>
              <a:off x="4684044" y="3686234"/>
              <a:ext cx="230728" cy="291008"/>
            </a:xfrm>
            <a:custGeom>
              <a:avLst/>
              <a:gdLst/>
              <a:ahLst/>
              <a:cxnLst>
                <a:cxn ang="0">
                  <a:pos x="0" y="47"/>
                </a:cxn>
                <a:cxn ang="0">
                  <a:pos x="1" y="28"/>
                </a:cxn>
                <a:cxn ang="0">
                  <a:pos x="6" y="28"/>
                </a:cxn>
                <a:cxn ang="0">
                  <a:pos x="7" y="6"/>
                </a:cxn>
                <a:cxn ang="0">
                  <a:pos x="16" y="4"/>
                </a:cxn>
                <a:cxn ang="0">
                  <a:pos x="22" y="5"/>
                </a:cxn>
                <a:cxn ang="0">
                  <a:pos x="27" y="1"/>
                </a:cxn>
                <a:cxn ang="0">
                  <a:pos x="30" y="8"/>
                </a:cxn>
                <a:cxn ang="0">
                  <a:pos x="34" y="16"/>
                </a:cxn>
                <a:cxn ang="0">
                  <a:pos x="37" y="20"/>
                </a:cxn>
                <a:cxn ang="0">
                  <a:pos x="42" y="28"/>
                </a:cxn>
                <a:cxn ang="0">
                  <a:pos x="46" y="30"/>
                </a:cxn>
                <a:cxn ang="0">
                  <a:pos x="43" y="32"/>
                </a:cxn>
                <a:cxn ang="0">
                  <a:pos x="38" y="36"/>
                </a:cxn>
                <a:cxn ang="0">
                  <a:pos x="34" y="41"/>
                </a:cxn>
                <a:cxn ang="0">
                  <a:pos x="29" y="50"/>
                </a:cxn>
                <a:cxn ang="0">
                  <a:pos x="22" y="51"/>
                </a:cxn>
                <a:cxn ang="0">
                  <a:pos x="19" y="49"/>
                </a:cxn>
                <a:cxn ang="0">
                  <a:pos x="14" y="53"/>
                </a:cxn>
                <a:cxn ang="0">
                  <a:pos x="12" y="57"/>
                </a:cxn>
                <a:cxn ang="0">
                  <a:pos x="10" y="58"/>
                </a:cxn>
                <a:cxn ang="0">
                  <a:pos x="6" y="58"/>
                </a:cxn>
                <a:cxn ang="0">
                  <a:pos x="6" y="55"/>
                </a:cxn>
                <a:cxn ang="0">
                  <a:pos x="0" y="47"/>
                </a:cxn>
              </a:cxnLst>
              <a:rect l="0" t="0" r="r" b="b"/>
              <a:pathLst>
                <a:path w="47" h="59">
                  <a:moveTo>
                    <a:pt x="0" y="47"/>
                  </a:moveTo>
                  <a:cubicBezTo>
                    <a:pt x="1" y="42"/>
                    <a:pt x="1" y="28"/>
                    <a:pt x="1" y="28"/>
                  </a:cubicBezTo>
                  <a:cubicBezTo>
                    <a:pt x="6" y="28"/>
                    <a:pt x="6" y="28"/>
                    <a:pt x="6" y="28"/>
                  </a:cubicBezTo>
                  <a:cubicBezTo>
                    <a:pt x="7" y="6"/>
                    <a:pt x="7" y="6"/>
                    <a:pt x="7" y="6"/>
                  </a:cubicBezTo>
                  <a:cubicBezTo>
                    <a:pt x="7" y="6"/>
                    <a:pt x="12" y="5"/>
                    <a:pt x="16" y="4"/>
                  </a:cubicBezTo>
                  <a:cubicBezTo>
                    <a:pt x="19" y="2"/>
                    <a:pt x="20" y="7"/>
                    <a:pt x="22" y="5"/>
                  </a:cubicBezTo>
                  <a:cubicBezTo>
                    <a:pt x="25" y="0"/>
                    <a:pt x="24" y="4"/>
                    <a:pt x="27" y="1"/>
                  </a:cubicBezTo>
                  <a:cubicBezTo>
                    <a:pt x="28" y="6"/>
                    <a:pt x="29" y="3"/>
                    <a:pt x="30" y="8"/>
                  </a:cubicBezTo>
                  <a:cubicBezTo>
                    <a:pt x="30" y="12"/>
                    <a:pt x="31" y="12"/>
                    <a:pt x="34" y="16"/>
                  </a:cubicBezTo>
                  <a:cubicBezTo>
                    <a:pt x="37" y="19"/>
                    <a:pt x="36" y="20"/>
                    <a:pt x="37" y="20"/>
                  </a:cubicBezTo>
                  <a:cubicBezTo>
                    <a:pt x="38" y="21"/>
                    <a:pt x="37" y="26"/>
                    <a:pt x="42" y="28"/>
                  </a:cubicBezTo>
                  <a:cubicBezTo>
                    <a:pt x="47" y="29"/>
                    <a:pt x="46" y="30"/>
                    <a:pt x="46" y="30"/>
                  </a:cubicBezTo>
                  <a:cubicBezTo>
                    <a:pt x="44" y="31"/>
                    <a:pt x="46" y="31"/>
                    <a:pt x="43" y="32"/>
                  </a:cubicBezTo>
                  <a:cubicBezTo>
                    <a:pt x="40" y="32"/>
                    <a:pt x="43" y="34"/>
                    <a:pt x="38" y="36"/>
                  </a:cubicBezTo>
                  <a:cubicBezTo>
                    <a:pt x="36" y="36"/>
                    <a:pt x="36" y="38"/>
                    <a:pt x="34" y="41"/>
                  </a:cubicBezTo>
                  <a:cubicBezTo>
                    <a:pt x="32" y="45"/>
                    <a:pt x="31" y="42"/>
                    <a:pt x="29" y="50"/>
                  </a:cubicBezTo>
                  <a:cubicBezTo>
                    <a:pt x="27" y="49"/>
                    <a:pt x="25" y="52"/>
                    <a:pt x="22" y="51"/>
                  </a:cubicBezTo>
                  <a:cubicBezTo>
                    <a:pt x="18" y="50"/>
                    <a:pt x="22" y="50"/>
                    <a:pt x="19" y="49"/>
                  </a:cubicBezTo>
                  <a:cubicBezTo>
                    <a:pt x="16" y="49"/>
                    <a:pt x="13" y="51"/>
                    <a:pt x="14" y="53"/>
                  </a:cubicBezTo>
                  <a:cubicBezTo>
                    <a:pt x="15" y="54"/>
                    <a:pt x="12" y="54"/>
                    <a:pt x="12" y="57"/>
                  </a:cubicBezTo>
                  <a:cubicBezTo>
                    <a:pt x="11" y="59"/>
                    <a:pt x="11" y="55"/>
                    <a:pt x="10" y="58"/>
                  </a:cubicBezTo>
                  <a:cubicBezTo>
                    <a:pt x="10" y="59"/>
                    <a:pt x="9" y="58"/>
                    <a:pt x="6" y="58"/>
                  </a:cubicBezTo>
                  <a:cubicBezTo>
                    <a:pt x="4" y="59"/>
                    <a:pt x="5" y="57"/>
                    <a:pt x="6" y="55"/>
                  </a:cubicBezTo>
                  <a:cubicBezTo>
                    <a:pt x="7" y="54"/>
                    <a:pt x="6" y="49"/>
                    <a:pt x="0" y="47"/>
                  </a:cubicBezTo>
                  <a:close/>
                </a:path>
              </a:pathLst>
            </a:custGeom>
            <a:solidFill>
              <a:srgbClr val="717074"/>
            </a:solid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0" name="Namibia"/>
            <p:cNvSpPr>
              <a:spLocks/>
            </p:cNvSpPr>
            <p:nvPr/>
          </p:nvSpPr>
          <p:spPr bwMode="auto">
            <a:xfrm>
              <a:off x="4507360" y="3661291"/>
              <a:ext cx="309715" cy="369995"/>
            </a:xfrm>
            <a:custGeom>
              <a:avLst/>
              <a:gdLst/>
              <a:ahLst/>
              <a:cxnLst>
                <a:cxn ang="0">
                  <a:pos x="0" y="4"/>
                </a:cxn>
                <a:cxn ang="0">
                  <a:pos x="5" y="20"/>
                </a:cxn>
                <a:cxn ang="0">
                  <a:pos x="13" y="40"/>
                </a:cxn>
                <a:cxn ang="0">
                  <a:pos x="12" y="45"/>
                </a:cxn>
                <a:cxn ang="0">
                  <a:pos x="15" y="65"/>
                </a:cxn>
                <a:cxn ang="0">
                  <a:pos x="18" y="73"/>
                </a:cxn>
                <a:cxn ang="0">
                  <a:pos x="24" y="70"/>
                </a:cxn>
                <a:cxn ang="0">
                  <a:pos x="28" y="75"/>
                </a:cxn>
                <a:cxn ang="0">
                  <a:pos x="35" y="72"/>
                </a:cxn>
                <a:cxn ang="0">
                  <a:pos x="36" y="52"/>
                </a:cxn>
                <a:cxn ang="0">
                  <a:pos x="37" y="33"/>
                </a:cxn>
                <a:cxn ang="0">
                  <a:pos x="42" y="33"/>
                </a:cxn>
                <a:cxn ang="0">
                  <a:pos x="43" y="11"/>
                </a:cxn>
                <a:cxn ang="0">
                  <a:pos x="52" y="9"/>
                </a:cxn>
                <a:cxn ang="0">
                  <a:pos x="58" y="10"/>
                </a:cxn>
                <a:cxn ang="0">
                  <a:pos x="63" y="6"/>
                </a:cxn>
                <a:cxn ang="0">
                  <a:pos x="59" y="4"/>
                </a:cxn>
                <a:cxn ang="0">
                  <a:pos x="53" y="4"/>
                </a:cxn>
                <a:cxn ang="0">
                  <a:pos x="40" y="7"/>
                </a:cxn>
                <a:cxn ang="0">
                  <a:pos x="36" y="6"/>
                </a:cxn>
                <a:cxn ang="0">
                  <a:pos x="30" y="3"/>
                </a:cxn>
                <a:cxn ang="0">
                  <a:pos x="14" y="3"/>
                </a:cxn>
                <a:cxn ang="0">
                  <a:pos x="6" y="2"/>
                </a:cxn>
                <a:cxn ang="0">
                  <a:pos x="0" y="4"/>
                </a:cxn>
              </a:cxnLst>
              <a:rect l="0" t="0" r="r" b="b"/>
              <a:pathLst>
                <a:path w="63" h="75">
                  <a:moveTo>
                    <a:pt x="0" y="4"/>
                  </a:moveTo>
                  <a:cubicBezTo>
                    <a:pt x="0" y="11"/>
                    <a:pt x="5" y="16"/>
                    <a:pt x="5" y="20"/>
                  </a:cubicBezTo>
                  <a:cubicBezTo>
                    <a:pt x="5" y="26"/>
                    <a:pt x="13" y="38"/>
                    <a:pt x="13" y="40"/>
                  </a:cubicBezTo>
                  <a:cubicBezTo>
                    <a:pt x="11" y="44"/>
                    <a:pt x="13" y="41"/>
                    <a:pt x="12" y="45"/>
                  </a:cubicBezTo>
                  <a:cubicBezTo>
                    <a:pt x="11" y="49"/>
                    <a:pt x="16" y="63"/>
                    <a:pt x="15" y="65"/>
                  </a:cubicBezTo>
                  <a:cubicBezTo>
                    <a:pt x="15" y="66"/>
                    <a:pt x="16" y="70"/>
                    <a:pt x="18" y="73"/>
                  </a:cubicBezTo>
                  <a:cubicBezTo>
                    <a:pt x="20" y="72"/>
                    <a:pt x="21" y="70"/>
                    <a:pt x="24" y="70"/>
                  </a:cubicBezTo>
                  <a:cubicBezTo>
                    <a:pt x="26" y="70"/>
                    <a:pt x="24" y="75"/>
                    <a:pt x="28" y="75"/>
                  </a:cubicBezTo>
                  <a:cubicBezTo>
                    <a:pt x="34" y="75"/>
                    <a:pt x="32" y="72"/>
                    <a:pt x="35" y="72"/>
                  </a:cubicBezTo>
                  <a:cubicBezTo>
                    <a:pt x="36" y="52"/>
                    <a:pt x="36" y="52"/>
                    <a:pt x="36" y="52"/>
                  </a:cubicBezTo>
                  <a:cubicBezTo>
                    <a:pt x="37" y="47"/>
                    <a:pt x="37" y="33"/>
                    <a:pt x="37" y="33"/>
                  </a:cubicBezTo>
                  <a:cubicBezTo>
                    <a:pt x="42" y="33"/>
                    <a:pt x="42" y="33"/>
                    <a:pt x="42" y="33"/>
                  </a:cubicBezTo>
                  <a:cubicBezTo>
                    <a:pt x="43" y="11"/>
                    <a:pt x="43" y="11"/>
                    <a:pt x="43" y="11"/>
                  </a:cubicBezTo>
                  <a:cubicBezTo>
                    <a:pt x="43" y="11"/>
                    <a:pt x="48" y="10"/>
                    <a:pt x="52" y="9"/>
                  </a:cubicBezTo>
                  <a:cubicBezTo>
                    <a:pt x="55" y="7"/>
                    <a:pt x="56" y="12"/>
                    <a:pt x="58" y="10"/>
                  </a:cubicBezTo>
                  <a:cubicBezTo>
                    <a:pt x="61" y="5"/>
                    <a:pt x="60" y="9"/>
                    <a:pt x="63" y="6"/>
                  </a:cubicBezTo>
                  <a:cubicBezTo>
                    <a:pt x="61" y="5"/>
                    <a:pt x="63" y="3"/>
                    <a:pt x="59" y="4"/>
                  </a:cubicBezTo>
                  <a:cubicBezTo>
                    <a:pt x="55" y="5"/>
                    <a:pt x="55" y="3"/>
                    <a:pt x="53" y="4"/>
                  </a:cubicBezTo>
                  <a:cubicBezTo>
                    <a:pt x="41" y="9"/>
                    <a:pt x="43" y="6"/>
                    <a:pt x="40" y="7"/>
                  </a:cubicBezTo>
                  <a:cubicBezTo>
                    <a:pt x="37" y="7"/>
                    <a:pt x="36" y="7"/>
                    <a:pt x="36" y="6"/>
                  </a:cubicBezTo>
                  <a:cubicBezTo>
                    <a:pt x="29" y="5"/>
                    <a:pt x="30" y="3"/>
                    <a:pt x="30" y="3"/>
                  </a:cubicBezTo>
                  <a:cubicBezTo>
                    <a:pt x="30" y="3"/>
                    <a:pt x="18" y="3"/>
                    <a:pt x="14" y="3"/>
                  </a:cubicBezTo>
                  <a:cubicBezTo>
                    <a:pt x="5" y="3"/>
                    <a:pt x="8" y="0"/>
                    <a:pt x="6" y="2"/>
                  </a:cubicBezTo>
                  <a:cubicBezTo>
                    <a:pt x="3" y="4"/>
                    <a:pt x="5" y="1"/>
                    <a:pt x="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1" name="Zambia"/>
            <p:cNvSpPr>
              <a:spLocks/>
            </p:cNvSpPr>
            <p:nvPr/>
          </p:nvSpPr>
          <p:spPr bwMode="auto">
            <a:xfrm>
              <a:off x="4748481" y="3376519"/>
              <a:ext cx="284772" cy="320108"/>
            </a:xfrm>
            <a:custGeom>
              <a:avLst/>
              <a:gdLst/>
              <a:ahLst/>
              <a:cxnLst>
                <a:cxn ang="0">
                  <a:pos x="39" y="50"/>
                </a:cxn>
                <a:cxn ang="0">
                  <a:pos x="38" y="47"/>
                </a:cxn>
                <a:cxn ang="0">
                  <a:pos x="46" y="44"/>
                </a:cxn>
                <a:cxn ang="0">
                  <a:pos x="53" y="41"/>
                </a:cxn>
                <a:cxn ang="0">
                  <a:pos x="51" y="40"/>
                </a:cxn>
                <a:cxn ang="0">
                  <a:pos x="52" y="36"/>
                </a:cxn>
                <a:cxn ang="0">
                  <a:pos x="55" y="32"/>
                </a:cxn>
                <a:cxn ang="0">
                  <a:pos x="56" y="30"/>
                </a:cxn>
                <a:cxn ang="0">
                  <a:pos x="55" y="25"/>
                </a:cxn>
                <a:cxn ang="0">
                  <a:pos x="56" y="20"/>
                </a:cxn>
                <a:cxn ang="0">
                  <a:pos x="56" y="16"/>
                </a:cxn>
                <a:cxn ang="0">
                  <a:pos x="55" y="10"/>
                </a:cxn>
                <a:cxn ang="0">
                  <a:pos x="45" y="5"/>
                </a:cxn>
                <a:cxn ang="0">
                  <a:pos x="43" y="4"/>
                </a:cxn>
                <a:cxn ang="0">
                  <a:pos x="42" y="1"/>
                </a:cxn>
                <a:cxn ang="0">
                  <a:pos x="35" y="4"/>
                </a:cxn>
                <a:cxn ang="0">
                  <a:pos x="34" y="9"/>
                </a:cxn>
                <a:cxn ang="0">
                  <a:pos x="35" y="13"/>
                </a:cxn>
                <a:cxn ang="0">
                  <a:pos x="33" y="17"/>
                </a:cxn>
                <a:cxn ang="0">
                  <a:pos x="33" y="23"/>
                </a:cxn>
                <a:cxn ang="0">
                  <a:pos x="35" y="27"/>
                </a:cxn>
                <a:cxn ang="0">
                  <a:pos x="37" y="27"/>
                </a:cxn>
                <a:cxn ang="0">
                  <a:pos x="37" y="34"/>
                </a:cxn>
                <a:cxn ang="0">
                  <a:pos x="36" y="33"/>
                </a:cxn>
                <a:cxn ang="0">
                  <a:pos x="31" y="30"/>
                </a:cxn>
                <a:cxn ang="0">
                  <a:pos x="26" y="26"/>
                </a:cxn>
                <a:cxn ang="0">
                  <a:pos x="21" y="25"/>
                </a:cxn>
                <a:cxn ang="0">
                  <a:pos x="18" y="24"/>
                </a:cxn>
                <a:cxn ang="0">
                  <a:pos x="14" y="21"/>
                </a:cxn>
                <a:cxn ang="0">
                  <a:pos x="11" y="20"/>
                </a:cxn>
                <a:cxn ang="0">
                  <a:pos x="11" y="27"/>
                </a:cxn>
                <a:cxn ang="0">
                  <a:pos x="12" y="33"/>
                </a:cxn>
                <a:cxn ang="0">
                  <a:pos x="0" y="33"/>
                </a:cxn>
                <a:cxn ang="0">
                  <a:pos x="0" y="57"/>
                </a:cxn>
                <a:cxn ang="0">
                  <a:pos x="1" y="59"/>
                </a:cxn>
                <a:cxn ang="0">
                  <a:pos x="4" y="62"/>
                </a:cxn>
                <a:cxn ang="0">
                  <a:pos x="10" y="62"/>
                </a:cxn>
                <a:cxn ang="0">
                  <a:pos x="14" y="64"/>
                </a:cxn>
                <a:cxn ang="0">
                  <a:pos x="21" y="64"/>
                </a:cxn>
                <a:cxn ang="0">
                  <a:pos x="25" y="63"/>
                </a:cxn>
                <a:cxn ang="0">
                  <a:pos x="33" y="53"/>
                </a:cxn>
                <a:cxn ang="0">
                  <a:pos x="39" y="50"/>
                </a:cxn>
              </a:cxnLst>
              <a:rect l="0" t="0" r="r" b="b"/>
              <a:pathLst>
                <a:path w="58" h="65">
                  <a:moveTo>
                    <a:pt x="39" y="50"/>
                  </a:moveTo>
                  <a:cubicBezTo>
                    <a:pt x="37" y="48"/>
                    <a:pt x="39" y="48"/>
                    <a:pt x="38" y="47"/>
                  </a:cubicBezTo>
                  <a:cubicBezTo>
                    <a:pt x="41" y="46"/>
                    <a:pt x="42" y="45"/>
                    <a:pt x="46" y="44"/>
                  </a:cubicBezTo>
                  <a:cubicBezTo>
                    <a:pt x="49" y="43"/>
                    <a:pt x="50" y="42"/>
                    <a:pt x="53" y="41"/>
                  </a:cubicBezTo>
                  <a:cubicBezTo>
                    <a:pt x="52" y="39"/>
                    <a:pt x="52" y="42"/>
                    <a:pt x="51" y="40"/>
                  </a:cubicBezTo>
                  <a:cubicBezTo>
                    <a:pt x="50" y="38"/>
                    <a:pt x="51" y="39"/>
                    <a:pt x="52" y="36"/>
                  </a:cubicBezTo>
                  <a:cubicBezTo>
                    <a:pt x="53" y="33"/>
                    <a:pt x="53" y="33"/>
                    <a:pt x="55" y="32"/>
                  </a:cubicBezTo>
                  <a:cubicBezTo>
                    <a:pt x="56" y="31"/>
                    <a:pt x="57" y="30"/>
                    <a:pt x="56" y="30"/>
                  </a:cubicBezTo>
                  <a:cubicBezTo>
                    <a:pt x="55" y="30"/>
                    <a:pt x="55" y="29"/>
                    <a:pt x="55" y="25"/>
                  </a:cubicBezTo>
                  <a:cubicBezTo>
                    <a:pt x="55" y="21"/>
                    <a:pt x="55" y="21"/>
                    <a:pt x="56" y="20"/>
                  </a:cubicBezTo>
                  <a:cubicBezTo>
                    <a:pt x="58" y="19"/>
                    <a:pt x="55" y="18"/>
                    <a:pt x="56" y="16"/>
                  </a:cubicBezTo>
                  <a:cubicBezTo>
                    <a:pt x="57" y="13"/>
                    <a:pt x="54" y="13"/>
                    <a:pt x="55" y="10"/>
                  </a:cubicBezTo>
                  <a:cubicBezTo>
                    <a:pt x="48" y="8"/>
                    <a:pt x="50" y="6"/>
                    <a:pt x="45" y="5"/>
                  </a:cubicBezTo>
                  <a:cubicBezTo>
                    <a:pt x="44" y="5"/>
                    <a:pt x="44" y="6"/>
                    <a:pt x="43" y="4"/>
                  </a:cubicBezTo>
                  <a:cubicBezTo>
                    <a:pt x="42" y="0"/>
                    <a:pt x="42" y="5"/>
                    <a:pt x="42" y="1"/>
                  </a:cubicBezTo>
                  <a:cubicBezTo>
                    <a:pt x="35" y="4"/>
                    <a:pt x="35" y="4"/>
                    <a:pt x="35" y="4"/>
                  </a:cubicBezTo>
                  <a:cubicBezTo>
                    <a:pt x="36" y="5"/>
                    <a:pt x="36" y="8"/>
                    <a:pt x="34" y="9"/>
                  </a:cubicBezTo>
                  <a:cubicBezTo>
                    <a:pt x="34" y="12"/>
                    <a:pt x="36" y="11"/>
                    <a:pt x="35" y="13"/>
                  </a:cubicBezTo>
                  <a:cubicBezTo>
                    <a:pt x="34" y="14"/>
                    <a:pt x="35" y="15"/>
                    <a:pt x="33" y="17"/>
                  </a:cubicBezTo>
                  <a:cubicBezTo>
                    <a:pt x="31" y="20"/>
                    <a:pt x="33" y="23"/>
                    <a:pt x="33" y="23"/>
                  </a:cubicBezTo>
                  <a:cubicBezTo>
                    <a:pt x="32" y="24"/>
                    <a:pt x="32" y="25"/>
                    <a:pt x="35" y="27"/>
                  </a:cubicBezTo>
                  <a:cubicBezTo>
                    <a:pt x="37" y="29"/>
                    <a:pt x="36" y="27"/>
                    <a:pt x="37" y="27"/>
                  </a:cubicBezTo>
                  <a:cubicBezTo>
                    <a:pt x="37" y="34"/>
                    <a:pt x="37" y="34"/>
                    <a:pt x="37" y="34"/>
                  </a:cubicBezTo>
                  <a:cubicBezTo>
                    <a:pt x="37" y="34"/>
                    <a:pt x="36" y="34"/>
                    <a:pt x="36" y="33"/>
                  </a:cubicBezTo>
                  <a:cubicBezTo>
                    <a:pt x="35" y="31"/>
                    <a:pt x="33" y="33"/>
                    <a:pt x="31" y="30"/>
                  </a:cubicBezTo>
                  <a:cubicBezTo>
                    <a:pt x="29" y="27"/>
                    <a:pt x="28" y="29"/>
                    <a:pt x="26" y="26"/>
                  </a:cubicBezTo>
                  <a:cubicBezTo>
                    <a:pt x="24" y="24"/>
                    <a:pt x="24" y="27"/>
                    <a:pt x="21" y="25"/>
                  </a:cubicBezTo>
                  <a:cubicBezTo>
                    <a:pt x="18" y="24"/>
                    <a:pt x="20" y="26"/>
                    <a:pt x="18" y="24"/>
                  </a:cubicBezTo>
                  <a:cubicBezTo>
                    <a:pt x="15" y="22"/>
                    <a:pt x="19" y="21"/>
                    <a:pt x="14" y="21"/>
                  </a:cubicBezTo>
                  <a:cubicBezTo>
                    <a:pt x="11" y="22"/>
                    <a:pt x="13" y="20"/>
                    <a:pt x="11" y="20"/>
                  </a:cubicBezTo>
                  <a:cubicBezTo>
                    <a:pt x="10" y="24"/>
                    <a:pt x="11" y="23"/>
                    <a:pt x="11" y="27"/>
                  </a:cubicBezTo>
                  <a:cubicBezTo>
                    <a:pt x="11" y="31"/>
                    <a:pt x="11" y="32"/>
                    <a:pt x="12" y="33"/>
                  </a:cubicBezTo>
                  <a:cubicBezTo>
                    <a:pt x="0" y="33"/>
                    <a:pt x="0" y="33"/>
                    <a:pt x="0" y="33"/>
                  </a:cubicBezTo>
                  <a:cubicBezTo>
                    <a:pt x="0" y="33"/>
                    <a:pt x="0" y="58"/>
                    <a:pt x="0" y="57"/>
                  </a:cubicBezTo>
                  <a:cubicBezTo>
                    <a:pt x="0" y="57"/>
                    <a:pt x="1" y="58"/>
                    <a:pt x="1" y="59"/>
                  </a:cubicBezTo>
                  <a:cubicBezTo>
                    <a:pt x="1" y="60"/>
                    <a:pt x="2" y="59"/>
                    <a:pt x="4" y="62"/>
                  </a:cubicBezTo>
                  <a:cubicBezTo>
                    <a:pt x="6" y="61"/>
                    <a:pt x="6" y="63"/>
                    <a:pt x="10" y="62"/>
                  </a:cubicBezTo>
                  <a:cubicBezTo>
                    <a:pt x="14" y="61"/>
                    <a:pt x="12" y="63"/>
                    <a:pt x="14" y="64"/>
                  </a:cubicBezTo>
                  <a:cubicBezTo>
                    <a:pt x="15" y="64"/>
                    <a:pt x="20" y="63"/>
                    <a:pt x="21" y="64"/>
                  </a:cubicBezTo>
                  <a:cubicBezTo>
                    <a:pt x="23" y="65"/>
                    <a:pt x="23" y="63"/>
                    <a:pt x="25" y="63"/>
                  </a:cubicBezTo>
                  <a:cubicBezTo>
                    <a:pt x="28" y="63"/>
                    <a:pt x="28" y="55"/>
                    <a:pt x="33" y="53"/>
                  </a:cubicBezTo>
                  <a:cubicBezTo>
                    <a:pt x="39" y="50"/>
                    <a:pt x="31" y="52"/>
                    <a:pt x="39" y="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2" name="Freeform 53"/>
            <p:cNvSpPr>
              <a:spLocks/>
            </p:cNvSpPr>
            <p:nvPr/>
          </p:nvSpPr>
          <p:spPr bwMode="auto">
            <a:xfrm>
              <a:off x="4503203" y="3303767"/>
              <a:ext cx="303479" cy="403253"/>
            </a:xfrm>
            <a:custGeom>
              <a:avLst/>
              <a:gdLst/>
              <a:ahLst/>
              <a:cxnLst>
                <a:cxn ang="0">
                  <a:pos x="61" y="35"/>
                </a:cxn>
                <a:cxn ang="0">
                  <a:pos x="52" y="37"/>
                </a:cxn>
                <a:cxn ang="0">
                  <a:pos x="50" y="23"/>
                </a:cxn>
                <a:cxn ang="0">
                  <a:pos x="49" y="13"/>
                </a:cxn>
                <a:cxn ang="0">
                  <a:pos x="47" y="10"/>
                </a:cxn>
                <a:cxn ang="0">
                  <a:pos x="44" y="8"/>
                </a:cxn>
                <a:cxn ang="0">
                  <a:pos x="41" y="9"/>
                </a:cxn>
                <a:cxn ang="0">
                  <a:pos x="39" y="12"/>
                </a:cxn>
                <a:cxn ang="0">
                  <a:pos x="36" y="15"/>
                </a:cxn>
                <a:cxn ang="0">
                  <a:pos x="32" y="15"/>
                </a:cxn>
                <a:cxn ang="0">
                  <a:pos x="27" y="9"/>
                </a:cxn>
                <a:cxn ang="0">
                  <a:pos x="25" y="1"/>
                </a:cxn>
                <a:cxn ang="0">
                  <a:pos x="19" y="0"/>
                </a:cxn>
                <a:cxn ang="0">
                  <a:pos x="9" y="1"/>
                </a:cxn>
                <a:cxn ang="0">
                  <a:pos x="5" y="3"/>
                </a:cxn>
                <a:cxn ang="0">
                  <a:pos x="7" y="8"/>
                </a:cxn>
                <a:cxn ang="0">
                  <a:pos x="9" y="19"/>
                </a:cxn>
                <a:cxn ang="0">
                  <a:pos x="9" y="24"/>
                </a:cxn>
                <a:cxn ang="0">
                  <a:pos x="11" y="38"/>
                </a:cxn>
                <a:cxn ang="0">
                  <a:pos x="8" y="44"/>
                </a:cxn>
                <a:cxn ang="0">
                  <a:pos x="4" y="50"/>
                </a:cxn>
                <a:cxn ang="0">
                  <a:pos x="2" y="68"/>
                </a:cxn>
                <a:cxn ang="0">
                  <a:pos x="1" y="77"/>
                </a:cxn>
                <a:cxn ang="0">
                  <a:pos x="7" y="75"/>
                </a:cxn>
                <a:cxn ang="0">
                  <a:pos x="15" y="76"/>
                </a:cxn>
                <a:cxn ang="0">
                  <a:pos x="31" y="76"/>
                </a:cxn>
                <a:cxn ang="0">
                  <a:pos x="37" y="79"/>
                </a:cxn>
                <a:cxn ang="0">
                  <a:pos x="41" y="80"/>
                </a:cxn>
                <a:cxn ang="0">
                  <a:pos x="54" y="77"/>
                </a:cxn>
                <a:cxn ang="0">
                  <a:pos x="51" y="74"/>
                </a:cxn>
                <a:cxn ang="0">
                  <a:pos x="50" y="72"/>
                </a:cxn>
                <a:cxn ang="0">
                  <a:pos x="50" y="48"/>
                </a:cxn>
                <a:cxn ang="0">
                  <a:pos x="62" y="48"/>
                </a:cxn>
                <a:cxn ang="0">
                  <a:pos x="61" y="42"/>
                </a:cxn>
                <a:cxn ang="0">
                  <a:pos x="61" y="35"/>
                </a:cxn>
              </a:cxnLst>
              <a:rect l="0" t="0" r="r" b="b"/>
              <a:pathLst>
                <a:path w="62" h="82">
                  <a:moveTo>
                    <a:pt x="61" y="35"/>
                  </a:moveTo>
                  <a:cubicBezTo>
                    <a:pt x="54" y="36"/>
                    <a:pt x="62" y="33"/>
                    <a:pt x="52" y="37"/>
                  </a:cubicBezTo>
                  <a:cubicBezTo>
                    <a:pt x="52" y="25"/>
                    <a:pt x="50" y="33"/>
                    <a:pt x="50" y="23"/>
                  </a:cubicBezTo>
                  <a:cubicBezTo>
                    <a:pt x="50" y="17"/>
                    <a:pt x="49" y="16"/>
                    <a:pt x="49" y="13"/>
                  </a:cubicBezTo>
                  <a:cubicBezTo>
                    <a:pt x="50" y="10"/>
                    <a:pt x="50" y="10"/>
                    <a:pt x="47" y="10"/>
                  </a:cubicBezTo>
                  <a:cubicBezTo>
                    <a:pt x="44" y="10"/>
                    <a:pt x="47" y="8"/>
                    <a:pt x="44" y="8"/>
                  </a:cubicBezTo>
                  <a:cubicBezTo>
                    <a:pt x="42" y="8"/>
                    <a:pt x="44" y="9"/>
                    <a:pt x="41" y="9"/>
                  </a:cubicBezTo>
                  <a:cubicBezTo>
                    <a:pt x="37" y="10"/>
                    <a:pt x="40" y="11"/>
                    <a:pt x="39" y="12"/>
                  </a:cubicBezTo>
                  <a:cubicBezTo>
                    <a:pt x="38" y="13"/>
                    <a:pt x="38" y="16"/>
                    <a:pt x="36" y="15"/>
                  </a:cubicBezTo>
                  <a:cubicBezTo>
                    <a:pt x="34" y="13"/>
                    <a:pt x="35" y="15"/>
                    <a:pt x="32" y="15"/>
                  </a:cubicBezTo>
                  <a:cubicBezTo>
                    <a:pt x="28" y="15"/>
                    <a:pt x="30" y="12"/>
                    <a:pt x="27" y="9"/>
                  </a:cubicBezTo>
                  <a:cubicBezTo>
                    <a:pt x="25" y="7"/>
                    <a:pt x="27" y="1"/>
                    <a:pt x="25" y="1"/>
                  </a:cubicBezTo>
                  <a:cubicBezTo>
                    <a:pt x="21" y="1"/>
                    <a:pt x="22" y="0"/>
                    <a:pt x="19" y="0"/>
                  </a:cubicBezTo>
                  <a:cubicBezTo>
                    <a:pt x="14" y="1"/>
                    <a:pt x="11" y="0"/>
                    <a:pt x="9" y="1"/>
                  </a:cubicBezTo>
                  <a:cubicBezTo>
                    <a:pt x="9" y="2"/>
                    <a:pt x="7" y="3"/>
                    <a:pt x="5" y="3"/>
                  </a:cubicBezTo>
                  <a:cubicBezTo>
                    <a:pt x="4" y="4"/>
                    <a:pt x="7" y="5"/>
                    <a:pt x="7" y="8"/>
                  </a:cubicBezTo>
                  <a:cubicBezTo>
                    <a:pt x="8" y="12"/>
                    <a:pt x="10" y="16"/>
                    <a:pt x="9" y="19"/>
                  </a:cubicBezTo>
                  <a:cubicBezTo>
                    <a:pt x="8" y="24"/>
                    <a:pt x="10" y="22"/>
                    <a:pt x="9" y="24"/>
                  </a:cubicBezTo>
                  <a:cubicBezTo>
                    <a:pt x="8" y="28"/>
                    <a:pt x="13" y="31"/>
                    <a:pt x="11" y="38"/>
                  </a:cubicBezTo>
                  <a:cubicBezTo>
                    <a:pt x="10" y="44"/>
                    <a:pt x="9" y="40"/>
                    <a:pt x="8" y="44"/>
                  </a:cubicBezTo>
                  <a:cubicBezTo>
                    <a:pt x="6" y="48"/>
                    <a:pt x="7" y="43"/>
                    <a:pt x="4" y="50"/>
                  </a:cubicBezTo>
                  <a:cubicBezTo>
                    <a:pt x="2" y="57"/>
                    <a:pt x="4" y="67"/>
                    <a:pt x="2" y="68"/>
                  </a:cubicBezTo>
                  <a:cubicBezTo>
                    <a:pt x="0" y="70"/>
                    <a:pt x="2" y="66"/>
                    <a:pt x="1" y="77"/>
                  </a:cubicBezTo>
                  <a:cubicBezTo>
                    <a:pt x="6" y="74"/>
                    <a:pt x="4" y="77"/>
                    <a:pt x="7" y="75"/>
                  </a:cubicBezTo>
                  <a:cubicBezTo>
                    <a:pt x="9" y="73"/>
                    <a:pt x="6" y="76"/>
                    <a:pt x="15" y="76"/>
                  </a:cubicBezTo>
                  <a:cubicBezTo>
                    <a:pt x="19" y="76"/>
                    <a:pt x="31" y="76"/>
                    <a:pt x="31" y="76"/>
                  </a:cubicBezTo>
                  <a:cubicBezTo>
                    <a:pt x="31" y="76"/>
                    <a:pt x="30" y="78"/>
                    <a:pt x="37" y="79"/>
                  </a:cubicBezTo>
                  <a:cubicBezTo>
                    <a:pt x="37" y="80"/>
                    <a:pt x="38" y="80"/>
                    <a:pt x="41" y="80"/>
                  </a:cubicBezTo>
                  <a:cubicBezTo>
                    <a:pt x="44" y="79"/>
                    <a:pt x="42" y="82"/>
                    <a:pt x="54" y="77"/>
                  </a:cubicBezTo>
                  <a:cubicBezTo>
                    <a:pt x="52" y="74"/>
                    <a:pt x="51" y="75"/>
                    <a:pt x="51" y="74"/>
                  </a:cubicBezTo>
                  <a:cubicBezTo>
                    <a:pt x="51" y="73"/>
                    <a:pt x="50" y="72"/>
                    <a:pt x="50" y="72"/>
                  </a:cubicBezTo>
                  <a:cubicBezTo>
                    <a:pt x="50" y="73"/>
                    <a:pt x="50" y="48"/>
                    <a:pt x="50" y="48"/>
                  </a:cubicBezTo>
                  <a:cubicBezTo>
                    <a:pt x="62" y="48"/>
                    <a:pt x="62" y="48"/>
                    <a:pt x="62" y="48"/>
                  </a:cubicBezTo>
                  <a:cubicBezTo>
                    <a:pt x="61" y="47"/>
                    <a:pt x="61" y="46"/>
                    <a:pt x="61" y="42"/>
                  </a:cubicBezTo>
                  <a:cubicBezTo>
                    <a:pt x="61" y="38"/>
                    <a:pt x="60" y="39"/>
                    <a:pt x="61"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3" name="Democratic Republic of the Congo"/>
            <p:cNvSpPr>
              <a:spLocks/>
            </p:cNvSpPr>
            <p:nvPr/>
          </p:nvSpPr>
          <p:spPr bwMode="auto">
            <a:xfrm>
              <a:off x="4521911" y="2940008"/>
              <a:ext cx="461455" cy="604880"/>
            </a:xfrm>
            <a:custGeom>
              <a:avLst/>
              <a:gdLst/>
              <a:ahLst/>
              <a:cxnLst>
                <a:cxn ang="0">
                  <a:pos x="31" y="11"/>
                </a:cxn>
                <a:cxn ang="0">
                  <a:pos x="37" y="1"/>
                </a:cxn>
                <a:cxn ang="0">
                  <a:pos x="43" y="4"/>
                </a:cxn>
                <a:cxn ang="0">
                  <a:pos x="52" y="6"/>
                </a:cxn>
                <a:cxn ang="0">
                  <a:pos x="57" y="2"/>
                </a:cxn>
                <a:cxn ang="0">
                  <a:pos x="62" y="0"/>
                </a:cxn>
                <a:cxn ang="0">
                  <a:pos x="73" y="1"/>
                </a:cxn>
                <a:cxn ang="0">
                  <a:pos x="77" y="5"/>
                </a:cxn>
                <a:cxn ang="0">
                  <a:pos x="81" y="6"/>
                </a:cxn>
                <a:cxn ang="0">
                  <a:pos x="85" y="6"/>
                </a:cxn>
                <a:cxn ang="0">
                  <a:pos x="92" y="11"/>
                </a:cxn>
                <a:cxn ang="0">
                  <a:pos x="91" y="16"/>
                </a:cxn>
                <a:cxn ang="0">
                  <a:pos x="94" y="20"/>
                </a:cxn>
                <a:cxn ang="0">
                  <a:pos x="92" y="24"/>
                </a:cxn>
                <a:cxn ang="0">
                  <a:pos x="87" y="34"/>
                </a:cxn>
                <a:cxn ang="0">
                  <a:pos x="86" y="42"/>
                </a:cxn>
                <a:cxn ang="0">
                  <a:pos x="83" y="50"/>
                </a:cxn>
                <a:cxn ang="0">
                  <a:pos x="82" y="54"/>
                </a:cxn>
                <a:cxn ang="0">
                  <a:pos x="85" y="62"/>
                </a:cxn>
                <a:cxn ang="0">
                  <a:pos x="83" y="78"/>
                </a:cxn>
                <a:cxn ang="0">
                  <a:pos x="88" y="90"/>
                </a:cxn>
                <a:cxn ang="0">
                  <a:pos x="81" y="93"/>
                </a:cxn>
                <a:cxn ang="0">
                  <a:pos x="80" y="98"/>
                </a:cxn>
                <a:cxn ang="0">
                  <a:pos x="81" y="102"/>
                </a:cxn>
                <a:cxn ang="0">
                  <a:pos x="79" y="106"/>
                </a:cxn>
                <a:cxn ang="0">
                  <a:pos x="79" y="112"/>
                </a:cxn>
                <a:cxn ang="0">
                  <a:pos x="81" y="116"/>
                </a:cxn>
                <a:cxn ang="0">
                  <a:pos x="83" y="116"/>
                </a:cxn>
                <a:cxn ang="0">
                  <a:pos x="83" y="123"/>
                </a:cxn>
                <a:cxn ang="0">
                  <a:pos x="82" y="122"/>
                </a:cxn>
                <a:cxn ang="0">
                  <a:pos x="77" y="119"/>
                </a:cxn>
                <a:cxn ang="0">
                  <a:pos x="72" y="115"/>
                </a:cxn>
                <a:cxn ang="0">
                  <a:pos x="67" y="114"/>
                </a:cxn>
                <a:cxn ang="0">
                  <a:pos x="64" y="113"/>
                </a:cxn>
                <a:cxn ang="0">
                  <a:pos x="60" y="110"/>
                </a:cxn>
                <a:cxn ang="0">
                  <a:pos x="57" y="109"/>
                </a:cxn>
                <a:cxn ang="0">
                  <a:pos x="48" y="111"/>
                </a:cxn>
                <a:cxn ang="0">
                  <a:pos x="46" y="97"/>
                </a:cxn>
                <a:cxn ang="0">
                  <a:pos x="45" y="87"/>
                </a:cxn>
                <a:cxn ang="0">
                  <a:pos x="43" y="84"/>
                </a:cxn>
                <a:cxn ang="0">
                  <a:pos x="40" y="82"/>
                </a:cxn>
                <a:cxn ang="0">
                  <a:pos x="37" y="83"/>
                </a:cxn>
                <a:cxn ang="0">
                  <a:pos x="35" y="86"/>
                </a:cxn>
                <a:cxn ang="0">
                  <a:pos x="32" y="89"/>
                </a:cxn>
                <a:cxn ang="0">
                  <a:pos x="28" y="89"/>
                </a:cxn>
                <a:cxn ang="0">
                  <a:pos x="23" y="83"/>
                </a:cxn>
                <a:cxn ang="0">
                  <a:pos x="21" y="75"/>
                </a:cxn>
                <a:cxn ang="0">
                  <a:pos x="15" y="74"/>
                </a:cxn>
                <a:cxn ang="0">
                  <a:pos x="5" y="75"/>
                </a:cxn>
                <a:cxn ang="0">
                  <a:pos x="2" y="76"/>
                </a:cxn>
                <a:cxn ang="0">
                  <a:pos x="0" y="75"/>
                </a:cxn>
                <a:cxn ang="0">
                  <a:pos x="2" y="70"/>
                </a:cxn>
                <a:cxn ang="0">
                  <a:pos x="4" y="65"/>
                </a:cxn>
                <a:cxn ang="0">
                  <a:pos x="8" y="66"/>
                </a:cxn>
                <a:cxn ang="0">
                  <a:pos x="10" y="65"/>
                </a:cxn>
                <a:cxn ang="0">
                  <a:pos x="13" y="66"/>
                </a:cxn>
                <a:cxn ang="0">
                  <a:pos x="19" y="59"/>
                </a:cxn>
                <a:cxn ang="0">
                  <a:pos x="22" y="45"/>
                </a:cxn>
                <a:cxn ang="0">
                  <a:pos x="27" y="38"/>
                </a:cxn>
                <a:cxn ang="0">
                  <a:pos x="29" y="29"/>
                </a:cxn>
                <a:cxn ang="0">
                  <a:pos x="30" y="19"/>
                </a:cxn>
                <a:cxn ang="0">
                  <a:pos x="31" y="11"/>
                </a:cxn>
              </a:cxnLst>
              <a:rect l="0" t="0" r="r" b="b"/>
              <a:pathLst>
                <a:path w="94" h="123">
                  <a:moveTo>
                    <a:pt x="31" y="11"/>
                  </a:moveTo>
                  <a:cubicBezTo>
                    <a:pt x="32" y="2"/>
                    <a:pt x="34" y="1"/>
                    <a:pt x="37" y="1"/>
                  </a:cubicBezTo>
                  <a:cubicBezTo>
                    <a:pt x="41" y="1"/>
                    <a:pt x="41" y="5"/>
                    <a:pt x="43" y="4"/>
                  </a:cubicBezTo>
                  <a:cubicBezTo>
                    <a:pt x="46" y="3"/>
                    <a:pt x="47" y="7"/>
                    <a:pt x="52" y="6"/>
                  </a:cubicBezTo>
                  <a:cubicBezTo>
                    <a:pt x="53" y="5"/>
                    <a:pt x="53" y="2"/>
                    <a:pt x="57" y="2"/>
                  </a:cubicBezTo>
                  <a:cubicBezTo>
                    <a:pt x="63" y="2"/>
                    <a:pt x="59" y="0"/>
                    <a:pt x="62" y="0"/>
                  </a:cubicBezTo>
                  <a:cubicBezTo>
                    <a:pt x="64" y="0"/>
                    <a:pt x="59" y="1"/>
                    <a:pt x="73" y="1"/>
                  </a:cubicBezTo>
                  <a:cubicBezTo>
                    <a:pt x="74" y="4"/>
                    <a:pt x="75" y="3"/>
                    <a:pt x="77" y="5"/>
                  </a:cubicBezTo>
                  <a:cubicBezTo>
                    <a:pt x="78" y="7"/>
                    <a:pt x="78" y="5"/>
                    <a:pt x="81" y="6"/>
                  </a:cubicBezTo>
                  <a:cubicBezTo>
                    <a:pt x="82" y="7"/>
                    <a:pt x="82" y="4"/>
                    <a:pt x="85" y="6"/>
                  </a:cubicBezTo>
                  <a:cubicBezTo>
                    <a:pt x="88" y="9"/>
                    <a:pt x="90" y="11"/>
                    <a:pt x="92" y="11"/>
                  </a:cubicBezTo>
                  <a:cubicBezTo>
                    <a:pt x="89" y="16"/>
                    <a:pt x="91" y="12"/>
                    <a:pt x="91" y="16"/>
                  </a:cubicBezTo>
                  <a:cubicBezTo>
                    <a:pt x="90" y="21"/>
                    <a:pt x="94" y="19"/>
                    <a:pt x="94" y="20"/>
                  </a:cubicBezTo>
                  <a:cubicBezTo>
                    <a:pt x="94" y="22"/>
                    <a:pt x="94" y="19"/>
                    <a:pt x="92" y="24"/>
                  </a:cubicBezTo>
                  <a:cubicBezTo>
                    <a:pt x="89" y="31"/>
                    <a:pt x="87" y="30"/>
                    <a:pt x="87" y="34"/>
                  </a:cubicBezTo>
                  <a:cubicBezTo>
                    <a:pt x="86" y="38"/>
                    <a:pt x="84" y="37"/>
                    <a:pt x="86" y="42"/>
                  </a:cubicBezTo>
                  <a:cubicBezTo>
                    <a:pt x="82" y="45"/>
                    <a:pt x="87" y="48"/>
                    <a:pt x="83" y="50"/>
                  </a:cubicBezTo>
                  <a:cubicBezTo>
                    <a:pt x="81" y="51"/>
                    <a:pt x="81" y="50"/>
                    <a:pt x="82" y="54"/>
                  </a:cubicBezTo>
                  <a:cubicBezTo>
                    <a:pt x="84" y="65"/>
                    <a:pt x="84" y="60"/>
                    <a:pt x="85" y="62"/>
                  </a:cubicBezTo>
                  <a:cubicBezTo>
                    <a:pt x="81" y="74"/>
                    <a:pt x="85" y="76"/>
                    <a:pt x="83" y="78"/>
                  </a:cubicBezTo>
                  <a:cubicBezTo>
                    <a:pt x="82" y="80"/>
                    <a:pt x="88" y="86"/>
                    <a:pt x="88" y="90"/>
                  </a:cubicBezTo>
                  <a:cubicBezTo>
                    <a:pt x="81" y="93"/>
                    <a:pt x="81" y="93"/>
                    <a:pt x="81" y="93"/>
                  </a:cubicBezTo>
                  <a:cubicBezTo>
                    <a:pt x="82" y="94"/>
                    <a:pt x="82" y="97"/>
                    <a:pt x="80" y="98"/>
                  </a:cubicBezTo>
                  <a:cubicBezTo>
                    <a:pt x="80" y="101"/>
                    <a:pt x="82" y="100"/>
                    <a:pt x="81" y="102"/>
                  </a:cubicBezTo>
                  <a:cubicBezTo>
                    <a:pt x="80" y="103"/>
                    <a:pt x="81" y="104"/>
                    <a:pt x="79" y="106"/>
                  </a:cubicBezTo>
                  <a:cubicBezTo>
                    <a:pt x="77" y="109"/>
                    <a:pt x="79" y="112"/>
                    <a:pt x="79" y="112"/>
                  </a:cubicBezTo>
                  <a:cubicBezTo>
                    <a:pt x="78" y="113"/>
                    <a:pt x="78" y="114"/>
                    <a:pt x="81" y="116"/>
                  </a:cubicBezTo>
                  <a:cubicBezTo>
                    <a:pt x="83" y="118"/>
                    <a:pt x="82" y="116"/>
                    <a:pt x="83" y="116"/>
                  </a:cubicBezTo>
                  <a:cubicBezTo>
                    <a:pt x="83" y="123"/>
                    <a:pt x="83" y="123"/>
                    <a:pt x="83" y="123"/>
                  </a:cubicBezTo>
                  <a:cubicBezTo>
                    <a:pt x="83" y="123"/>
                    <a:pt x="82" y="123"/>
                    <a:pt x="82" y="122"/>
                  </a:cubicBezTo>
                  <a:cubicBezTo>
                    <a:pt x="81" y="120"/>
                    <a:pt x="79" y="122"/>
                    <a:pt x="77" y="119"/>
                  </a:cubicBezTo>
                  <a:cubicBezTo>
                    <a:pt x="75" y="116"/>
                    <a:pt x="74" y="118"/>
                    <a:pt x="72" y="115"/>
                  </a:cubicBezTo>
                  <a:cubicBezTo>
                    <a:pt x="70" y="113"/>
                    <a:pt x="70" y="116"/>
                    <a:pt x="67" y="114"/>
                  </a:cubicBezTo>
                  <a:cubicBezTo>
                    <a:pt x="64" y="113"/>
                    <a:pt x="66" y="115"/>
                    <a:pt x="64" y="113"/>
                  </a:cubicBezTo>
                  <a:cubicBezTo>
                    <a:pt x="61" y="111"/>
                    <a:pt x="65" y="110"/>
                    <a:pt x="60" y="110"/>
                  </a:cubicBezTo>
                  <a:cubicBezTo>
                    <a:pt x="57" y="111"/>
                    <a:pt x="59" y="109"/>
                    <a:pt x="57" y="109"/>
                  </a:cubicBezTo>
                  <a:cubicBezTo>
                    <a:pt x="50" y="110"/>
                    <a:pt x="58" y="107"/>
                    <a:pt x="48" y="111"/>
                  </a:cubicBezTo>
                  <a:cubicBezTo>
                    <a:pt x="48" y="99"/>
                    <a:pt x="46" y="107"/>
                    <a:pt x="46" y="97"/>
                  </a:cubicBezTo>
                  <a:cubicBezTo>
                    <a:pt x="46" y="91"/>
                    <a:pt x="45" y="90"/>
                    <a:pt x="45" y="87"/>
                  </a:cubicBezTo>
                  <a:cubicBezTo>
                    <a:pt x="46" y="84"/>
                    <a:pt x="46" y="84"/>
                    <a:pt x="43" y="84"/>
                  </a:cubicBezTo>
                  <a:cubicBezTo>
                    <a:pt x="40" y="84"/>
                    <a:pt x="43" y="82"/>
                    <a:pt x="40" y="82"/>
                  </a:cubicBezTo>
                  <a:cubicBezTo>
                    <a:pt x="38" y="82"/>
                    <a:pt x="40" y="83"/>
                    <a:pt x="37" y="83"/>
                  </a:cubicBezTo>
                  <a:cubicBezTo>
                    <a:pt x="33" y="84"/>
                    <a:pt x="36" y="85"/>
                    <a:pt x="35" y="86"/>
                  </a:cubicBezTo>
                  <a:cubicBezTo>
                    <a:pt x="34" y="87"/>
                    <a:pt x="34" y="90"/>
                    <a:pt x="32" y="89"/>
                  </a:cubicBezTo>
                  <a:cubicBezTo>
                    <a:pt x="30" y="87"/>
                    <a:pt x="31" y="89"/>
                    <a:pt x="28" y="89"/>
                  </a:cubicBezTo>
                  <a:cubicBezTo>
                    <a:pt x="24" y="89"/>
                    <a:pt x="26" y="86"/>
                    <a:pt x="23" y="83"/>
                  </a:cubicBezTo>
                  <a:cubicBezTo>
                    <a:pt x="21" y="81"/>
                    <a:pt x="23" y="75"/>
                    <a:pt x="21" y="75"/>
                  </a:cubicBezTo>
                  <a:cubicBezTo>
                    <a:pt x="17" y="75"/>
                    <a:pt x="18" y="74"/>
                    <a:pt x="15" y="74"/>
                  </a:cubicBezTo>
                  <a:cubicBezTo>
                    <a:pt x="10" y="75"/>
                    <a:pt x="7" y="74"/>
                    <a:pt x="5" y="75"/>
                  </a:cubicBezTo>
                  <a:cubicBezTo>
                    <a:pt x="4" y="76"/>
                    <a:pt x="4" y="75"/>
                    <a:pt x="2" y="76"/>
                  </a:cubicBezTo>
                  <a:cubicBezTo>
                    <a:pt x="1" y="77"/>
                    <a:pt x="0" y="76"/>
                    <a:pt x="0" y="75"/>
                  </a:cubicBezTo>
                  <a:cubicBezTo>
                    <a:pt x="3" y="74"/>
                    <a:pt x="2" y="74"/>
                    <a:pt x="2" y="70"/>
                  </a:cubicBezTo>
                  <a:cubicBezTo>
                    <a:pt x="1" y="66"/>
                    <a:pt x="3" y="66"/>
                    <a:pt x="4" y="65"/>
                  </a:cubicBezTo>
                  <a:cubicBezTo>
                    <a:pt x="5" y="66"/>
                    <a:pt x="7" y="67"/>
                    <a:pt x="8" y="66"/>
                  </a:cubicBezTo>
                  <a:cubicBezTo>
                    <a:pt x="9" y="63"/>
                    <a:pt x="8" y="66"/>
                    <a:pt x="10" y="65"/>
                  </a:cubicBezTo>
                  <a:cubicBezTo>
                    <a:pt x="12" y="65"/>
                    <a:pt x="11" y="71"/>
                    <a:pt x="13" y="66"/>
                  </a:cubicBezTo>
                  <a:cubicBezTo>
                    <a:pt x="16" y="60"/>
                    <a:pt x="17" y="64"/>
                    <a:pt x="19" y="59"/>
                  </a:cubicBezTo>
                  <a:cubicBezTo>
                    <a:pt x="22" y="54"/>
                    <a:pt x="21" y="49"/>
                    <a:pt x="22" y="45"/>
                  </a:cubicBezTo>
                  <a:cubicBezTo>
                    <a:pt x="24" y="42"/>
                    <a:pt x="24" y="46"/>
                    <a:pt x="27" y="38"/>
                  </a:cubicBezTo>
                  <a:cubicBezTo>
                    <a:pt x="30" y="34"/>
                    <a:pt x="28" y="35"/>
                    <a:pt x="29" y="29"/>
                  </a:cubicBezTo>
                  <a:cubicBezTo>
                    <a:pt x="29" y="19"/>
                    <a:pt x="31" y="22"/>
                    <a:pt x="30" y="19"/>
                  </a:cubicBezTo>
                  <a:cubicBezTo>
                    <a:pt x="29" y="17"/>
                    <a:pt x="31" y="18"/>
                    <a:pt x="3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4" name="South Africa"/>
            <p:cNvSpPr>
              <a:spLocks/>
            </p:cNvSpPr>
            <p:nvPr/>
          </p:nvSpPr>
          <p:spPr bwMode="auto">
            <a:xfrm>
              <a:off x="4594663" y="3823423"/>
              <a:ext cx="378310" cy="403253"/>
            </a:xfrm>
            <a:custGeom>
              <a:avLst/>
              <a:gdLst/>
              <a:ahLst/>
              <a:cxnLst>
                <a:cxn ang="0">
                  <a:pos x="64" y="2"/>
                </a:cxn>
                <a:cxn ang="0">
                  <a:pos x="71" y="3"/>
                </a:cxn>
                <a:cxn ang="0">
                  <a:pos x="74" y="3"/>
                </a:cxn>
                <a:cxn ang="0">
                  <a:pos x="75" y="13"/>
                </a:cxn>
                <a:cxn ang="0">
                  <a:pos x="73" y="24"/>
                </a:cxn>
                <a:cxn ang="0">
                  <a:pos x="69" y="26"/>
                </a:cxn>
                <a:cxn ang="0">
                  <a:pos x="70" y="32"/>
                </a:cxn>
                <a:cxn ang="0">
                  <a:pos x="74" y="33"/>
                </a:cxn>
                <a:cxn ang="0">
                  <a:pos x="75" y="29"/>
                </a:cxn>
                <a:cxn ang="0">
                  <a:pos x="77" y="29"/>
                </a:cxn>
                <a:cxn ang="0">
                  <a:pos x="72" y="42"/>
                </a:cxn>
                <a:cxn ang="0">
                  <a:pos x="60" y="58"/>
                </a:cxn>
                <a:cxn ang="0">
                  <a:pos x="54" y="66"/>
                </a:cxn>
                <a:cxn ang="0">
                  <a:pos x="44" y="74"/>
                </a:cxn>
                <a:cxn ang="0">
                  <a:pos x="39" y="76"/>
                </a:cxn>
                <a:cxn ang="0">
                  <a:pos x="36" y="77"/>
                </a:cxn>
                <a:cxn ang="0">
                  <a:pos x="31" y="77"/>
                </a:cxn>
                <a:cxn ang="0">
                  <a:pos x="27" y="77"/>
                </a:cxn>
                <a:cxn ang="0">
                  <a:pos x="24" y="78"/>
                </a:cxn>
                <a:cxn ang="0">
                  <a:pos x="20" y="79"/>
                </a:cxn>
                <a:cxn ang="0">
                  <a:pos x="12" y="77"/>
                </a:cxn>
                <a:cxn ang="0">
                  <a:pos x="12" y="79"/>
                </a:cxn>
                <a:cxn ang="0">
                  <a:pos x="9" y="74"/>
                </a:cxn>
                <a:cxn ang="0">
                  <a:pos x="7" y="69"/>
                </a:cxn>
                <a:cxn ang="0">
                  <a:pos x="9" y="66"/>
                </a:cxn>
                <a:cxn ang="0">
                  <a:pos x="7" y="58"/>
                </a:cxn>
                <a:cxn ang="0">
                  <a:pos x="2" y="42"/>
                </a:cxn>
                <a:cxn ang="0">
                  <a:pos x="0" y="40"/>
                </a:cxn>
                <a:cxn ang="0">
                  <a:pos x="6" y="37"/>
                </a:cxn>
                <a:cxn ang="0">
                  <a:pos x="10" y="42"/>
                </a:cxn>
                <a:cxn ang="0">
                  <a:pos x="17" y="39"/>
                </a:cxn>
                <a:cxn ang="0">
                  <a:pos x="18" y="19"/>
                </a:cxn>
                <a:cxn ang="0">
                  <a:pos x="24" y="27"/>
                </a:cxn>
                <a:cxn ang="0">
                  <a:pos x="24" y="30"/>
                </a:cxn>
                <a:cxn ang="0">
                  <a:pos x="28" y="30"/>
                </a:cxn>
                <a:cxn ang="0">
                  <a:pos x="30" y="29"/>
                </a:cxn>
                <a:cxn ang="0">
                  <a:pos x="32" y="25"/>
                </a:cxn>
                <a:cxn ang="0">
                  <a:pos x="37" y="21"/>
                </a:cxn>
                <a:cxn ang="0">
                  <a:pos x="40" y="23"/>
                </a:cxn>
                <a:cxn ang="0">
                  <a:pos x="47" y="22"/>
                </a:cxn>
                <a:cxn ang="0">
                  <a:pos x="52" y="13"/>
                </a:cxn>
                <a:cxn ang="0">
                  <a:pos x="56" y="8"/>
                </a:cxn>
                <a:cxn ang="0">
                  <a:pos x="61" y="4"/>
                </a:cxn>
                <a:cxn ang="0">
                  <a:pos x="64" y="2"/>
                </a:cxn>
              </a:cxnLst>
              <a:rect l="0" t="0" r="r" b="b"/>
              <a:pathLst>
                <a:path w="77" h="82">
                  <a:moveTo>
                    <a:pt x="64" y="2"/>
                  </a:moveTo>
                  <a:cubicBezTo>
                    <a:pt x="67" y="0"/>
                    <a:pt x="68" y="3"/>
                    <a:pt x="71" y="3"/>
                  </a:cubicBezTo>
                  <a:cubicBezTo>
                    <a:pt x="73" y="2"/>
                    <a:pt x="74" y="3"/>
                    <a:pt x="74" y="3"/>
                  </a:cubicBezTo>
                  <a:cubicBezTo>
                    <a:pt x="76" y="9"/>
                    <a:pt x="74" y="5"/>
                    <a:pt x="75" y="13"/>
                  </a:cubicBezTo>
                  <a:cubicBezTo>
                    <a:pt x="76" y="19"/>
                    <a:pt x="74" y="18"/>
                    <a:pt x="73" y="24"/>
                  </a:cubicBezTo>
                  <a:cubicBezTo>
                    <a:pt x="70" y="22"/>
                    <a:pt x="70" y="23"/>
                    <a:pt x="69" y="26"/>
                  </a:cubicBezTo>
                  <a:cubicBezTo>
                    <a:pt x="68" y="29"/>
                    <a:pt x="67" y="29"/>
                    <a:pt x="70" y="32"/>
                  </a:cubicBezTo>
                  <a:cubicBezTo>
                    <a:pt x="72" y="34"/>
                    <a:pt x="73" y="33"/>
                    <a:pt x="74" y="33"/>
                  </a:cubicBezTo>
                  <a:cubicBezTo>
                    <a:pt x="76" y="32"/>
                    <a:pt x="73" y="31"/>
                    <a:pt x="75" y="29"/>
                  </a:cubicBezTo>
                  <a:cubicBezTo>
                    <a:pt x="77" y="29"/>
                    <a:pt x="77" y="29"/>
                    <a:pt x="77" y="29"/>
                  </a:cubicBezTo>
                  <a:cubicBezTo>
                    <a:pt x="75" y="40"/>
                    <a:pt x="75" y="42"/>
                    <a:pt x="72" y="42"/>
                  </a:cubicBezTo>
                  <a:cubicBezTo>
                    <a:pt x="68" y="42"/>
                    <a:pt x="65" y="57"/>
                    <a:pt x="60" y="58"/>
                  </a:cubicBezTo>
                  <a:cubicBezTo>
                    <a:pt x="58" y="59"/>
                    <a:pt x="56" y="65"/>
                    <a:pt x="54" y="66"/>
                  </a:cubicBezTo>
                  <a:cubicBezTo>
                    <a:pt x="52" y="67"/>
                    <a:pt x="52" y="73"/>
                    <a:pt x="44" y="74"/>
                  </a:cubicBezTo>
                  <a:cubicBezTo>
                    <a:pt x="41" y="74"/>
                    <a:pt x="43" y="77"/>
                    <a:pt x="39" y="76"/>
                  </a:cubicBezTo>
                  <a:cubicBezTo>
                    <a:pt x="37" y="76"/>
                    <a:pt x="39" y="79"/>
                    <a:pt x="36" y="77"/>
                  </a:cubicBezTo>
                  <a:cubicBezTo>
                    <a:pt x="35" y="77"/>
                    <a:pt x="32" y="76"/>
                    <a:pt x="31" y="77"/>
                  </a:cubicBezTo>
                  <a:cubicBezTo>
                    <a:pt x="30" y="77"/>
                    <a:pt x="28" y="75"/>
                    <a:pt x="27" y="77"/>
                  </a:cubicBezTo>
                  <a:cubicBezTo>
                    <a:pt x="26" y="79"/>
                    <a:pt x="25" y="78"/>
                    <a:pt x="24" y="78"/>
                  </a:cubicBezTo>
                  <a:cubicBezTo>
                    <a:pt x="23" y="79"/>
                    <a:pt x="22" y="77"/>
                    <a:pt x="20" y="79"/>
                  </a:cubicBezTo>
                  <a:cubicBezTo>
                    <a:pt x="15" y="82"/>
                    <a:pt x="13" y="76"/>
                    <a:pt x="12" y="77"/>
                  </a:cubicBezTo>
                  <a:cubicBezTo>
                    <a:pt x="11" y="77"/>
                    <a:pt x="12" y="79"/>
                    <a:pt x="12" y="79"/>
                  </a:cubicBezTo>
                  <a:cubicBezTo>
                    <a:pt x="8" y="77"/>
                    <a:pt x="11" y="76"/>
                    <a:pt x="9" y="74"/>
                  </a:cubicBezTo>
                  <a:cubicBezTo>
                    <a:pt x="7" y="72"/>
                    <a:pt x="10" y="71"/>
                    <a:pt x="7" y="69"/>
                  </a:cubicBezTo>
                  <a:cubicBezTo>
                    <a:pt x="9" y="68"/>
                    <a:pt x="10" y="68"/>
                    <a:pt x="9" y="66"/>
                  </a:cubicBezTo>
                  <a:cubicBezTo>
                    <a:pt x="8" y="63"/>
                    <a:pt x="11" y="61"/>
                    <a:pt x="7" y="58"/>
                  </a:cubicBezTo>
                  <a:cubicBezTo>
                    <a:pt x="2" y="55"/>
                    <a:pt x="4" y="43"/>
                    <a:pt x="2" y="42"/>
                  </a:cubicBezTo>
                  <a:cubicBezTo>
                    <a:pt x="2" y="42"/>
                    <a:pt x="1" y="41"/>
                    <a:pt x="0" y="40"/>
                  </a:cubicBezTo>
                  <a:cubicBezTo>
                    <a:pt x="2" y="39"/>
                    <a:pt x="3" y="37"/>
                    <a:pt x="6" y="37"/>
                  </a:cubicBezTo>
                  <a:cubicBezTo>
                    <a:pt x="8" y="37"/>
                    <a:pt x="6" y="42"/>
                    <a:pt x="10" y="42"/>
                  </a:cubicBezTo>
                  <a:cubicBezTo>
                    <a:pt x="16" y="42"/>
                    <a:pt x="14" y="39"/>
                    <a:pt x="17" y="39"/>
                  </a:cubicBezTo>
                  <a:cubicBezTo>
                    <a:pt x="18" y="19"/>
                    <a:pt x="18" y="19"/>
                    <a:pt x="18" y="19"/>
                  </a:cubicBezTo>
                  <a:cubicBezTo>
                    <a:pt x="24" y="21"/>
                    <a:pt x="25" y="26"/>
                    <a:pt x="24" y="27"/>
                  </a:cubicBezTo>
                  <a:cubicBezTo>
                    <a:pt x="23" y="29"/>
                    <a:pt x="22" y="31"/>
                    <a:pt x="24" y="30"/>
                  </a:cubicBezTo>
                  <a:cubicBezTo>
                    <a:pt x="27" y="30"/>
                    <a:pt x="28" y="31"/>
                    <a:pt x="28" y="30"/>
                  </a:cubicBezTo>
                  <a:cubicBezTo>
                    <a:pt x="29" y="27"/>
                    <a:pt x="29" y="31"/>
                    <a:pt x="30" y="29"/>
                  </a:cubicBezTo>
                  <a:cubicBezTo>
                    <a:pt x="30" y="26"/>
                    <a:pt x="33" y="26"/>
                    <a:pt x="32" y="25"/>
                  </a:cubicBezTo>
                  <a:cubicBezTo>
                    <a:pt x="31" y="23"/>
                    <a:pt x="34" y="21"/>
                    <a:pt x="37" y="21"/>
                  </a:cubicBezTo>
                  <a:cubicBezTo>
                    <a:pt x="40" y="22"/>
                    <a:pt x="36" y="22"/>
                    <a:pt x="40" y="23"/>
                  </a:cubicBezTo>
                  <a:cubicBezTo>
                    <a:pt x="43" y="24"/>
                    <a:pt x="45" y="21"/>
                    <a:pt x="47" y="22"/>
                  </a:cubicBezTo>
                  <a:cubicBezTo>
                    <a:pt x="49" y="14"/>
                    <a:pt x="50" y="17"/>
                    <a:pt x="52" y="13"/>
                  </a:cubicBezTo>
                  <a:cubicBezTo>
                    <a:pt x="54" y="10"/>
                    <a:pt x="54" y="8"/>
                    <a:pt x="56" y="8"/>
                  </a:cubicBezTo>
                  <a:cubicBezTo>
                    <a:pt x="61" y="6"/>
                    <a:pt x="58" y="4"/>
                    <a:pt x="61" y="4"/>
                  </a:cubicBezTo>
                  <a:cubicBezTo>
                    <a:pt x="64" y="3"/>
                    <a:pt x="62" y="3"/>
                    <a:pt x="64"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5" name="Mozambique"/>
            <p:cNvSpPr>
              <a:spLocks/>
            </p:cNvSpPr>
            <p:nvPr/>
          </p:nvSpPr>
          <p:spPr bwMode="auto">
            <a:xfrm>
              <a:off x="4929322" y="3461743"/>
              <a:ext cx="266064" cy="505106"/>
            </a:xfrm>
            <a:custGeom>
              <a:avLst/>
              <a:gdLst/>
              <a:ahLst/>
              <a:cxnLst>
                <a:cxn ang="0">
                  <a:pos x="6" y="77"/>
                </a:cxn>
                <a:cxn ang="0">
                  <a:pos x="9" y="70"/>
                </a:cxn>
                <a:cxn ang="0">
                  <a:pos x="9" y="68"/>
                </a:cxn>
                <a:cxn ang="0">
                  <a:pos x="11" y="65"/>
                </a:cxn>
                <a:cxn ang="0">
                  <a:pos x="13" y="61"/>
                </a:cxn>
                <a:cxn ang="0">
                  <a:pos x="11" y="58"/>
                </a:cxn>
                <a:cxn ang="0">
                  <a:pos x="14" y="52"/>
                </a:cxn>
                <a:cxn ang="0">
                  <a:pos x="14" y="46"/>
                </a:cxn>
                <a:cxn ang="0">
                  <a:pos x="14" y="41"/>
                </a:cxn>
                <a:cxn ang="0">
                  <a:pos x="11" y="39"/>
                </a:cxn>
                <a:cxn ang="0">
                  <a:pos x="5" y="36"/>
                </a:cxn>
                <a:cxn ang="0">
                  <a:pos x="2" y="33"/>
                </a:cxn>
                <a:cxn ang="0">
                  <a:pos x="1" y="30"/>
                </a:cxn>
                <a:cxn ang="0">
                  <a:pos x="9" y="27"/>
                </a:cxn>
                <a:cxn ang="0">
                  <a:pos x="16" y="24"/>
                </a:cxn>
                <a:cxn ang="0">
                  <a:pos x="19" y="27"/>
                </a:cxn>
                <a:cxn ang="0">
                  <a:pos x="22" y="26"/>
                </a:cxn>
                <a:cxn ang="0">
                  <a:pos x="22" y="32"/>
                </a:cxn>
                <a:cxn ang="0">
                  <a:pos x="24" y="40"/>
                </a:cxn>
                <a:cxn ang="0">
                  <a:pos x="27" y="42"/>
                </a:cxn>
                <a:cxn ang="0">
                  <a:pos x="28" y="36"/>
                </a:cxn>
                <a:cxn ang="0">
                  <a:pos x="29" y="30"/>
                </a:cxn>
                <a:cxn ang="0">
                  <a:pos x="27" y="23"/>
                </a:cxn>
                <a:cxn ang="0">
                  <a:pos x="26" y="21"/>
                </a:cxn>
                <a:cxn ang="0">
                  <a:pos x="26" y="12"/>
                </a:cxn>
                <a:cxn ang="0">
                  <a:pos x="26" y="7"/>
                </a:cxn>
                <a:cxn ang="0">
                  <a:pos x="32" y="7"/>
                </a:cxn>
                <a:cxn ang="0">
                  <a:pos x="38" y="7"/>
                </a:cxn>
                <a:cxn ang="0">
                  <a:pos x="41" y="5"/>
                </a:cxn>
                <a:cxn ang="0">
                  <a:pos x="45" y="4"/>
                </a:cxn>
                <a:cxn ang="0">
                  <a:pos x="52" y="0"/>
                </a:cxn>
                <a:cxn ang="0">
                  <a:pos x="53" y="7"/>
                </a:cxn>
                <a:cxn ang="0">
                  <a:pos x="52" y="14"/>
                </a:cxn>
                <a:cxn ang="0">
                  <a:pos x="52" y="24"/>
                </a:cxn>
                <a:cxn ang="0">
                  <a:pos x="51" y="34"/>
                </a:cxn>
                <a:cxn ang="0">
                  <a:pos x="48" y="38"/>
                </a:cxn>
                <a:cxn ang="0">
                  <a:pos x="40" y="45"/>
                </a:cxn>
                <a:cxn ang="0">
                  <a:pos x="37" y="47"/>
                </a:cxn>
                <a:cxn ang="0">
                  <a:pos x="25" y="58"/>
                </a:cxn>
                <a:cxn ang="0">
                  <a:pos x="22" y="68"/>
                </a:cxn>
                <a:cxn ang="0">
                  <a:pos x="23" y="74"/>
                </a:cxn>
                <a:cxn ang="0">
                  <a:pos x="24" y="80"/>
                </a:cxn>
                <a:cxn ang="0">
                  <a:pos x="22" y="87"/>
                </a:cxn>
                <a:cxn ang="0">
                  <a:pos x="14" y="96"/>
                </a:cxn>
                <a:cxn ang="0">
                  <a:pos x="9" y="103"/>
                </a:cxn>
                <a:cxn ang="0">
                  <a:pos x="7" y="103"/>
                </a:cxn>
                <a:cxn ang="0">
                  <a:pos x="5" y="98"/>
                </a:cxn>
                <a:cxn ang="0">
                  <a:pos x="7" y="87"/>
                </a:cxn>
                <a:cxn ang="0">
                  <a:pos x="6" y="77"/>
                </a:cxn>
              </a:cxnLst>
              <a:rect l="0" t="0" r="r" b="b"/>
              <a:pathLst>
                <a:path w="54" h="103">
                  <a:moveTo>
                    <a:pt x="6" y="77"/>
                  </a:moveTo>
                  <a:cubicBezTo>
                    <a:pt x="7" y="76"/>
                    <a:pt x="8" y="74"/>
                    <a:pt x="9" y="70"/>
                  </a:cubicBezTo>
                  <a:cubicBezTo>
                    <a:pt x="9" y="69"/>
                    <a:pt x="9" y="71"/>
                    <a:pt x="9" y="68"/>
                  </a:cubicBezTo>
                  <a:cubicBezTo>
                    <a:pt x="9" y="66"/>
                    <a:pt x="9" y="70"/>
                    <a:pt x="11" y="65"/>
                  </a:cubicBezTo>
                  <a:cubicBezTo>
                    <a:pt x="13" y="61"/>
                    <a:pt x="14" y="64"/>
                    <a:pt x="13" y="61"/>
                  </a:cubicBezTo>
                  <a:cubicBezTo>
                    <a:pt x="12" y="59"/>
                    <a:pt x="15" y="60"/>
                    <a:pt x="11" y="58"/>
                  </a:cubicBezTo>
                  <a:cubicBezTo>
                    <a:pt x="15" y="54"/>
                    <a:pt x="13" y="53"/>
                    <a:pt x="14" y="52"/>
                  </a:cubicBezTo>
                  <a:cubicBezTo>
                    <a:pt x="16" y="51"/>
                    <a:pt x="14" y="49"/>
                    <a:pt x="14" y="46"/>
                  </a:cubicBezTo>
                  <a:cubicBezTo>
                    <a:pt x="14" y="42"/>
                    <a:pt x="16" y="44"/>
                    <a:pt x="14" y="41"/>
                  </a:cubicBezTo>
                  <a:cubicBezTo>
                    <a:pt x="12" y="39"/>
                    <a:pt x="13" y="40"/>
                    <a:pt x="11" y="39"/>
                  </a:cubicBezTo>
                  <a:cubicBezTo>
                    <a:pt x="7" y="38"/>
                    <a:pt x="9" y="37"/>
                    <a:pt x="5" y="36"/>
                  </a:cubicBezTo>
                  <a:cubicBezTo>
                    <a:pt x="2" y="36"/>
                    <a:pt x="3" y="37"/>
                    <a:pt x="2" y="33"/>
                  </a:cubicBezTo>
                  <a:cubicBezTo>
                    <a:pt x="0" y="31"/>
                    <a:pt x="2" y="31"/>
                    <a:pt x="1" y="30"/>
                  </a:cubicBezTo>
                  <a:cubicBezTo>
                    <a:pt x="4" y="29"/>
                    <a:pt x="5" y="28"/>
                    <a:pt x="9" y="27"/>
                  </a:cubicBezTo>
                  <a:cubicBezTo>
                    <a:pt x="12" y="26"/>
                    <a:pt x="13" y="25"/>
                    <a:pt x="16" y="24"/>
                  </a:cubicBezTo>
                  <a:cubicBezTo>
                    <a:pt x="18" y="25"/>
                    <a:pt x="18" y="27"/>
                    <a:pt x="19" y="27"/>
                  </a:cubicBezTo>
                  <a:cubicBezTo>
                    <a:pt x="20" y="28"/>
                    <a:pt x="21" y="26"/>
                    <a:pt x="22" y="26"/>
                  </a:cubicBezTo>
                  <a:cubicBezTo>
                    <a:pt x="23" y="27"/>
                    <a:pt x="23" y="32"/>
                    <a:pt x="22" y="32"/>
                  </a:cubicBezTo>
                  <a:cubicBezTo>
                    <a:pt x="20" y="32"/>
                    <a:pt x="23" y="40"/>
                    <a:pt x="24" y="40"/>
                  </a:cubicBezTo>
                  <a:cubicBezTo>
                    <a:pt x="26" y="40"/>
                    <a:pt x="25" y="44"/>
                    <a:pt x="27" y="42"/>
                  </a:cubicBezTo>
                  <a:cubicBezTo>
                    <a:pt x="28" y="41"/>
                    <a:pt x="25" y="39"/>
                    <a:pt x="28" y="36"/>
                  </a:cubicBezTo>
                  <a:cubicBezTo>
                    <a:pt x="31" y="33"/>
                    <a:pt x="27" y="33"/>
                    <a:pt x="29" y="30"/>
                  </a:cubicBezTo>
                  <a:cubicBezTo>
                    <a:pt x="31" y="26"/>
                    <a:pt x="30" y="25"/>
                    <a:pt x="27" y="23"/>
                  </a:cubicBezTo>
                  <a:cubicBezTo>
                    <a:pt x="27" y="23"/>
                    <a:pt x="27" y="21"/>
                    <a:pt x="26" y="21"/>
                  </a:cubicBezTo>
                  <a:cubicBezTo>
                    <a:pt x="23" y="19"/>
                    <a:pt x="28" y="15"/>
                    <a:pt x="26" y="12"/>
                  </a:cubicBezTo>
                  <a:cubicBezTo>
                    <a:pt x="25" y="11"/>
                    <a:pt x="26" y="10"/>
                    <a:pt x="26" y="7"/>
                  </a:cubicBezTo>
                  <a:cubicBezTo>
                    <a:pt x="30" y="7"/>
                    <a:pt x="29" y="4"/>
                    <a:pt x="32" y="7"/>
                  </a:cubicBezTo>
                  <a:cubicBezTo>
                    <a:pt x="36" y="10"/>
                    <a:pt x="35" y="5"/>
                    <a:pt x="38" y="7"/>
                  </a:cubicBezTo>
                  <a:cubicBezTo>
                    <a:pt x="39" y="7"/>
                    <a:pt x="42" y="6"/>
                    <a:pt x="41" y="5"/>
                  </a:cubicBezTo>
                  <a:cubicBezTo>
                    <a:pt x="40" y="4"/>
                    <a:pt x="44" y="4"/>
                    <a:pt x="45" y="4"/>
                  </a:cubicBezTo>
                  <a:cubicBezTo>
                    <a:pt x="47" y="4"/>
                    <a:pt x="51" y="4"/>
                    <a:pt x="52" y="0"/>
                  </a:cubicBezTo>
                  <a:cubicBezTo>
                    <a:pt x="54" y="3"/>
                    <a:pt x="52" y="5"/>
                    <a:pt x="53" y="7"/>
                  </a:cubicBezTo>
                  <a:cubicBezTo>
                    <a:pt x="53" y="9"/>
                    <a:pt x="51" y="10"/>
                    <a:pt x="52" y="14"/>
                  </a:cubicBezTo>
                  <a:cubicBezTo>
                    <a:pt x="53" y="17"/>
                    <a:pt x="50" y="18"/>
                    <a:pt x="52" y="24"/>
                  </a:cubicBezTo>
                  <a:cubicBezTo>
                    <a:pt x="54" y="30"/>
                    <a:pt x="54" y="29"/>
                    <a:pt x="51" y="34"/>
                  </a:cubicBezTo>
                  <a:cubicBezTo>
                    <a:pt x="50" y="38"/>
                    <a:pt x="50" y="35"/>
                    <a:pt x="48" y="38"/>
                  </a:cubicBezTo>
                  <a:cubicBezTo>
                    <a:pt x="47" y="41"/>
                    <a:pt x="43" y="45"/>
                    <a:pt x="40" y="45"/>
                  </a:cubicBezTo>
                  <a:cubicBezTo>
                    <a:pt x="39" y="45"/>
                    <a:pt x="40" y="47"/>
                    <a:pt x="37" y="47"/>
                  </a:cubicBezTo>
                  <a:cubicBezTo>
                    <a:pt x="32" y="48"/>
                    <a:pt x="28" y="57"/>
                    <a:pt x="25" y="58"/>
                  </a:cubicBezTo>
                  <a:cubicBezTo>
                    <a:pt x="21" y="60"/>
                    <a:pt x="19" y="66"/>
                    <a:pt x="22" y="68"/>
                  </a:cubicBezTo>
                  <a:cubicBezTo>
                    <a:pt x="23" y="68"/>
                    <a:pt x="22" y="70"/>
                    <a:pt x="23" y="74"/>
                  </a:cubicBezTo>
                  <a:cubicBezTo>
                    <a:pt x="24" y="75"/>
                    <a:pt x="23" y="77"/>
                    <a:pt x="24" y="80"/>
                  </a:cubicBezTo>
                  <a:cubicBezTo>
                    <a:pt x="25" y="83"/>
                    <a:pt x="22" y="83"/>
                    <a:pt x="22" y="87"/>
                  </a:cubicBezTo>
                  <a:cubicBezTo>
                    <a:pt x="22" y="88"/>
                    <a:pt x="21" y="93"/>
                    <a:pt x="14" y="96"/>
                  </a:cubicBezTo>
                  <a:cubicBezTo>
                    <a:pt x="6" y="99"/>
                    <a:pt x="10" y="100"/>
                    <a:pt x="9" y="103"/>
                  </a:cubicBezTo>
                  <a:cubicBezTo>
                    <a:pt x="7" y="103"/>
                    <a:pt x="7" y="103"/>
                    <a:pt x="7" y="103"/>
                  </a:cubicBezTo>
                  <a:cubicBezTo>
                    <a:pt x="5" y="100"/>
                    <a:pt x="7" y="100"/>
                    <a:pt x="5" y="98"/>
                  </a:cubicBezTo>
                  <a:cubicBezTo>
                    <a:pt x="6" y="92"/>
                    <a:pt x="8" y="93"/>
                    <a:pt x="7" y="87"/>
                  </a:cubicBezTo>
                  <a:cubicBezTo>
                    <a:pt x="6" y="79"/>
                    <a:pt x="8" y="83"/>
                    <a:pt x="6" y="7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6" name="Ethiopia"/>
            <p:cNvSpPr>
              <a:spLocks/>
            </p:cNvSpPr>
            <p:nvPr/>
          </p:nvSpPr>
          <p:spPr bwMode="auto">
            <a:xfrm>
              <a:off x="5018702" y="2651079"/>
              <a:ext cx="347131" cy="349209"/>
            </a:xfrm>
            <a:custGeom>
              <a:avLst/>
              <a:gdLst/>
              <a:ahLst/>
              <a:cxnLst>
                <a:cxn ang="0">
                  <a:pos x="13" y="63"/>
                </a:cxn>
                <a:cxn ang="0">
                  <a:pos x="10" y="56"/>
                </a:cxn>
                <a:cxn ang="0">
                  <a:pos x="7" y="50"/>
                </a:cxn>
                <a:cxn ang="0">
                  <a:pos x="0" y="42"/>
                </a:cxn>
                <a:cxn ang="0">
                  <a:pos x="1" y="39"/>
                </a:cxn>
                <a:cxn ang="0">
                  <a:pos x="5" y="30"/>
                </a:cxn>
                <a:cxn ang="0">
                  <a:pos x="8" y="17"/>
                </a:cxn>
                <a:cxn ang="0">
                  <a:pos x="13" y="2"/>
                </a:cxn>
                <a:cxn ang="0">
                  <a:pos x="18" y="3"/>
                </a:cxn>
                <a:cxn ang="0">
                  <a:pos x="20" y="0"/>
                </a:cxn>
                <a:cxn ang="0">
                  <a:pos x="26" y="2"/>
                </a:cxn>
                <a:cxn ang="0">
                  <a:pos x="31" y="2"/>
                </a:cxn>
                <a:cxn ang="0">
                  <a:pos x="44" y="13"/>
                </a:cxn>
                <a:cxn ang="0">
                  <a:pos x="41" y="15"/>
                </a:cxn>
                <a:cxn ang="0">
                  <a:pos x="41" y="21"/>
                </a:cxn>
                <a:cxn ang="0">
                  <a:pos x="45" y="22"/>
                </a:cxn>
                <a:cxn ang="0">
                  <a:pos x="44" y="24"/>
                </a:cxn>
                <a:cxn ang="0">
                  <a:pos x="47" y="29"/>
                </a:cxn>
                <a:cxn ang="0">
                  <a:pos x="48" y="32"/>
                </a:cxn>
                <a:cxn ang="0">
                  <a:pos x="64" y="40"/>
                </a:cxn>
                <a:cxn ang="0">
                  <a:pos x="71" y="42"/>
                </a:cxn>
                <a:cxn ang="0">
                  <a:pos x="54" y="61"/>
                </a:cxn>
                <a:cxn ang="0">
                  <a:pos x="42" y="69"/>
                </a:cxn>
                <a:cxn ang="0">
                  <a:pos x="35" y="68"/>
                </a:cxn>
                <a:cxn ang="0">
                  <a:pos x="29" y="71"/>
                </a:cxn>
                <a:cxn ang="0">
                  <a:pos x="13" y="63"/>
                </a:cxn>
              </a:cxnLst>
              <a:rect l="0" t="0" r="r" b="b"/>
              <a:pathLst>
                <a:path w="71" h="71">
                  <a:moveTo>
                    <a:pt x="13" y="63"/>
                  </a:moveTo>
                  <a:cubicBezTo>
                    <a:pt x="14" y="59"/>
                    <a:pt x="11" y="60"/>
                    <a:pt x="10" y="56"/>
                  </a:cubicBezTo>
                  <a:cubicBezTo>
                    <a:pt x="8" y="52"/>
                    <a:pt x="8" y="55"/>
                    <a:pt x="7" y="50"/>
                  </a:cubicBezTo>
                  <a:cubicBezTo>
                    <a:pt x="5" y="46"/>
                    <a:pt x="0" y="42"/>
                    <a:pt x="0" y="42"/>
                  </a:cubicBezTo>
                  <a:cubicBezTo>
                    <a:pt x="1" y="39"/>
                    <a:pt x="1" y="39"/>
                    <a:pt x="1" y="39"/>
                  </a:cubicBezTo>
                  <a:cubicBezTo>
                    <a:pt x="2" y="39"/>
                    <a:pt x="5" y="39"/>
                    <a:pt x="5" y="30"/>
                  </a:cubicBezTo>
                  <a:cubicBezTo>
                    <a:pt x="5" y="18"/>
                    <a:pt x="7" y="23"/>
                    <a:pt x="8" y="17"/>
                  </a:cubicBezTo>
                  <a:cubicBezTo>
                    <a:pt x="8" y="10"/>
                    <a:pt x="12" y="12"/>
                    <a:pt x="13" y="2"/>
                  </a:cubicBezTo>
                  <a:cubicBezTo>
                    <a:pt x="19" y="1"/>
                    <a:pt x="16" y="3"/>
                    <a:pt x="18" y="3"/>
                  </a:cubicBezTo>
                  <a:cubicBezTo>
                    <a:pt x="20" y="3"/>
                    <a:pt x="19" y="0"/>
                    <a:pt x="20" y="0"/>
                  </a:cubicBezTo>
                  <a:cubicBezTo>
                    <a:pt x="22" y="0"/>
                    <a:pt x="21" y="3"/>
                    <a:pt x="26" y="2"/>
                  </a:cubicBezTo>
                  <a:cubicBezTo>
                    <a:pt x="29" y="1"/>
                    <a:pt x="28" y="2"/>
                    <a:pt x="31" y="2"/>
                  </a:cubicBezTo>
                  <a:cubicBezTo>
                    <a:pt x="37" y="1"/>
                    <a:pt x="41" y="8"/>
                    <a:pt x="44" y="13"/>
                  </a:cubicBezTo>
                  <a:cubicBezTo>
                    <a:pt x="44" y="13"/>
                    <a:pt x="42" y="13"/>
                    <a:pt x="41" y="15"/>
                  </a:cubicBezTo>
                  <a:cubicBezTo>
                    <a:pt x="40" y="21"/>
                    <a:pt x="41" y="22"/>
                    <a:pt x="41" y="21"/>
                  </a:cubicBezTo>
                  <a:cubicBezTo>
                    <a:pt x="43" y="24"/>
                    <a:pt x="43" y="20"/>
                    <a:pt x="45" y="22"/>
                  </a:cubicBezTo>
                  <a:cubicBezTo>
                    <a:pt x="44" y="24"/>
                    <a:pt x="44" y="24"/>
                    <a:pt x="44" y="24"/>
                  </a:cubicBezTo>
                  <a:cubicBezTo>
                    <a:pt x="47" y="29"/>
                    <a:pt x="47" y="29"/>
                    <a:pt x="47" y="29"/>
                  </a:cubicBezTo>
                  <a:cubicBezTo>
                    <a:pt x="48" y="32"/>
                    <a:pt x="48" y="32"/>
                    <a:pt x="48" y="32"/>
                  </a:cubicBezTo>
                  <a:cubicBezTo>
                    <a:pt x="64" y="40"/>
                    <a:pt x="64" y="40"/>
                    <a:pt x="64" y="40"/>
                  </a:cubicBezTo>
                  <a:cubicBezTo>
                    <a:pt x="71" y="42"/>
                    <a:pt x="71" y="42"/>
                    <a:pt x="71" y="42"/>
                  </a:cubicBezTo>
                  <a:cubicBezTo>
                    <a:pt x="57" y="60"/>
                    <a:pt x="56" y="62"/>
                    <a:pt x="54" y="61"/>
                  </a:cubicBezTo>
                  <a:cubicBezTo>
                    <a:pt x="50" y="60"/>
                    <a:pt x="47" y="65"/>
                    <a:pt x="42" y="69"/>
                  </a:cubicBezTo>
                  <a:cubicBezTo>
                    <a:pt x="36" y="69"/>
                    <a:pt x="40" y="66"/>
                    <a:pt x="35" y="68"/>
                  </a:cubicBezTo>
                  <a:cubicBezTo>
                    <a:pt x="31" y="69"/>
                    <a:pt x="38" y="71"/>
                    <a:pt x="29" y="71"/>
                  </a:cubicBezTo>
                  <a:cubicBezTo>
                    <a:pt x="19" y="71"/>
                    <a:pt x="23" y="64"/>
                    <a:pt x="13" y="6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7" name="Somalia"/>
            <p:cNvSpPr>
              <a:spLocks/>
            </p:cNvSpPr>
            <p:nvPr/>
          </p:nvSpPr>
          <p:spPr bwMode="auto">
            <a:xfrm>
              <a:off x="5203700" y="2734224"/>
              <a:ext cx="241121" cy="436511"/>
            </a:xfrm>
            <a:custGeom>
              <a:avLst/>
              <a:gdLst/>
              <a:ahLst/>
              <a:cxnLst>
                <a:cxn ang="0">
                  <a:pos x="5" y="89"/>
                </a:cxn>
                <a:cxn ang="0">
                  <a:pos x="8" y="83"/>
                </a:cxn>
                <a:cxn ang="0">
                  <a:pos x="16" y="73"/>
                </a:cxn>
                <a:cxn ang="0">
                  <a:pos x="25" y="62"/>
                </a:cxn>
                <a:cxn ang="0">
                  <a:pos x="33" y="49"/>
                </a:cxn>
                <a:cxn ang="0">
                  <a:pos x="40" y="36"/>
                </a:cxn>
                <a:cxn ang="0">
                  <a:pos x="44" y="22"/>
                </a:cxn>
                <a:cxn ang="0">
                  <a:pos x="46" y="16"/>
                </a:cxn>
                <a:cxn ang="0">
                  <a:pos x="47" y="13"/>
                </a:cxn>
                <a:cxn ang="0">
                  <a:pos x="47" y="8"/>
                </a:cxn>
                <a:cxn ang="0">
                  <a:pos x="47" y="2"/>
                </a:cxn>
                <a:cxn ang="0">
                  <a:pos x="43" y="1"/>
                </a:cxn>
                <a:cxn ang="0">
                  <a:pos x="36" y="5"/>
                </a:cxn>
                <a:cxn ang="0">
                  <a:pos x="32" y="6"/>
                </a:cxn>
                <a:cxn ang="0">
                  <a:pos x="24" y="7"/>
                </a:cxn>
                <a:cxn ang="0">
                  <a:pos x="18" y="9"/>
                </a:cxn>
                <a:cxn ang="0">
                  <a:pos x="9" y="3"/>
                </a:cxn>
                <a:cxn ang="0">
                  <a:pos x="7" y="5"/>
                </a:cxn>
                <a:cxn ang="0">
                  <a:pos x="6" y="7"/>
                </a:cxn>
                <a:cxn ang="0">
                  <a:pos x="9" y="12"/>
                </a:cxn>
                <a:cxn ang="0">
                  <a:pos x="10" y="15"/>
                </a:cxn>
                <a:cxn ang="0">
                  <a:pos x="26" y="23"/>
                </a:cxn>
                <a:cxn ang="0">
                  <a:pos x="33" y="25"/>
                </a:cxn>
                <a:cxn ang="0">
                  <a:pos x="16" y="44"/>
                </a:cxn>
                <a:cxn ang="0">
                  <a:pos x="4" y="52"/>
                </a:cxn>
                <a:cxn ang="0">
                  <a:pos x="0" y="60"/>
                </a:cxn>
                <a:cxn ang="0">
                  <a:pos x="0" y="82"/>
                </a:cxn>
                <a:cxn ang="0">
                  <a:pos x="5" y="89"/>
                </a:cxn>
              </a:cxnLst>
              <a:rect l="0" t="0" r="r" b="b"/>
              <a:pathLst>
                <a:path w="49" h="89">
                  <a:moveTo>
                    <a:pt x="5" y="89"/>
                  </a:moveTo>
                  <a:cubicBezTo>
                    <a:pt x="6" y="88"/>
                    <a:pt x="6" y="88"/>
                    <a:pt x="8" y="83"/>
                  </a:cubicBezTo>
                  <a:cubicBezTo>
                    <a:pt x="9" y="79"/>
                    <a:pt x="13" y="78"/>
                    <a:pt x="16" y="73"/>
                  </a:cubicBezTo>
                  <a:cubicBezTo>
                    <a:pt x="18" y="68"/>
                    <a:pt x="21" y="68"/>
                    <a:pt x="25" y="62"/>
                  </a:cubicBezTo>
                  <a:cubicBezTo>
                    <a:pt x="29" y="57"/>
                    <a:pt x="33" y="53"/>
                    <a:pt x="33" y="49"/>
                  </a:cubicBezTo>
                  <a:cubicBezTo>
                    <a:pt x="34" y="45"/>
                    <a:pt x="39" y="44"/>
                    <a:pt x="40" y="36"/>
                  </a:cubicBezTo>
                  <a:cubicBezTo>
                    <a:pt x="40" y="31"/>
                    <a:pt x="45" y="25"/>
                    <a:pt x="44" y="22"/>
                  </a:cubicBezTo>
                  <a:cubicBezTo>
                    <a:pt x="44" y="20"/>
                    <a:pt x="44" y="23"/>
                    <a:pt x="46" y="16"/>
                  </a:cubicBezTo>
                  <a:cubicBezTo>
                    <a:pt x="48" y="11"/>
                    <a:pt x="46" y="14"/>
                    <a:pt x="47" y="13"/>
                  </a:cubicBezTo>
                  <a:cubicBezTo>
                    <a:pt x="48" y="10"/>
                    <a:pt x="46" y="7"/>
                    <a:pt x="47" y="8"/>
                  </a:cubicBezTo>
                  <a:cubicBezTo>
                    <a:pt x="49" y="8"/>
                    <a:pt x="46" y="6"/>
                    <a:pt x="47" y="2"/>
                  </a:cubicBezTo>
                  <a:cubicBezTo>
                    <a:pt x="47" y="0"/>
                    <a:pt x="45" y="0"/>
                    <a:pt x="43" y="1"/>
                  </a:cubicBezTo>
                  <a:cubicBezTo>
                    <a:pt x="43" y="1"/>
                    <a:pt x="38" y="5"/>
                    <a:pt x="36" y="5"/>
                  </a:cubicBezTo>
                  <a:cubicBezTo>
                    <a:pt x="33" y="4"/>
                    <a:pt x="35" y="6"/>
                    <a:pt x="32" y="6"/>
                  </a:cubicBezTo>
                  <a:cubicBezTo>
                    <a:pt x="28" y="5"/>
                    <a:pt x="29" y="8"/>
                    <a:pt x="24" y="7"/>
                  </a:cubicBezTo>
                  <a:cubicBezTo>
                    <a:pt x="21" y="7"/>
                    <a:pt x="21" y="8"/>
                    <a:pt x="18" y="9"/>
                  </a:cubicBezTo>
                  <a:cubicBezTo>
                    <a:pt x="15" y="11"/>
                    <a:pt x="10" y="5"/>
                    <a:pt x="9" y="3"/>
                  </a:cubicBezTo>
                  <a:cubicBezTo>
                    <a:pt x="7" y="5"/>
                    <a:pt x="7" y="5"/>
                    <a:pt x="7" y="5"/>
                  </a:cubicBezTo>
                  <a:cubicBezTo>
                    <a:pt x="6" y="7"/>
                    <a:pt x="6" y="7"/>
                    <a:pt x="6" y="7"/>
                  </a:cubicBezTo>
                  <a:cubicBezTo>
                    <a:pt x="9" y="12"/>
                    <a:pt x="9" y="12"/>
                    <a:pt x="9" y="12"/>
                  </a:cubicBezTo>
                  <a:cubicBezTo>
                    <a:pt x="10" y="15"/>
                    <a:pt x="10" y="15"/>
                    <a:pt x="10" y="15"/>
                  </a:cubicBezTo>
                  <a:cubicBezTo>
                    <a:pt x="26" y="23"/>
                    <a:pt x="26" y="23"/>
                    <a:pt x="26" y="23"/>
                  </a:cubicBezTo>
                  <a:cubicBezTo>
                    <a:pt x="33" y="25"/>
                    <a:pt x="33" y="25"/>
                    <a:pt x="33" y="25"/>
                  </a:cubicBezTo>
                  <a:cubicBezTo>
                    <a:pt x="19" y="43"/>
                    <a:pt x="18" y="45"/>
                    <a:pt x="16" y="44"/>
                  </a:cubicBezTo>
                  <a:cubicBezTo>
                    <a:pt x="12" y="43"/>
                    <a:pt x="9" y="48"/>
                    <a:pt x="4" y="52"/>
                  </a:cubicBezTo>
                  <a:cubicBezTo>
                    <a:pt x="3" y="57"/>
                    <a:pt x="0" y="56"/>
                    <a:pt x="0" y="60"/>
                  </a:cubicBezTo>
                  <a:cubicBezTo>
                    <a:pt x="0" y="64"/>
                    <a:pt x="0" y="79"/>
                    <a:pt x="0" y="82"/>
                  </a:cubicBezTo>
                  <a:cubicBezTo>
                    <a:pt x="0" y="83"/>
                    <a:pt x="0" y="83"/>
                    <a:pt x="5" y="8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8" name="Kenya"/>
            <p:cNvSpPr>
              <a:spLocks/>
            </p:cNvSpPr>
            <p:nvPr/>
          </p:nvSpPr>
          <p:spPr bwMode="auto">
            <a:xfrm>
              <a:off x="5037410" y="2940008"/>
              <a:ext cx="191234" cy="338816"/>
            </a:xfrm>
            <a:custGeom>
              <a:avLst/>
              <a:gdLst/>
              <a:ahLst/>
              <a:cxnLst>
                <a:cxn ang="0">
                  <a:pos x="28" y="68"/>
                </a:cxn>
                <a:cxn ang="0">
                  <a:pos x="29" y="66"/>
                </a:cxn>
                <a:cxn ang="0">
                  <a:pos x="31" y="61"/>
                </a:cxn>
                <a:cxn ang="0">
                  <a:pos x="32" y="55"/>
                </a:cxn>
                <a:cxn ang="0">
                  <a:pos x="39" y="47"/>
                </a:cxn>
                <a:cxn ang="0">
                  <a:pos x="34" y="40"/>
                </a:cxn>
                <a:cxn ang="0">
                  <a:pos x="34" y="18"/>
                </a:cxn>
                <a:cxn ang="0">
                  <a:pos x="38" y="10"/>
                </a:cxn>
                <a:cxn ang="0">
                  <a:pos x="31" y="9"/>
                </a:cxn>
                <a:cxn ang="0">
                  <a:pos x="25" y="12"/>
                </a:cxn>
                <a:cxn ang="0">
                  <a:pos x="9" y="4"/>
                </a:cxn>
                <a:cxn ang="0">
                  <a:pos x="0" y="8"/>
                </a:cxn>
                <a:cxn ang="0">
                  <a:pos x="3" y="15"/>
                </a:cxn>
                <a:cxn ang="0">
                  <a:pos x="4" y="17"/>
                </a:cxn>
                <a:cxn ang="0">
                  <a:pos x="5" y="24"/>
                </a:cxn>
                <a:cxn ang="0">
                  <a:pos x="4" y="30"/>
                </a:cxn>
                <a:cxn ang="0">
                  <a:pos x="1" y="35"/>
                </a:cxn>
                <a:cxn ang="0">
                  <a:pos x="1" y="37"/>
                </a:cxn>
                <a:cxn ang="0">
                  <a:pos x="2" y="38"/>
                </a:cxn>
                <a:cxn ang="0">
                  <a:pos x="4" y="38"/>
                </a:cxn>
                <a:cxn ang="0">
                  <a:pos x="2" y="40"/>
                </a:cxn>
                <a:cxn ang="0">
                  <a:pos x="2" y="42"/>
                </a:cxn>
                <a:cxn ang="0">
                  <a:pos x="18" y="54"/>
                </a:cxn>
                <a:cxn ang="0">
                  <a:pos x="20" y="61"/>
                </a:cxn>
                <a:cxn ang="0">
                  <a:pos x="28" y="68"/>
                </a:cxn>
              </a:cxnLst>
              <a:rect l="0" t="0" r="r" b="b"/>
              <a:pathLst>
                <a:path w="39" h="69">
                  <a:moveTo>
                    <a:pt x="28" y="68"/>
                  </a:moveTo>
                  <a:cubicBezTo>
                    <a:pt x="29" y="67"/>
                    <a:pt x="29" y="69"/>
                    <a:pt x="29" y="66"/>
                  </a:cubicBezTo>
                  <a:cubicBezTo>
                    <a:pt x="30" y="63"/>
                    <a:pt x="31" y="64"/>
                    <a:pt x="31" y="61"/>
                  </a:cubicBezTo>
                  <a:cubicBezTo>
                    <a:pt x="31" y="57"/>
                    <a:pt x="32" y="59"/>
                    <a:pt x="32" y="55"/>
                  </a:cubicBezTo>
                  <a:cubicBezTo>
                    <a:pt x="32" y="50"/>
                    <a:pt x="35" y="52"/>
                    <a:pt x="39" y="47"/>
                  </a:cubicBezTo>
                  <a:cubicBezTo>
                    <a:pt x="34" y="41"/>
                    <a:pt x="34" y="41"/>
                    <a:pt x="34" y="40"/>
                  </a:cubicBezTo>
                  <a:cubicBezTo>
                    <a:pt x="34" y="37"/>
                    <a:pt x="34" y="22"/>
                    <a:pt x="34" y="18"/>
                  </a:cubicBezTo>
                  <a:cubicBezTo>
                    <a:pt x="34" y="14"/>
                    <a:pt x="37" y="15"/>
                    <a:pt x="38" y="10"/>
                  </a:cubicBezTo>
                  <a:cubicBezTo>
                    <a:pt x="32" y="10"/>
                    <a:pt x="36" y="7"/>
                    <a:pt x="31" y="9"/>
                  </a:cubicBezTo>
                  <a:cubicBezTo>
                    <a:pt x="27" y="10"/>
                    <a:pt x="34" y="12"/>
                    <a:pt x="25" y="12"/>
                  </a:cubicBezTo>
                  <a:cubicBezTo>
                    <a:pt x="15" y="12"/>
                    <a:pt x="19" y="5"/>
                    <a:pt x="9" y="4"/>
                  </a:cubicBezTo>
                  <a:cubicBezTo>
                    <a:pt x="4" y="10"/>
                    <a:pt x="7" y="0"/>
                    <a:pt x="0" y="8"/>
                  </a:cubicBezTo>
                  <a:cubicBezTo>
                    <a:pt x="3" y="12"/>
                    <a:pt x="0" y="12"/>
                    <a:pt x="3" y="15"/>
                  </a:cubicBezTo>
                  <a:cubicBezTo>
                    <a:pt x="4" y="16"/>
                    <a:pt x="5" y="14"/>
                    <a:pt x="4" y="17"/>
                  </a:cubicBezTo>
                  <a:cubicBezTo>
                    <a:pt x="3" y="19"/>
                    <a:pt x="7" y="20"/>
                    <a:pt x="5" y="24"/>
                  </a:cubicBezTo>
                  <a:cubicBezTo>
                    <a:pt x="4" y="28"/>
                    <a:pt x="6" y="30"/>
                    <a:pt x="4" y="30"/>
                  </a:cubicBezTo>
                  <a:cubicBezTo>
                    <a:pt x="3" y="30"/>
                    <a:pt x="3" y="30"/>
                    <a:pt x="1" y="35"/>
                  </a:cubicBezTo>
                  <a:cubicBezTo>
                    <a:pt x="2" y="35"/>
                    <a:pt x="2" y="36"/>
                    <a:pt x="1" y="37"/>
                  </a:cubicBezTo>
                  <a:cubicBezTo>
                    <a:pt x="0" y="38"/>
                    <a:pt x="2" y="38"/>
                    <a:pt x="2" y="38"/>
                  </a:cubicBezTo>
                  <a:cubicBezTo>
                    <a:pt x="2" y="37"/>
                    <a:pt x="4" y="37"/>
                    <a:pt x="4" y="38"/>
                  </a:cubicBezTo>
                  <a:cubicBezTo>
                    <a:pt x="5" y="39"/>
                    <a:pt x="3" y="38"/>
                    <a:pt x="2" y="40"/>
                  </a:cubicBezTo>
                  <a:cubicBezTo>
                    <a:pt x="1" y="42"/>
                    <a:pt x="3" y="41"/>
                    <a:pt x="2" y="42"/>
                  </a:cubicBezTo>
                  <a:cubicBezTo>
                    <a:pt x="2" y="42"/>
                    <a:pt x="15" y="52"/>
                    <a:pt x="18" y="54"/>
                  </a:cubicBezTo>
                  <a:cubicBezTo>
                    <a:pt x="21" y="56"/>
                    <a:pt x="17" y="59"/>
                    <a:pt x="20" y="61"/>
                  </a:cubicBezTo>
                  <a:cubicBezTo>
                    <a:pt x="23" y="64"/>
                    <a:pt x="26" y="66"/>
                    <a:pt x="28" y="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59" name="Tanzania"/>
            <p:cNvSpPr>
              <a:spLocks/>
            </p:cNvSpPr>
            <p:nvPr/>
          </p:nvSpPr>
          <p:spPr bwMode="auto">
            <a:xfrm>
              <a:off x="4939715" y="3141634"/>
              <a:ext cx="245278" cy="367917"/>
            </a:xfrm>
            <a:custGeom>
              <a:avLst/>
              <a:gdLst/>
              <a:ahLst/>
              <a:cxnLst>
                <a:cxn ang="0">
                  <a:pos x="11" y="0"/>
                </a:cxn>
                <a:cxn ang="0">
                  <a:pos x="11" y="9"/>
                </a:cxn>
                <a:cxn ang="0">
                  <a:pos x="10" y="12"/>
                </a:cxn>
                <a:cxn ang="0">
                  <a:pos x="11" y="14"/>
                </a:cxn>
                <a:cxn ang="0">
                  <a:pos x="13" y="13"/>
                </a:cxn>
                <a:cxn ang="0">
                  <a:pos x="17" y="13"/>
                </a:cxn>
                <a:cxn ang="0">
                  <a:pos x="19" y="11"/>
                </a:cxn>
                <a:cxn ang="0">
                  <a:pos x="19" y="9"/>
                </a:cxn>
                <a:cxn ang="0">
                  <a:pos x="20" y="6"/>
                </a:cxn>
                <a:cxn ang="0">
                  <a:pos x="22" y="1"/>
                </a:cxn>
                <a:cxn ang="0">
                  <a:pos x="38" y="13"/>
                </a:cxn>
                <a:cxn ang="0">
                  <a:pos x="40" y="20"/>
                </a:cxn>
                <a:cxn ang="0">
                  <a:pos x="48" y="27"/>
                </a:cxn>
                <a:cxn ang="0">
                  <a:pos x="45" y="36"/>
                </a:cxn>
                <a:cxn ang="0">
                  <a:pos x="47" y="46"/>
                </a:cxn>
                <a:cxn ang="0">
                  <a:pos x="46" y="50"/>
                </a:cxn>
                <a:cxn ang="0">
                  <a:pos x="48" y="60"/>
                </a:cxn>
                <a:cxn ang="0">
                  <a:pos x="50" y="65"/>
                </a:cxn>
                <a:cxn ang="0">
                  <a:pos x="43" y="69"/>
                </a:cxn>
                <a:cxn ang="0">
                  <a:pos x="39" y="70"/>
                </a:cxn>
                <a:cxn ang="0">
                  <a:pos x="36" y="72"/>
                </a:cxn>
                <a:cxn ang="0">
                  <a:pos x="30" y="72"/>
                </a:cxn>
                <a:cxn ang="0">
                  <a:pos x="24" y="72"/>
                </a:cxn>
                <a:cxn ang="0">
                  <a:pos x="23" y="68"/>
                </a:cxn>
                <a:cxn ang="0">
                  <a:pos x="23" y="63"/>
                </a:cxn>
                <a:cxn ang="0">
                  <a:pos x="20" y="60"/>
                </a:cxn>
                <a:cxn ang="0">
                  <a:pos x="16" y="58"/>
                </a:cxn>
                <a:cxn ang="0">
                  <a:pos x="6" y="53"/>
                </a:cxn>
                <a:cxn ang="0">
                  <a:pos x="5" y="45"/>
                </a:cxn>
                <a:cxn ang="0">
                  <a:pos x="2" y="38"/>
                </a:cxn>
                <a:cxn ang="0">
                  <a:pos x="2" y="34"/>
                </a:cxn>
                <a:cxn ang="0">
                  <a:pos x="1" y="25"/>
                </a:cxn>
                <a:cxn ang="0">
                  <a:pos x="5" y="18"/>
                </a:cxn>
                <a:cxn ang="0">
                  <a:pos x="6" y="14"/>
                </a:cxn>
                <a:cxn ang="0">
                  <a:pos x="4" y="11"/>
                </a:cxn>
                <a:cxn ang="0">
                  <a:pos x="8" y="8"/>
                </a:cxn>
                <a:cxn ang="0">
                  <a:pos x="7" y="0"/>
                </a:cxn>
                <a:cxn ang="0">
                  <a:pos x="11" y="0"/>
                </a:cxn>
              </a:cxnLst>
              <a:rect l="0" t="0" r="r" b="b"/>
              <a:pathLst>
                <a:path w="50" h="75">
                  <a:moveTo>
                    <a:pt x="11" y="0"/>
                  </a:moveTo>
                  <a:cubicBezTo>
                    <a:pt x="12" y="3"/>
                    <a:pt x="12" y="7"/>
                    <a:pt x="11" y="9"/>
                  </a:cubicBezTo>
                  <a:cubicBezTo>
                    <a:pt x="9" y="12"/>
                    <a:pt x="11" y="10"/>
                    <a:pt x="10" y="12"/>
                  </a:cubicBezTo>
                  <a:cubicBezTo>
                    <a:pt x="10" y="14"/>
                    <a:pt x="11" y="12"/>
                    <a:pt x="11" y="14"/>
                  </a:cubicBezTo>
                  <a:cubicBezTo>
                    <a:pt x="12" y="12"/>
                    <a:pt x="12" y="13"/>
                    <a:pt x="13" y="13"/>
                  </a:cubicBezTo>
                  <a:cubicBezTo>
                    <a:pt x="15" y="12"/>
                    <a:pt x="14" y="15"/>
                    <a:pt x="17" y="13"/>
                  </a:cubicBezTo>
                  <a:cubicBezTo>
                    <a:pt x="18" y="12"/>
                    <a:pt x="20" y="13"/>
                    <a:pt x="19" y="11"/>
                  </a:cubicBezTo>
                  <a:cubicBezTo>
                    <a:pt x="19" y="9"/>
                    <a:pt x="20" y="10"/>
                    <a:pt x="19" y="9"/>
                  </a:cubicBezTo>
                  <a:cubicBezTo>
                    <a:pt x="18" y="8"/>
                    <a:pt x="20" y="7"/>
                    <a:pt x="20" y="6"/>
                  </a:cubicBezTo>
                  <a:cubicBezTo>
                    <a:pt x="19" y="5"/>
                    <a:pt x="22" y="4"/>
                    <a:pt x="22" y="1"/>
                  </a:cubicBezTo>
                  <a:cubicBezTo>
                    <a:pt x="22" y="1"/>
                    <a:pt x="35" y="11"/>
                    <a:pt x="38" y="13"/>
                  </a:cubicBezTo>
                  <a:cubicBezTo>
                    <a:pt x="41" y="15"/>
                    <a:pt x="37" y="18"/>
                    <a:pt x="40" y="20"/>
                  </a:cubicBezTo>
                  <a:cubicBezTo>
                    <a:pt x="43" y="23"/>
                    <a:pt x="46" y="25"/>
                    <a:pt x="48" y="27"/>
                  </a:cubicBezTo>
                  <a:cubicBezTo>
                    <a:pt x="46" y="30"/>
                    <a:pt x="48" y="31"/>
                    <a:pt x="45" y="36"/>
                  </a:cubicBezTo>
                  <a:cubicBezTo>
                    <a:pt x="41" y="42"/>
                    <a:pt x="50" y="41"/>
                    <a:pt x="47" y="46"/>
                  </a:cubicBezTo>
                  <a:cubicBezTo>
                    <a:pt x="46" y="48"/>
                    <a:pt x="48" y="47"/>
                    <a:pt x="46" y="50"/>
                  </a:cubicBezTo>
                  <a:cubicBezTo>
                    <a:pt x="44" y="54"/>
                    <a:pt x="48" y="54"/>
                    <a:pt x="48" y="60"/>
                  </a:cubicBezTo>
                  <a:cubicBezTo>
                    <a:pt x="48" y="63"/>
                    <a:pt x="49" y="63"/>
                    <a:pt x="50" y="65"/>
                  </a:cubicBezTo>
                  <a:cubicBezTo>
                    <a:pt x="49" y="69"/>
                    <a:pt x="45" y="69"/>
                    <a:pt x="43" y="69"/>
                  </a:cubicBezTo>
                  <a:cubicBezTo>
                    <a:pt x="42" y="69"/>
                    <a:pt x="38" y="69"/>
                    <a:pt x="39" y="70"/>
                  </a:cubicBezTo>
                  <a:cubicBezTo>
                    <a:pt x="40" y="71"/>
                    <a:pt x="37" y="72"/>
                    <a:pt x="36" y="72"/>
                  </a:cubicBezTo>
                  <a:cubicBezTo>
                    <a:pt x="33" y="70"/>
                    <a:pt x="34" y="75"/>
                    <a:pt x="30" y="72"/>
                  </a:cubicBezTo>
                  <a:cubicBezTo>
                    <a:pt x="27" y="69"/>
                    <a:pt x="28" y="72"/>
                    <a:pt x="24" y="72"/>
                  </a:cubicBezTo>
                  <a:cubicBezTo>
                    <a:pt x="24" y="70"/>
                    <a:pt x="23" y="72"/>
                    <a:pt x="23" y="68"/>
                  </a:cubicBezTo>
                  <a:cubicBezTo>
                    <a:pt x="24" y="64"/>
                    <a:pt x="23" y="66"/>
                    <a:pt x="23" y="63"/>
                  </a:cubicBezTo>
                  <a:cubicBezTo>
                    <a:pt x="22" y="61"/>
                    <a:pt x="21" y="58"/>
                    <a:pt x="20" y="60"/>
                  </a:cubicBezTo>
                  <a:cubicBezTo>
                    <a:pt x="19" y="60"/>
                    <a:pt x="18" y="59"/>
                    <a:pt x="16" y="58"/>
                  </a:cubicBezTo>
                  <a:cubicBezTo>
                    <a:pt x="9" y="56"/>
                    <a:pt x="11" y="54"/>
                    <a:pt x="6" y="53"/>
                  </a:cubicBezTo>
                  <a:cubicBezTo>
                    <a:pt x="8" y="50"/>
                    <a:pt x="4" y="47"/>
                    <a:pt x="5" y="45"/>
                  </a:cubicBezTo>
                  <a:cubicBezTo>
                    <a:pt x="6" y="42"/>
                    <a:pt x="0" y="40"/>
                    <a:pt x="2" y="38"/>
                  </a:cubicBezTo>
                  <a:cubicBezTo>
                    <a:pt x="4" y="37"/>
                    <a:pt x="1" y="36"/>
                    <a:pt x="2" y="34"/>
                  </a:cubicBezTo>
                  <a:cubicBezTo>
                    <a:pt x="2" y="30"/>
                    <a:pt x="0" y="29"/>
                    <a:pt x="1" y="25"/>
                  </a:cubicBezTo>
                  <a:cubicBezTo>
                    <a:pt x="4" y="22"/>
                    <a:pt x="5" y="20"/>
                    <a:pt x="5" y="18"/>
                  </a:cubicBezTo>
                  <a:cubicBezTo>
                    <a:pt x="5" y="16"/>
                    <a:pt x="6" y="16"/>
                    <a:pt x="6" y="14"/>
                  </a:cubicBezTo>
                  <a:cubicBezTo>
                    <a:pt x="6" y="13"/>
                    <a:pt x="2" y="14"/>
                    <a:pt x="4" y="11"/>
                  </a:cubicBezTo>
                  <a:cubicBezTo>
                    <a:pt x="7" y="11"/>
                    <a:pt x="6" y="11"/>
                    <a:pt x="8" y="8"/>
                  </a:cubicBezTo>
                  <a:cubicBezTo>
                    <a:pt x="9" y="5"/>
                    <a:pt x="6" y="3"/>
                    <a:pt x="7" y="0"/>
                  </a:cubicBezTo>
                  <a:cubicBezTo>
                    <a:pt x="9" y="1"/>
                    <a:pt x="10" y="1"/>
                    <a:pt x="1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0" name="Niger"/>
            <p:cNvSpPr>
              <a:spLocks/>
            </p:cNvSpPr>
            <p:nvPr/>
          </p:nvSpPr>
          <p:spPr bwMode="auto">
            <a:xfrm>
              <a:off x="4241296" y="2330970"/>
              <a:ext cx="363760" cy="403253"/>
            </a:xfrm>
            <a:custGeom>
              <a:avLst/>
              <a:gdLst/>
              <a:ahLst/>
              <a:cxnLst>
                <a:cxn ang="0">
                  <a:pos x="0" y="64"/>
                </a:cxn>
                <a:cxn ang="0">
                  <a:pos x="2" y="63"/>
                </a:cxn>
                <a:cxn ang="0">
                  <a:pos x="5" y="61"/>
                </a:cxn>
                <a:cxn ang="0">
                  <a:pos x="13" y="59"/>
                </a:cxn>
                <a:cxn ang="0">
                  <a:pos x="18" y="55"/>
                </a:cxn>
                <a:cxn ang="0">
                  <a:pos x="18" y="51"/>
                </a:cxn>
                <a:cxn ang="0">
                  <a:pos x="19" y="48"/>
                </a:cxn>
                <a:cxn ang="0">
                  <a:pos x="19" y="35"/>
                </a:cxn>
                <a:cxn ang="0">
                  <a:pos x="24" y="34"/>
                </a:cxn>
                <a:cxn ang="0">
                  <a:pos x="28" y="30"/>
                </a:cxn>
                <a:cxn ang="0">
                  <a:pos x="34" y="24"/>
                </a:cxn>
                <a:cxn ang="0">
                  <a:pos x="53" y="0"/>
                </a:cxn>
                <a:cxn ang="0">
                  <a:pos x="63" y="2"/>
                </a:cxn>
                <a:cxn ang="0">
                  <a:pos x="65" y="5"/>
                </a:cxn>
                <a:cxn ang="0">
                  <a:pos x="68" y="4"/>
                </a:cxn>
                <a:cxn ang="0">
                  <a:pos x="69" y="16"/>
                </a:cxn>
                <a:cxn ang="0">
                  <a:pos x="70" y="21"/>
                </a:cxn>
                <a:cxn ang="0">
                  <a:pos x="74" y="26"/>
                </a:cxn>
                <a:cxn ang="0">
                  <a:pos x="71" y="31"/>
                </a:cxn>
                <a:cxn ang="0">
                  <a:pos x="71" y="46"/>
                </a:cxn>
                <a:cxn ang="0">
                  <a:pos x="68" y="57"/>
                </a:cxn>
                <a:cxn ang="0">
                  <a:pos x="65" y="62"/>
                </a:cxn>
                <a:cxn ang="0">
                  <a:pos x="64" y="66"/>
                </a:cxn>
                <a:cxn ang="0">
                  <a:pos x="62" y="69"/>
                </a:cxn>
                <a:cxn ang="0">
                  <a:pos x="57" y="71"/>
                </a:cxn>
                <a:cxn ang="0">
                  <a:pos x="46" y="73"/>
                </a:cxn>
                <a:cxn ang="0">
                  <a:pos x="37" y="73"/>
                </a:cxn>
                <a:cxn ang="0">
                  <a:pos x="34" y="72"/>
                </a:cxn>
                <a:cxn ang="0">
                  <a:pos x="31" y="71"/>
                </a:cxn>
                <a:cxn ang="0">
                  <a:pos x="28" y="69"/>
                </a:cxn>
                <a:cxn ang="0">
                  <a:pos x="24" y="69"/>
                </a:cxn>
                <a:cxn ang="0">
                  <a:pos x="21" y="69"/>
                </a:cxn>
                <a:cxn ang="0">
                  <a:pos x="17" y="75"/>
                </a:cxn>
                <a:cxn ang="0">
                  <a:pos x="16" y="82"/>
                </a:cxn>
                <a:cxn ang="0">
                  <a:pos x="10" y="81"/>
                </a:cxn>
                <a:cxn ang="0">
                  <a:pos x="9" y="78"/>
                </a:cxn>
                <a:cxn ang="0">
                  <a:pos x="4" y="75"/>
                </a:cxn>
                <a:cxn ang="0">
                  <a:pos x="3" y="73"/>
                </a:cxn>
                <a:cxn ang="0">
                  <a:pos x="3" y="71"/>
                </a:cxn>
                <a:cxn ang="0">
                  <a:pos x="0" y="64"/>
                </a:cxn>
              </a:cxnLst>
              <a:rect l="0" t="0" r="r" b="b"/>
              <a:pathLst>
                <a:path w="74" h="82">
                  <a:moveTo>
                    <a:pt x="0" y="64"/>
                  </a:moveTo>
                  <a:cubicBezTo>
                    <a:pt x="1" y="64"/>
                    <a:pt x="1" y="64"/>
                    <a:pt x="2" y="63"/>
                  </a:cubicBezTo>
                  <a:cubicBezTo>
                    <a:pt x="2" y="62"/>
                    <a:pt x="4" y="64"/>
                    <a:pt x="5" y="61"/>
                  </a:cubicBezTo>
                  <a:cubicBezTo>
                    <a:pt x="7" y="58"/>
                    <a:pt x="10" y="61"/>
                    <a:pt x="13" y="59"/>
                  </a:cubicBezTo>
                  <a:cubicBezTo>
                    <a:pt x="14" y="57"/>
                    <a:pt x="17" y="57"/>
                    <a:pt x="18" y="55"/>
                  </a:cubicBezTo>
                  <a:cubicBezTo>
                    <a:pt x="18" y="54"/>
                    <a:pt x="18" y="55"/>
                    <a:pt x="18" y="51"/>
                  </a:cubicBezTo>
                  <a:cubicBezTo>
                    <a:pt x="18" y="48"/>
                    <a:pt x="19" y="51"/>
                    <a:pt x="19" y="48"/>
                  </a:cubicBezTo>
                  <a:cubicBezTo>
                    <a:pt x="19" y="46"/>
                    <a:pt x="19" y="38"/>
                    <a:pt x="19" y="35"/>
                  </a:cubicBezTo>
                  <a:cubicBezTo>
                    <a:pt x="23" y="34"/>
                    <a:pt x="23" y="34"/>
                    <a:pt x="24" y="34"/>
                  </a:cubicBezTo>
                  <a:cubicBezTo>
                    <a:pt x="25" y="33"/>
                    <a:pt x="25" y="34"/>
                    <a:pt x="28" y="30"/>
                  </a:cubicBezTo>
                  <a:cubicBezTo>
                    <a:pt x="30" y="27"/>
                    <a:pt x="30" y="28"/>
                    <a:pt x="34" y="24"/>
                  </a:cubicBezTo>
                  <a:cubicBezTo>
                    <a:pt x="39" y="18"/>
                    <a:pt x="53" y="0"/>
                    <a:pt x="53" y="0"/>
                  </a:cubicBezTo>
                  <a:cubicBezTo>
                    <a:pt x="63" y="2"/>
                    <a:pt x="63" y="2"/>
                    <a:pt x="63" y="2"/>
                  </a:cubicBezTo>
                  <a:cubicBezTo>
                    <a:pt x="65" y="5"/>
                    <a:pt x="65" y="5"/>
                    <a:pt x="65" y="5"/>
                  </a:cubicBezTo>
                  <a:cubicBezTo>
                    <a:pt x="68" y="4"/>
                    <a:pt x="68" y="4"/>
                    <a:pt x="68" y="4"/>
                  </a:cubicBezTo>
                  <a:cubicBezTo>
                    <a:pt x="70" y="13"/>
                    <a:pt x="69" y="15"/>
                    <a:pt x="69" y="16"/>
                  </a:cubicBezTo>
                  <a:cubicBezTo>
                    <a:pt x="69" y="18"/>
                    <a:pt x="70" y="18"/>
                    <a:pt x="70" y="21"/>
                  </a:cubicBezTo>
                  <a:cubicBezTo>
                    <a:pt x="70" y="25"/>
                    <a:pt x="73" y="24"/>
                    <a:pt x="74" y="26"/>
                  </a:cubicBezTo>
                  <a:cubicBezTo>
                    <a:pt x="74" y="28"/>
                    <a:pt x="71" y="28"/>
                    <a:pt x="71" y="31"/>
                  </a:cubicBezTo>
                  <a:cubicBezTo>
                    <a:pt x="71" y="34"/>
                    <a:pt x="71" y="43"/>
                    <a:pt x="71" y="46"/>
                  </a:cubicBezTo>
                  <a:cubicBezTo>
                    <a:pt x="71" y="49"/>
                    <a:pt x="70" y="53"/>
                    <a:pt x="68" y="57"/>
                  </a:cubicBezTo>
                  <a:cubicBezTo>
                    <a:pt x="66" y="61"/>
                    <a:pt x="65" y="59"/>
                    <a:pt x="65" y="62"/>
                  </a:cubicBezTo>
                  <a:cubicBezTo>
                    <a:pt x="64" y="64"/>
                    <a:pt x="63" y="63"/>
                    <a:pt x="64" y="66"/>
                  </a:cubicBezTo>
                  <a:cubicBezTo>
                    <a:pt x="63" y="65"/>
                    <a:pt x="61" y="66"/>
                    <a:pt x="62" y="69"/>
                  </a:cubicBezTo>
                  <a:cubicBezTo>
                    <a:pt x="57" y="70"/>
                    <a:pt x="62" y="73"/>
                    <a:pt x="57" y="71"/>
                  </a:cubicBezTo>
                  <a:cubicBezTo>
                    <a:pt x="53" y="70"/>
                    <a:pt x="47" y="71"/>
                    <a:pt x="46" y="73"/>
                  </a:cubicBezTo>
                  <a:cubicBezTo>
                    <a:pt x="45" y="76"/>
                    <a:pt x="37" y="73"/>
                    <a:pt x="37" y="73"/>
                  </a:cubicBezTo>
                  <a:cubicBezTo>
                    <a:pt x="34" y="70"/>
                    <a:pt x="35" y="73"/>
                    <a:pt x="34" y="72"/>
                  </a:cubicBezTo>
                  <a:cubicBezTo>
                    <a:pt x="32" y="71"/>
                    <a:pt x="32" y="74"/>
                    <a:pt x="31" y="71"/>
                  </a:cubicBezTo>
                  <a:cubicBezTo>
                    <a:pt x="29" y="68"/>
                    <a:pt x="30" y="70"/>
                    <a:pt x="28" y="69"/>
                  </a:cubicBezTo>
                  <a:cubicBezTo>
                    <a:pt x="26" y="67"/>
                    <a:pt x="25" y="70"/>
                    <a:pt x="24" y="69"/>
                  </a:cubicBezTo>
                  <a:cubicBezTo>
                    <a:pt x="24" y="68"/>
                    <a:pt x="23" y="67"/>
                    <a:pt x="21" y="69"/>
                  </a:cubicBezTo>
                  <a:cubicBezTo>
                    <a:pt x="18" y="72"/>
                    <a:pt x="19" y="72"/>
                    <a:pt x="17" y="75"/>
                  </a:cubicBezTo>
                  <a:cubicBezTo>
                    <a:pt x="15" y="77"/>
                    <a:pt x="17" y="80"/>
                    <a:pt x="16" y="82"/>
                  </a:cubicBezTo>
                  <a:cubicBezTo>
                    <a:pt x="12" y="78"/>
                    <a:pt x="13" y="79"/>
                    <a:pt x="10" y="81"/>
                  </a:cubicBezTo>
                  <a:cubicBezTo>
                    <a:pt x="7" y="77"/>
                    <a:pt x="11" y="79"/>
                    <a:pt x="9" y="78"/>
                  </a:cubicBezTo>
                  <a:cubicBezTo>
                    <a:pt x="8" y="77"/>
                    <a:pt x="8" y="79"/>
                    <a:pt x="4" y="75"/>
                  </a:cubicBezTo>
                  <a:cubicBezTo>
                    <a:pt x="2" y="73"/>
                    <a:pt x="2" y="74"/>
                    <a:pt x="3" y="73"/>
                  </a:cubicBezTo>
                  <a:cubicBezTo>
                    <a:pt x="3" y="72"/>
                    <a:pt x="5" y="72"/>
                    <a:pt x="3" y="71"/>
                  </a:cubicBezTo>
                  <a:cubicBezTo>
                    <a:pt x="0" y="70"/>
                    <a:pt x="0" y="67"/>
                    <a:pt x="0" y="6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1" name="Western Sahara"/>
            <p:cNvSpPr>
              <a:spLocks/>
            </p:cNvSpPr>
            <p:nvPr/>
          </p:nvSpPr>
          <p:spPr bwMode="auto">
            <a:xfrm>
              <a:off x="3844279" y="2233275"/>
              <a:ext cx="197469" cy="216177"/>
            </a:xfrm>
            <a:custGeom>
              <a:avLst/>
              <a:gdLst/>
              <a:ahLst/>
              <a:cxnLst>
                <a:cxn ang="0">
                  <a:pos x="3" y="41"/>
                </a:cxn>
                <a:cxn ang="0">
                  <a:pos x="2" y="39"/>
                </a:cxn>
                <a:cxn ang="0">
                  <a:pos x="6" y="29"/>
                </a:cxn>
                <a:cxn ang="0">
                  <a:pos x="13" y="14"/>
                </a:cxn>
                <a:cxn ang="0">
                  <a:pos x="19" y="5"/>
                </a:cxn>
                <a:cxn ang="0">
                  <a:pos x="21" y="0"/>
                </a:cxn>
                <a:cxn ang="0">
                  <a:pos x="40" y="0"/>
                </a:cxn>
                <a:cxn ang="0">
                  <a:pos x="40" y="3"/>
                </a:cxn>
                <a:cxn ang="0">
                  <a:pos x="40" y="11"/>
                </a:cxn>
                <a:cxn ang="0">
                  <a:pos x="25" y="11"/>
                </a:cxn>
                <a:cxn ang="0">
                  <a:pos x="24" y="26"/>
                </a:cxn>
                <a:cxn ang="0">
                  <a:pos x="20" y="32"/>
                </a:cxn>
                <a:cxn ang="0">
                  <a:pos x="20" y="39"/>
                </a:cxn>
                <a:cxn ang="0">
                  <a:pos x="6" y="39"/>
                </a:cxn>
                <a:cxn ang="0">
                  <a:pos x="3" y="41"/>
                </a:cxn>
              </a:cxnLst>
              <a:rect l="0" t="0" r="r" b="b"/>
              <a:pathLst>
                <a:path w="40" h="44">
                  <a:moveTo>
                    <a:pt x="3" y="41"/>
                  </a:moveTo>
                  <a:cubicBezTo>
                    <a:pt x="3" y="39"/>
                    <a:pt x="0" y="44"/>
                    <a:pt x="2" y="39"/>
                  </a:cubicBezTo>
                  <a:cubicBezTo>
                    <a:pt x="4" y="35"/>
                    <a:pt x="5" y="35"/>
                    <a:pt x="6" y="29"/>
                  </a:cubicBezTo>
                  <a:cubicBezTo>
                    <a:pt x="7" y="22"/>
                    <a:pt x="11" y="21"/>
                    <a:pt x="13" y="14"/>
                  </a:cubicBezTo>
                  <a:cubicBezTo>
                    <a:pt x="16" y="4"/>
                    <a:pt x="17" y="12"/>
                    <a:pt x="19" y="5"/>
                  </a:cubicBezTo>
                  <a:cubicBezTo>
                    <a:pt x="20" y="1"/>
                    <a:pt x="20" y="2"/>
                    <a:pt x="21" y="0"/>
                  </a:cubicBezTo>
                  <a:cubicBezTo>
                    <a:pt x="40" y="0"/>
                    <a:pt x="40" y="0"/>
                    <a:pt x="40" y="0"/>
                  </a:cubicBezTo>
                  <a:cubicBezTo>
                    <a:pt x="40" y="3"/>
                    <a:pt x="40" y="3"/>
                    <a:pt x="40" y="3"/>
                  </a:cubicBezTo>
                  <a:cubicBezTo>
                    <a:pt x="40" y="11"/>
                    <a:pt x="40" y="11"/>
                    <a:pt x="40" y="11"/>
                  </a:cubicBezTo>
                  <a:cubicBezTo>
                    <a:pt x="25" y="11"/>
                    <a:pt x="25" y="11"/>
                    <a:pt x="25" y="11"/>
                  </a:cubicBezTo>
                  <a:cubicBezTo>
                    <a:pt x="25" y="11"/>
                    <a:pt x="24" y="22"/>
                    <a:pt x="24" y="26"/>
                  </a:cubicBezTo>
                  <a:cubicBezTo>
                    <a:pt x="24" y="30"/>
                    <a:pt x="20" y="26"/>
                    <a:pt x="20" y="32"/>
                  </a:cubicBezTo>
                  <a:cubicBezTo>
                    <a:pt x="20" y="39"/>
                    <a:pt x="20" y="39"/>
                    <a:pt x="20" y="39"/>
                  </a:cubicBezTo>
                  <a:cubicBezTo>
                    <a:pt x="20" y="39"/>
                    <a:pt x="8" y="39"/>
                    <a:pt x="6" y="39"/>
                  </a:cubicBezTo>
                  <a:cubicBezTo>
                    <a:pt x="3" y="39"/>
                    <a:pt x="3" y="40"/>
                    <a:pt x="3"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2" name="Yemen"/>
            <p:cNvSpPr>
              <a:spLocks/>
            </p:cNvSpPr>
            <p:nvPr/>
          </p:nvSpPr>
          <p:spPr bwMode="auto">
            <a:xfrm>
              <a:off x="5234880" y="2518047"/>
              <a:ext cx="249435" cy="191234"/>
            </a:xfrm>
            <a:custGeom>
              <a:avLst/>
              <a:gdLst/>
              <a:ahLst/>
              <a:cxnLst>
                <a:cxn ang="0">
                  <a:pos x="0" y="16"/>
                </a:cxn>
                <a:cxn ang="0">
                  <a:pos x="2" y="25"/>
                </a:cxn>
                <a:cxn ang="0">
                  <a:pos x="3" y="33"/>
                </a:cxn>
                <a:cxn ang="0">
                  <a:pos x="4" y="38"/>
                </a:cxn>
                <a:cxn ang="0">
                  <a:pos x="12" y="38"/>
                </a:cxn>
                <a:cxn ang="0">
                  <a:pos x="15" y="36"/>
                </a:cxn>
                <a:cxn ang="0">
                  <a:pos x="23" y="32"/>
                </a:cxn>
                <a:cxn ang="0">
                  <a:pos x="31" y="28"/>
                </a:cxn>
                <a:cxn ang="0">
                  <a:pos x="41" y="22"/>
                </a:cxn>
                <a:cxn ang="0">
                  <a:pos x="46" y="19"/>
                </a:cxn>
                <a:cxn ang="0">
                  <a:pos x="50" y="13"/>
                </a:cxn>
                <a:cxn ang="0">
                  <a:pos x="47" y="9"/>
                </a:cxn>
                <a:cxn ang="0">
                  <a:pos x="41" y="0"/>
                </a:cxn>
                <a:cxn ang="0">
                  <a:pos x="30" y="5"/>
                </a:cxn>
                <a:cxn ang="0">
                  <a:pos x="17" y="20"/>
                </a:cxn>
                <a:cxn ang="0">
                  <a:pos x="16" y="15"/>
                </a:cxn>
                <a:cxn ang="0">
                  <a:pos x="8" y="12"/>
                </a:cxn>
                <a:cxn ang="0">
                  <a:pos x="3" y="13"/>
                </a:cxn>
                <a:cxn ang="0">
                  <a:pos x="0" y="16"/>
                </a:cxn>
              </a:cxnLst>
              <a:rect l="0" t="0" r="r" b="b"/>
              <a:pathLst>
                <a:path w="51" h="39">
                  <a:moveTo>
                    <a:pt x="0" y="16"/>
                  </a:moveTo>
                  <a:cubicBezTo>
                    <a:pt x="1" y="26"/>
                    <a:pt x="2" y="24"/>
                    <a:pt x="2" y="25"/>
                  </a:cubicBezTo>
                  <a:cubicBezTo>
                    <a:pt x="2" y="29"/>
                    <a:pt x="4" y="31"/>
                    <a:pt x="3" y="33"/>
                  </a:cubicBezTo>
                  <a:cubicBezTo>
                    <a:pt x="3" y="35"/>
                    <a:pt x="4" y="36"/>
                    <a:pt x="4" y="38"/>
                  </a:cubicBezTo>
                  <a:cubicBezTo>
                    <a:pt x="5" y="39"/>
                    <a:pt x="11" y="39"/>
                    <a:pt x="12" y="38"/>
                  </a:cubicBezTo>
                  <a:cubicBezTo>
                    <a:pt x="12" y="35"/>
                    <a:pt x="12" y="38"/>
                    <a:pt x="15" y="36"/>
                  </a:cubicBezTo>
                  <a:cubicBezTo>
                    <a:pt x="17" y="33"/>
                    <a:pt x="21" y="35"/>
                    <a:pt x="23" y="32"/>
                  </a:cubicBezTo>
                  <a:cubicBezTo>
                    <a:pt x="24" y="29"/>
                    <a:pt x="29" y="32"/>
                    <a:pt x="31" y="28"/>
                  </a:cubicBezTo>
                  <a:cubicBezTo>
                    <a:pt x="32" y="25"/>
                    <a:pt x="40" y="23"/>
                    <a:pt x="41" y="22"/>
                  </a:cubicBezTo>
                  <a:cubicBezTo>
                    <a:pt x="42" y="21"/>
                    <a:pt x="47" y="20"/>
                    <a:pt x="46" y="19"/>
                  </a:cubicBezTo>
                  <a:cubicBezTo>
                    <a:pt x="43" y="17"/>
                    <a:pt x="48" y="14"/>
                    <a:pt x="50" y="13"/>
                  </a:cubicBezTo>
                  <a:cubicBezTo>
                    <a:pt x="45" y="11"/>
                    <a:pt x="51" y="10"/>
                    <a:pt x="47" y="9"/>
                  </a:cubicBezTo>
                  <a:cubicBezTo>
                    <a:pt x="39" y="6"/>
                    <a:pt x="41" y="3"/>
                    <a:pt x="41" y="0"/>
                  </a:cubicBezTo>
                  <a:cubicBezTo>
                    <a:pt x="38" y="1"/>
                    <a:pt x="30" y="5"/>
                    <a:pt x="30" y="5"/>
                  </a:cubicBezTo>
                  <a:cubicBezTo>
                    <a:pt x="30" y="5"/>
                    <a:pt x="22" y="16"/>
                    <a:pt x="17" y="20"/>
                  </a:cubicBezTo>
                  <a:cubicBezTo>
                    <a:pt x="18" y="16"/>
                    <a:pt x="18" y="16"/>
                    <a:pt x="16" y="15"/>
                  </a:cubicBezTo>
                  <a:cubicBezTo>
                    <a:pt x="13" y="14"/>
                    <a:pt x="15" y="13"/>
                    <a:pt x="8" y="12"/>
                  </a:cubicBezTo>
                  <a:cubicBezTo>
                    <a:pt x="2" y="10"/>
                    <a:pt x="5" y="12"/>
                    <a:pt x="3" y="13"/>
                  </a:cubicBezTo>
                  <a:cubicBezTo>
                    <a:pt x="1" y="14"/>
                    <a:pt x="5" y="15"/>
                    <a:pt x="0"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3" name="India"/>
            <p:cNvSpPr>
              <a:spLocks/>
            </p:cNvSpPr>
            <p:nvPr/>
          </p:nvSpPr>
          <p:spPr bwMode="auto">
            <a:xfrm>
              <a:off x="5779480" y="1969290"/>
              <a:ext cx="667239" cy="897966"/>
            </a:xfrm>
            <a:custGeom>
              <a:avLst/>
              <a:gdLst/>
              <a:ahLst/>
              <a:cxnLst>
                <a:cxn ang="0">
                  <a:pos x="87" y="64"/>
                </a:cxn>
                <a:cxn ang="0">
                  <a:pos x="76" y="62"/>
                </a:cxn>
                <a:cxn ang="0">
                  <a:pos x="63" y="58"/>
                </a:cxn>
                <a:cxn ang="0">
                  <a:pos x="51" y="51"/>
                </a:cxn>
                <a:cxn ang="0">
                  <a:pos x="56" y="41"/>
                </a:cxn>
                <a:cxn ang="0">
                  <a:pos x="42" y="32"/>
                </a:cxn>
                <a:cxn ang="0">
                  <a:pos x="38" y="13"/>
                </a:cxn>
                <a:cxn ang="0">
                  <a:pos x="29" y="11"/>
                </a:cxn>
                <a:cxn ang="0">
                  <a:pos x="16" y="17"/>
                </a:cxn>
                <a:cxn ang="0">
                  <a:pos x="24" y="24"/>
                </a:cxn>
                <a:cxn ang="0">
                  <a:pos x="17" y="45"/>
                </a:cxn>
                <a:cxn ang="0">
                  <a:pos x="4" y="58"/>
                </a:cxn>
                <a:cxn ang="0">
                  <a:pos x="15" y="74"/>
                </a:cxn>
                <a:cxn ang="0">
                  <a:pos x="5" y="76"/>
                </a:cxn>
                <a:cxn ang="0">
                  <a:pos x="5" y="80"/>
                </a:cxn>
                <a:cxn ang="0">
                  <a:pos x="10" y="86"/>
                </a:cxn>
                <a:cxn ang="0">
                  <a:pos x="4" y="89"/>
                </a:cxn>
                <a:cxn ang="0">
                  <a:pos x="18" y="98"/>
                </a:cxn>
                <a:cxn ang="0">
                  <a:pos x="24" y="91"/>
                </a:cxn>
                <a:cxn ang="0">
                  <a:pos x="24" y="97"/>
                </a:cxn>
                <a:cxn ang="0">
                  <a:pos x="26" y="109"/>
                </a:cxn>
                <a:cxn ang="0">
                  <a:pos x="37" y="145"/>
                </a:cxn>
                <a:cxn ang="0">
                  <a:pos x="47" y="171"/>
                </a:cxn>
                <a:cxn ang="0">
                  <a:pos x="57" y="180"/>
                </a:cxn>
                <a:cxn ang="0">
                  <a:pos x="63" y="167"/>
                </a:cxn>
                <a:cxn ang="0">
                  <a:pos x="66" y="150"/>
                </a:cxn>
                <a:cxn ang="0">
                  <a:pos x="67" y="130"/>
                </a:cxn>
                <a:cxn ang="0">
                  <a:pos x="74" y="122"/>
                </a:cxn>
                <a:cxn ang="0">
                  <a:pos x="86" y="104"/>
                </a:cxn>
                <a:cxn ang="0">
                  <a:pos x="91" y="93"/>
                </a:cxn>
                <a:cxn ang="0">
                  <a:pos x="96" y="92"/>
                </a:cxn>
                <a:cxn ang="0">
                  <a:pos x="97" y="82"/>
                </a:cxn>
                <a:cxn ang="0">
                  <a:pos x="95" y="69"/>
                </a:cxn>
                <a:cxn ang="0">
                  <a:pos x="92" y="59"/>
                </a:cxn>
                <a:cxn ang="0">
                  <a:pos x="102" y="70"/>
                </a:cxn>
                <a:cxn ang="0">
                  <a:pos x="107" y="79"/>
                </a:cxn>
                <a:cxn ang="0">
                  <a:pos x="112" y="81"/>
                </a:cxn>
                <a:cxn ang="0">
                  <a:pos x="122" y="81"/>
                </a:cxn>
                <a:cxn ang="0">
                  <a:pos x="129" y="56"/>
                </a:cxn>
                <a:cxn ang="0">
                  <a:pos x="128" y="47"/>
                </a:cxn>
                <a:cxn ang="0">
                  <a:pos x="115" y="45"/>
                </a:cxn>
                <a:cxn ang="0">
                  <a:pos x="107" y="52"/>
                </a:cxn>
                <a:cxn ang="0">
                  <a:pos x="99" y="56"/>
                </a:cxn>
                <a:cxn ang="0">
                  <a:pos x="90" y="53"/>
                </a:cxn>
              </a:cxnLst>
              <a:rect l="0" t="0" r="r" b="b"/>
              <a:pathLst>
                <a:path w="136" h="183">
                  <a:moveTo>
                    <a:pt x="90" y="53"/>
                  </a:moveTo>
                  <a:cubicBezTo>
                    <a:pt x="92" y="56"/>
                    <a:pt x="86" y="57"/>
                    <a:pt x="88" y="59"/>
                  </a:cubicBezTo>
                  <a:cubicBezTo>
                    <a:pt x="89" y="61"/>
                    <a:pt x="88" y="64"/>
                    <a:pt x="87" y="64"/>
                  </a:cubicBezTo>
                  <a:cubicBezTo>
                    <a:pt x="84" y="65"/>
                    <a:pt x="85" y="64"/>
                    <a:pt x="83" y="65"/>
                  </a:cubicBezTo>
                  <a:cubicBezTo>
                    <a:pt x="81" y="65"/>
                    <a:pt x="82" y="63"/>
                    <a:pt x="79" y="63"/>
                  </a:cubicBezTo>
                  <a:cubicBezTo>
                    <a:pt x="76" y="64"/>
                    <a:pt x="77" y="61"/>
                    <a:pt x="76" y="62"/>
                  </a:cubicBezTo>
                  <a:cubicBezTo>
                    <a:pt x="74" y="62"/>
                    <a:pt x="76" y="60"/>
                    <a:pt x="73" y="59"/>
                  </a:cubicBezTo>
                  <a:cubicBezTo>
                    <a:pt x="71" y="58"/>
                    <a:pt x="67" y="57"/>
                    <a:pt x="67" y="58"/>
                  </a:cubicBezTo>
                  <a:cubicBezTo>
                    <a:pt x="67" y="59"/>
                    <a:pt x="65" y="58"/>
                    <a:pt x="63" y="58"/>
                  </a:cubicBezTo>
                  <a:cubicBezTo>
                    <a:pt x="62" y="58"/>
                    <a:pt x="64" y="57"/>
                    <a:pt x="62" y="56"/>
                  </a:cubicBezTo>
                  <a:cubicBezTo>
                    <a:pt x="61" y="56"/>
                    <a:pt x="58" y="55"/>
                    <a:pt x="56" y="53"/>
                  </a:cubicBezTo>
                  <a:cubicBezTo>
                    <a:pt x="54" y="51"/>
                    <a:pt x="54" y="52"/>
                    <a:pt x="51" y="51"/>
                  </a:cubicBezTo>
                  <a:cubicBezTo>
                    <a:pt x="49" y="50"/>
                    <a:pt x="52" y="49"/>
                    <a:pt x="54" y="46"/>
                  </a:cubicBezTo>
                  <a:cubicBezTo>
                    <a:pt x="55" y="44"/>
                    <a:pt x="54" y="45"/>
                    <a:pt x="54" y="43"/>
                  </a:cubicBezTo>
                  <a:cubicBezTo>
                    <a:pt x="55" y="42"/>
                    <a:pt x="56" y="41"/>
                    <a:pt x="56" y="41"/>
                  </a:cubicBezTo>
                  <a:cubicBezTo>
                    <a:pt x="55" y="41"/>
                    <a:pt x="55" y="40"/>
                    <a:pt x="55" y="40"/>
                  </a:cubicBezTo>
                  <a:cubicBezTo>
                    <a:pt x="52" y="37"/>
                    <a:pt x="50" y="38"/>
                    <a:pt x="48" y="36"/>
                  </a:cubicBezTo>
                  <a:cubicBezTo>
                    <a:pt x="47" y="34"/>
                    <a:pt x="44" y="36"/>
                    <a:pt x="42" y="32"/>
                  </a:cubicBezTo>
                  <a:cubicBezTo>
                    <a:pt x="40" y="28"/>
                    <a:pt x="42" y="29"/>
                    <a:pt x="40" y="26"/>
                  </a:cubicBezTo>
                  <a:cubicBezTo>
                    <a:pt x="37" y="22"/>
                    <a:pt x="44" y="28"/>
                    <a:pt x="41" y="22"/>
                  </a:cubicBezTo>
                  <a:cubicBezTo>
                    <a:pt x="39" y="16"/>
                    <a:pt x="36" y="17"/>
                    <a:pt x="38" y="13"/>
                  </a:cubicBezTo>
                  <a:cubicBezTo>
                    <a:pt x="31" y="0"/>
                    <a:pt x="30" y="6"/>
                    <a:pt x="27" y="4"/>
                  </a:cubicBezTo>
                  <a:cubicBezTo>
                    <a:pt x="28" y="6"/>
                    <a:pt x="29" y="4"/>
                    <a:pt x="31" y="7"/>
                  </a:cubicBezTo>
                  <a:cubicBezTo>
                    <a:pt x="32" y="11"/>
                    <a:pt x="31" y="11"/>
                    <a:pt x="29" y="11"/>
                  </a:cubicBezTo>
                  <a:cubicBezTo>
                    <a:pt x="24" y="11"/>
                    <a:pt x="26" y="13"/>
                    <a:pt x="18" y="12"/>
                  </a:cubicBezTo>
                  <a:cubicBezTo>
                    <a:pt x="11" y="10"/>
                    <a:pt x="14" y="13"/>
                    <a:pt x="15" y="14"/>
                  </a:cubicBezTo>
                  <a:cubicBezTo>
                    <a:pt x="12" y="14"/>
                    <a:pt x="16" y="15"/>
                    <a:pt x="16" y="17"/>
                  </a:cubicBezTo>
                  <a:cubicBezTo>
                    <a:pt x="16" y="20"/>
                    <a:pt x="19" y="17"/>
                    <a:pt x="19" y="17"/>
                  </a:cubicBezTo>
                  <a:cubicBezTo>
                    <a:pt x="21" y="19"/>
                    <a:pt x="19" y="22"/>
                    <a:pt x="22" y="20"/>
                  </a:cubicBezTo>
                  <a:cubicBezTo>
                    <a:pt x="26" y="19"/>
                    <a:pt x="22" y="23"/>
                    <a:pt x="24" y="24"/>
                  </a:cubicBezTo>
                  <a:cubicBezTo>
                    <a:pt x="26" y="24"/>
                    <a:pt x="20" y="26"/>
                    <a:pt x="23" y="29"/>
                  </a:cubicBezTo>
                  <a:cubicBezTo>
                    <a:pt x="27" y="32"/>
                    <a:pt x="22" y="30"/>
                    <a:pt x="22" y="37"/>
                  </a:cubicBezTo>
                  <a:cubicBezTo>
                    <a:pt x="22" y="45"/>
                    <a:pt x="17" y="41"/>
                    <a:pt x="17" y="45"/>
                  </a:cubicBezTo>
                  <a:cubicBezTo>
                    <a:pt x="17" y="46"/>
                    <a:pt x="16" y="50"/>
                    <a:pt x="12" y="52"/>
                  </a:cubicBezTo>
                  <a:cubicBezTo>
                    <a:pt x="8" y="54"/>
                    <a:pt x="11" y="49"/>
                    <a:pt x="8" y="52"/>
                  </a:cubicBezTo>
                  <a:cubicBezTo>
                    <a:pt x="6" y="54"/>
                    <a:pt x="3" y="57"/>
                    <a:pt x="4" y="58"/>
                  </a:cubicBezTo>
                  <a:cubicBezTo>
                    <a:pt x="6" y="60"/>
                    <a:pt x="8" y="59"/>
                    <a:pt x="7" y="62"/>
                  </a:cubicBezTo>
                  <a:cubicBezTo>
                    <a:pt x="7" y="65"/>
                    <a:pt x="9" y="65"/>
                    <a:pt x="13" y="69"/>
                  </a:cubicBezTo>
                  <a:cubicBezTo>
                    <a:pt x="19" y="74"/>
                    <a:pt x="12" y="72"/>
                    <a:pt x="15" y="74"/>
                  </a:cubicBezTo>
                  <a:cubicBezTo>
                    <a:pt x="17" y="75"/>
                    <a:pt x="16" y="74"/>
                    <a:pt x="14" y="75"/>
                  </a:cubicBezTo>
                  <a:cubicBezTo>
                    <a:pt x="11" y="77"/>
                    <a:pt x="15" y="73"/>
                    <a:pt x="11" y="75"/>
                  </a:cubicBezTo>
                  <a:cubicBezTo>
                    <a:pt x="9" y="76"/>
                    <a:pt x="7" y="75"/>
                    <a:pt x="5" y="76"/>
                  </a:cubicBezTo>
                  <a:cubicBezTo>
                    <a:pt x="4" y="77"/>
                    <a:pt x="4" y="74"/>
                    <a:pt x="3" y="76"/>
                  </a:cubicBezTo>
                  <a:cubicBezTo>
                    <a:pt x="2" y="78"/>
                    <a:pt x="2" y="75"/>
                    <a:pt x="0" y="78"/>
                  </a:cubicBezTo>
                  <a:cubicBezTo>
                    <a:pt x="3" y="80"/>
                    <a:pt x="1" y="81"/>
                    <a:pt x="5" y="80"/>
                  </a:cubicBezTo>
                  <a:cubicBezTo>
                    <a:pt x="5" y="81"/>
                    <a:pt x="3" y="81"/>
                    <a:pt x="5" y="83"/>
                  </a:cubicBezTo>
                  <a:cubicBezTo>
                    <a:pt x="6" y="84"/>
                    <a:pt x="4" y="88"/>
                    <a:pt x="7" y="86"/>
                  </a:cubicBezTo>
                  <a:cubicBezTo>
                    <a:pt x="8" y="86"/>
                    <a:pt x="9" y="87"/>
                    <a:pt x="10" y="86"/>
                  </a:cubicBezTo>
                  <a:cubicBezTo>
                    <a:pt x="10" y="88"/>
                    <a:pt x="11" y="88"/>
                    <a:pt x="9" y="89"/>
                  </a:cubicBezTo>
                  <a:cubicBezTo>
                    <a:pt x="8" y="90"/>
                    <a:pt x="6" y="89"/>
                    <a:pt x="6" y="89"/>
                  </a:cubicBezTo>
                  <a:cubicBezTo>
                    <a:pt x="5" y="90"/>
                    <a:pt x="5" y="88"/>
                    <a:pt x="4" y="89"/>
                  </a:cubicBezTo>
                  <a:cubicBezTo>
                    <a:pt x="4" y="90"/>
                    <a:pt x="4" y="90"/>
                    <a:pt x="6" y="92"/>
                  </a:cubicBezTo>
                  <a:cubicBezTo>
                    <a:pt x="7" y="93"/>
                    <a:pt x="11" y="100"/>
                    <a:pt x="15" y="100"/>
                  </a:cubicBezTo>
                  <a:cubicBezTo>
                    <a:pt x="17" y="100"/>
                    <a:pt x="15" y="100"/>
                    <a:pt x="18" y="98"/>
                  </a:cubicBezTo>
                  <a:cubicBezTo>
                    <a:pt x="20" y="98"/>
                    <a:pt x="21" y="96"/>
                    <a:pt x="20" y="94"/>
                  </a:cubicBezTo>
                  <a:cubicBezTo>
                    <a:pt x="19" y="92"/>
                    <a:pt x="21" y="91"/>
                    <a:pt x="21" y="90"/>
                  </a:cubicBezTo>
                  <a:cubicBezTo>
                    <a:pt x="21" y="92"/>
                    <a:pt x="20" y="92"/>
                    <a:pt x="24" y="91"/>
                  </a:cubicBezTo>
                  <a:cubicBezTo>
                    <a:pt x="22" y="92"/>
                    <a:pt x="21" y="92"/>
                    <a:pt x="21" y="94"/>
                  </a:cubicBezTo>
                  <a:cubicBezTo>
                    <a:pt x="22" y="96"/>
                    <a:pt x="23" y="95"/>
                    <a:pt x="23" y="95"/>
                  </a:cubicBezTo>
                  <a:cubicBezTo>
                    <a:pt x="23" y="95"/>
                    <a:pt x="21" y="98"/>
                    <a:pt x="24" y="97"/>
                  </a:cubicBezTo>
                  <a:cubicBezTo>
                    <a:pt x="22" y="98"/>
                    <a:pt x="23" y="99"/>
                    <a:pt x="25" y="102"/>
                  </a:cubicBezTo>
                  <a:cubicBezTo>
                    <a:pt x="24" y="103"/>
                    <a:pt x="24" y="106"/>
                    <a:pt x="24" y="107"/>
                  </a:cubicBezTo>
                  <a:cubicBezTo>
                    <a:pt x="25" y="108"/>
                    <a:pt x="24" y="110"/>
                    <a:pt x="26" y="109"/>
                  </a:cubicBezTo>
                  <a:cubicBezTo>
                    <a:pt x="27" y="108"/>
                    <a:pt x="24" y="109"/>
                    <a:pt x="26" y="114"/>
                  </a:cubicBezTo>
                  <a:cubicBezTo>
                    <a:pt x="27" y="118"/>
                    <a:pt x="28" y="128"/>
                    <a:pt x="31" y="132"/>
                  </a:cubicBezTo>
                  <a:cubicBezTo>
                    <a:pt x="35" y="136"/>
                    <a:pt x="34" y="142"/>
                    <a:pt x="37" y="145"/>
                  </a:cubicBezTo>
                  <a:cubicBezTo>
                    <a:pt x="38" y="147"/>
                    <a:pt x="35" y="142"/>
                    <a:pt x="38" y="150"/>
                  </a:cubicBezTo>
                  <a:cubicBezTo>
                    <a:pt x="40" y="155"/>
                    <a:pt x="45" y="159"/>
                    <a:pt x="45" y="166"/>
                  </a:cubicBezTo>
                  <a:cubicBezTo>
                    <a:pt x="45" y="168"/>
                    <a:pt x="46" y="166"/>
                    <a:pt x="47" y="171"/>
                  </a:cubicBezTo>
                  <a:cubicBezTo>
                    <a:pt x="48" y="174"/>
                    <a:pt x="48" y="173"/>
                    <a:pt x="49" y="176"/>
                  </a:cubicBezTo>
                  <a:cubicBezTo>
                    <a:pt x="51" y="179"/>
                    <a:pt x="52" y="179"/>
                    <a:pt x="53" y="181"/>
                  </a:cubicBezTo>
                  <a:cubicBezTo>
                    <a:pt x="56" y="183"/>
                    <a:pt x="56" y="180"/>
                    <a:pt x="57" y="180"/>
                  </a:cubicBezTo>
                  <a:cubicBezTo>
                    <a:pt x="61" y="179"/>
                    <a:pt x="56" y="176"/>
                    <a:pt x="62" y="174"/>
                  </a:cubicBezTo>
                  <a:cubicBezTo>
                    <a:pt x="62" y="173"/>
                    <a:pt x="58" y="173"/>
                    <a:pt x="60" y="171"/>
                  </a:cubicBezTo>
                  <a:cubicBezTo>
                    <a:pt x="63" y="168"/>
                    <a:pt x="60" y="166"/>
                    <a:pt x="63" y="167"/>
                  </a:cubicBezTo>
                  <a:cubicBezTo>
                    <a:pt x="66" y="168"/>
                    <a:pt x="64" y="165"/>
                    <a:pt x="64" y="163"/>
                  </a:cubicBezTo>
                  <a:cubicBezTo>
                    <a:pt x="65" y="160"/>
                    <a:pt x="63" y="159"/>
                    <a:pt x="63" y="156"/>
                  </a:cubicBezTo>
                  <a:cubicBezTo>
                    <a:pt x="64" y="154"/>
                    <a:pt x="66" y="154"/>
                    <a:pt x="66" y="150"/>
                  </a:cubicBezTo>
                  <a:cubicBezTo>
                    <a:pt x="66" y="145"/>
                    <a:pt x="68" y="146"/>
                    <a:pt x="65" y="144"/>
                  </a:cubicBezTo>
                  <a:cubicBezTo>
                    <a:pt x="62" y="142"/>
                    <a:pt x="67" y="144"/>
                    <a:pt x="64" y="137"/>
                  </a:cubicBezTo>
                  <a:cubicBezTo>
                    <a:pt x="61" y="130"/>
                    <a:pt x="66" y="129"/>
                    <a:pt x="67" y="130"/>
                  </a:cubicBezTo>
                  <a:cubicBezTo>
                    <a:pt x="68" y="131"/>
                    <a:pt x="67" y="128"/>
                    <a:pt x="69" y="127"/>
                  </a:cubicBezTo>
                  <a:cubicBezTo>
                    <a:pt x="70" y="127"/>
                    <a:pt x="68" y="126"/>
                    <a:pt x="71" y="125"/>
                  </a:cubicBezTo>
                  <a:cubicBezTo>
                    <a:pt x="74" y="125"/>
                    <a:pt x="73" y="124"/>
                    <a:pt x="74" y="122"/>
                  </a:cubicBezTo>
                  <a:cubicBezTo>
                    <a:pt x="75" y="121"/>
                    <a:pt x="72" y="122"/>
                    <a:pt x="75" y="120"/>
                  </a:cubicBezTo>
                  <a:cubicBezTo>
                    <a:pt x="78" y="118"/>
                    <a:pt x="78" y="115"/>
                    <a:pt x="80" y="114"/>
                  </a:cubicBezTo>
                  <a:cubicBezTo>
                    <a:pt x="85" y="110"/>
                    <a:pt x="80" y="107"/>
                    <a:pt x="86" y="104"/>
                  </a:cubicBezTo>
                  <a:cubicBezTo>
                    <a:pt x="84" y="104"/>
                    <a:pt x="86" y="102"/>
                    <a:pt x="87" y="104"/>
                  </a:cubicBezTo>
                  <a:cubicBezTo>
                    <a:pt x="91" y="103"/>
                    <a:pt x="90" y="99"/>
                    <a:pt x="91" y="98"/>
                  </a:cubicBezTo>
                  <a:cubicBezTo>
                    <a:pt x="92" y="96"/>
                    <a:pt x="89" y="94"/>
                    <a:pt x="91" y="93"/>
                  </a:cubicBezTo>
                  <a:cubicBezTo>
                    <a:pt x="93" y="92"/>
                    <a:pt x="94" y="92"/>
                    <a:pt x="94" y="90"/>
                  </a:cubicBezTo>
                  <a:cubicBezTo>
                    <a:pt x="95" y="92"/>
                    <a:pt x="94" y="88"/>
                    <a:pt x="95" y="89"/>
                  </a:cubicBezTo>
                  <a:cubicBezTo>
                    <a:pt x="96" y="90"/>
                    <a:pt x="95" y="92"/>
                    <a:pt x="96" y="92"/>
                  </a:cubicBezTo>
                  <a:cubicBezTo>
                    <a:pt x="97" y="92"/>
                    <a:pt x="97" y="90"/>
                    <a:pt x="98" y="90"/>
                  </a:cubicBezTo>
                  <a:cubicBezTo>
                    <a:pt x="99" y="90"/>
                    <a:pt x="98" y="92"/>
                    <a:pt x="99" y="91"/>
                  </a:cubicBezTo>
                  <a:cubicBezTo>
                    <a:pt x="99" y="83"/>
                    <a:pt x="95" y="85"/>
                    <a:pt x="97" y="82"/>
                  </a:cubicBezTo>
                  <a:cubicBezTo>
                    <a:pt x="98" y="81"/>
                    <a:pt x="96" y="82"/>
                    <a:pt x="97" y="79"/>
                  </a:cubicBezTo>
                  <a:cubicBezTo>
                    <a:pt x="97" y="76"/>
                    <a:pt x="92" y="76"/>
                    <a:pt x="92" y="72"/>
                  </a:cubicBezTo>
                  <a:cubicBezTo>
                    <a:pt x="93" y="69"/>
                    <a:pt x="94" y="70"/>
                    <a:pt x="95" y="69"/>
                  </a:cubicBezTo>
                  <a:cubicBezTo>
                    <a:pt x="95" y="67"/>
                    <a:pt x="88" y="65"/>
                    <a:pt x="88" y="64"/>
                  </a:cubicBezTo>
                  <a:cubicBezTo>
                    <a:pt x="88" y="64"/>
                    <a:pt x="91" y="64"/>
                    <a:pt x="91" y="62"/>
                  </a:cubicBezTo>
                  <a:cubicBezTo>
                    <a:pt x="92" y="60"/>
                    <a:pt x="92" y="57"/>
                    <a:pt x="92" y="59"/>
                  </a:cubicBezTo>
                  <a:cubicBezTo>
                    <a:pt x="95" y="67"/>
                    <a:pt x="94" y="59"/>
                    <a:pt x="95" y="61"/>
                  </a:cubicBezTo>
                  <a:cubicBezTo>
                    <a:pt x="96" y="63"/>
                    <a:pt x="95" y="65"/>
                    <a:pt x="96" y="63"/>
                  </a:cubicBezTo>
                  <a:cubicBezTo>
                    <a:pt x="98" y="61"/>
                    <a:pt x="98" y="68"/>
                    <a:pt x="102" y="70"/>
                  </a:cubicBezTo>
                  <a:cubicBezTo>
                    <a:pt x="106" y="72"/>
                    <a:pt x="112" y="69"/>
                    <a:pt x="114" y="71"/>
                  </a:cubicBezTo>
                  <a:cubicBezTo>
                    <a:pt x="114" y="72"/>
                    <a:pt x="112" y="73"/>
                    <a:pt x="112" y="75"/>
                  </a:cubicBezTo>
                  <a:cubicBezTo>
                    <a:pt x="113" y="77"/>
                    <a:pt x="107" y="74"/>
                    <a:pt x="107" y="79"/>
                  </a:cubicBezTo>
                  <a:cubicBezTo>
                    <a:pt x="107" y="81"/>
                    <a:pt x="108" y="80"/>
                    <a:pt x="109" y="81"/>
                  </a:cubicBezTo>
                  <a:cubicBezTo>
                    <a:pt x="110" y="83"/>
                    <a:pt x="109" y="80"/>
                    <a:pt x="110" y="81"/>
                  </a:cubicBezTo>
                  <a:cubicBezTo>
                    <a:pt x="111" y="81"/>
                    <a:pt x="111" y="79"/>
                    <a:pt x="112" y="81"/>
                  </a:cubicBezTo>
                  <a:cubicBezTo>
                    <a:pt x="114" y="83"/>
                    <a:pt x="115" y="91"/>
                    <a:pt x="117" y="92"/>
                  </a:cubicBezTo>
                  <a:cubicBezTo>
                    <a:pt x="119" y="92"/>
                    <a:pt x="119" y="90"/>
                    <a:pt x="119" y="85"/>
                  </a:cubicBezTo>
                  <a:cubicBezTo>
                    <a:pt x="119" y="80"/>
                    <a:pt x="123" y="87"/>
                    <a:pt x="122" y="81"/>
                  </a:cubicBezTo>
                  <a:cubicBezTo>
                    <a:pt x="121" y="77"/>
                    <a:pt x="124" y="75"/>
                    <a:pt x="121" y="70"/>
                  </a:cubicBezTo>
                  <a:cubicBezTo>
                    <a:pt x="119" y="68"/>
                    <a:pt x="122" y="68"/>
                    <a:pt x="122" y="65"/>
                  </a:cubicBezTo>
                  <a:cubicBezTo>
                    <a:pt x="121" y="63"/>
                    <a:pt x="125" y="61"/>
                    <a:pt x="129" y="56"/>
                  </a:cubicBezTo>
                  <a:cubicBezTo>
                    <a:pt x="130" y="53"/>
                    <a:pt x="135" y="56"/>
                    <a:pt x="132" y="53"/>
                  </a:cubicBezTo>
                  <a:cubicBezTo>
                    <a:pt x="129" y="50"/>
                    <a:pt x="136" y="52"/>
                    <a:pt x="130" y="47"/>
                  </a:cubicBezTo>
                  <a:cubicBezTo>
                    <a:pt x="129" y="48"/>
                    <a:pt x="129" y="48"/>
                    <a:pt x="128" y="47"/>
                  </a:cubicBezTo>
                  <a:cubicBezTo>
                    <a:pt x="126" y="47"/>
                    <a:pt x="124" y="49"/>
                    <a:pt x="126" y="46"/>
                  </a:cubicBezTo>
                  <a:cubicBezTo>
                    <a:pt x="122" y="46"/>
                    <a:pt x="128" y="42"/>
                    <a:pt x="122" y="44"/>
                  </a:cubicBezTo>
                  <a:cubicBezTo>
                    <a:pt x="117" y="46"/>
                    <a:pt x="117" y="43"/>
                    <a:pt x="115" y="45"/>
                  </a:cubicBezTo>
                  <a:cubicBezTo>
                    <a:pt x="113" y="46"/>
                    <a:pt x="115" y="46"/>
                    <a:pt x="110" y="48"/>
                  </a:cubicBezTo>
                  <a:cubicBezTo>
                    <a:pt x="108" y="49"/>
                    <a:pt x="106" y="51"/>
                    <a:pt x="105" y="51"/>
                  </a:cubicBezTo>
                  <a:cubicBezTo>
                    <a:pt x="105" y="52"/>
                    <a:pt x="106" y="52"/>
                    <a:pt x="107" y="52"/>
                  </a:cubicBezTo>
                  <a:cubicBezTo>
                    <a:pt x="109" y="52"/>
                    <a:pt x="108" y="55"/>
                    <a:pt x="109" y="56"/>
                  </a:cubicBezTo>
                  <a:cubicBezTo>
                    <a:pt x="109" y="57"/>
                    <a:pt x="104" y="56"/>
                    <a:pt x="103" y="57"/>
                  </a:cubicBezTo>
                  <a:cubicBezTo>
                    <a:pt x="101" y="58"/>
                    <a:pt x="100" y="57"/>
                    <a:pt x="99" y="56"/>
                  </a:cubicBezTo>
                  <a:cubicBezTo>
                    <a:pt x="98" y="55"/>
                    <a:pt x="95" y="56"/>
                    <a:pt x="93" y="54"/>
                  </a:cubicBezTo>
                  <a:cubicBezTo>
                    <a:pt x="93" y="49"/>
                    <a:pt x="93" y="50"/>
                    <a:pt x="92" y="50"/>
                  </a:cubicBezTo>
                  <a:cubicBezTo>
                    <a:pt x="90" y="50"/>
                    <a:pt x="90" y="50"/>
                    <a:pt x="90"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4" name="Mongolia"/>
            <p:cNvSpPr>
              <a:spLocks/>
            </p:cNvSpPr>
            <p:nvPr/>
          </p:nvSpPr>
          <p:spPr bwMode="auto">
            <a:xfrm>
              <a:off x="6010207" y="1551486"/>
              <a:ext cx="656846" cy="278536"/>
            </a:xfrm>
            <a:custGeom>
              <a:avLst/>
              <a:gdLst/>
              <a:ahLst/>
              <a:cxnLst>
                <a:cxn ang="0">
                  <a:pos x="0" y="18"/>
                </a:cxn>
                <a:cxn ang="0">
                  <a:pos x="2" y="15"/>
                </a:cxn>
                <a:cxn ang="0">
                  <a:pos x="5" y="13"/>
                </a:cxn>
                <a:cxn ang="0">
                  <a:pos x="6" y="11"/>
                </a:cxn>
                <a:cxn ang="0">
                  <a:pos x="10" y="10"/>
                </a:cxn>
                <a:cxn ang="0">
                  <a:pos x="13" y="9"/>
                </a:cxn>
                <a:cxn ang="0">
                  <a:pos x="17" y="8"/>
                </a:cxn>
                <a:cxn ang="0">
                  <a:pos x="22" y="10"/>
                </a:cxn>
                <a:cxn ang="0">
                  <a:pos x="25" y="12"/>
                </a:cxn>
                <a:cxn ang="0">
                  <a:pos x="31" y="13"/>
                </a:cxn>
                <a:cxn ang="0">
                  <a:pos x="36" y="13"/>
                </a:cxn>
                <a:cxn ang="0">
                  <a:pos x="37" y="9"/>
                </a:cxn>
                <a:cxn ang="0">
                  <a:pos x="35" y="5"/>
                </a:cxn>
                <a:cxn ang="0">
                  <a:pos x="35" y="0"/>
                </a:cxn>
                <a:cxn ang="0">
                  <a:pos x="44" y="3"/>
                </a:cxn>
                <a:cxn ang="0">
                  <a:pos x="57" y="12"/>
                </a:cxn>
                <a:cxn ang="0">
                  <a:pos x="67" y="12"/>
                </a:cxn>
                <a:cxn ang="0">
                  <a:pos x="78" y="15"/>
                </a:cxn>
                <a:cxn ang="0">
                  <a:pos x="93" y="13"/>
                </a:cxn>
                <a:cxn ang="0">
                  <a:pos x="107" y="12"/>
                </a:cxn>
                <a:cxn ang="0">
                  <a:pos x="103" y="19"/>
                </a:cxn>
                <a:cxn ang="0">
                  <a:pos x="107" y="22"/>
                </a:cxn>
                <a:cxn ang="0">
                  <a:pos x="119" y="20"/>
                </a:cxn>
                <a:cxn ang="0">
                  <a:pos x="131" y="23"/>
                </a:cxn>
                <a:cxn ang="0">
                  <a:pos x="130" y="28"/>
                </a:cxn>
                <a:cxn ang="0">
                  <a:pos x="127" y="29"/>
                </a:cxn>
                <a:cxn ang="0">
                  <a:pos x="122" y="32"/>
                </a:cxn>
                <a:cxn ang="0">
                  <a:pos x="117" y="36"/>
                </a:cxn>
                <a:cxn ang="0">
                  <a:pos x="111" y="38"/>
                </a:cxn>
                <a:cxn ang="0">
                  <a:pos x="114" y="41"/>
                </a:cxn>
                <a:cxn ang="0">
                  <a:pos x="112" y="48"/>
                </a:cxn>
                <a:cxn ang="0">
                  <a:pos x="106" y="51"/>
                </a:cxn>
                <a:cxn ang="0">
                  <a:pos x="84" y="54"/>
                </a:cxn>
                <a:cxn ang="0">
                  <a:pos x="72" y="49"/>
                </a:cxn>
                <a:cxn ang="0">
                  <a:pos x="65" y="49"/>
                </a:cxn>
                <a:cxn ang="0">
                  <a:pos x="56" y="49"/>
                </a:cxn>
                <a:cxn ang="0">
                  <a:pos x="50" y="50"/>
                </a:cxn>
                <a:cxn ang="0">
                  <a:pos x="48" y="45"/>
                </a:cxn>
                <a:cxn ang="0">
                  <a:pos x="46" y="42"/>
                </a:cxn>
                <a:cxn ang="0">
                  <a:pos x="44" y="41"/>
                </a:cxn>
                <a:cxn ang="0">
                  <a:pos x="35" y="38"/>
                </a:cxn>
                <a:cxn ang="0">
                  <a:pos x="23" y="38"/>
                </a:cxn>
                <a:cxn ang="0">
                  <a:pos x="21" y="35"/>
                </a:cxn>
                <a:cxn ang="0">
                  <a:pos x="20" y="31"/>
                </a:cxn>
                <a:cxn ang="0">
                  <a:pos x="15" y="24"/>
                </a:cxn>
                <a:cxn ang="0">
                  <a:pos x="13" y="22"/>
                </a:cxn>
                <a:cxn ang="0">
                  <a:pos x="7" y="22"/>
                </a:cxn>
                <a:cxn ang="0">
                  <a:pos x="0" y="18"/>
                </a:cxn>
                <a:cxn ang="0">
                  <a:pos x="0" y="18"/>
                </a:cxn>
              </a:cxnLst>
              <a:rect l="0" t="0" r="r" b="b"/>
              <a:pathLst>
                <a:path w="134" h="57">
                  <a:moveTo>
                    <a:pt x="0" y="18"/>
                  </a:moveTo>
                  <a:cubicBezTo>
                    <a:pt x="1" y="17"/>
                    <a:pt x="0" y="15"/>
                    <a:pt x="2" y="15"/>
                  </a:cubicBezTo>
                  <a:cubicBezTo>
                    <a:pt x="4" y="15"/>
                    <a:pt x="4" y="12"/>
                    <a:pt x="5" y="13"/>
                  </a:cubicBezTo>
                  <a:cubicBezTo>
                    <a:pt x="6" y="14"/>
                    <a:pt x="5" y="11"/>
                    <a:pt x="6" y="11"/>
                  </a:cubicBezTo>
                  <a:cubicBezTo>
                    <a:pt x="8" y="12"/>
                    <a:pt x="9" y="10"/>
                    <a:pt x="10" y="10"/>
                  </a:cubicBezTo>
                  <a:cubicBezTo>
                    <a:pt x="11" y="11"/>
                    <a:pt x="12" y="8"/>
                    <a:pt x="13" y="9"/>
                  </a:cubicBezTo>
                  <a:cubicBezTo>
                    <a:pt x="14" y="10"/>
                    <a:pt x="16" y="7"/>
                    <a:pt x="17" y="8"/>
                  </a:cubicBezTo>
                  <a:cubicBezTo>
                    <a:pt x="19" y="10"/>
                    <a:pt x="20" y="7"/>
                    <a:pt x="22" y="10"/>
                  </a:cubicBezTo>
                  <a:cubicBezTo>
                    <a:pt x="24" y="14"/>
                    <a:pt x="24" y="11"/>
                    <a:pt x="25" y="12"/>
                  </a:cubicBezTo>
                  <a:cubicBezTo>
                    <a:pt x="27" y="13"/>
                    <a:pt x="27" y="12"/>
                    <a:pt x="31" y="13"/>
                  </a:cubicBezTo>
                  <a:cubicBezTo>
                    <a:pt x="35" y="14"/>
                    <a:pt x="36" y="12"/>
                    <a:pt x="36" y="13"/>
                  </a:cubicBezTo>
                  <a:cubicBezTo>
                    <a:pt x="37" y="13"/>
                    <a:pt x="40" y="11"/>
                    <a:pt x="37" y="9"/>
                  </a:cubicBezTo>
                  <a:cubicBezTo>
                    <a:pt x="32" y="6"/>
                    <a:pt x="35" y="8"/>
                    <a:pt x="35" y="5"/>
                  </a:cubicBezTo>
                  <a:cubicBezTo>
                    <a:pt x="36" y="3"/>
                    <a:pt x="34" y="2"/>
                    <a:pt x="35" y="0"/>
                  </a:cubicBezTo>
                  <a:cubicBezTo>
                    <a:pt x="37" y="0"/>
                    <a:pt x="37" y="1"/>
                    <a:pt x="44" y="3"/>
                  </a:cubicBezTo>
                  <a:cubicBezTo>
                    <a:pt x="50" y="4"/>
                    <a:pt x="48" y="13"/>
                    <a:pt x="57" y="12"/>
                  </a:cubicBezTo>
                  <a:cubicBezTo>
                    <a:pt x="67" y="10"/>
                    <a:pt x="63" y="12"/>
                    <a:pt x="67" y="12"/>
                  </a:cubicBezTo>
                  <a:cubicBezTo>
                    <a:pt x="74" y="11"/>
                    <a:pt x="69" y="16"/>
                    <a:pt x="78" y="15"/>
                  </a:cubicBezTo>
                  <a:cubicBezTo>
                    <a:pt x="84" y="13"/>
                    <a:pt x="87" y="15"/>
                    <a:pt x="93" y="13"/>
                  </a:cubicBezTo>
                  <a:cubicBezTo>
                    <a:pt x="98" y="11"/>
                    <a:pt x="100" y="11"/>
                    <a:pt x="107" y="12"/>
                  </a:cubicBezTo>
                  <a:cubicBezTo>
                    <a:pt x="99" y="17"/>
                    <a:pt x="108" y="17"/>
                    <a:pt x="103" y="19"/>
                  </a:cubicBezTo>
                  <a:cubicBezTo>
                    <a:pt x="101" y="21"/>
                    <a:pt x="100" y="24"/>
                    <a:pt x="107" y="22"/>
                  </a:cubicBezTo>
                  <a:cubicBezTo>
                    <a:pt x="118" y="20"/>
                    <a:pt x="114" y="25"/>
                    <a:pt x="119" y="20"/>
                  </a:cubicBezTo>
                  <a:cubicBezTo>
                    <a:pt x="123" y="17"/>
                    <a:pt x="124" y="19"/>
                    <a:pt x="131" y="23"/>
                  </a:cubicBezTo>
                  <a:cubicBezTo>
                    <a:pt x="134" y="25"/>
                    <a:pt x="133" y="29"/>
                    <a:pt x="130" y="28"/>
                  </a:cubicBezTo>
                  <a:cubicBezTo>
                    <a:pt x="127" y="28"/>
                    <a:pt x="130" y="29"/>
                    <a:pt x="127" y="29"/>
                  </a:cubicBezTo>
                  <a:cubicBezTo>
                    <a:pt x="123" y="29"/>
                    <a:pt x="125" y="29"/>
                    <a:pt x="122" y="32"/>
                  </a:cubicBezTo>
                  <a:cubicBezTo>
                    <a:pt x="119" y="36"/>
                    <a:pt x="118" y="32"/>
                    <a:pt x="117" y="36"/>
                  </a:cubicBezTo>
                  <a:cubicBezTo>
                    <a:pt x="115" y="41"/>
                    <a:pt x="112" y="35"/>
                    <a:pt x="111" y="38"/>
                  </a:cubicBezTo>
                  <a:cubicBezTo>
                    <a:pt x="110" y="40"/>
                    <a:pt x="111" y="40"/>
                    <a:pt x="114" y="41"/>
                  </a:cubicBezTo>
                  <a:cubicBezTo>
                    <a:pt x="117" y="42"/>
                    <a:pt x="115" y="48"/>
                    <a:pt x="112" y="48"/>
                  </a:cubicBezTo>
                  <a:cubicBezTo>
                    <a:pt x="110" y="48"/>
                    <a:pt x="111" y="52"/>
                    <a:pt x="106" y="51"/>
                  </a:cubicBezTo>
                  <a:cubicBezTo>
                    <a:pt x="93" y="50"/>
                    <a:pt x="96" y="57"/>
                    <a:pt x="84" y="54"/>
                  </a:cubicBezTo>
                  <a:cubicBezTo>
                    <a:pt x="71" y="51"/>
                    <a:pt x="78" y="49"/>
                    <a:pt x="72" y="49"/>
                  </a:cubicBezTo>
                  <a:cubicBezTo>
                    <a:pt x="69" y="49"/>
                    <a:pt x="68" y="47"/>
                    <a:pt x="65" y="49"/>
                  </a:cubicBezTo>
                  <a:cubicBezTo>
                    <a:pt x="62" y="50"/>
                    <a:pt x="59" y="48"/>
                    <a:pt x="56" y="49"/>
                  </a:cubicBezTo>
                  <a:cubicBezTo>
                    <a:pt x="54" y="49"/>
                    <a:pt x="53" y="47"/>
                    <a:pt x="50" y="50"/>
                  </a:cubicBezTo>
                  <a:cubicBezTo>
                    <a:pt x="48" y="53"/>
                    <a:pt x="50" y="47"/>
                    <a:pt x="48" y="45"/>
                  </a:cubicBezTo>
                  <a:cubicBezTo>
                    <a:pt x="46" y="44"/>
                    <a:pt x="47" y="42"/>
                    <a:pt x="46" y="42"/>
                  </a:cubicBezTo>
                  <a:cubicBezTo>
                    <a:pt x="44" y="42"/>
                    <a:pt x="45" y="39"/>
                    <a:pt x="44" y="41"/>
                  </a:cubicBezTo>
                  <a:cubicBezTo>
                    <a:pt x="43" y="43"/>
                    <a:pt x="35" y="39"/>
                    <a:pt x="35" y="38"/>
                  </a:cubicBezTo>
                  <a:cubicBezTo>
                    <a:pt x="31" y="36"/>
                    <a:pt x="29" y="38"/>
                    <a:pt x="23" y="38"/>
                  </a:cubicBezTo>
                  <a:cubicBezTo>
                    <a:pt x="17" y="39"/>
                    <a:pt x="23" y="38"/>
                    <a:pt x="21" y="35"/>
                  </a:cubicBezTo>
                  <a:cubicBezTo>
                    <a:pt x="19" y="33"/>
                    <a:pt x="23" y="33"/>
                    <a:pt x="20" y="31"/>
                  </a:cubicBezTo>
                  <a:cubicBezTo>
                    <a:pt x="16" y="29"/>
                    <a:pt x="18" y="25"/>
                    <a:pt x="15" y="24"/>
                  </a:cubicBezTo>
                  <a:cubicBezTo>
                    <a:pt x="12" y="23"/>
                    <a:pt x="13" y="23"/>
                    <a:pt x="13" y="22"/>
                  </a:cubicBezTo>
                  <a:cubicBezTo>
                    <a:pt x="10" y="20"/>
                    <a:pt x="10" y="25"/>
                    <a:pt x="7" y="22"/>
                  </a:cubicBezTo>
                  <a:cubicBezTo>
                    <a:pt x="4" y="19"/>
                    <a:pt x="3" y="21"/>
                    <a:pt x="0" y="18"/>
                  </a:cubicBezTo>
                  <a:cubicBezTo>
                    <a:pt x="0" y="18"/>
                    <a:pt x="0" y="18"/>
                    <a:pt x="0"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5" name="USSR Russia"/>
            <p:cNvSpPr>
              <a:spLocks/>
            </p:cNvSpPr>
            <p:nvPr/>
          </p:nvSpPr>
          <p:spPr bwMode="auto">
            <a:xfrm>
              <a:off x="4723538" y="1094189"/>
              <a:ext cx="2822774" cy="746226"/>
            </a:xfrm>
            <a:custGeom>
              <a:avLst/>
              <a:gdLst/>
              <a:ahLst/>
              <a:cxnLst>
                <a:cxn ang="0">
                  <a:pos x="444" y="86"/>
                </a:cxn>
                <a:cxn ang="0">
                  <a:pos x="470" y="60"/>
                </a:cxn>
                <a:cxn ang="0">
                  <a:pos x="501" y="51"/>
                </a:cxn>
                <a:cxn ang="0">
                  <a:pos x="504" y="75"/>
                </a:cxn>
                <a:cxn ang="0">
                  <a:pos x="531" y="76"/>
                </a:cxn>
                <a:cxn ang="0">
                  <a:pos x="522" y="56"/>
                </a:cxn>
                <a:cxn ang="0">
                  <a:pos x="535" y="40"/>
                </a:cxn>
                <a:cxn ang="0">
                  <a:pos x="571" y="38"/>
                </a:cxn>
                <a:cxn ang="0">
                  <a:pos x="559" y="31"/>
                </a:cxn>
                <a:cxn ang="0">
                  <a:pos x="477" y="23"/>
                </a:cxn>
                <a:cxn ang="0">
                  <a:pos x="415" y="16"/>
                </a:cxn>
                <a:cxn ang="0">
                  <a:pos x="371" y="13"/>
                </a:cxn>
                <a:cxn ang="0">
                  <a:pos x="345" y="19"/>
                </a:cxn>
                <a:cxn ang="0">
                  <a:pos x="306" y="7"/>
                </a:cxn>
                <a:cxn ang="0">
                  <a:pos x="287" y="9"/>
                </a:cxn>
                <a:cxn ang="0">
                  <a:pos x="254" y="11"/>
                </a:cxn>
                <a:cxn ang="0">
                  <a:pos x="253" y="7"/>
                </a:cxn>
                <a:cxn ang="0">
                  <a:pos x="232" y="3"/>
                </a:cxn>
                <a:cxn ang="0">
                  <a:pos x="211" y="4"/>
                </a:cxn>
                <a:cxn ang="0">
                  <a:pos x="195" y="4"/>
                </a:cxn>
                <a:cxn ang="0">
                  <a:pos x="179" y="9"/>
                </a:cxn>
                <a:cxn ang="0">
                  <a:pos x="184" y="21"/>
                </a:cxn>
                <a:cxn ang="0">
                  <a:pos x="156" y="14"/>
                </a:cxn>
                <a:cxn ang="0">
                  <a:pos x="152" y="17"/>
                </a:cxn>
                <a:cxn ang="0">
                  <a:pos x="153" y="24"/>
                </a:cxn>
                <a:cxn ang="0">
                  <a:pos x="156" y="28"/>
                </a:cxn>
                <a:cxn ang="0">
                  <a:pos x="152" y="31"/>
                </a:cxn>
                <a:cxn ang="0">
                  <a:pos x="128" y="11"/>
                </a:cxn>
                <a:cxn ang="0">
                  <a:pos x="138" y="25"/>
                </a:cxn>
                <a:cxn ang="0">
                  <a:pos x="108" y="25"/>
                </a:cxn>
                <a:cxn ang="0">
                  <a:pos x="93" y="26"/>
                </a:cxn>
                <a:cxn ang="0">
                  <a:pos x="83" y="27"/>
                </a:cxn>
                <a:cxn ang="0">
                  <a:pos x="65" y="33"/>
                </a:cxn>
                <a:cxn ang="0">
                  <a:pos x="54" y="29"/>
                </a:cxn>
                <a:cxn ang="0">
                  <a:pos x="44" y="36"/>
                </a:cxn>
                <a:cxn ang="0">
                  <a:pos x="33" y="41"/>
                </a:cxn>
                <a:cxn ang="0">
                  <a:pos x="26" y="40"/>
                </a:cxn>
                <a:cxn ang="0">
                  <a:pos x="13" y="32"/>
                </a:cxn>
                <a:cxn ang="0">
                  <a:pos x="45" y="33"/>
                </a:cxn>
                <a:cxn ang="0">
                  <a:pos x="13" y="25"/>
                </a:cxn>
                <a:cxn ang="0">
                  <a:pos x="0" y="28"/>
                </a:cxn>
                <a:cxn ang="0">
                  <a:pos x="13" y="51"/>
                </a:cxn>
                <a:cxn ang="0">
                  <a:pos x="15" y="61"/>
                </a:cxn>
                <a:cxn ang="0">
                  <a:pos x="8" y="71"/>
                </a:cxn>
                <a:cxn ang="0">
                  <a:pos x="25" y="82"/>
                </a:cxn>
                <a:cxn ang="0">
                  <a:pos x="28" y="92"/>
                </a:cxn>
                <a:cxn ang="0">
                  <a:pos x="57" y="105"/>
                </a:cxn>
                <a:cxn ang="0">
                  <a:pos x="61" y="126"/>
                </a:cxn>
                <a:cxn ang="0">
                  <a:pos x="102" y="149"/>
                </a:cxn>
                <a:cxn ang="0">
                  <a:pos x="107" y="124"/>
                </a:cxn>
                <a:cxn ang="0">
                  <a:pos x="98" y="103"/>
                </a:cxn>
                <a:cxn ang="0">
                  <a:pos x="119" y="99"/>
                </a:cxn>
                <a:cxn ang="0">
                  <a:pos x="151" y="99"/>
                </a:cxn>
                <a:cxn ang="0">
                  <a:pos x="168" y="84"/>
                </a:cxn>
                <a:cxn ang="0">
                  <a:pos x="193" y="88"/>
                </a:cxn>
                <a:cxn ang="0">
                  <a:pos x="240" y="106"/>
                </a:cxn>
                <a:cxn ang="0">
                  <a:pos x="262" y="111"/>
                </a:cxn>
                <a:cxn ang="0">
                  <a:pos x="284" y="103"/>
                </a:cxn>
                <a:cxn ang="0">
                  <a:pos x="306" y="96"/>
                </a:cxn>
                <a:cxn ang="0">
                  <a:pos x="384" y="99"/>
                </a:cxn>
                <a:cxn ang="0">
                  <a:pos x="456" y="117"/>
                </a:cxn>
              </a:cxnLst>
              <a:rect l="0" t="0" r="r" b="b"/>
              <a:pathLst>
                <a:path w="575" h="152">
                  <a:moveTo>
                    <a:pt x="459" y="144"/>
                  </a:moveTo>
                  <a:cubicBezTo>
                    <a:pt x="460" y="144"/>
                    <a:pt x="462" y="139"/>
                    <a:pt x="463" y="142"/>
                  </a:cubicBezTo>
                  <a:cubicBezTo>
                    <a:pt x="465" y="147"/>
                    <a:pt x="474" y="133"/>
                    <a:pt x="473" y="124"/>
                  </a:cubicBezTo>
                  <a:cubicBezTo>
                    <a:pt x="472" y="119"/>
                    <a:pt x="476" y="107"/>
                    <a:pt x="470" y="105"/>
                  </a:cubicBezTo>
                  <a:cubicBezTo>
                    <a:pt x="460" y="101"/>
                    <a:pt x="471" y="98"/>
                    <a:pt x="465" y="95"/>
                  </a:cubicBezTo>
                  <a:cubicBezTo>
                    <a:pt x="459" y="91"/>
                    <a:pt x="458" y="88"/>
                    <a:pt x="451" y="85"/>
                  </a:cubicBezTo>
                  <a:cubicBezTo>
                    <a:pt x="444" y="82"/>
                    <a:pt x="448" y="88"/>
                    <a:pt x="444" y="86"/>
                  </a:cubicBezTo>
                  <a:cubicBezTo>
                    <a:pt x="440" y="84"/>
                    <a:pt x="442" y="88"/>
                    <a:pt x="439" y="85"/>
                  </a:cubicBezTo>
                  <a:cubicBezTo>
                    <a:pt x="436" y="82"/>
                    <a:pt x="445" y="81"/>
                    <a:pt x="439" y="80"/>
                  </a:cubicBezTo>
                  <a:cubicBezTo>
                    <a:pt x="432" y="79"/>
                    <a:pt x="443" y="84"/>
                    <a:pt x="433" y="82"/>
                  </a:cubicBezTo>
                  <a:cubicBezTo>
                    <a:pt x="428" y="82"/>
                    <a:pt x="431" y="76"/>
                    <a:pt x="434" y="71"/>
                  </a:cubicBezTo>
                  <a:cubicBezTo>
                    <a:pt x="439" y="63"/>
                    <a:pt x="433" y="64"/>
                    <a:pt x="440" y="61"/>
                  </a:cubicBezTo>
                  <a:cubicBezTo>
                    <a:pt x="451" y="57"/>
                    <a:pt x="449" y="63"/>
                    <a:pt x="459" y="61"/>
                  </a:cubicBezTo>
                  <a:cubicBezTo>
                    <a:pt x="470" y="59"/>
                    <a:pt x="466" y="61"/>
                    <a:pt x="470" y="60"/>
                  </a:cubicBezTo>
                  <a:cubicBezTo>
                    <a:pt x="479" y="59"/>
                    <a:pt x="467" y="66"/>
                    <a:pt x="476" y="64"/>
                  </a:cubicBezTo>
                  <a:cubicBezTo>
                    <a:pt x="481" y="63"/>
                    <a:pt x="486" y="63"/>
                    <a:pt x="482" y="60"/>
                  </a:cubicBezTo>
                  <a:cubicBezTo>
                    <a:pt x="477" y="57"/>
                    <a:pt x="483" y="59"/>
                    <a:pt x="482" y="54"/>
                  </a:cubicBezTo>
                  <a:cubicBezTo>
                    <a:pt x="482" y="49"/>
                    <a:pt x="483" y="53"/>
                    <a:pt x="485" y="51"/>
                  </a:cubicBezTo>
                  <a:cubicBezTo>
                    <a:pt x="487" y="49"/>
                    <a:pt x="488" y="51"/>
                    <a:pt x="490" y="49"/>
                  </a:cubicBezTo>
                  <a:cubicBezTo>
                    <a:pt x="493" y="46"/>
                    <a:pt x="490" y="49"/>
                    <a:pt x="496" y="52"/>
                  </a:cubicBezTo>
                  <a:cubicBezTo>
                    <a:pt x="502" y="56"/>
                    <a:pt x="499" y="52"/>
                    <a:pt x="501" y="51"/>
                  </a:cubicBezTo>
                  <a:cubicBezTo>
                    <a:pt x="504" y="50"/>
                    <a:pt x="498" y="48"/>
                    <a:pt x="503" y="47"/>
                  </a:cubicBezTo>
                  <a:cubicBezTo>
                    <a:pt x="508" y="46"/>
                    <a:pt x="507" y="47"/>
                    <a:pt x="505" y="48"/>
                  </a:cubicBezTo>
                  <a:cubicBezTo>
                    <a:pt x="502" y="49"/>
                    <a:pt x="507" y="52"/>
                    <a:pt x="508" y="53"/>
                  </a:cubicBezTo>
                  <a:cubicBezTo>
                    <a:pt x="510" y="54"/>
                    <a:pt x="505" y="56"/>
                    <a:pt x="507" y="59"/>
                  </a:cubicBezTo>
                  <a:cubicBezTo>
                    <a:pt x="508" y="61"/>
                    <a:pt x="503" y="66"/>
                    <a:pt x="504" y="67"/>
                  </a:cubicBezTo>
                  <a:cubicBezTo>
                    <a:pt x="505" y="69"/>
                    <a:pt x="501" y="68"/>
                    <a:pt x="503" y="70"/>
                  </a:cubicBezTo>
                  <a:cubicBezTo>
                    <a:pt x="506" y="74"/>
                    <a:pt x="502" y="72"/>
                    <a:pt x="504" y="75"/>
                  </a:cubicBezTo>
                  <a:cubicBezTo>
                    <a:pt x="510" y="83"/>
                    <a:pt x="513" y="81"/>
                    <a:pt x="518" y="86"/>
                  </a:cubicBezTo>
                  <a:cubicBezTo>
                    <a:pt x="523" y="90"/>
                    <a:pt x="530" y="93"/>
                    <a:pt x="534" y="97"/>
                  </a:cubicBezTo>
                  <a:cubicBezTo>
                    <a:pt x="537" y="101"/>
                    <a:pt x="537" y="97"/>
                    <a:pt x="537" y="94"/>
                  </a:cubicBezTo>
                  <a:cubicBezTo>
                    <a:pt x="536" y="90"/>
                    <a:pt x="534" y="89"/>
                    <a:pt x="536" y="88"/>
                  </a:cubicBezTo>
                  <a:cubicBezTo>
                    <a:pt x="538" y="88"/>
                    <a:pt x="536" y="88"/>
                    <a:pt x="534" y="84"/>
                  </a:cubicBezTo>
                  <a:cubicBezTo>
                    <a:pt x="532" y="81"/>
                    <a:pt x="537" y="83"/>
                    <a:pt x="535" y="80"/>
                  </a:cubicBezTo>
                  <a:cubicBezTo>
                    <a:pt x="533" y="76"/>
                    <a:pt x="534" y="80"/>
                    <a:pt x="531" y="76"/>
                  </a:cubicBezTo>
                  <a:cubicBezTo>
                    <a:pt x="529" y="73"/>
                    <a:pt x="531" y="73"/>
                    <a:pt x="531" y="74"/>
                  </a:cubicBezTo>
                  <a:cubicBezTo>
                    <a:pt x="531" y="75"/>
                    <a:pt x="535" y="73"/>
                    <a:pt x="529" y="71"/>
                  </a:cubicBezTo>
                  <a:cubicBezTo>
                    <a:pt x="524" y="69"/>
                    <a:pt x="530" y="67"/>
                    <a:pt x="525" y="66"/>
                  </a:cubicBezTo>
                  <a:cubicBezTo>
                    <a:pt x="519" y="66"/>
                    <a:pt x="524" y="67"/>
                    <a:pt x="522" y="67"/>
                  </a:cubicBezTo>
                  <a:cubicBezTo>
                    <a:pt x="520" y="68"/>
                    <a:pt x="519" y="63"/>
                    <a:pt x="519" y="62"/>
                  </a:cubicBezTo>
                  <a:cubicBezTo>
                    <a:pt x="518" y="60"/>
                    <a:pt x="514" y="58"/>
                    <a:pt x="519" y="58"/>
                  </a:cubicBezTo>
                  <a:cubicBezTo>
                    <a:pt x="524" y="59"/>
                    <a:pt x="519" y="57"/>
                    <a:pt x="522" y="56"/>
                  </a:cubicBezTo>
                  <a:cubicBezTo>
                    <a:pt x="527" y="55"/>
                    <a:pt x="525" y="63"/>
                    <a:pt x="527" y="57"/>
                  </a:cubicBezTo>
                  <a:cubicBezTo>
                    <a:pt x="528" y="53"/>
                    <a:pt x="533" y="54"/>
                    <a:pt x="536" y="56"/>
                  </a:cubicBezTo>
                  <a:cubicBezTo>
                    <a:pt x="539" y="58"/>
                    <a:pt x="538" y="55"/>
                    <a:pt x="540" y="54"/>
                  </a:cubicBezTo>
                  <a:cubicBezTo>
                    <a:pt x="542" y="53"/>
                    <a:pt x="547" y="45"/>
                    <a:pt x="550" y="46"/>
                  </a:cubicBezTo>
                  <a:cubicBezTo>
                    <a:pt x="552" y="47"/>
                    <a:pt x="555" y="44"/>
                    <a:pt x="550" y="44"/>
                  </a:cubicBezTo>
                  <a:cubicBezTo>
                    <a:pt x="545" y="43"/>
                    <a:pt x="544" y="41"/>
                    <a:pt x="541" y="41"/>
                  </a:cubicBezTo>
                  <a:cubicBezTo>
                    <a:pt x="538" y="41"/>
                    <a:pt x="537" y="38"/>
                    <a:pt x="535" y="40"/>
                  </a:cubicBezTo>
                  <a:cubicBezTo>
                    <a:pt x="534" y="41"/>
                    <a:pt x="530" y="38"/>
                    <a:pt x="538" y="38"/>
                  </a:cubicBezTo>
                  <a:cubicBezTo>
                    <a:pt x="546" y="37"/>
                    <a:pt x="543" y="35"/>
                    <a:pt x="542" y="34"/>
                  </a:cubicBezTo>
                  <a:cubicBezTo>
                    <a:pt x="538" y="33"/>
                    <a:pt x="545" y="31"/>
                    <a:pt x="545" y="34"/>
                  </a:cubicBezTo>
                  <a:cubicBezTo>
                    <a:pt x="546" y="39"/>
                    <a:pt x="551" y="35"/>
                    <a:pt x="549" y="37"/>
                  </a:cubicBezTo>
                  <a:cubicBezTo>
                    <a:pt x="548" y="39"/>
                    <a:pt x="555" y="36"/>
                    <a:pt x="556" y="38"/>
                  </a:cubicBezTo>
                  <a:cubicBezTo>
                    <a:pt x="560" y="43"/>
                    <a:pt x="560" y="37"/>
                    <a:pt x="565" y="39"/>
                  </a:cubicBezTo>
                  <a:cubicBezTo>
                    <a:pt x="569" y="41"/>
                    <a:pt x="575" y="40"/>
                    <a:pt x="571" y="38"/>
                  </a:cubicBezTo>
                  <a:cubicBezTo>
                    <a:pt x="567" y="36"/>
                    <a:pt x="572" y="37"/>
                    <a:pt x="567" y="35"/>
                  </a:cubicBezTo>
                  <a:cubicBezTo>
                    <a:pt x="560" y="32"/>
                    <a:pt x="572" y="35"/>
                    <a:pt x="570" y="33"/>
                  </a:cubicBezTo>
                  <a:cubicBezTo>
                    <a:pt x="567" y="32"/>
                    <a:pt x="573" y="32"/>
                    <a:pt x="572" y="31"/>
                  </a:cubicBezTo>
                  <a:cubicBezTo>
                    <a:pt x="570" y="31"/>
                    <a:pt x="573" y="28"/>
                    <a:pt x="570" y="28"/>
                  </a:cubicBezTo>
                  <a:cubicBezTo>
                    <a:pt x="566" y="28"/>
                    <a:pt x="559" y="26"/>
                    <a:pt x="555" y="26"/>
                  </a:cubicBezTo>
                  <a:cubicBezTo>
                    <a:pt x="551" y="25"/>
                    <a:pt x="550" y="26"/>
                    <a:pt x="553" y="27"/>
                  </a:cubicBezTo>
                  <a:cubicBezTo>
                    <a:pt x="557" y="29"/>
                    <a:pt x="559" y="31"/>
                    <a:pt x="559" y="31"/>
                  </a:cubicBezTo>
                  <a:cubicBezTo>
                    <a:pt x="559" y="31"/>
                    <a:pt x="556" y="31"/>
                    <a:pt x="553" y="29"/>
                  </a:cubicBezTo>
                  <a:cubicBezTo>
                    <a:pt x="549" y="26"/>
                    <a:pt x="546" y="27"/>
                    <a:pt x="535" y="24"/>
                  </a:cubicBezTo>
                  <a:cubicBezTo>
                    <a:pt x="525" y="22"/>
                    <a:pt x="522" y="21"/>
                    <a:pt x="517" y="23"/>
                  </a:cubicBezTo>
                  <a:cubicBezTo>
                    <a:pt x="513" y="24"/>
                    <a:pt x="507" y="21"/>
                    <a:pt x="500" y="21"/>
                  </a:cubicBezTo>
                  <a:cubicBezTo>
                    <a:pt x="494" y="21"/>
                    <a:pt x="485" y="20"/>
                    <a:pt x="481" y="20"/>
                  </a:cubicBezTo>
                  <a:cubicBezTo>
                    <a:pt x="476" y="20"/>
                    <a:pt x="484" y="22"/>
                    <a:pt x="482" y="23"/>
                  </a:cubicBezTo>
                  <a:cubicBezTo>
                    <a:pt x="480" y="25"/>
                    <a:pt x="480" y="23"/>
                    <a:pt x="477" y="23"/>
                  </a:cubicBezTo>
                  <a:cubicBezTo>
                    <a:pt x="473" y="23"/>
                    <a:pt x="473" y="16"/>
                    <a:pt x="470" y="20"/>
                  </a:cubicBezTo>
                  <a:cubicBezTo>
                    <a:pt x="468" y="22"/>
                    <a:pt x="471" y="20"/>
                    <a:pt x="463" y="20"/>
                  </a:cubicBezTo>
                  <a:cubicBezTo>
                    <a:pt x="455" y="21"/>
                    <a:pt x="462" y="18"/>
                    <a:pt x="455" y="19"/>
                  </a:cubicBezTo>
                  <a:cubicBezTo>
                    <a:pt x="449" y="19"/>
                    <a:pt x="457" y="20"/>
                    <a:pt x="452" y="21"/>
                  </a:cubicBezTo>
                  <a:cubicBezTo>
                    <a:pt x="447" y="21"/>
                    <a:pt x="448" y="18"/>
                    <a:pt x="441" y="18"/>
                  </a:cubicBezTo>
                  <a:cubicBezTo>
                    <a:pt x="433" y="18"/>
                    <a:pt x="437" y="17"/>
                    <a:pt x="424" y="16"/>
                  </a:cubicBezTo>
                  <a:cubicBezTo>
                    <a:pt x="418" y="16"/>
                    <a:pt x="414" y="15"/>
                    <a:pt x="415" y="16"/>
                  </a:cubicBezTo>
                  <a:cubicBezTo>
                    <a:pt x="416" y="17"/>
                    <a:pt x="412" y="17"/>
                    <a:pt x="410" y="16"/>
                  </a:cubicBezTo>
                  <a:cubicBezTo>
                    <a:pt x="408" y="14"/>
                    <a:pt x="404" y="13"/>
                    <a:pt x="398" y="14"/>
                  </a:cubicBezTo>
                  <a:cubicBezTo>
                    <a:pt x="392" y="16"/>
                    <a:pt x="390" y="13"/>
                    <a:pt x="385" y="13"/>
                  </a:cubicBezTo>
                  <a:cubicBezTo>
                    <a:pt x="377" y="14"/>
                    <a:pt x="389" y="12"/>
                    <a:pt x="380" y="11"/>
                  </a:cubicBezTo>
                  <a:cubicBezTo>
                    <a:pt x="375" y="11"/>
                    <a:pt x="378" y="15"/>
                    <a:pt x="375" y="14"/>
                  </a:cubicBezTo>
                  <a:cubicBezTo>
                    <a:pt x="372" y="13"/>
                    <a:pt x="378" y="12"/>
                    <a:pt x="376" y="11"/>
                  </a:cubicBezTo>
                  <a:cubicBezTo>
                    <a:pt x="373" y="10"/>
                    <a:pt x="371" y="12"/>
                    <a:pt x="371" y="13"/>
                  </a:cubicBezTo>
                  <a:cubicBezTo>
                    <a:pt x="370" y="13"/>
                    <a:pt x="366" y="11"/>
                    <a:pt x="371" y="11"/>
                  </a:cubicBezTo>
                  <a:cubicBezTo>
                    <a:pt x="377" y="10"/>
                    <a:pt x="374" y="10"/>
                    <a:pt x="371" y="10"/>
                  </a:cubicBezTo>
                  <a:cubicBezTo>
                    <a:pt x="368" y="10"/>
                    <a:pt x="364" y="10"/>
                    <a:pt x="359" y="10"/>
                  </a:cubicBezTo>
                  <a:cubicBezTo>
                    <a:pt x="354" y="10"/>
                    <a:pt x="362" y="15"/>
                    <a:pt x="355" y="14"/>
                  </a:cubicBezTo>
                  <a:cubicBezTo>
                    <a:pt x="352" y="13"/>
                    <a:pt x="353" y="16"/>
                    <a:pt x="343" y="12"/>
                  </a:cubicBezTo>
                  <a:cubicBezTo>
                    <a:pt x="338" y="10"/>
                    <a:pt x="353" y="19"/>
                    <a:pt x="348" y="18"/>
                  </a:cubicBezTo>
                  <a:cubicBezTo>
                    <a:pt x="345" y="18"/>
                    <a:pt x="348" y="20"/>
                    <a:pt x="345" y="19"/>
                  </a:cubicBezTo>
                  <a:cubicBezTo>
                    <a:pt x="343" y="18"/>
                    <a:pt x="340" y="18"/>
                    <a:pt x="337" y="16"/>
                  </a:cubicBezTo>
                  <a:cubicBezTo>
                    <a:pt x="334" y="15"/>
                    <a:pt x="337" y="16"/>
                    <a:pt x="333" y="16"/>
                  </a:cubicBezTo>
                  <a:cubicBezTo>
                    <a:pt x="330" y="15"/>
                    <a:pt x="334" y="15"/>
                    <a:pt x="332" y="14"/>
                  </a:cubicBezTo>
                  <a:cubicBezTo>
                    <a:pt x="330" y="13"/>
                    <a:pt x="328" y="13"/>
                    <a:pt x="328" y="11"/>
                  </a:cubicBezTo>
                  <a:cubicBezTo>
                    <a:pt x="327" y="10"/>
                    <a:pt x="324" y="9"/>
                    <a:pt x="320" y="9"/>
                  </a:cubicBezTo>
                  <a:cubicBezTo>
                    <a:pt x="317" y="8"/>
                    <a:pt x="313" y="5"/>
                    <a:pt x="311" y="7"/>
                  </a:cubicBezTo>
                  <a:cubicBezTo>
                    <a:pt x="309" y="8"/>
                    <a:pt x="308" y="7"/>
                    <a:pt x="306" y="7"/>
                  </a:cubicBezTo>
                  <a:cubicBezTo>
                    <a:pt x="305" y="7"/>
                    <a:pt x="302" y="6"/>
                    <a:pt x="302" y="7"/>
                  </a:cubicBezTo>
                  <a:cubicBezTo>
                    <a:pt x="301" y="9"/>
                    <a:pt x="297" y="8"/>
                    <a:pt x="302" y="10"/>
                  </a:cubicBezTo>
                  <a:cubicBezTo>
                    <a:pt x="306" y="12"/>
                    <a:pt x="302" y="11"/>
                    <a:pt x="297" y="11"/>
                  </a:cubicBezTo>
                  <a:cubicBezTo>
                    <a:pt x="293" y="11"/>
                    <a:pt x="293" y="11"/>
                    <a:pt x="294" y="12"/>
                  </a:cubicBezTo>
                  <a:cubicBezTo>
                    <a:pt x="295" y="14"/>
                    <a:pt x="286" y="12"/>
                    <a:pt x="287" y="11"/>
                  </a:cubicBezTo>
                  <a:cubicBezTo>
                    <a:pt x="287" y="11"/>
                    <a:pt x="286" y="11"/>
                    <a:pt x="286" y="11"/>
                  </a:cubicBezTo>
                  <a:cubicBezTo>
                    <a:pt x="286" y="10"/>
                    <a:pt x="287" y="10"/>
                    <a:pt x="287" y="9"/>
                  </a:cubicBezTo>
                  <a:cubicBezTo>
                    <a:pt x="286" y="9"/>
                    <a:pt x="284" y="10"/>
                    <a:pt x="277" y="10"/>
                  </a:cubicBezTo>
                  <a:cubicBezTo>
                    <a:pt x="270" y="10"/>
                    <a:pt x="273" y="11"/>
                    <a:pt x="269" y="11"/>
                  </a:cubicBezTo>
                  <a:cubicBezTo>
                    <a:pt x="266" y="12"/>
                    <a:pt x="269" y="9"/>
                    <a:pt x="264" y="9"/>
                  </a:cubicBezTo>
                  <a:cubicBezTo>
                    <a:pt x="259" y="10"/>
                    <a:pt x="260" y="11"/>
                    <a:pt x="259" y="10"/>
                  </a:cubicBezTo>
                  <a:cubicBezTo>
                    <a:pt x="259" y="10"/>
                    <a:pt x="257" y="11"/>
                    <a:pt x="256" y="10"/>
                  </a:cubicBezTo>
                  <a:cubicBezTo>
                    <a:pt x="255" y="9"/>
                    <a:pt x="254" y="9"/>
                    <a:pt x="253" y="9"/>
                  </a:cubicBezTo>
                  <a:cubicBezTo>
                    <a:pt x="251" y="10"/>
                    <a:pt x="251" y="10"/>
                    <a:pt x="254" y="11"/>
                  </a:cubicBezTo>
                  <a:cubicBezTo>
                    <a:pt x="252" y="12"/>
                    <a:pt x="251" y="9"/>
                    <a:pt x="250" y="11"/>
                  </a:cubicBezTo>
                  <a:cubicBezTo>
                    <a:pt x="249" y="12"/>
                    <a:pt x="247" y="12"/>
                    <a:pt x="246" y="12"/>
                  </a:cubicBezTo>
                  <a:cubicBezTo>
                    <a:pt x="246" y="12"/>
                    <a:pt x="245" y="13"/>
                    <a:pt x="244" y="13"/>
                  </a:cubicBezTo>
                  <a:cubicBezTo>
                    <a:pt x="243" y="14"/>
                    <a:pt x="240" y="14"/>
                    <a:pt x="243" y="13"/>
                  </a:cubicBezTo>
                  <a:cubicBezTo>
                    <a:pt x="246" y="12"/>
                    <a:pt x="244" y="11"/>
                    <a:pt x="246" y="11"/>
                  </a:cubicBezTo>
                  <a:cubicBezTo>
                    <a:pt x="248" y="11"/>
                    <a:pt x="247" y="10"/>
                    <a:pt x="249" y="10"/>
                  </a:cubicBezTo>
                  <a:cubicBezTo>
                    <a:pt x="251" y="9"/>
                    <a:pt x="252" y="8"/>
                    <a:pt x="253" y="7"/>
                  </a:cubicBezTo>
                  <a:cubicBezTo>
                    <a:pt x="254" y="7"/>
                    <a:pt x="253" y="5"/>
                    <a:pt x="252" y="6"/>
                  </a:cubicBezTo>
                  <a:cubicBezTo>
                    <a:pt x="251" y="6"/>
                    <a:pt x="248" y="5"/>
                    <a:pt x="249" y="5"/>
                  </a:cubicBezTo>
                  <a:cubicBezTo>
                    <a:pt x="249" y="5"/>
                    <a:pt x="252" y="6"/>
                    <a:pt x="252" y="5"/>
                  </a:cubicBezTo>
                  <a:cubicBezTo>
                    <a:pt x="253" y="5"/>
                    <a:pt x="247" y="3"/>
                    <a:pt x="246" y="3"/>
                  </a:cubicBezTo>
                  <a:cubicBezTo>
                    <a:pt x="245" y="4"/>
                    <a:pt x="244" y="3"/>
                    <a:pt x="239" y="3"/>
                  </a:cubicBezTo>
                  <a:cubicBezTo>
                    <a:pt x="235" y="3"/>
                    <a:pt x="238" y="4"/>
                    <a:pt x="236" y="4"/>
                  </a:cubicBezTo>
                  <a:cubicBezTo>
                    <a:pt x="235" y="4"/>
                    <a:pt x="237" y="3"/>
                    <a:pt x="232" y="3"/>
                  </a:cubicBezTo>
                  <a:cubicBezTo>
                    <a:pt x="229" y="3"/>
                    <a:pt x="227" y="2"/>
                    <a:pt x="226" y="2"/>
                  </a:cubicBezTo>
                  <a:cubicBezTo>
                    <a:pt x="225" y="2"/>
                    <a:pt x="224" y="2"/>
                    <a:pt x="221" y="2"/>
                  </a:cubicBezTo>
                  <a:cubicBezTo>
                    <a:pt x="221" y="2"/>
                    <a:pt x="220" y="6"/>
                    <a:pt x="221" y="3"/>
                  </a:cubicBezTo>
                  <a:cubicBezTo>
                    <a:pt x="221" y="0"/>
                    <a:pt x="215" y="6"/>
                    <a:pt x="217" y="3"/>
                  </a:cubicBezTo>
                  <a:cubicBezTo>
                    <a:pt x="219" y="1"/>
                    <a:pt x="219" y="2"/>
                    <a:pt x="216" y="2"/>
                  </a:cubicBezTo>
                  <a:cubicBezTo>
                    <a:pt x="214" y="1"/>
                    <a:pt x="214" y="2"/>
                    <a:pt x="212" y="2"/>
                  </a:cubicBezTo>
                  <a:cubicBezTo>
                    <a:pt x="211" y="3"/>
                    <a:pt x="210" y="3"/>
                    <a:pt x="211" y="4"/>
                  </a:cubicBezTo>
                  <a:cubicBezTo>
                    <a:pt x="211" y="4"/>
                    <a:pt x="209" y="4"/>
                    <a:pt x="211" y="5"/>
                  </a:cubicBezTo>
                  <a:cubicBezTo>
                    <a:pt x="207" y="4"/>
                    <a:pt x="207" y="5"/>
                    <a:pt x="205" y="4"/>
                  </a:cubicBezTo>
                  <a:cubicBezTo>
                    <a:pt x="204" y="4"/>
                    <a:pt x="205" y="4"/>
                    <a:pt x="203" y="5"/>
                  </a:cubicBezTo>
                  <a:cubicBezTo>
                    <a:pt x="201" y="5"/>
                    <a:pt x="202" y="4"/>
                    <a:pt x="201" y="5"/>
                  </a:cubicBezTo>
                  <a:cubicBezTo>
                    <a:pt x="200" y="5"/>
                    <a:pt x="202" y="4"/>
                    <a:pt x="200" y="4"/>
                  </a:cubicBezTo>
                  <a:cubicBezTo>
                    <a:pt x="198" y="4"/>
                    <a:pt x="196" y="4"/>
                    <a:pt x="197" y="4"/>
                  </a:cubicBezTo>
                  <a:cubicBezTo>
                    <a:pt x="198" y="4"/>
                    <a:pt x="197" y="4"/>
                    <a:pt x="195" y="4"/>
                  </a:cubicBezTo>
                  <a:cubicBezTo>
                    <a:pt x="188" y="5"/>
                    <a:pt x="190" y="6"/>
                    <a:pt x="189" y="5"/>
                  </a:cubicBezTo>
                  <a:cubicBezTo>
                    <a:pt x="188" y="5"/>
                    <a:pt x="187" y="6"/>
                    <a:pt x="185" y="5"/>
                  </a:cubicBezTo>
                  <a:cubicBezTo>
                    <a:pt x="183" y="5"/>
                    <a:pt x="184" y="6"/>
                    <a:pt x="182" y="6"/>
                  </a:cubicBezTo>
                  <a:cubicBezTo>
                    <a:pt x="180" y="6"/>
                    <a:pt x="182" y="7"/>
                    <a:pt x="178" y="6"/>
                  </a:cubicBezTo>
                  <a:cubicBezTo>
                    <a:pt x="176" y="6"/>
                    <a:pt x="177" y="7"/>
                    <a:pt x="175" y="7"/>
                  </a:cubicBezTo>
                  <a:cubicBezTo>
                    <a:pt x="174" y="7"/>
                    <a:pt x="176" y="7"/>
                    <a:pt x="176" y="8"/>
                  </a:cubicBezTo>
                  <a:cubicBezTo>
                    <a:pt x="176" y="8"/>
                    <a:pt x="180" y="9"/>
                    <a:pt x="179" y="9"/>
                  </a:cubicBezTo>
                  <a:cubicBezTo>
                    <a:pt x="177" y="9"/>
                    <a:pt x="178" y="12"/>
                    <a:pt x="177" y="10"/>
                  </a:cubicBezTo>
                  <a:cubicBezTo>
                    <a:pt x="177" y="8"/>
                    <a:pt x="178" y="10"/>
                    <a:pt x="174" y="9"/>
                  </a:cubicBezTo>
                  <a:cubicBezTo>
                    <a:pt x="170" y="9"/>
                    <a:pt x="167" y="10"/>
                    <a:pt x="165" y="10"/>
                  </a:cubicBezTo>
                  <a:cubicBezTo>
                    <a:pt x="164" y="10"/>
                    <a:pt x="159" y="10"/>
                    <a:pt x="166" y="13"/>
                  </a:cubicBezTo>
                  <a:cubicBezTo>
                    <a:pt x="171" y="16"/>
                    <a:pt x="170" y="13"/>
                    <a:pt x="173" y="15"/>
                  </a:cubicBezTo>
                  <a:cubicBezTo>
                    <a:pt x="175" y="17"/>
                    <a:pt x="178" y="15"/>
                    <a:pt x="178" y="17"/>
                  </a:cubicBezTo>
                  <a:cubicBezTo>
                    <a:pt x="178" y="20"/>
                    <a:pt x="181" y="19"/>
                    <a:pt x="184" y="21"/>
                  </a:cubicBezTo>
                  <a:cubicBezTo>
                    <a:pt x="188" y="22"/>
                    <a:pt x="185" y="23"/>
                    <a:pt x="182" y="21"/>
                  </a:cubicBezTo>
                  <a:cubicBezTo>
                    <a:pt x="180" y="20"/>
                    <a:pt x="180" y="22"/>
                    <a:pt x="180" y="22"/>
                  </a:cubicBezTo>
                  <a:cubicBezTo>
                    <a:pt x="180" y="22"/>
                    <a:pt x="180" y="21"/>
                    <a:pt x="178" y="20"/>
                  </a:cubicBezTo>
                  <a:cubicBezTo>
                    <a:pt x="174" y="19"/>
                    <a:pt x="180" y="17"/>
                    <a:pt x="174" y="17"/>
                  </a:cubicBezTo>
                  <a:cubicBezTo>
                    <a:pt x="170" y="17"/>
                    <a:pt x="168" y="16"/>
                    <a:pt x="166" y="16"/>
                  </a:cubicBezTo>
                  <a:cubicBezTo>
                    <a:pt x="165" y="16"/>
                    <a:pt x="162" y="14"/>
                    <a:pt x="160" y="14"/>
                  </a:cubicBezTo>
                  <a:cubicBezTo>
                    <a:pt x="158" y="13"/>
                    <a:pt x="155" y="13"/>
                    <a:pt x="156" y="14"/>
                  </a:cubicBezTo>
                  <a:cubicBezTo>
                    <a:pt x="157" y="15"/>
                    <a:pt x="155" y="14"/>
                    <a:pt x="154" y="14"/>
                  </a:cubicBezTo>
                  <a:cubicBezTo>
                    <a:pt x="153" y="13"/>
                    <a:pt x="150" y="15"/>
                    <a:pt x="153" y="15"/>
                  </a:cubicBezTo>
                  <a:cubicBezTo>
                    <a:pt x="155" y="16"/>
                    <a:pt x="154" y="17"/>
                    <a:pt x="156" y="17"/>
                  </a:cubicBezTo>
                  <a:cubicBezTo>
                    <a:pt x="158" y="17"/>
                    <a:pt x="159" y="18"/>
                    <a:pt x="161" y="18"/>
                  </a:cubicBezTo>
                  <a:cubicBezTo>
                    <a:pt x="161" y="18"/>
                    <a:pt x="161" y="19"/>
                    <a:pt x="158" y="18"/>
                  </a:cubicBezTo>
                  <a:cubicBezTo>
                    <a:pt x="155" y="17"/>
                    <a:pt x="156" y="18"/>
                    <a:pt x="154" y="17"/>
                  </a:cubicBezTo>
                  <a:cubicBezTo>
                    <a:pt x="153" y="17"/>
                    <a:pt x="153" y="18"/>
                    <a:pt x="152" y="17"/>
                  </a:cubicBezTo>
                  <a:cubicBezTo>
                    <a:pt x="151" y="16"/>
                    <a:pt x="152" y="18"/>
                    <a:pt x="149" y="14"/>
                  </a:cubicBezTo>
                  <a:cubicBezTo>
                    <a:pt x="145" y="10"/>
                    <a:pt x="142" y="10"/>
                    <a:pt x="142" y="10"/>
                  </a:cubicBezTo>
                  <a:cubicBezTo>
                    <a:pt x="141" y="10"/>
                    <a:pt x="146" y="12"/>
                    <a:pt x="144" y="13"/>
                  </a:cubicBezTo>
                  <a:cubicBezTo>
                    <a:pt x="142" y="14"/>
                    <a:pt x="144" y="15"/>
                    <a:pt x="144" y="16"/>
                  </a:cubicBezTo>
                  <a:cubicBezTo>
                    <a:pt x="143" y="17"/>
                    <a:pt x="145" y="16"/>
                    <a:pt x="146" y="17"/>
                  </a:cubicBezTo>
                  <a:cubicBezTo>
                    <a:pt x="147" y="19"/>
                    <a:pt x="149" y="17"/>
                    <a:pt x="149" y="20"/>
                  </a:cubicBezTo>
                  <a:cubicBezTo>
                    <a:pt x="149" y="23"/>
                    <a:pt x="152" y="22"/>
                    <a:pt x="153" y="24"/>
                  </a:cubicBezTo>
                  <a:cubicBezTo>
                    <a:pt x="154" y="25"/>
                    <a:pt x="155" y="25"/>
                    <a:pt x="156" y="24"/>
                  </a:cubicBezTo>
                  <a:cubicBezTo>
                    <a:pt x="157" y="23"/>
                    <a:pt x="159" y="23"/>
                    <a:pt x="161" y="25"/>
                  </a:cubicBezTo>
                  <a:cubicBezTo>
                    <a:pt x="163" y="27"/>
                    <a:pt x="163" y="26"/>
                    <a:pt x="162" y="27"/>
                  </a:cubicBezTo>
                  <a:cubicBezTo>
                    <a:pt x="161" y="27"/>
                    <a:pt x="161" y="28"/>
                    <a:pt x="164" y="29"/>
                  </a:cubicBezTo>
                  <a:cubicBezTo>
                    <a:pt x="159" y="29"/>
                    <a:pt x="162" y="25"/>
                    <a:pt x="158" y="25"/>
                  </a:cubicBezTo>
                  <a:cubicBezTo>
                    <a:pt x="156" y="25"/>
                    <a:pt x="156" y="25"/>
                    <a:pt x="155" y="26"/>
                  </a:cubicBezTo>
                  <a:cubicBezTo>
                    <a:pt x="154" y="26"/>
                    <a:pt x="154" y="27"/>
                    <a:pt x="156" y="28"/>
                  </a:cubicBezTo>
                  <a:cubicBezTo>
                    <a:pt x="158" y="29"/>
                    <a:pt x="158" y="29"/>
                    <a:pt x="157" y="30"/>
                  </a:cubicBezTo>
                  <a:cubicBezTo>
                    <a:pt x="157" y="32"/>
                    <a:pt x="157" y="32"/>
                    <a:pt x="155" y="34"/>
                  </a:cubicBezTo>
                  <a:cubicBezTo>
                    <a:pt x="152" y="35"/>
                    <a:pt x="153" y="36"/>
                    <a:pt x="152" y="35"/>
                  </a:cubicBezTo>
                  <a:cubicBezTo>
                    <a:pt x="150" y="34"/>
                    <a:pt x="147" y="35"/>
                    <a:pt x="148" y="35"/>
                  </a:cubicBezTo>
                  <a:cubicBezTo>
                    <a:pt x="149" y="35"/>
                    <a:pt x="149" y="34"/>
                    <a:pt x="150" y="34"/>
                  </a:cubicBezTo>
                  <a:cubicBezTo>
                    <a:pt x="151" y="34"/>
                    <a:pt x="150" y="33"/>
                    <a:pt x="151" y="33"/>
                  </a:cubicBezTo>
                  <a:cubicBezTo>
                    <a:pt x="152" y="32"/>
                    <a:pt x="151" y="31"/>
                    <a:pt x="152" y="31"/>
                  </a:cubicBezTo>
                  <a:cubicBezTo>
                    <a:pt x="154" y="31"/>
                    <a:pt x="153" y="29"/>
                    <a:pt x="154" y="29"/>
                  </a:cubicBezTo>
                  <a:cubicBezTo>
                    <a:pt x="154" y="28"/>
                    <a:pt x="154" y="27"/>
                    <a:pt x="150" y="26"/>
                  </a:cubicBezTo>
                  <a:cubicBezTo>
                    <a:pt x="146" y="25"/>
                    <a:pt x="149" y="23"/>
                    <a:pt x="144" y="22"/>
                  </a:cubicBezTo>
                  <a:cubicBezTo>
                    <a:pt x="142" y="21"/>
                    <a:pt x="145" y="21"/>
                    <a:pt x="142" y="19"/>
                  </a:cubicBezTo>
                  <a:cubicBezTo>
                    <a:pt x="140" y="17"/>
                    <a:pt x="137" y="17"/>
                    <a:pt x="137" y="16"/>
                  </a:cubicBezTo>
                  <a:cubicBezTo>
                    <a:pt x="138" y="14"/>
                    <a:pt x="134" y="10"/>
                    <a:pt x="132" y="11"/>
                  </a:cubicBezTo>
                  <a:cubicBezTo>
                    <a:pt x="130" y="12"/>
                    <a:pt x="129" y="10"/>
                    <a:pt x="128" y="11"/>
                  </a:cubicBezTo>
                  <a:cubicBezTo>
                    <a:pt x="127" y="11"/>
                    <a:pt x="124" y="9"/>
                    <a:pt x="126" y="13"/>
                  </a:cubicBezTo>
                  <a:cubicBezTo>
                    <a:pt x="128" y="17"/>
                    <a:pt x="125" y="15"/>
                    <a:pt x="125" y="17"/>
                  </a:cubicBezTo>
                  <a:cubicBezTo>
                    <a:pt x="125" y="19"/>
                    <a:pt x="124" y="16"/>
                    <a:pt x="126" y="19"/>
                  </a:cubicBezTo>
                  <a:cubicBezTo>
                    <a:pt x="128" y="21"/>
                    <a:pt x="125" y="19"/>
                    <a:pt x="127" y="21"/>
                  </a:cubicBezTo>
                  <a:cubicBezTo>
                    <a:pt x="129" y="23"/>
                    <a:pt x="127" y="21"/>
                    <a:pt x="129" y="22"/>
                  </a:cubicBezTo>
                  <a:cubicBezTo>
                    <a:pt x="134" y="24"/>
                    <a:pt x="132" y="21"/>
                    <a:pt x="134" y="23"/>
                  </a:cubicBezTo>
                  <a:cubicBezTo>
                    <a:pt x="136" y="26"/>
                    <a:pt x="138" y="25"/>
                    <a:pt x="138" y="25"/>
                  </a:cubicBezTo>
                  <a:cubicBezTo>
                    <a:pt x="138" y="25"/>
                    <a:pt x="139" y="28"/>
                    <a:pt x="138" y="27"/>
                  </a:cubicBezTo>
                  <a:cubicBezTo>
                    <a:pt x="137" y="26"/>
                    <a:pt x="131" y="27"/>
                    <a:pt x="130" y="25"/>
                  </a:cubicBezTo>
                  <a:cubicBezTo>
                    <a:pt x="129" y="25"/>
                    <a:pt x="122" y="24"/>
                    <a:pt x="121" y="24"/>
                  </a:cubicBezTo>
                  <a:cubicBezTo>
                    <a:pt x="120" y="24"/>
                    <a:pt x="120" y="24"/>
                    <a:pt x="117" y="24"/>
                  </a:cubicBezTo>
                  <a:cubicBezTo>
                    <a:pt x="115" y="24"/>
                    <a:pt x="111" y="23"/>
                    <a:pt x="110" y="23"/>
                  </a:cubicBezTo>
                  <a:cubicBezTo>
                    <a:pt x="108" y="23"/>
                    <a:pt x="106" y="23"/>
                    <a:pt x="105" y="24"/>
                  </a:cubicBezTo>
                  <a:cubicBezTo>
                    <a:pt x="104" y="24"/>
                    <a:pt x="107" y="24"/>
                    <a:pt x="108" y="25"/>
                  </a:cubicBezTo>
                  <a:cubicBezTo>
                    <a:pt x="110" y="25"/>
                    <a:pt x="110" y="26"/>
                    <a:pt x="107" y="26"/>
                  </a:cubicBezTo>
                  <a:cubicBezTo>
                    <a:pt x="105" y="26"/>
                    <a:pt x="107" y="26"/>
                    <a:pt x="106" y="28"/>
                  </a:cubicBezTo>
                  <a:cubicBezTo>
                    <a:pt x="107" y="27"/>
                    <a:pt x="104" y="27"/>
                    <a:pt x="105" y="26"/>
                  </a:cubicBezTo>
                  <a:cubicBezTo>
                    <a:pt x="106" y="26"/>
                    <a:pt x="103" y="26"/>
                    <a:pt x="105" y="25"/>
                  </a:cubicBezTo>
                  <a:cubicBezTo>
                    <a:pt x="106" y="25"/>
                    <a:pt x="104" y="25"/>
                    <a:pt x="103" y="26"/>
                  </a:cubicBezTo>
                  <a:cubicBezTo>
                    <a:pt x="102" y="26"/>
                    <a:pt x="101" y="25"/>
                    <a:pt x="99" y="27"/>
                  </a:cubicBezTo>
                  <a:cubicBezTo>
                    <a:pt x="97" y="28"/>
                    <a:pt x="98" y="26"/>
                    <a:pt x="93" y="26"/>
                  </a:cubicBezTo>
                  <a:cubicBezTo>
                    <a:pt x="89" y="26"/>
                    <a:pt x="91" y="28"/>
                    <a:pt x="90" y="27"/>
                  </a:cubicBezTo>
                  <a:cubicBezTo>
                    <a:pt x="89" y="27"/>
                    <a:pt x="87" y="29"/>
                    <a:pt x="87" y="27"/>
                  </a:cubicBezTo>
                  <a:cubicBezTo>
                    <a:pt x="88" y="26"/>
                    <a:pt x="88" y="28"/>
                    <a:pt x="87" y="27"/>
                  </a:cubicBezTo>
                  <a:cubicBezTo>
                    <a:pt x="87" y="26"/>
                    <a:pt x="89" y="27"/>
                    <a:pt x="89" y="26"/>
                  </a:cubicBezTo>
                  <a:cubicBezTo>
                    <a:pt x="89" y="26"/>
                    <a:pt x="87" y="26"/>
                    <a:pt x="85" y="26"/>
                  </a:cubicBezTo>
                  <a:cubicBezTo>
                    <a:pt x="82" y="27"/>
                    <a:pt x="84" y="27"/>
                    <a:pt x="83" y="28"/>
                  </a:cubicBezTo>
                  <a:cubicBezTo>
                    <a:pt x="82" y="29"/>
                    <a:pt x="83" y="28"/>
                    <a:pt x="83" y="27"/>
                  </a:cubicBezTo>
                  <a:cubicBezTo>
                    <a:pt x="82" y="25"/>
                    <a:pt x="79" y="28"/>
                    <a:pt x="78" y="27"/>
                  </a:cubicBezTo>
                  <a:cubicBezTo>
                    <a:pt x="77" y="26"/>
                    <a:pt x="75" y="28"/>
                    <a:pt x="73" y="28"/>
                  </a:cubicBezTo>
                  <a:cubicBezTo>
                    <a:pt x="70" y="29"/>
                    <a:pt x="70" y="28"/>
                    <a:pt x="69" y="29"/>
                  </a:cubicBezTo>
                  <a:cubicBezTo>
                    <a:pt x="69" y="30"/>
                    <a:pt x="68" y="27"/>
                    <a:pt x="68" y="30"/>
                  </a:cubicBezTo>
                  <a:cubicBezTo>
                    <a:pt x="69" y="32"/>
                    <a:pt x="69" y="30"/>
                    <a:pt x="68" y="32"/>
                  </a:cubicBezTo>
                  <a:cubicBezTo>
                    <a:pt x="68" y="33"/>
                    <a:pt x="68" y="32"/>
                    <a:pt x="67" y="33"/>
                  </a:cubicBezTo>
                  <a:cubicBezTo>
                    <a:pt x="66" y="33"/>
                    <a:pt x="66" y="32"/>
                    <a:pt x="65" y="33"/>
                  </a:cubicBezTo>
                  <a:cubicBezTo>
                    <a:pt x="64" y="33"/>
                    <a:pt x="64" y="32"/>
                    <a:pt x="63" y="33"/>
                  </a:cubicBezTo>
                  <a:cubicBezTo>
                    <a:pt x="62" y="33"/>
                    <a:pt x="61" y="32"/>
                    <a:pt x="60" y="32"/>
                  </a:cubicBezTo>
                  <a:cubicBezTo>
                    <a:pt x="59" y="32"/>
                    <a:pt x="57" y="29"/>
                    <a:pt x="59" y="30"/>
                  </a:cubicBezTo>
                  <a:cubicBezTo>
                    <a:pt x="62" y="30"/>
                    <a:pt x="60" y="29"/>
                    <a:pt x="59" y="28"/>
                  </a:cubicBezTo>
                  <a:cubicBezTo>
                    <a:pt x="57" y="28"/>
                    <a:pt x="59" y="27"/>
                    <a:pt x="57" y="27"/>
                  </a:cubicBezTo>
                  <a:cubicBezTo>
                    <a:pt x="53" y="26"/>
                    <a:pt x="51" y="25"/>
                    <a:pt x="51" y="25"/>
                  </a:cubicBezTo>
                  <a:cubicBezTo>
                    <a:pt x="51" y="26"/>
                    <a:pt x="52" y="26"/>
                    <a:pt x="54" y="29"/>
                  </a:cubicBezTo>
                  <a:cubicBezTo>
                    <a:pt x="56" y="31"/>
                    <a:pt x="53" y="32"/>
                    <a:pt x="55" y="32"/>
                  </a:cubicBezTo>
                  <a:cubicBezTo>
                    <a:pt x="57" y="32"/>
                    <a:pt x="57" y="32"/>
                    <a:pt x="57" y="32"/>
                  </a:cubicBezTo>
                  <a:cubicBezTo>
                    <a:pt x="57" y="33"/>
                    <a:pt x="58" y="37"/>
                    <a:pt x="56" y="35"/>
                  </a:cubicBezTo>
                  <a:cubicBezTo>
                    <a:pt x="55" y="34"/>
                    <a:pt x="53" y="37"/>
                    <a:pt x="54" y="35"/>
                  </a:cubicBezTo>
                  <a:cubicBezTo>
                    <a:pt x="56" y="34"/>
                    <a:pt x="53" y="34"/>
                    <a:pt x="51" y="34"/>
                  </a:cubicBezTo>
                  <a:cubicBezTo>
                    <a:pt x="50" y="35"/>
                    <a:pt x="52" y="33"/>
                    <a:pt x="47" y="34"/>
                  </a:cubicBezTo>
                  <a:cubicBezTo>
                    <a:pt x="45" y="35"/>
                    <a:pt x="45" y="35"/>
                    <a:pt x="44" y="36"/>
                  </a:cubicBezTo>
                  <a:cubicBezTo>
                    <a:pt x="42" y="37"/>
                    <a:pt x="42" y="36"/>
                    <a:pt x="42" y="37"/>
                  </a:cubicBezTo>
                  <a:cubicBezTo>
                    <a:pt x="41" y="38"/>
                    <a:pt x="48" y="39"/>
                    <a:pt x="47" y="40"/>
                  </a:cubicBezTo>
                  <a:cubicBezTo>
                    <a:pt x="47" y="41"/>
                    <a:pt x="46" y="40"/>
                    <a:pt x="44" y="41"/>
                  </a:cubicBezTo>
                  <a:cubicBezTo>
                    <a:pt x="42" y="41"/>
                    <a:pt x="42" y="39"/>
                    <a:pt x="38" y="41"/>
                  </a:cubicBezTo>
                  <a:cubicBezTo>
                    <a:pt x="36" y="41"/>
                    <a:pt x="40" y="39"/>
                    <a:pt x="37" y="40"/>
                  </a:cubicBezTo>
                  <a:cubicBezTo>
                    <a:pt x="34" y="40"/>
                    <a:pt x="34" y="39"/>
                    <a:pt x="34" y="40"/>
                  </a:cubicBezTo>
                  <a:cubicBezTo>
                    <a:pt x="33" y="40"/>
                    <a:pt x="32" y="40"/>
                    <a:pt x="33" y="41"/>
                  </a:cubicBezTo>
                  <a:cubicBezTo>
                    <a:pt x="34" y="41"/>
                    <a:pt x="32" y="42"/>
                    <a:pt x="36" y="42"/>
                  </a:cubicBezTo>
                  <a:cubicBezTo>
                    <a:pt x="38" y="42"/>
                    <a:pt x="40" y="43"/>
                    <a:pt x="39" y="43"/>
                  </a:cubicBezTo>
                  <a:cubicBezTo>
                    <a:pt x="38" y="43"/>
                    <a:pt x="38" y="45"/>
                    <a:pt x="37" y="44"/>
                  </a:cubicBezTo>
                  <a:cubicBezTo>
                    <a:pt x="36" y="43"/>
                    <a:pt x="32" y="44"/>
                    <a:pt x="32" y="43"/>
                  </a:cubicBezTo>
                  <a:cubicBezTo>
                    <a:pt x="31" y="42"/>
                    <a:pt x="30" y="42"/>
                    <a:pt x="28" y="42"/>
                  </a:cubicBezTo>
                  <a:cubicBezTo>
                    <a:pt x="24" y="41"/>
                    <a:pt x="28" y="42"/>
                    <a:pt x="27" y="41"/>
                  </a:cubicBezTo>
                  <a:cubicBezTo>
                    <a:pt x="26" y="40"/>
                    <a:pt x="28" y="40"/>
                    <a:pt x="26" y="40"/>
                  </a:cubicBezTo>
                  <a:cubicBezTo>
                    <a:pt x="24" y="39"/>
                    <a:pt x="26" y="39"/>
                    <a:pt x="25" y="38"/>
                  </a:cubicBezTo>
                  <a:cubicBezTo>
                    <a:pt x="25" y="38"/>
                    <a:pt x="26" y="38"/>
                    <a:pt x="25" y="37"/>
                  </a:cubicBezTo>
                  <a:cubicBezTo>
                    <a:pt x="25" y="36"/>
                    <a:pt x="25" y="37"/>
                    <a:pt x="23" y="36"/>
                  </a:cubicBezTo>
                  <a:cubicBezTo>
                    <a:pt x="22" y="35"/>
                    <a:pt x="21" y="36"/>
                    <a:pt x="19" y="35"/>
                  </a:cubicBezTo>
                  <a:cubicBezTo>
                    <a:pt x="17" y="34"/>
                    <a:pt x="21" y="35"/>
                    <a:pt x="18" y="34"/>
                  </a:cubicBezTo>
                  <a:cubicBezTo>
                    <a:pt x="16" y="34"/>
                    <a:pt x="17" y="34"/>
                    <a:pt x="17" y="34"/>
                  </a:cubicBezTo>
                  <a:cubicBezTo>
                    <a:pt x="17" y="33"/>
                    <a:pt x="13" y="34"/>
                    <a:pt x="13" y="32"/>
                  </a:cubicBezTo>
                  <a:cubicBezTo>
                    <a:pt x="13" y="31"/>
                    <a:pt x="14" y="32"/>
                    <a:pt x="15" y="32"/>
                  </a:cubicBezTo>
                  <a:cubicBezTo>
                    <a:pt x="17" y="32"/>
                    <a:pt x="17" y="33"/>
                    <a:pt x="17" y="33"/>
                  </a:cubicBezTo>
                  <a:cubicBezTo>
                    <a:pt x="19" y="32"/>
                    <a:pt x="18" y="33"/>
                    <a:pt x="19" y="33"/>
                  </a:cubicBezTo>
                  <a:cubicBezTo>
                    <a:pt x="20" y="32"/>
                    <a:pt x="20" y="34"/>
                    <a:pt x="21" y="33"/>
                  </a:cubicBezTo>
                  <a:cubicBezTo>
                    <a:pt x="23" y="32"/>
                    <a:pt x="20" y="35"/>
                    <a:pt x="31" y="35"/>
                  </a:cubicBezTo>
                  <a:cubicBezTo>
                    <a:pt x="39" y="35"/>
                    <a:pt x="40" y="36"/>
                    <a:pt x="41" y="36"/>
                  </a:cubicBezTo>
                  <a:cubicBezTo>
                    <a:pt x="44" y="35"/>
                    <a:pt x="44" y="34"/>
                    <a:pt x="45" y="33"/>
                  </a:cubicBezTo>
                  <a:cubicBezTo>
                    <a:pt x="46" y="33"/>
                    <a:pt x="45" y="32"/>
                    <a:pt x="45" y="32"/>
                  </a:cubicBezTo>
                  <a:cubicBezTo>
                    <a:pt x="46" y="32"/>
                    <a:pt x="43" y="30"/>
                    <a:pt x="43" y="30"/>
                  </a:cubicBezTo>
                  <a:cubicBezTo>
                    <a:pt x="42" y="30"/>
                    <a:pt x="43" y="29"/>
                    <a:pt x="42" y="29"/>
                  </a:cubicBezTo>
                  <a:cubicBezTo>
                    <a:pt x="41" y="29"/>
                    <a:pt x="37" y="27"/>
                    <a:pt x="35" y="28"/>
                  </a:cubicBezTo>
                  <a:cubicBezTo>
                    <a:pt x="33" y="29"/>
                    <a:pt x="28" y="25"/>
                    <a:pt x="26" y="26"/>
                  </a:cubicBezTo>
                  <a:cubicBezTo>
                    <a:pt x="24" y="27"/>
                    <a:pt x="19" y="24"/>
                    <a:pt x="17" y="24"/>
                  </a:cubicBezTo>
                  <a:cubicBezTo>
                    <a:pt x="14" y="25"/>
                    <a:pt x="14" y="25"/>
                    <a:pt x="13" y="25"/>
                  </a:cubicBezTo>
                  <a:cubicBezTo>
                    <a:pt x="12" y="25"/>
                    <a:pt x="12" y="25"/>
                    <a:pt x="11" y="25"/>
                  </a:cubicBezTo>
                  <a:cubicBezTo>
                    <a:pt x="11" y="25"/>
                    <a:pt x="8" y="24"/>
                    <a:pt x="8" y="24"/>
                  </a:cubicBezTo>
                  <a:cubicBezTo>
                    <a:pt x="7" y="24"/>
                    <a:pt x="10" y="24"/>
                    <a:pt x="10" y="24"/>
                  </a:cubicBezTo>
                  <a:cubicBezTo>
                    <a:pt x="10" y="23"/>
                    <a:pt x="6" y="22"/>
                    <a:pt x="7" y="23"/>
                  </a:cubicBezTo>
                  <a:cubicBezTo>
                    <a:pt x="7" y="25"/>
                    <a:pt x="6" y="23"/>
                    <a:pt x="3" y="23"/>
                  </a:cubicBezTo>
                  <a:cubicBezTo>
                    <a:pt x="4" y="26"/>
                    <a:pt x="3" y="24"/>
                    <a:pt x="2" y="25"/>
                  </a:cubicBezTo>
                  <a:cubicBezTo>
                    <a:pt x="2" y="26"/>
                    <a:pt x="2" y="27"/>
                    <a:pt x="0" y="28"/>
                  </a:cubicBezTo>
                  <a:cubicBezTo>
                    <a:pt x="2" y="30"/>
                    <a:pt x="2" y="28"/>
                    <a:pt x="3" y="30"/>
                  </a:cubicBezTo>
                  <a:cubicBezTo>
                    <a:pt x="6" y="33"/>
                    <a:pt x="2" y="32"/>
                    <a:pt x="6" y="35"/>
                  </a:cubicBezTo>
                  <a:cubicBezTo>
                    <a:pt x="9" y="38"/>
                    <a:pt x="9" y="39"/>
                    <a:pt x="8" y="39"/>
                  </a:cubicBezTo>
                  <a:cubicBezTo>
                    <a:pt x="7" y="38"/>
                    <a:pt x="8" y="41"/>
                    <a:pt x="9" y="41"/>
                  </a:cubicBezTo>
                  <a:cubicBezTo>
                    <a:pt x="11" y="42"/>
                    <a:pt x="7" y="42"/>
                    <a:pt x="9" y="43"/>
                  </a:cubicBezTo>
                  <a:cubicBezTo>
                    <a:pt x="14" y="46"/>
                    <a:pt x="7" y="45"/>
                    <a:pt x="13" y="47"/>
                  </a:cubicBezTo>
                  <a:cubicBezTo>
                    <a:pt x="16" y="48"/>
                    <a:pt x="15" y="50"/>
                    <a:pt x="13" y="51"/>
                  </a:cubicBezTo>
                  <a:cubicBezTo>
                    <a:pt x="12" y="52"/>
                    <a:pt x="13" y="53"/>
                    <a:pt x="12" y="53"/>
                  </a:cubicBezTo>
                  <a:cubicBezTo>
                    <a:pt x="11" y="53"/>
                    <a:pt x="11" y="54"/>
                    <a:pt x="8" y="56"/>
                  </a:cubicBezTo>
                  <a:cubicBezTo>
                    <a:pt x="7" y="56"/>
                    <a:pt x="5" y="58"/>
                    <a:pt x="5" y="59"/>
                  </a:cubicBezTo>
                  <a:cubicBezTo>
                    <a:pt x="8" y="57"/>
                    <a:pt x="7" y="59"/>
                    <a:pt x="7" y="59"/>
                  </a:cubicBezTo>
                  <a:cubicBezTo>
                    <a:pt x="6" y="59"/>
                    <a:pt x="8" y="60"/>
                    <a:pt x="9" y="60"/>
                  </a:cubicBezTo>
                  <a:cubicBezTo>
                    <a:pt x="10" y="59"/>
                    <a:pt x="10" y="61"/>
                    <a:pt x="12" y="60"/>
                  </a:cubicBezTo>
                  <a:cubicBezTo>
                    <a:pt x="13" y="60"/>
                    <a:pt x="14" y="61"/>
                    <a:pt x="15" y="61"/>
                  </a:cubicBezTo>
                  <a:cubicBezTo>
                    <a:pt x="15" y="60"/>
                    <a:pt x="14" y="62"/>
                    <a:pt x="14" y="62"/>
                  </a:cubicBezTo>
                  <a:cubicBezTo>
                    <a:pt x="12" y="62"/>
                    <a:pt x="11" y="61"/>
                    <a:pt x="10" y="62"/>
                  </a:cubicBezTo>
                  <a:cubicBezTo>
                    <a:pt x="10" y="64"/>
                    <a:pt x="8" y="61"/>
                    <a:pt x="8" y="63"/>
                  </a:cubicBezTo>
                  <a:cubicBezTo>
                    <a:pt x="8" y="64"/>
                    <a:pt x="7" y="62"/>
                    <a:pt x="7" y="63"/>
                  </a:cubicBezTo>
                  <a:cubicBezTo>
                    <a:pt x="6" y="63"/>
                    <a:pt x="7" y="63"/>
                    <a:pt x="7" y="64"/>
                  </a:cubicBezTo>
                  <a:cubicBezTo>
                    <a:pt x="9" y="65"/>
                    <a:pt x="6" y="63"/>
                    <a:pt x="7" y="69"/>
                  </a:cubicBezTo>
                  <a:cubicBezTo>
                    <a:pt x="6" y="71"/>
                    <a:pt x="9" y="70"/>
                    <a:pt x="8" y="71"/>
                  </a:cubicBezTo>
                  <a:cubicBezTo>
                    <a:pt x="6" y="74"/>
                    <a:pt x="8" y="71"/>
                    <a:pt x="9" y="75"/>
                  </a:cubicBezTo>
                  <a:cubicBezTo>
                    <a:pt x="9" y="75"/>
                    <a:pt x="14" y="75"/>
                    <a:pt x="14" y="76"/>
                  </a:cubicBezTo>
                  <a:cubicBezTo>
                    <a:pt x="14" y="77"/>
                    <a:pt x="15" y="75"/>
                    <a:pt x="17" y="74"/>
                  </a:cubicBezTo>
                  <a:cubicBezTo>
                    <a:pt x="18" y="74"/>
                    <a:pt x="18" y="75"/>
                    <a:pt x="19" y="75"/>
                  </a:cubicBezTo>
                  <a:cubicBezTo>
                    <a:pt x="22" y="76"/>
                    <a:pt x="17" y="76"/>
                    <a:pt x="20" y="78"/>
                  </a:cubicBezTo>
                  <a:cubicBezTo>
                    <a:pt x="22" y="79"/>
                    <a:pt x="21" y="79"/>
                    <a:pt x="21" y="80"/>
                  </a:cubicBezTo>
                  <a:cubicBezTo>
                    <a:pt x="21" y="80"/>
                    <a:pt x="22" y="81"/>
                    <a:pt x="25" y="82"/>
                  </a:cubicBezTo>
                  <a:cubicBezTo>
                    <a:pt x="26" y="82"/>
                    <a:pt x="26" y="81"/>
                    <a:pt x="27" y="82"/>
                  </a:cubicBezTo>
                  <a:cubicBezTo>
                    <a:pt x="29" y="83"/>
                    <a:pt x="26" y="83"/>
                    <a:pt x="28" y="84"/>
                  </a:cubicBezTo>
                  <a:cubicBezTo>
                    <a:pt x="28" y="84"/>
                    <a:pt x="29" y="83"/>
                    <a:pt x="30" y="84"/>
                  </a:cubicBezTo>
                  <a:cubicBezTo>
                    <a:pt x="31" y="84"/>
                    <a:pt x="30" y="84"/>
                    <a:pt x="32" y="85"/>
                  </a:cubicBezTo>
                  <a:cubicBezTo>
                    <a:pt x="33" y="85"/>
                    <a:pt x="34" y="87"/>
                    <a:pt x="31" y="88"/>
                  </a:cubicBezTo>
                  <a:cubicBezTo>
                    <a:pt x="30" y="88"/>
                    <a:pt x="28" y="89"/>
                    <a:pt x="27" y="88"/>
                  </a:cubicBezTo>
                  <a:cubicBezTo>
                    <a:pt x="26" y="86"/>
                    <a:pt x="24" y="87"/>
                    <a:pt x="28" y="92"/>
                  </a:cubicBezTo>
                  <a:cubicBezTo>
                    <a:pt x="29" y="92"/>
                    <a:pt x="27" y="91"/>
                    <a:pt x="33" y="91"/>
                  </a:cubicBezTo>
                  <a:cubicBezTo>
                    <a:pt x="39" y="92"/>
                    <a:pt x="35" y="92"/>
                    <a:pt x="37" y="93"/>
                  </a:cubicBezTo>
                  <a:cubicBezTo>
                    <a:pt x="41" y="94"/>
                    <a:pt x="35" y="97"/>
                    <a:pt x="39" y="97"/>
                  </a:cubicBezTo>
                  <a:cubicBezTo>
                    <a:pt x="44" y="96"/>
                    <a:pt x="40" y="96"/>
                    <a:pt x="43" y="98"/>
                  </a:cubicBezTo>
                  <a:cubicBezTo>
                    <a:pt x="46" y="100"/>
                    <a:pt x="42" y="102"/>
                    <a:pt x="45" y="102"/>
                  </a:cubicBezTo>
                  <a:cubicBezTo>
                    <a:pt x="49" y="104"/>
                    <a:pt x="46" y="106"/>
                    <a:pt x="50" y="103"/>
                  </a:cubicBezTo>
                  <a:cubicBezTo>
                    <a:pt x="53" y="101"/>
                    <a:pt x="53" y="105"/>
                    <a:pt x="57" y="105"/>
                  </a:cubicBezTo>
                  <a:cubicBezTo>
                    <a:pt x="61" y="105"/>
                    <a:pt x="59" y="106"/>
                    <a:pt x="63" y="107"/>
                  </a:cubicBezTo>
                  <a:cubicBezTo>
                    <a:pt x="68" y="107"/>
                    <a:pt x="60" y="110"/>
                    <a:pt x="63" y="110"/>
                  </a:cubicBezTo>
                  <a:cubicBezTo>
                    <a:pt x="65" y="110"/>
                    <a:pt x="62" y="111"/>
                    <a:pt x="64" y="112"/>
                  </a:cubicBezTo>
                  <a:cubicBezTo>
                    <a:pt x="66" y="114"/>
                    <a:pt x="64" y="116"/>
                    <a:pt x="62" y="117"/>
                  </a:cubicBezTo>
                  <a:cubicBezTo>
                    <a:pt x="61" y="118"/>
                    <a:pt x="59" y="118"/>
                    <a:pt x="59" y="122"/>
                  </a:cubicBezTo>
                  <a:cubicBezTo>
                    <a:pt x="65" y="120"/>
                    <a:pt x="65" y="121"/>
                    <a:pt x="63" y="122"/>
                  </a:cubicBezTo>
                  <a:cubicBezTo>
                    <a:pt x="59" y="126"/>
                    <a:pt x="57" y="121"/>
                    <a:pt x="61" y="126"/>
                  </a:cubicBezTo>
                  <a:cubicBezTo>
                    <a:pt x="64" y="130"/>
                    <a:pt x="60" y="125"/>
                    <a:pt x="59" y="129"/>
                  </a:cubicBezTo>
                  <a:cubicBezTo>
                    <a:pt x="58" y="133"/>
                    <a:pt x="56" y="130"/>
                    <a:pt x="57" y="132"/>
                  </a:cubicBezTo>
                  <a:cubicBezTo>
                    <a:pt x="58" y="134"/>
                    <a:pt x="63" y="134"/>
                    <a:pt x="68" y="138"/>
                  </a:cubicBezTo>
                  <a:cubicBezTo>
                    <a:pt x="68" y="138"/>
                    <a:pt x="69" y="137"/>
                    <a:pt x="73" y="138"/>
                  </a:cubicBezTo>
                  <a:cubicBezTo>
                    <a:pt x="78" y="141"/>
                    <a:pt x="81" y="139"/>
                    <a:pt x="85" y="142"/>
                  </a:cubicBezTo>
                  <a:cubicBezTo>
                    <a:pt x="89" y="146"/>
                    <a:pt x="88" y="142"/>
                    <a:pt x="94" y="144"/>
                  </a:cubicBezTo>
                  <a:cubicBezTo>
                    <a:pt x="98" y="145"/>
                    <a:pt x="95" y="146"/>
                    <a:pt x="102" y="149"/>
                  </a:cubicBezTo>
                  <a:cubicBezTo>
                    <a:pt x="106" y="152"/>
                    <a:pt x="107" y="151"/>
                    <a:pt x="110" y="149"/>
                  </a:cubicBezTo>
                  <a:cubicBezTo>
                    <a:pt x="105" y="145"/>
                    <a:pt x="105" y="142"/>
                    <a:pt x="103" y="139"/>
                  </a:cubicBezTo>
                  <a:cubicBezTo>
                    <a:pt x="102" y="136"/>
                    <a:pt x="96" y="134"/>
                    <a:pt x="100" y="134"/>
                  </a:cubicBezTo>
                  <a:cubicBezTo>
                    <a:pt x="103" y="133"/>
                    <a:pt x="99" y="132"/>
                    <a:pt x="100" y="132"/>
                  </a:cubicBezTo>
                  <a:cubicBezTo>
                    <a:pt x="102" y="131"/>
                    <a:pt x="98" y="125"/>
                    <a:pt x="102" y="127"/>
                  </a:cubicBezTo>
                  <a:cubicBezTo>
                    <a:pt x="103" y="128"/>
                    <a:pt x="105" y="127"/>
                    <a:pt x="105" y="125"/>
                  </a:cubicBezTo>
                  <a:cubicBezTo>
                    <a:pt x="104" y="124"/>
                    <a:pt x="106" y="126"/>
                    <a:pt x="107" y="124"/>
                  </a:cubicBezTo>
                  <a:cubicBezTo>
                    <a:pt x="107" y="124"/>
                    <a:pt x="107" y="124"/>
                    <a:pt x="107" y="123"/>
                  </a:cubicBezTo>
                  <a:cubicBezTo>
                    <a:pt x="104" y="122"/>
                    <a:pt x="110" y="123"/>
                    <a:pt x="105" y="119"/>
                  </a:cubicBezTo>
                  <a:cubicBezTo>
                    <a:pt x="101" y="116"/>
                    <a:pt x="101" y="118"/>
                    <a:pt x="100" y="116"/>
                  </a:cubicBezTo>
                  <a:cubicBezTo>
                    <a:pt x="99" y="115"/>
                    <a:pt x="98" y="119"/>
                    <a:pt x="97" y="115"/>
                  </a:cubicBezTo>
                  <a:cubicBezTo>
                    <a:pt x="96" y="112"/>
                    <a:pt x="93" y="115"/>
                    <a:pt x="95" y="110"/>
                  </a:cubicBezTo>
                  <a:cubicBezTo>
                    <a:pt x="97" y="106"/>
                    <a:pt x="95" y="108"/>
                    <a:pt x="96" y="105"/>
                  </a:cubicBezTo>
                  <a:cubicBezTo>
                    <a:pt x="97" y="103"/>
                    <a:pt x="96" y="101"/>
                    <a:pt x="98" y="103"/>
                  </a:cubicBezTo>
                  <a:cubicBezTo>
                    <a:pt x="99" y="104"/>
                    <a:pt x="99" y="107"/>
                    <a:pt x="101" y="106"/>
                  </a:cubicBezTo>
                  <a:cubicBezTo>
                    <a:pt x="103" y="105"/>
                    <a:pt x="102" y="104"/>
                    <a:pt x="99" y="102"/>
                  </a:cubicBezTo>
                  <a:cubicBezTo>
                    <a:pt x="101" y="101"/>
                    <a:pt x="101" y="104"/>
                    <a:pt x="102" y="101"/>
                  </a:cubicBezTo>
                  <a:cubicBezTo>
                    <a:pt x="103" y="100"/>
                    <a:pt x="105" y="99"/>
                    <a:pt x="105" y="97"/>
                  </a:cubicBezTo>
                  <a:cubicBezTo>
                    <a:pt x="104" y="95"/>
                    <a:pt x="106" y="96"/>
                    <a:pt x="107" y="97"/>
                  </a:cubicBezTo>
                  <a:cubicBezTo>
                    <a:pt x="109" y="100"/>
                    <a:pt x="110" y="95"/>
                    <a:pt x="112" y="96"/>
                  </a:cubicBezTo>
                  <a:cubicBezTo>
                    <a:pt x="115" y="99"/>
                    <a:pt x="114" y="94"/>
                    <a:pt x="119" y="99"/>
                  </a:cubicBezTo>
                  <a:cubicBezTo>
                    <a:pt x="122" y="102"/>
                    <a:pt x="119" y="95"/>
                    <a:pt x="124" y="100"/>
                  </a:cubicBezTo>
                  <a:cubicBezTo>
                    <a:pt x="128" y="103"/>
                    <a:pt x="127" y="101"/>
                    <a:pt x="128" y="99"/>
                  </a:cubicBezTo>
                  <a:cubicBezTo>
                    <a:pt x="128" y="98"/>
                    <a:pt x="129" y="100"/>
                    <a:pt x="131" y="99"/>
                  </a:cubicBezTo>
                  <a:cubicBezTo>
                    <a:pt x="133" y="98"/>
                    <a:pt x="132" y="101"/>
                    <a:pt x="135" y="100"/>
                  </a:cubicBezTo>
                  <a:cubicBezTo>
                    <a:pt x="135" y="99"/>
                    <a:pt x="141" y="97"/>
                    <a:pt x="140" y="99"/>
                  </a:cubicBezTo>
                  <a:cubicBezTo>
                    <a:pt x="138" y="102"/>
                    <a:pt x="142" y="103"/>
                    <a:pt x="143" y="100"/>
                  </a:cubicBezTo>
                  <a:cubicBezTo>
                    <a:pt x="147" y="102"/>
                    <a:pt x="151" y="103"/>
                    <a:pt x="151" y="99"/>
                  </a:cubicBezTo>
                  <a:cubicBezTo>
                    <a:pt x="151" y="96"/>
                    <a:pt x="147" y="98"/>
                    <a:pt x="143" y="96"/>
                  </a:cubicBezTo>
                  <a:cubicBezTo>
                    <a:pt x="137" y="95"/>
                    <a:pt x="150" y="93"/>
                    <a:pt x="144" y="92"/>
                  </a:cubicBezTo>
                  <a:cubicBezTo>
                    <a:pt x="140" y="91"/>
                    <a:pt x="146" y="91"/>
                    <a:pt x="142" y="90"/>
                  </a:cubicBezTo>
                  <a:cubicBezTo>
                    <a:pt x="140" y="90"/>
                    <a:pt x="141" y="88"/>
                    <a:pt x="143" y="87"/>
                  </a:cubicBezTo>
                  <a:cubicBezTo>
                    <a:pt x="143" y="87"/>
                    <a:pt x="147" y="86"/>
                    <a:pt x="150" y="86"/>
                  </a:cubicBezTo>
                  <a:cubicBezTo>
                    <a:pt x="150" y="86"/>
                    <a:pt x="159" y="86"/>
                    <a:pt x="160" y="85"/>
                  </a:cubicBezTo>
                  <a:cubicBezTo>
                    <a:pt x="160" y="84"/>
                    <a:pt x="164" y="84"/>
                    <a:pt x="168" y="84"/>
                  </a:cubicBezTo>
                  <a:cubicBezTo>
                    <a:pt x="172" y="83"/>
                    <a:pt x="171" y="80"/>
                    <a:pt x="175" y="81"/>
                  </a:cubicBezTo>
                  <a:cubicBezTo>
                    <a:pt x="178" y="81"/>
                    <a:pt x="179" y="79"/>
                    <a:pt x="179" y="81"/>
                  </a:cubicBezTo>
                  <a:cubicBezTo>
                    <a:pt x="178" y="84"/>
                    <a:pt x="181" y="83"/>
                    <a:pt x="180" y="84"/>
                  </a:cubicBezTo>
                  <a:cubicBezTo>
                    <a:pt x="178" y="85"/>
                    <a:pt x="182" y="87"/>
                    <a:pt x="183" y="86"/>
                  </a:cubicBezTo>
                  <a:cubicBezTo>
                    <a:pt x="184" y="84"/>
                    <a:pt x="184" y="88"/>
                    <a:pt x="186" y="86"/>
                  </a:cubicBezTo>
                  <a:cubicBezTo>
                    <a:pt x="187" y="85"/>
                    <a:pt x="187" y="87"/>
                    <a:pt x="190" y="86"/>
                  </a:cubicBezTo>
                  <a:cubicBezTo>
                    <a:pt x="188" y="92"/>
                    <a:pt x="190" y="88"/>
                    <a:pt x="193" y="88"/>
                  </a:cubicBezTo>
                  <a:cubicBezTo>
                    <a:pt x="196" y="89"/>
                    <a:pt x="193" y="87"/>
                    <a:pt x="195" y="87"/>
                  </a:cubicBezTo>
                  <a:cubicBezTo>
                    <a:pt x="196" y="86"/>
                    <a:pt x="196" y="86"/>
                    <a:pt x="198" y="85"/>
                  </a:cubicBezTo>
                  <a:cubicBezTo>
                    <a:pt x="201" y="85"/>
                    <a:pt x="202" y="85"/>
                    <a:pt x="199" y="87"/>
                  </a:cubicBezTo>
                  <a:cubicBezTo>
                    <a:pt x="214" y="92"/>
                    <a:pt x="217" y="98"/>
                    <a:pt x="221" y="102"/>
                  </a:cubicBezTo>
                  <a:cubicBezTo>
                    <a:pt x="225" y="106"/>
                    <a:pt x="224" y="96"/>
                    <a:pt x="226" y="102"/>
                  </a:cubicBezTo>
                  <a:cubicBezTo>
                    <a:pt x="228" y="106"/>
                    <a:pt x="234" y="100"/>
                    <a:pt x="236" y="103"/>
                  </a:cubicBezTo>
                  <a:cubicBezTo>
                    <a:pt x="238" y="106"/>
                    <a:pt x="237" y="103"/>
                    <a:pt x="240" y="106"/>
                  </a:cubicBezTo>
                  <a:cubicBezTo>
                    <a:pt x="242" y="109"/>
                    <a:pt x="242" y="105"/>
                    <a:pt x="244" y="108"/>
                  </a:cubicBezTo>
                  <a:cubicBezTo>
                    <a:pt x="245" y="109"/>
                    <a:pt x="247" y="109"/>
                    <a:pt x="247" y="108"/>
                  </a:cubicBezTo>
                  <a:cubicBezTo>
                    <a:pt x="248" y="107"/>
                    <a:pt x="248" y="106"/>
                    <a:pt x="250" y="107"/>
                  </a:cubicBezTo>
                  <a:cubicBezTo>
                    <a:pt x="251" y="108"/>
                    <a:pt x="251" y="106"/>
                    <a:pt x="254" y="106"/>
                  </a:cubicBezTo>
                  <a:cubicBezTo>
                    <a:pt x="257" y="107"/>
                    <a:pt x="257" y="110"/>
                    <a:pt x="258" y="109"/>
                  </a:cubicBezTo>
                  <a:cubicBezTo>
                    <a:pt x="259" y="109"/>
                    <a:pt x="257" y="111"/>
                    <a:pt x="261" y="111"/>
                  </a:cubicBezTo>
                  <a:cubicBezTo>
                    <a:pt x="261" y="111"/>
                    <a:pt x="262" y="111"/>
                    <a:pt x="262" y="111"/>
                  </a:cubicBezTo>
                  <a:cubicBezTo>
                    <a:pt x="263" y="110"/>
                    <a:pt x="262" y="108"/>
                    <a:pt x="264" y="108"/>
                  </a:cubicBezTo>
                  <a:cubicBezTo>
                    <a:pt x="266" y="108"/>
                    <a:pt x="266" y="105"/>
                    <a:pt x="267" y="106"/>
                  </a:cubicBezTo>
                  <a:cubicBezTo>
                    <a:pt x="268" y="107"/>
                    <a:pt x="267" y="104"/>
                    <a:pt x="268" y="104"/>
                  </a:cubicBezTo>
                  <a:cubicBezTo>
                    <a:pt x="270" y="105"/>
                    <a:pt x="271" y="103"/>
                    <a:pt x="272" y="103"/>
                  </a:cubicBezTo>
                  <a:cubicBezTo>
                    <a:pt x="273" y="104"/>
                    <a:pt x="274" y="101"/>
                    <a:pt x="275" y="102"/>
                  </a:cubicBezTo>
                  <a:cubicBezTo>
                    <a:pt x="276" y="103"/>
                    <a:pt x="278" y="100"/>
                    <a:pt x="279" y="101"/>
                  </a:cubicBezTo>
                  <a:cubicBezTo>
                    <a:pt x="281" y="103"/>
                    <a:pt x="282" y="100"/>
                    <a:pt x="284" y="103"/>
                  </a:cubicBezTo>
                  <a:cubicBezTo>
                    <a:pt x="286" y="107"/>
                    <a:pt x="286" y="104"/>
                    <a:pt x="287" y="105"/>
                  </a:cubicBezTo>
                  <a:cubicBezTo>
                    <a:pt x="289" y="106"/>
                    <a:pt x="289" y="105"/>
                    <a:pt x="293" y="106"/>
                  </a:cubicBezTo>
                  <a:cubicBezTo>
                    <a:pt x="297" y="107"/>
                    <a:pt x="298" y="105"/>
                    <a:pt x="298" y="106"/>
                  </a:cubicBezTo>
                  <a:cubicBezTo>
                    <a:pt x="299" y="106"/>
                    <a:pt x="302" y="104"/>
                    <a:pt x="299" y="102"/>
                  </a:cubicBezTo>
                  <a:cubicBezTo>
                    <a:pt x="294" y="99"/>
                    <a:pt x="297" y="101"/>
                    <a:pt x="297" y="98"/>
                  </a:cubicBezTo>
                  <a:cubicBezTo>
                    <a:pt x="298" y="96"/>
                    <a:pt x="296" y="95"/>
                    <a:pt x="297" y="93"/>
                  </a:cubicBezTo>
                  <a:cubicBezTo>
                    <a:pt x="299" y="93"/>
                    <a:pt x="299" y="94"/>
                    <a:pt x="306" y="96"/>
                  </a:cubicBezTo>
                  <a:cubicBezTo>
                    <a:pt x="312" y="97"/>
                    <a:pt x="310" y="106"/>
                    <a:pt x="319" y="105"/>
                  </a:cubicBezTo>
                  <a:cubicBezTo>
                    <a:pt x="329" y="103"/>
                    <a:pt x="325" y="105"/>
                    <a:pt x="329" y="105"/>
                  </a:cubicBezTo>
                  <a:cubicBezTo>
                    <a:pt x="336" y="104"/>
                    <a:pt x="331" y="109"/>
                    <a:pt x="340" y="108"/>
                  </a:cubicBezTo>
                  <a:cubicBezTo>
                    <a:pt x="346" y="106"/>
                    <a:pt x="349" y="108"/>
                    <a:pt x="355" y="106"/>
                  </a:cubicBezTo>
                  <a:cubicBezTo>
                    <a:pt x="360" y="104"/>
                    <a:pt x="362" y="104"/>
                    <a:pt x="369" y="105"/>
                  </a:cubicBezTo>
                  <a:cubicBezTo>
                    <a:pt x="370" y="106"/>
                    <a:pt x="372" y="106"/>
                    <a:pt x="374" y="107"/>
                  </a:cubicBezTo>
                  <a:cubicBezTo>
                    <a:pt x="385" y="110"/>
                    <a:pt x="383" y="102"/>
                    <a:pt x="384" y="99"/>
                  </a:cubicBezTo>
                  <a:cubicBezTo>
                    <a:pt x="385" y="96"/>
                    <a:pt x="388" y="92"/>
                    <a:pt x="383" y="93"/>
                  </a:cubicBezTo>
                  <a:cubicBezTo>
                    <a:pt x="379" y="93"/>
                    <a:pt x="378" y="90"/>
                    <a:pt x="384" y="90"/>
                  </a:cubicBezTo>
                  <a:cubicBezTo>
                    <a:pt x="389" y="89"/>
                    <a:pt x="385" y="88"/>
                    <a:pt x="393" y="88"/>
                  </a:cubicBezTo>
                  <a:cubicBezTo>
                    <a:pt x="402" y="88"/>
                    <a:pt x="409" y="91"/>
                    <a:pt x="417" y="100"/>
                  </a:cubicBezTo>
                  <a:cubicBezTo>
                    <a:pt x="426" y="109"/>
                    <a:pt x="431" y="106"/>
                    <a:pt x="437" y="111"/>
                  </a:cubicBezTo>
                  <a:cubicBezTo>
                    <a:pt x="444" y="116"/>
                    <a:pt x="446" y="114"/>
                    <a:pt x="450" y="111"/>
                  </a:cubicBezTo>
                  <a:cubicBezTo>
                    <a:pt x="454" y="109"/>
                    <a:pt x="459" y="113"/>
                    <a:pt x="456" y="117"/>
                  </a:cubicBezTo>
                  <a:cubicBezTo>
                    <a:pt x="453" y="120"/>
                    <a:pt x="463" y="120"/>
                    <a:pt x="457" y="124"/>
                  </a:cubicBezTo>
                  <a:cubicBezTo>
                    <a:pt x="455" y="126"/>
                    <a:pt x="459" y="126"/>
                    <a:pt x="452" y="131"/>
                  </a:cubicBezTo>
                  <a:cubicBezTo>
                    <a:pt x="450" y="133"/>
                    <a:pt x="456" y="134"/>
                    <a:pt x="457" y="139"/>
                  </a:cubicBezTo>
                  <a:cubicBezTo>
                    <a:pt x="457" y="142"/>
                    <a:pt x="459" y="144"/>
                    <a:pt x="459" y="1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6" name="Sakhalin"/>
            <p:cNvSpPr>
              <a:spLocks/>
            </p:cNvSpPr>
            <p:nvPr/>
          </p:nvSpPr>
          <p:spPr bwMode="auto">
            <a:xfrm>
              <a:off x="6972611" y="1497442"/>
              <a:ext cx="201627" cy="234885"/>
            </a:xfrm>
            <a:custGeom>
              <a:avLst/>
              <a:gdLst/>
              <a:ahLst/>
              <a:cxnLst>
                <a:cxn ang="0">
                  <a:pos x="5" y="5"/>
                </a:cxn>
                <a:cxn ang="0">
                  <a:pos x="1" y="1"/>
                </a:cxn>
                <a:cxn ang="0">
                  <a:pos x="5" y="2"/>
                </a:cxn>
                <a:cxn ang="0">
                  <a:pos x="7" y="4"/>
                </a:cxn>
                <a:cxn ang="0">
                  <a:pos x="10" y="6"/>
                </a:cxn>
                <a:cxn ang="0">
                  <a:pos x="10" y="7"/>
                </a:cxn>
                <a:cxn ang="0">
                  <a:pos x="13" y="9"/>
                </a:cxn>
                <a:cxn ang="0">
                  <a:pos x="16" y="13"/>
                </a:cxn>
                <a:cxn ang="0">
                  <a:pos x="21" y="17"/>
                </a:cxn>
                <a:cxn ang="0">
                  <a:pos x="27" y="22"/>
                </a:cxn>
                <a:cxn ang="0">
                  <a:pos x="33" y="27"/>
                </a:cxn>
                <a:cxn ang="0">
                  <a:pos x="30" y="26"/>
                </a:cxn>
                <a:cxn ang="0">
                  <a:pos x="28" y="28"/>
                </a:cxn>
                <a:cxn ang="0">
                  <a:pos x="32" y="35"/>
                </a:cxn>
                <a:cxn ang="0">
                  <a:pos x="35" y="37"/>
                </a:cxn>
                <a:cxn ang="0">
                  <a:pos x="39" y="39"/>
                </a:cxn>
                <a:cxn ang="0">
                  <a:pos x="40" y="43"/>
                </a:cxn>
                <a:cxn ang="0">
                  <a:pos x="38" y="41"/>
                </a:cxn>
                <a:cxn ang="0">
                  <a:pos x="35" y="41"/>
                </a:cxn>
                <a:cxn ang="0">
                  <a:pos x="35" y="46"/>
                </a:cxn>
                <a:cxn ang="0">
                  <a:pos x="32" y="39"/>
                </a:cxn>
                <a:cxn ang="0">
                  <a:pos x="29" y="35"/>
                </a:cxn>
                <a:cxn ang="0">
                  <a:pos x="26" y="31"/>
                </a:cxn>
                <a:cxn ang="0">
                  <a:pos x="22" y="25"/>
                </a:cxn>
                <a:cxn ang="0">
                  <a:pos x="14" y="16"/>
                </a:cxn>
                <a:cxn ang="0">
                  <a:pos x="11" y="13"/>
                </a:cxn>
                <a:cxn ang="0">
                  <a:pos x="6" y="10"/>
                </a:cxn>
                <a:cxn ang="0">
                  <a:pos x="3" y="5"/>
                </a:cxn>
                <a:cxn ang="0">
                  <a:pos x="5" y="5"/>
                </a:cxn>
              </a:cxnLst>
              <a:rect l="0" t="0" r="r" b="b"/>
              <a:pathLst>
                <a:path w="41" h="48">
                  <a:moveTo>
                    <a:pt x="5" y="5"/>
                  </a:moveTo>
                  <a:cubicBezTo>
                    <a:pt x="5" y="3"/>
                    <a:pt x="0" y="1"/>
                    <a:pt x="1" y="1"/>
                  </a:cubicBezTo>
                  <a:cubicBezTo>
                    <a:pt x="2" y="1"/>
                    <a:pt x="4" y="0"/>
                    <a:pt x="5" y="2"/>
                  </a:cubicBezTo>
                  <a:cubicBezTo>
                    <a:pt x="6" y="3"/>
                    <a:pt x="6" y="4"/>
                    <a:pt x="7" y="4"/>
                  </a:cubicBezTo>
                  <a:cubicBezTo>
                    <a:pt x="7" y="4"/>
                    <a:pt x="8" y="5"/>
                    <a:pt x="10" y="6"/>
                  </a:cubicBezTo>
                  <a:cubicBezTo>
                    <a:pt x="11" y="7"/>
                    <a:pt x="8" y="6"/>
                    <a:pt x="10" y="7"/>
                  </a:cubicBezTo>
                  <a:cubicBezTo>
                    <a:pt x="13" y="8"/>
                    <a:pt x="12" y="8"/>
                    <a:pt x="13" y="9"/>
                  </a:cubicBezTo>
                  <a:cubicBezTo>
                    <a:pt x="14" y="11"/>
                    <a:pt x="13" y="11"/>
                    <a:pt x="16" y="13"/>
                  </a:cubicBezTo>
                  <a:cubicBezTo>
                    <a:pt x="18" y="14"/>
                    <a:pt x="20" y="15"/>
                    <a:pt x="21" y="17"/>
                  </a:cubicBezTo>
                  <a:cubicBezTo>
                    <a:pt x="22" y="18"/>
                    <a:pt x="24" y="18"/>
                    <a:pt x="27" y="22"/>
                  </a:cubicBezTo>
                  <a:cubicBezTo>
                    <a:pt x="29" y="25"/>
                    <a:pt x="32" y="26"/>
                    <a:pt x="33" y="27"/>
                  </a:cubicBezTo>
                  <a:cubicBezTo>
                    <a:pt x="33" y="28"/>
                    <a:pt x="31" y="26"/>
                    <a:pt x="30" y="26"/>
                  </a:cubicBezTo>
                  <a:cubicBezTo>
                    <a:pt x="29" y="26"/>
                    <a:pt x="26" y="25"/>
                    <a:pt x="28" y="28"/>
                  </a:cubicBezTo>
                  <a:cubicBezTo>
                    <a:pt x="30" y="30"/>
                    <a:pt x="28" y="31"/>
                    <a:pt x="32" y="35"/>
                  </a:cubicBezTo>
                  <a:cubicBezTo>
                    <a:pt x="33" y="36"/>
                    <a:pt x="34" y="35"/>
                    <a:pt x="35" y="37"/>
                  </a:cubicBezTo>
                  <a:cubicBezTo>
                    <a:pt x="36" y="39"/>
                    <a:pt x="37" y="37"/>
                    <a:pt x="39" y="39"/>
                  </a:cubicBezTo>
                  <a:cubicBezTo>
                    <a:pt x="41" y="42"/>
                    <a:pt x="41" y="44"/>
                    <a:pt x="40" y="43"/>
                  </a:cubicBezTo>
                  <a:cubicBezTo>
                    <a:pt x="39" y="42"/>
                    <a:pt x="39" y="41"/>
                    <a:pt x="38" y="41"/>
                  </a:cubicBezTo>
                  <a:cubicBezTo>
                    <a:pt x="35" y="41"/>
                    <a:pt x="35" y="39"/>
                    <a:pt x="35" y="41"/>
                  </a:cubicBezTo>
                  <a:cubicBezTo>
                    <a:pt x="36" y="47"/>
                    <a:pt x="37" y="48"/>
                    <a:pt x="35" y="46"/>
                  </a:cubicBezTo>
                  <a:cubicBezTo>
                    <a:pt x="30" y="41"/>
                    <a:pt x="33" y="42"/>
                    <a:pt x="32" y="39"/>
                  </a:cubicBezTo>
                  <a:cubicBezTo>
                    <a:pt x="32" y="37"/>
                    <a:pt x="30" y="38"/>
                    <a:pt x="29" y="35"/>
                  </a:cubicBezTo>
                  <a:cubicBezTo>
                    <a:pt x="28" y="32"/>
                    <a:pt x="28" y="32"/>
                    <a:pt x="26" y="31"/>
                  </a:cubicBezTo>
                  <a:cubicBezTo>
                    <a:pt x="23" y="29"/>
                    <a:pt x="23" y="28"/>
                    <a:pt x="22" y="25"/>
                  </a:cubicBezTo>
                  <a:cubicBezTo>
                    <a:pt x="21" y="23"/>
                    <a:pt x="17" y="18"/>
                    <a:pt x="14" y="16"/>
                  </a:cubicBezTo>
                  <a:cubicBezTo>
                    <a:pt x="12" y="15"/>
                    <a:pt x="15" y="15"/>
                    <a:pt x="11" y="13"/>
                  </a:cubicBezTo>
                  <a:cubicBezTo>
                    <a:pt x="7" y="11"/>
                    <a:pt x="7" y="11"/>
                    <a:pt x="6" y="10"/>
                  </a:cubicBezTo>
                  <a:cubicBezTo>
                    <a:pt x="5" y="8"/>
                    <a:pt x="2" y="6"/>
                    <a:pt x="3" y="5"/>
                  </a:cubicBezTo>
                  <a:cubicBezTo>
                    <a:pt x="4" y="4"/>
                    <a:pt x="5" y="6"/>
                    <a:pt x="5"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7" name="Hainan Dao"/>
            <p:cNvSpPr>
              <a:spLocks/>
            </p:cNvSpPr>
            <p:nvPr/>
          </p:nvSpPr>
          <p:spPr bwMode="auto">
            <a:xfrm>
              <a:off x="6716940" y="2468160"/>
              <a:ext cx="64437" cy="64437"/>
            </a:xfrm>
            <a:custGeom>
              <a:avLst/>
              <a:gdLst/>
              <a:ahLst/>
              <a:cxnLst>
                <a:cxn ang="0">
                  <a:pos x="4" y="2"/>
                </a:cxn>
                <a:cxn ang="0">
                  <a:pos x="5" y="2"/>
                </a:cxn>
                <a:cxn ang="0">
                  <a:pos x="7" y="1"/>
                </a:cxn>
                <a:cxn ang="0">
                  <a:pos x="9" y="1"/>
                </a:cxn>
                <a:cxn ang="0">
                  <a:pos x="11" y="1"/>
                </a:cxn>
                <a:cxn ang="0">
                  <a:pos x="12" y="1"/>
                </a:cxn>
                <a:cxn ang="0">
                  <a:pos x="12" y="3"/>
                </a:cxn>
                <a:cxn ang="0">
                  <a:pos x="11" y="5"/>
                </a:cxn>
                <a:cxn ang="0">
                  <a:pos x="11" y="8"/>
                </a:cxn>
                <a:cxn ang="0">
                  <a:pos x="9" y="10"/>
                </a:cxn>
                <a:cxn ang="0">
                  <a:pos x="7" y="12"/>
                </a:cxn>
                <a:cxn ang="0">
                  <a:pos x="6" y="12"/>
                </a:cxn>
                <a:cxn ang="0">
                  <a:pos x="5" y="12"/>
                </a:cxn>
                <a:cxn ang="0">
                  <a:pos x="3" y="11"/>
                </a:cxn>
                <a:cxn ang="0">
                  <a:pos x="1" y="8"/>
                </a:cxn>
                <a:cxn ang="0">
                  <a:pos x="1" y="5"/>
                </a:cxn>
                <a:cxn ang="0">
                  <a:pos x="4" y="3"/>
                </a:cxn>
                <a:cxn ang="0">
                  <a:pos x="4" y="2"/>
                </a:cxn>
              </a:cxnLst>
              <a:rect l="0" t="0" r="r" b="b"/>
              <a:pathLst>
                <a:path w="13" h="13">
                  <a:moveTo>
                    <a:pt x="4" y="2"/>
                  </a:moveTo>
                  <a:cubicBezTo>
                    <a:pt x="5" y="2"/>
                    <a:pt x="5" y="2"/>
                    <a:pt x="5" y="2"/>
                  </a:cubicBezTo>
                  <a:cubicBezTo>
                    <a:pt x="6" y="1"/>
                    <a:pt x="6" y="1"/>
                    <a:pt x="7" y="1"/>
                  </a:cubicBezTo>
                  <a:cubicBezTo>
                    <a:pt x="8" y="1"/>
                    <a:pt x="8" y="1"/>
                    <a:pt x="9" y="1"/>
                  </a:cubicBezTo>
                  <a:cubicBezTo>
                    <a:pt x="10" y="0"/>
                    <a:pt x="10" y="0"/>
                    <a:pt x="11" y="1"/>
                  </a:cubicBezTo>
                  <a:cubicBezTo>
                    <a:pt x="11" y="1"/>
                    <a:pt x="12" y="0"/>
                    <a:pt x="12" y="1"/>
                  </a:cubicBezTo>
                  <a:cubicBezTo>
                    <a:pt x="12" y="2"/>
                    <a:pt x="13" y="2"/>
                    <a:pt x="12" y="3"/>
                  </a:cubicBezTo>
                  <a:cubicBezTo>
                    <a:pt x="11" y="4"/>
                    <a:pt x="12" y="5"/>
                    <a:pt x="11" y="5"/>
                  </a:cubicBezTo>
                  <a:cubicBezTo>
                    <a:pt x="11" y="6"/>
                    <a:pt x="11" y="7"/>
                    <a:pt x="11" y="8"/>
                  </a:cubicBezTo>
                  <a:cubicBezTo>
                    <a:pt x="11" y="9"/>
                    <a:pt x="10" y="9"/>
                    <a:pt x="9" y="10"/>
                  </a:cubicBezTo>
                  <a:cubicBezTo>
                    <a:pt x="9" y="12"/>
                    <a:pt x="7" y="12"/>
                    <a:pt x="7" y="12"/>
                  </a:cubicBezTo>
                  <a:cubicBezTo>
                    <a:pt x="7" y="11"/>
                    <a:pt x="7" y="12"/>
                    <a:pt x="6" y="12"/>
                  </a:cubicBezTo>
                  <a:cubicBezTo>
                    <a:pt x="5" y="12"/>
                    <a:pt x="5" y="13"/>
                    <a:pt x="5" y="12"/>
                  </a:cubicBezTo>
                  <a:cubicBezTo>
                    <a:pt x="4" y="11"/>
                    <a:pt x="4" y="12"/>
                    <a:pt x="3" y="11"/>
                  </a:cubicBezTo>
                  <a:cubicBezTo>
                    <a:pt x="3" y="10"/>
                    <a:pt x="1" y="9"/>
                    <a:pt x="1" y="8"/>
                  </a:cubicBezTo>
                  <a:cubicBezTo>
                    <a:pt x="2" y="7"/>
                    <a:pt x="0" y="6"/>
                    <a:pt x="1" y="5"/>
                  </a:cubicBezTo>
                  <a:cubicBezTo>
                    <a:pt x="2" y="4"/>
                    <a:pt x="3" y="3"/>
                    <a:pt x="4" y="3"/>
                  </a:cubicBezTo>
                  <a:cubicBezTo>
                    <a:pt x="4" y="3"/>
                    <a:pt x="3" y="3"/>
                    <a:pt x="4"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8" name="Tasmania"/>
            <p:cNvSpPr>
              <a:spLocks/>
            </p:cNvSpPr>
            <p:nvPr/>
          </p:nvSpPr>
          <p:spPr bwMode="auto">
            <a:xfrm>
              <a:off x="7271933" y="4345158"/>
              <a:ext cx="101853" cy="83145"/>
            </a:xfrm>
            <a:custGeom>
              <a:avLst/>
              <a:gdLst/>
              <a:ahLst/>
              <a:cxnLst>
                <a:cxn ang="0">
                  <a:pos x="12" y="2"/>
                </a:cxn>
                <a:cxn ang="0">
                  <a:pos x="8" y="1"/>
                </a:cxn>
                <a:cxn ang="0">
                  <a:pos x="6" y="2"/>
                </a:cxn>
                <a:cxn ang="0">
                  <a:pos x="3" y="5"/>
                </a:cxn>
                <a:cxn ang="0">
                  <a:pos x="2" y="10"/>
                </a:cxn>
                <a:cxn ang="0">
                  <a:pos x="2" y="8"/>
                </a:cxn>
                <a:cxn ang="0">
                  <a:pos x="1" y="11"/>
                </a:cxn>
                <a:cxn ang="0">
                  <a:pos x="1" y="15"/>
                </a:cxn>
                <a:cxn ang="0">
                  <a:pos x="0" y="16"/>
                </a:cxn>
                <a:cxn ang="0">
                  <a:pos x="4" y="16"/>
                </a:cxn>
                <a:cxn ang="0">
                  <a:pos x="7" y="14"/>
                </a:cxn>
                <a:cxn ang="0">
                  <a:pos x="10" y="12"/>
                </a:cxn>
                <a:cxn ang="0">
                  <a:pos x="15" y="9"/>
                </a:cxn>
                <a:cxn ang="0">
                  <a:pos x="16" y="8"/>
                </a:cxn>
                <a:cxn ang="0">
                  <a:pos x="17" y="8"/>
                </a:cxn>
                <a:cxn ang="0">
                  <a:pos x="18" y="5"/>
                </a:cxn>
                <a:cxn ang="0">
                  <a:pos x="19" y="3"/>
                </a:cxn>
                <a:cxn ang="0">
                  <a:pos x="20" y="1"/>
                </a:cxn>
                <a:cxn ang="0">
                  <a:pos x="15" y="2"/>
                </a:cxn>
                <a:cxn ang="0">
                  <a:pos x="12" y="2"/>
                </a:cxn>
              </a:cxnLst>
              <a:rect l="0" t="0" r="r" b="b"/>
              <a:pathLst>
                <a:path w="21" h="17">
                  <a:moveTo>
                    <a:pt x="12" y="2"/>
                  </a:moveTo>
                  <a:cubicBezTo>
                    <a:pt x="11" y="2"/>
                    <a:pt x="9" y="2"/>
                    <a:pt x="8" y="1"/>
                  </a:cubicBezTo>
                  <a:cubicBezTo>
                    <a:pt x="7" y="1"/>
                    <a:pt x="7" y="2"/>
                    <a:pt x="6" y="2"/>
                  </a:cubicBezTo>
                  <a:cubicBezTo>
                    <a:pt x="4" y="1"/>
                    <a:pt x="2" y="4"/>
                    <a:pt x="3" y="5"/>
                  </a:cubicBezTo>
                  <a:cubicBezTo>
                    <a:pt x="4" y="7"/>
                    <a:pt x="3" y="9"/>
                    <a:pt x="2" y="10"/>
                  </a:cubicBezTo>
                  <a:cubicBezTo>
                    <a:pt x="2" y="11"/>
                    <a:pt x="2" y="9"/>
                    <a:pt x="2" y="8"/>
                  </a:cubicBezTo>
                  <a:cubicBezTo>
                    <a:pt x="1" y="8"/>
                    <a:pt x="1" y="9"/>
                    <a:pt x="1" y="11"/>
                  </a:cubicBezTo>
                  <a:cubicBezTo>
                    <a:pt x="1" y="13"/>
                    <a:pt x="0" y="13"/>
                    <a:pt x="1" y="15"/>
                  </a:cubicBezTo>
                  <a:cubicBezTo>
                    <a:pt x="1" y="16"/>
                    <a:pt x="0" y="15"/>
                    <a:pt x="0" y="16"/>
                  </a:cubicBezTo>
                  <a:cubicBezTo>
                    <a:pt x="1" y="16"/>
                    <a:pt x="3" y="17"/>
                    <a:pt x="4" y="16"/>
                  </a:cubicBezTo>
                  <a:cubicBezTo>
                    <a:pt x="5" y="16"/>
                    <a:pt x="5" y="14"/>
                    <a:pt x="7" y="14"/>
                  </a:cubicBezTo>
                  <a:cubicBezTo>
                    <a:pt x="8" y="14"/>
                    <a:pt x="9" y="12"/>
                    <a:pt x="10" y="12"/>
                  </a:cubicBezTo>
                  <a:cubicBezTo>
                    <a:pt x="12" y="13"/>
                    <a:pt x="14" y="10"/>
                    <a:pt x="15" y="9"/>
                  </a:cubicBezTo>
                  <a:cubicBezTo>
                    <a:pt x="15" y="7"/>
                    <a:pt x="16" y="7"/>
                    <a:pt x="16" y="8"/>
                  </a:cubicBezTo>
                  <a:cubicBezTo>
                    <a:pt x="16" y="9"/>
                    <a:pt x="16" y="9"/>
                    <a:pt x="17" y="8"/>
                  </a:cubicBezTo>
                  <a:cubicBezTo>
                    <a:pt x="17" y="6"/>
                    <a:pt x="17" y="6"/>
                    <a:pt x="18" y="5"/>
                  </a:cubicBezTo>
                  <a:cubicBezTo>
                    <a:pt x="19" y="3"/>
                    <a:pt x="19" y="4"/>
                    <a:pt x="19" y="3"/>
                  </a:cubicBezTo>
                  <a:cubicBezTo>
                    <a:pt x="19" y="2"/>
                    <a:pt x="21" y="1"/>
                    <a:pt x="20" y="1"/>
                  </a:cubicBezTo>
                  <a:cubicBezTo>
                    <a:pt x="18" y="0"/>
                    <a:pt x="15" y="2"/>
                    <a:pt x="15" y="2"/>
                  </a:cubicBezTo>
                  <a:cubicBezTo>
                    <a:pt x="14" y="2"/>
                    <a:pt x="13" y="3"/>
                    <a:pt x="1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69" name="New Zeland"/>
            <p:cNvSpPr>
              <a:spLocks/>
            </p:cNvSpPr>
            <p:nvPr/>
          </p:nvSpPr>
          <p:spPr bwMode="auto">
            <a:xfrm>
              <a:off x="7943330" y="4153925"/>
              <a:ext cx="147582" cy="195391"/>
            </a:xfrm>
            <a:custGeom>
              <a:avLst/>
              <a:gdLst/>
              <a:ahLst/>
              <a:cxnLst>
                <a:cxn ang="0">
                  <a:pos x="16" y="1"/>
                </a:cxn>
                <a:cxn ang="0">
                  <a:pos x="16" y="0"/>
                </a:cxn>
                <a:cxn ang="0">
                  <a:pos x="17" y="2"/>
                </a:cxn>
                <a:cxn ang="0">
                  <a:pos x="18" y="3"/>
                </a:cxn>
                <a:cxn ang="0">
                  <a:pos x="19" y="4"/>
                </a:cxn>
                <a:cxn ang="0">
                  <a:pos x="20" y="7"/>
                </a:cxn>
                <a:cxn ang="0">
                  <a:pos x="19" y="8"/>
                </a:cxn>
                <a:cxn ang="0">
                  <a:pos x="19" y="8"/>
                </a:cxn>
                <a:cxn ang="0">
                  <a:pos x="19" y="11"/>
                </a:cxn>
                <a:cxn ang="0">
                  <a:pos x="18" y="14"/>
                </a:cxn>
                <a:cxn ang="0">
                  <a:pos x="17" y="14"/>
                </a:cxn>
                <a:cxn ang="0">
                  <a:pos x="19" y="15"/>
                </a:cxn>
                <a:cxn ang="0">
                  <a:pos x="20" y="16"/>
                </a:cxn>
                <a:cxn ang="0">
                  <a:pos x="20" y="14"/>
                </a:cxn>
                <a:cxn ang="0">
                  <a:pos x="21" y="14"/>
                </a:cxn>
                <a:cxn ang="0">
                  <a:pos x="21" y="16"/>
                </a:cxn>
                <a:cxn ang="0">
                  <a:pos x="21" y="19"/>
                </a:cxn>
                <a:cxn ang="0">
                  <a:pos x="26" y="19"/>
                </a:cxn>
                <a:cxn ang="0">
                  <a:pos x="29" y="19"/>
                </a:cxn>
                <a:cxn ang="0">
                  <a:pos x="29" y="20"/>
                </a:cxn>
                <a:cxn ang="0">
                  <a:pos x="28" y="22"/>
                </a:cxn>
                <a:cxn ang="0">
                  <a:pos x="26" y="24"/>
                </a:cxn>
                <a:cxn ang="0">
                  <a:pos x="24" y="26"/>
                </a:cxn>
                <a:cxn ang="0">
                  <a:pos x="23" y="28"/>
                </a:cxn>
                <a:cxn ang="0">
                  <a:pos x="23" y="27"/>
                </a:cxn>
                <a:cxn ang="0">
                  <a:pos x="17" y="29"/>
                </a:cxn>
                <a:cxn ang="0">
                  <a:pos x="16" y="32"/>
                </a:cxn>
                <a:cxn ang="0">
                  <a:pos x="13" y="34"/>
                </a:cxn>
                <a:cxn ang="0">
                  <a:pos x="11" y="35"/>
                </a:cxn>
                <a:cxn ang="0">
                  <a:pos x="8" y="37"/>
                </a:cxn>
                <a:cxn ang="0">
                  <a:pos x="4" y="40"/>
                </a:cxn>
                <a:cxn ang="0">
                  <a:pos x="3" y="40"/>
                </a:cxn>
                <a:cxn ang="0">
                  <a:pos x="2" y="39"/>
                </a:cxn>
                <a:cxn ang="0">
                  <a:pos x="1" y="39"/>
                </a:cxn>
                <a:cxn ang="0">
                  <a:pos x="2" y="37"/>
                </a:cxn>
                <a:cxn ang="0">
                  <a:pos x="5" y="33"/>
                </a:cxn>
                <a:cxn ang="0">
                  <a:pos x="3" y="31"/>
                </a:cxn>
                <a:cxn ang="0">
                  <a:pos x="3" y="28"/>
                </a:cxn>
                <a:cxn ang="0">
                  <a:pos x="8" y="25"/>
                </a:cxn>
                <a:cxn ang="0">
                  <a:pos x="11" y="21"/>
                </a:cxn>
                <a:cxn ang="0">
                  <a:pos x="12" y="20"/>
                </a:cxn>
                <a:cxn ang="0">
                  <a:pos x="13" y="19"/>
                </a:cxn>
                <a:cxn ang="0">
                  <a:pos x="15" y="16"/>
                </a:cxn>
                <a:cxn ang="0">
                  <a:pos x="17" y="16"/>
                </a:cxn>
                <a:cxn ang="0">
                  <a:pos x="16" y="15"/>
                </a:cxn>
                <a:cxn ang="0">
                  <a:pos x="16" y="11"/>
                </a:cxn>
                <a:cxn ang="0">
                  <a:pos x="17" y="12"/>
                </a:cxn>
                <a:cxn ang="0">
                  <a:pos x="17" y="10"/>
                </a:cxn>
                <a:cxn ang="0">
                  <a:pos x="16" y="10"/>
                </a:cxn>
                <a:cxn ang="0">
                  <a:pos x="16" y="7"/>
                </a:cxn>
                <a:cxn ang="0">
                  <a:pos x="17" y="4"/>
                </a:cxn>
                <a:cxn ang="0">
                  <a:pos x="16" y="4"/>
                </a:cxn>
              </a:cxnLst>
              <a:rect l="0" t="0" r="r" b="b"/>
              <a:pathLst>
                <a:path w="30" h="40">
                  <a:moveTo>
                    <a:pt x="15" y="3"/>
                  </a:moveTo>
                  <a:cubicBezTo>
                    <a:pt x="16" y="3"/>
                    <a:pt x="16" y="4"/>
                    <a:pt x="16" y="3"/>
                  </a:cubicBezTo>
                  <a:cubicBezTo>
                    <a:pt x="16" y="3"/>
                    <a:pt x="16" y="2"/>
                    <a:pt x="16" y="1"/>
                  </a:cubicBezTo>
                  <a:cubicBezTo>
                    <a:pt x="16" y="1"/>
                    <a:pt x="16" y="0"/>
                    <a:pt x="15" y="0"/>
                  </a:cubicBezTo>
                  <a:cubicBezTo>
                    <a:pt x="15" y="0"/>
                    <a:pt x="16" y="0"/>
                    <a:pt x="16" y="0"/>
                  </a:cubicBezTo>
                  <a:cubicBezTo>
                    <a:pt x="16" y="0"/>
                    <a:pt x="16" y="0"/>
                    <a:pt x="16" y="0"/>
                  </a:cubicBezTo>
                  <a:cubicBezTo>
                    <a:pt x="16" y="0"/>
                    <a:pt x="16" y="0"/>
                    <a:pt x="16" y="0"/>
                  </a:cubicBezTo>
                  <a:cubicBezTo>
                    <a:pt x="16" y="1"/>
                    <a:pt x="16" y="1"/>
                    <a:pt x="17" y="2"/>
                  </a:cubicBezTo>
                  <a:cubicBezTo>
                    <a:pt x="17" y="2"/>
                    <a:pt x="16" y="2"/>
                    <a:pt x="17" y="2"/>
                  </a:cubicBezTo>
                  <a:cubicBezTo>
                    <a:pt x="17" y="2"/>
                    <a:pt x="17" y="2"/>
                    <a:pt x="17" y="3"/>
                  </a:cubicBezTo>
                  <a:cubicBezTo>
                    <a:pt x="17" y="3"/>
                    <a:pt x="17" y="2"/>
                    <a:pt x="17" y="2"/>
                  </a:cubicBezTo>
                  <a:cubicBezTo>
                    <a:pt x="18" y="2"/>
                    <a:pt x="18" y="3"/>
                    <a:pt x="18" y="3"/>
                  </a:cubicBezTo>
                  <a:cubicBezTo>
                    <a:pt x="18" y="3"/>
                    <a:pt x="17" y="3"/>
                    <a:pt x="18" y="3"/>
                  </a:cubicBezTo>
                  <a:cubicBezTo>
                    <a:pt x="18" y="3"/>
                    <a:pt x="18" y="3"/>
                    <a:pt x="18" y="3"/>
                  </a:cubicBezTo>
                  <a:cubicBezTo>
                    <a:pt x="19" y="3"/>
                    <a:pt x="18" y="4"/>
                    <a:pt x="19" y="4"/>
                  </a:cubicBezTo>
                  <a:cubicBezTo>
                    <a:pt x="19" y="4"/>
                    <a:pt x="19" y="4"/>
                    <a:pt x="19" y="5"/>
                  </a:cubicBezTo>
                  <a:cubicBezTo>
                    <a:pt x="20" y="5"/>
                    <a:pt x="19" y="5"/>
                    <a:pt x="20" y="6"/>
                  </a:cubicBezTo>
                  <a:cubicBezTo>
                    <a:pt x="20" y="6"/>
                    <a:pt x="20" y="7"/>
                    <a:pt x="20" y="7"/>
                  </a:cubicBezTo>
                  <a:cubicBezTo>
                    <a:pt x="19" y="7"/>
                    <a:pt x="20" y="8"/>
                    <a:pt x="20" y="8"/>
                  </a:cubicBezTo>
                  <a:cubicBezTo>
                    <a:pt x="19" y="8"/>
                    <a:pt x="20" y="8"/>
                    <a:pt x="19" y="8"/>
                  </a:cubicBezTo>
                  <a:cubicBezTo>
                    <a:pt x="19" y="8"/>
                    <a:pt x="19" y="8"/>
                    <a:pt x="19" y="8"/>
                  </a:cubicBezTo>
                  <a:cubicBezTo>
                    <a:pt x="19" y="7"/>
                    <a:pt x="19" y="8"/>
                    <a:pt x="19" y="7"/>
                  </a:cubicBezTo>
                  <a:cubicBezTo>
                    <a:pt x="19" y="7"/>
                    <a:pt x="19" y="7"/>
                    <a:pt x="19" y="8"/>
                  </a:cubicBezTo>
                  <a:cubicBezTo>
                    <a:pt x="19" y="8"/>
                    <a:pt x="19" y="8"/>
                    <a:pt x="19" y="8"/>
                  </a:cubicBezTo>
                  <a:cubicBezTo>
                    <a:pt x="19" y="8"/>
                    <a:pt x="18" y="9"/>
                    <a:pt x="19" y="9"/>
                  </a:cubicBezTo>
                  <a:cubicBezTo>
                    <a:pt x="19" y="9"/>
                    <a:pt x="18" y="10"/>
                    <a:pt x="19" y="10"/>
                  </a:cubicBezTo>
                  <a:cubicBezTo>
                    <a:pt x="19" y="11"/>
                    <a:pt x="19" y="11"/>
                    <a:pt x="19" y="11"/>
                  </a:cubicBezTo>
                  <a:cubicBezTo>
                    <a:pt x="18" y="11"/>
                    <a:pt x="19" y="12"/>
                    <a:pt x="18" y="12"/>
                  </a:cubicBezTo>
                  <a:cubicBezTo>
                    <a:pt x="18" y="12"/>
                    <a:pt x="18" y="12"/>
                    <a:pt x="18" y="13"/>
                  </a:cubicBezTo>
                  <a:cubicBezTo>
                    <a:pt x="18" y="13"/>
                    <a:pt x="18" y="13"/>
                    <a:pt x="18" y="14"/>
                  </a:cubicBezTo>
                  <a:cubicBezTo>
                    <a:pt x="18" y="14"/>
                    <a:pt x="17" y="14"/>
                    <a:pt x="18" y="14"/>
                  </a:cubicBezTo>
                  <a:cubicBezTo>
                    <a:pt x="18" y="14"/>
                    <a:pt x="17" y="14"/>
                    <a:pt x="17" y="14"/>
                  </a:cubicBezTo>
                  <a:cubicBezTo>
                    <a:pt x="16" y="14"/>
                    <a:pt x="18" y="14"/>
                    <a:pt x="17" y="14"/>
                  </a:cubicBezTo>
                  <a:cubicBezTo>
                    <a:pt x="16" y="15"/>
                    <a:pt x="18" y="14"/>
                    <a:pt x="18" y="14"/>
                  </a:cubicBezTo>
                  <a:cubicBezTo>
                    <a:pt x="18" y="15"/>
                    <a:pt x="18" y="14"/>
                    <a:pt x="19" y="14"/>
                  </a:cubicBezTo>
                  <a:cubicBezTo>
                    <a:pt x="19" y="15"/>
                    <a:pt x="19" y="15"/>
                    <a:pt x="19" y="15"/>
                  </a:cubicBezTo>
                  <a:cubicBezTo>
                    <a:pt x="19" y="15"/>
                    <a:pt x="19" y="15"/>
                    <a:pt x="19" y="16"/>
                  </a:cubicBezTo>
                  <a:cubicBezTo>
                    <a:pt x="19" y="16"/>
                    <a:pt x="19" y="16"/>
                    <a:pt x="19" y="16"/>
                  </a:cubicBezTo>
                  <a:cubicBezTo>
                    <a:pt x="20" y="16"/>
                    <a:pt x="20" y="16"/>
                    <a:pt x="20" y="16"/>
                  </a:cubicBezTo>
                  <a:cubicBezTo>
                    <a:pt x="20" y="15"/>
                    <a:pt x="20" y="15"/>
                    <a:pt x="20" y="15"/>
                  </a:cubicBezTo>
                  <a:cubicBezTo>
                    <a:pt x="20" y="14"/>
                    <a:pt x="20" y="14"/>
                    <a:pt x="20" y="14"/>
                  </a:cubicBezTo>
                  <a:cubicBezTo>
                    <a:pt x="20" y="14"/>
                    <a:pt x="20" y="14"/>
                    <a:pt x="20" y="14"/>
                  </a:cubicBezTo>
                  <a:cubicBezTo>
                    <a:pt x="20" y="14"/>
                    <a:pt x="20" y="13"/>
                    <a:pt x="20" y="13"/>
                  </a:cubicBezTo>
                  <a:cubicBezTo>
                    <a:pt x="20" y="13"/>
                    <a:pt x="21" y="13"/>
                    <a:pt x="21" y="13"/>
                  </a:cubicBezTo>
                  <a:cubicBezTo>
                    <a:pt x="21" y="14"/>
                    <a:pt x="21" y="14"/>
                    <a:pt x="21" y="14"/>
                  </a:cubicBezTo>
                  <a:cubicBezTo>
                    <a:pt x="21" y="14"/>
                    <a:pt x="22" y="14"/>
                    <a:pt x="21" y="14"/>
                  </a:cubicBezTo>
                  <a:cubicBezTo>
                    <a:pt x="21" y="14"/>
                    <a:pt x="21" y="14"/>
                    <a:pt x="21" y="15"/>
                  </a:cubicBezTo>
                  <a:cubicBezTo>
                    <a:pt x="21" y="15"/>
                    <a:pt x="21" y="15"/>
                    <a:pt x="21" y="16"/>
                  </a:cubicBezTo>
                  <a:cubicBezTo>
                    <a:pt x="21" y="16"/>
                    <a:pt x="21" y="16"/>
                    <a:pt x="21" y="17"/>
                  </a:cubicBezTo>
                  <a:cubicBezTo>
                    <a:pt x="21" y="17"/>
                    <a:pt x="21" y="17"/>
                    <a:pt x="21" y="18"/>
                  </a:cubicBezTo>
                  <a:cubicBezTo>
                    <a:pt x="21" y="18"/>
                    <a:pt x="21" y="19"/>
                    <a:pt x="21" y="19"/>
                  </a:cubicBezTo>
                  <a:cubicBezTo>
                    <a:pt x="22" y="19"/>
                    <a:pt x="22" y="19"/>
                    <a:pt x="23" y="19"/>
                  </a:cubicBezTo>
                  <a:cubicBezTo>
                    <a:pt x="23" y="20"/>
                    <a:pt x="24" y="20"/>
                    <a:pt x="25" y="20"/>
                  </a:cubicBezTo>
                  <a:cubicBezTo>
                    <a:pt x="25" y="20"/>
                    <a:pt x="26" y="19"/>
                    <a:pt x="26" y="19"/>
                  </a:cubicBezTo>
                  <a:cubicBezTo>
                    <a:pt x="26" y="19"/>
                    <a:pt x="27" y="19"/>
                    <a:pt x="27" y="19"/>
                  </a:cubicBezTo>
                  <a:cubicBezTo>
                    <a:pt x="27" y="19"/>
                    <a:pt x="28" y="18"/>
                    <a:pt x="28" y="18"/>
                  </a:cubicBezTo>
                  <a:cubicBezTo>
                    <a:pt x="29" y="18"/>
                    <a:pt x="29" y="18"/>
                    <a:pt x="29" y="19"/>
                  </a:cubicBezTo>
                  <a:cubicBezTo>
                    <a:pt x="30" y="19"/>
                    <a:pt x="29" y="19"/>
                    <a:pt x="30" y="19"/>
                  </a:cubicBezTo>
                  <a:cubicBezTo>
                    <a:pt x="30" y="19"/>
                    <a:pt x="30" y="19"/>
                    <a:pt x="30" y="19"/>
                  </a:cubicBezTo>
                  <a:cubicBezTo>
                    <a:pt x="30" y="20"/>
                    <a:pt x="30" y="20"/>
                    <a:pt x="29" y="20"/>
                  </a:cubicBezTo>
                  <a:cubicBezTo>
                    <a:pt x="29" y="20"/>
                    <a:pt x="29" y="20"/>
                    <a:pt x="29" y="20"/>
                  </a:cubicBezTo>
                  <a:cubicBezTo>
                    <a:pt x="29" y="21"/>
                    <a:pt x="29" y="21"/>
                    <a:pt x="29" y="21"/>
                  </a:cubicBezTo>
                  <a:cubicBezTo>
                    <a:pt x="28" y="22"/>
                    <a:pt x="29" y="22"/>
                    <a:pt x="28" y="22"/>
                  </a:cubicBezTo>
                  <a:cubicBezTo>
                    <a:pt x="28" y="23"/>
                    <a:pt x="28" y="23"/>
                    <a:pt x="27" y="23"/>
                  </a:cubicBezTo>
                  <a:cubicBezTo>
                    <a:pt x="27" y="23"/>
                    <a:pt x="26" y="24"/>
                    <a:pt x="26" y="24"/>
                  </a:cubicBezTo>
                  <a:cubicBezTo>
                    <a:pt x="26" y="24"/>
                    <a:pt x="26" y="24"/>
                    <a:pt x="26" y="24"/>
                  </a:cubicBezTo>
                  <a:cubicBezTo>
                    <a:pt x="25" y="24"/>
                    <a:pt x="26" y="25"/>
                    <a:pt x="25" y="24"/>
                  </a:cubicBezTo>
                  <a:cubicBezTo>
                    <a:pt x="25" y="24"/>
                    <a:pt x="25" y="24"/>
                    <a:pt x="25" y="25"/>
                  </a:cubicBezTo>
                  <a:cubicBezTo>
                    <a:pt x="25" y="25"/>
                    <a:pt x="25" y="26"/>
                    <a:pt x="24" y="26"/>
                  </a:cubicBezTo>
                  <a:cubicBezTo>
                    <a:pt x="24" y="27"/>
                    <a:pt x="23" y="27"/>
                    <a:pt x="24" y="27"/>
                  </a:cubicBezTo>
                  <a:cubicBezTo>
                    <a:pt x="24" y="27"/>
                    <a:pt x="25" y="27"/>
                    <a:pt x="24" y="28"/>
                  </a:cubicBezTo>
                  <a:cubicBezTo>
                    <a:pt x="24" y="28"/>
                    <a:pt x="24" y="28"/>
                    <a:pt x="23" y="28"/>
                  </a:cubicBezTo>
                  <a:cubicBezTo>
                    <a:pt x="23" y="29"/>
                    <a:pt x="23" y="28"/>
                    <a:pt x="23" y="28"/>
                  </a:cubicBezTo>
                  <a:cubicBezTo>
                    <a:pt x="23" y="28"/>
                    <a:pt x="23" y="28"/>
                    <a:pt x="23" y="28"/>
                  </a:cubicBezTo>
                  <a:cubicBezTo>
                    <a:pt x="23" y="27"/>
                    <a:pt x="24" y="27"/>
                    <a:pt x="23" y="27"/>
                  </a:cubicBezTo>
                  <a:cubicBezTo>
                    <a:pt x="23" y="27"/>
                    <a:pt x="21" y="27"/>
                    <a:pt x="20" y="27"/>
                  </a:cubicBezTo>
                  <a:cubicBezTo>
                    <a:pt x="20" y="27"/>
                    <a:pt x="18" y="28"/>
                    <a:pt x="17" y="28"/>
                  </a:cubicBezTo>
                  <a:cubicBezTo>
                    <a:pt x="17" y="29"/>
                    <a:pt x="17" y="29"/>
                    <a:pt x="17" y="29"/>
                  </a:cubicBezTo>
                  <a:cubicBezTo>
                    <a:pt x="17" y="30"/>
                    <a:pt x="15" y="30"/>
                    <a:pt x="16" y="30"/>
                  </a:cubicBezTo>
                  <a:cubicBezTo>
                    <a:pt x="16" y="31"/>
                    <a:pt x="15" y="31"/>
                    <a:pt x="16" y="31"/>
                  </a:cubicBezTo>
                  <a:cubicBezTo>
                    <a:pt x="17" y="32"/>
                    <a:pt x="16" y="32"/>
                    <a:pt x="16" y="32"/>
                  </a:cubicBezTo>
                  <a:cubicBezTo>
                    <a:pt x="15" y="32"/>
                    <a:pt x="15" y="32"/>
                    <a:pt x="15" y="32"/>
                  </a:cubicBezTo>
                  <a:cubicBezTo>
                    <a:pt x="15" y="33"/>
                    <a:pt x="14" y="33"/>
                    <a:pt x="14" y="33"/>
                  </a:cubicBezTo>
                  <a:cubicBezTo>
                    <a:pt x="13" y="34"/>
                    <a:pt x="13" y="33"/>
                    <a:pt x="13" y="34"/>
                  </a:cubicBezTo>
                  <a:cubicBezTo>
                    <a:pt x="12" y="34"/>
                    <a:pt x="13" y="34"/>
                    <a:pt x="13" y="34"/>
                  </a:cubicBezTo>
                  <a:cubicBezTo>
                    <a:pt x="12" y="34"/>
                    <a:pt x="12" y="34"/>
                    <a:pt x="12" y="34"/>
                  </a:cubicBezTo>
                  <a:cubicBezTo>
                    <a:pt x="12" y="35"/>
                    <a:pt x="12" y="35"/>
                    <a:pt x="11" y="35"/>
                  </a:cubicBezTo>
                  <a:cubicBezTo>
                    <a:pt x="11" y="35"/>
                    <a:pt x="11" y="35"/>
                    <a:pt x="10" y="36"/>
                  </a:cubicBezTo>
                  <a:cubicBezTo>
                    <a:pt x="10" y="36"/>
                    <a:pt x="10" y="36"/>
                    <a:pt x="9" y="36"/>
                  </a:cubicBezTo>
                  <a:cubicBezTo>
                    <a:pt x="9" y="37"/>
                    <a:pt x="9" y="37"/>
                    <a:pt x="8" y="37"/>
                  </a:cubicBezTo>
                  <a:cubicBezTo>
                    <a:pt x="7" y="38"/>
                    <a:pt x="8" y="38"/>
                    <a:pt x="7" y="39"/>
                  </a:cubicBezTo>
                  <a:cubicBezTo>
                    <a:pt x="6" y="39"/>
                    <a:pt x="6" y="39"/>
                    <a:pt x="6" y="39"/>
                  </a:cubicBezTo>
                  <a:cubicBezTo>
                    <a:pt x="5" y="40"/>
                    <a:pt x="4" y="40"/>
                    <a:pt x="4" y="40"/>
                  </a:cubicBezTo>
                  <a:cubicBezTo>
                    <a:pt x="4" y="40"/>
                    <a:pt x="4" y="40"/>
                    <a:pt x="3" y="40"/>
                  </a:cubicBezTo>
                  <a:cubicBezTo>
                    <a:pt x="3" y="40"/>
                    <a:pt x="3" y="40"/>
                    <a:pt x="3" y="40"/>
                  </a:cubicBezTo>
                  <a:cubicBezTo>
                    <a:pt x="3" y="40"/>
                    <a:pt x="3" y="39"/>
                    <a:pt x="3" y="40"/>
                  </a:cubicBezTo>
                  <a:cubicBezTo>
                    <a:pt x="2" y="40"/>
                    <a:pt x="2" y="40"/>
                    <a:pt x="2" y="40"/>
                  </a:cubicBezTo>
                  <a:cubicBezTo>
                    <a:pt x="2" y="39"/>
                    <a:pt x="2" y="39"/>
                    <a:pt x="2" y="39"/>
                  </a:cubicBezTo>
                  <a:cubicBezTo>
                    <a:pt x="2" y="39"/>
                    <a:pt x="2" y="39"/>
                    <a:pt x="2" y="39"/>
                  </a:cubicBezTo>
                  <a:cubicBezTo>
                    <a:pt x="2" y="38"/>
                    <a:pt x="1" y="38"/>
                    <a:pt x="1" y="39"/>
                  </a:cubicBezTo>
                  <a:cubicBezTo>
                    <a:pt x="1" y="39"/>
                    <a:pt x="2" y="39"/>
                    <a:pt x="2" y="39"/>
                  </a:cubicBezTo>
                  <a:cubicBezTo>
                    <a:pt x="2" y="39"/>
                    <a:pt x="1" y="39"/>
                    <a:pt x="1" y="39"/>
                  </a:cubicBezTo>
                  <a:cubicBezTo>
                    <a:pt x="0" y="39"/>
                    <a:pt x="0" y="39"/>
                    <a:pt x="0" y="38"/>
                  </a:cubicBezTo>
                  <a:cubicBezTo>
                    <a:pt x="0" y="38"/>
                    <a:pt x="1" y="38"/>
                    <a:pt x="1" y="38"/>
                  </a:cubicBezTo>
                  <a:cubicBezTo>
                    <a:pt x="1" y="38"/>
                    <a:pt x="2" y="37"/>
                    <a:pt x="2" y="37"/>
                  </a:cubicBezTo>
                  <a:cubicBezTo>
                    <a:pt x="2" y="38"/>
                    <a:pt x="2" y="37"/>
                    <a:pt x="2" y="37"/>
                  </a:cubicBezTo>
                  <a:cubicBezTo>
                    <a:pt x="3" y="36"/>
                    <a:pt x="3" y="36"/>
                    <a:pt x="3" y="36"/>
                  </a:cubicBezTo>
                  <a:cubicBezTo>
                    <a:pt x="4" y="35"/>
                    <a:pt x="4" y="34"/>
                    <a:pt x="5" y="33"/>
                  </a:cubicBezTo>
                  <a:cubicBezTo>
                    <a:pt x="5" y="33"/>
                    <a:pt x="5" y="32"/>
                    <a:pt x="4" y="32"/>
                  </a:cubicBezTo>
                  <a:cubicBezTo>
                    <a:pt x="4" y="32"/>
                    <a:pt x="4" y="32"/>
                    <a:pt x="4" y="32"/>
                  </a:cubicBezTo>
                  <a:cubicBezTo>
                    <a:pt x="3" y="31"/>
                    <a:pt x="3" y="32"/>
                    <a:pt x="3" y="31"/>
                  </a:cubicBezTo>
                  <a:cubicBezTo>
                    <a:pt x="3" y="31"/>
                    <a:pt x="3" y="31"/>
                    <a:pt x="3" y="31"/>
                  </a:cubicBezTo>
                  <a:cubicBezTo>
                    <a:pt x="2" y="31"/>
                    <a:pt x="2" y="30"/>
                    <a:pt x="2" y="29"/>
                  </a:cubicBezTo>
                  <a:cubicBezTo>
                    <a:pt x="2" y="29"/>
                    <a:pt x="3" y="28"/>
                    <a:pt x="3" y="28"/>
                  </a:cubicBezTo>
                  <a:cubicBezTo>
                    <a:pt x="4" y="27"/>
                    <a:pt x="4" y="26"/>
                    <a:pt x="5" y="26"/>
                  </a:cubicBezTo>
                  <a:cubicBezTo>
                    <a:pt x="6" y="26"/>
                    <a:pt x="6" y="27"/>
                    <a:pt x="7" y="26"/>
                  </a:cubicBezTo>
                  <a:cubicBezTo>
                    <a:pt x="7" y="25"/>
                    <a:pt x="7" y="25"/>
                    <a:pt x="8" y="25"/>
                  </a:cubicBezTo>
                  <a:cubicBezTo>
                    <a:pt x="8" y="25"/>
                    <a:pt x="9" y="24"/>
                    <a:pt x="9" y="23"/>
                  </a:cubicBezTo>
                  <a:cubicBezTo>
                    <a:pt x="10" y="23"/>
                    <a:pt x="10" y="24"/>
                    <a:pt x="10" y="23"/>
                  </a:cubicBezTo>
                  <a:cubicBezTo>
                    <a:pt x="11" y="22"/>
                    <a:pt x="11" y="22"/>
                    <a:pt x="11" y="21"/>
                  </a:cubicBezTo>
                  <a:cubicBezTo>
                    <a:pt x="12" y="21"/>
                    <a:pt x="12" y="20"/>
                    <a:pt x="12" y="20"/>
                  </a:cubicBezTo>
                  <a:cubicBezTo>
                    <a:pt x="12" y="20"/>
                    <a:pt x="12" y="20"/>
                    <a:pt x="12" y="20"/>
                  </a:cubicBezTo>
                  <a:cubicBezTo>
                    <a:pt x="13" y="20"/>
                    <a:pt x="12" y="20"/>
                    <a:pt x="12" y="20"/>
                  </a:cubicBezTo>
                  <a:cubicBezTo>
                    <a:pt x="13" y="20"/>
                    <a:pt x="14" y="20"/>
                    <a:pt x="13" y="20"/>
                  </a:cubicBezTo>
                  <a:cubicBezTo>
                    <a:pt x="13" y="20"/>
                    <a:pt x="12" y="20"/>
                    <a:pt x="13" y="20"/>
                  </a:cubicBezTo>
                  <a:cubicBezTo>
                    <a:pt x="13" y="19"/>
                    <a:pt x="13" y="19"/>
                    <a:pt x="13" y="19"/>
                  </a:cubicBezTo>
                  <a:cubicBezTo>
                    <a:pt x="13" y="19"/>
                    <a:pt x="14" y="19"/>
                    <a:pt x="14" y="19"/>
                  </a:cubicBezTo>
                  <a:cubicBezTo>
                    <a:pt x="14" y="19"/>
                    <a:pt x="14" y="17"/>
                    <a:pt x="15" y="17"/>
                  </a:cubicBezTo>
                  <a:cubicBezTo>
                    <a:pt x="15" y="17"/>
                    <a:pt x="15" y="16"/>
                    <a:pt x="15" y="16"/>
                  </a:cubicBezTo>
                  <a:cubicBezTo>
                    <a:pt x="15" y="15"/>
                    <a:pt x="15" y="16"/>
                    <a:pt x="16" y="16"/>
                  </a:cubicBezTo>
                  <a:cubicBezTo>
                    <a:pt x="16" y="15"/>
                    <a:pt x="15" y="17"/>
                    <a:pt x="16" y="16"/>
                  </a:cubicBezTo>
                  <a:cubicBezTo>
                    <a:pt x="16" y="16"/>
                    <a:pt x="18" y="16"/>
                    <a:pt x="17" y="16"/>
                  </a:cubicBezTo>
                  <a:cubicBezTo>
                    <a:pt x="17" y="15"/>
                    <a:pt x="17" y="16"/>
                    <a:pt x="17" y="15"/>
                  </a:cubicBezTo>
                  <a:cubicBezTo>
                    <a:pt x="16" y="15"/>
                    <a:pt x="16" y="15"/>
                    <a:pt x="16" y="15"/>
                  </a:cubicBezTo>
                  <a:cubicBezTo>
                    <a:pt x="16" y="15"/>
                    <a:pt x="16" y="15"/>
                    <a:pt x="16" y="15"/>
                  </a:cubicBezTo>
                  <a:cubicBezTo>
                    <a:pt x="15" y="15"/>
                    <a:pt x="15" y="15"/>
                    <a:pt x="15" y="15"/>
                  </a:cubicBezTo>
                  <a:cubicBezTo>
                    <a:pt x="16" y="14"/>
                    <a:pt x="16" y="14"/>
                    <a:pt x="16" y="14"/>
                  </a:cubicBezTo>
                  <a:cubicBezTo>
                    <a:pt x="16" y="13"/>
                    <a:pt x="16" y="12"/>
                    <a:pt x="16" y="11"/>
                  </a:cubicBezTo>
                  <a:cubicBezTo>
                    <a:pt x="16" y="11"/>
                    <a:pt x="16" y="11"/>
                    <a:pt x="16" y="11"/>
                  </a:cubicBezTo>
                  <a:cubicBezTo>
                    <a:pt x="17" y="11"/>
                    <a:pt x="17" y="11"/>
                    <a:pt x="17" y="11"/>
                  </a:cubicBezTo>
                  <a:cubicBezTo>
                    <a:pt x="16" y="11"/>
                    <a:pt x="16" y="12"/>
                    <a:pt x="17" y="12"/>
                  </a:cubicBezTo>
                  <a:cubicBezTo>
                    <a:pt x="17" y="11"/>
                    <a:pt x="17" y="12"/>
                    <a:pt x="17" y="11"/>
                  </a:cubicBezTo>
                  <a:cubicBezTo>
                    <a:pt x="17" y="11"/>
                    <a:pt x="17" y="11"/>
                    <a:pt x="17" y="11"/>
                  </a:cubicBezTo>
                  <a:cubicBezTo>
                    <a:pt x="17" y="11"/>
                    <a:pt x="16" y="10"/>
                    <a:pt x="17" y="10"/>
                  </a:cubicBezTo>
                  <a:cubicBezTo>
                    <a:pt x="17" y="10"/>
                    <a:pt x="18" y="10"/>
                    <a:pt x="17" y="10"/>
                  </a:cubicBezTo>
                  <a:cubicBezTo>
                    <a:pt x="17" y="10"/>
                    <a:pt x="17" y="9"/>
                    <a:pt x="17" y="9"/>
                  </a:cubicBezTo>
                  <a:cubicBezTo>
                    <a:pt x="17" y="10"/>
                    <a:pt x="16" y="9"/>
                    <a:pt x="16" y="10"/>
                  </a:cubicBezTo>
                  <a:cubicBezTo>
                    <a:pt x="16" y="10"/>
                    <a:pt x="16" y="10"/>
                    <a:pt x="16" y="10"/>
                  </a:cubicBezTo>
                  <a:cubicBezTo>
                    <a:pt x="16" y="10"/>
                    <a:pt x="16" y="10"/>
                    <a:pt x="16" y="10"/>
                  </a:cubicBezTo>
                  <a:cubicBezTo>
                    <a:pt x="16" y="9"/>
                    <a:pt x="16" y="8"/>
                    <a:pt x="16" y="7"/>
                  </a:cubicBezTo>
                  <a:cubicBezTo>
                    <a:pt x="16" y="6"/>
                    <a:pt x="15" y="5"/>
                    <a:pt x="16" y="5"/>
                  </a:cubicBezTo>
                  <a:cubicBezTo>
                    <a:pt x="16" y="5"/>
                    <a:pt x="16" y="5"/>
                    <a:pt x="16" y="5"/>
                  </a:cubicBezTo>
                  <a:cubicBezTo>
                    <a:pt x="17" y="5"/>
                    <a:pt x="17" y="5"/>
                    <a:pt x="17" y="4"/>
                  </a:cubicBezTo>
                  <a:cubicBezTo>
                    <a:pt x="17" y="5"/>
                    <a:pt x="16" y="4"/>
                    <a:pt x="16" y="5"/>
                  </a:cubicBezTo>
                  <a:cubicBezTo>
                    <a:pt x="16" y="5"/>
                    <a:pt x="16" y="5"/>
                    <a:pt x="16" y="5"/>
                  </a:cubicBezTo>
                  <a:cubicBezTo>
                    <a:pt x="16" y="5"/>
                    <a:pt x="15" y="4"/>
                    <a:pt x="16" y="4"/>
                  </a:cubicBezTo>
                  <a:cubicBezTo>
                    <a:pt x="16" y="4"/>
                    <a:pt x="15" y="3"/>
                    <a:pt x="1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0" name="New zeland"/>
            <p:cNvSpPr>
              <a:spLocks/>
            </p:cNvSpPr>
            <p:nvPr/>
          </p:nvSpPr>
          <p:spPr bwMode="auto">
            <a:xfrm>
              <a:off x="7658558" y="4330608"/>
              <a:ext cx="276457" cy="170447"/>
            </a:xfrm>
            <a:custGeom>
              <a:avLst/>
              <a:gdLst/>
              <a:ahLst/>
              <a:cxnLst>
                <a:cxn ang="0">
                  <a:pos x="38" y="18"/>
                </a:cxn>
                <a:cxn ang="0">
                  <a:pos x="38" y="18"/>
                </a:cxn>
                <a:cxn ang="0">
                  <a:pos x="39" y="19"/>
                </a:cxn>
                <a:cxn ang="0">
                  <a:pos x="40" y="18"/>
                </a:cxn>
                <a:cxn ang="0">
                  <a:pos x="40" y="17"/>
                </a:cxn>
                <a:cxn ang="0">
                  <a:pos x="40" y="18"/>
                </a:cxn>
                <a:cxn ang="0">
                  <a:pos x="41" y="18"/>
                </a:cxn>
                <a:cxn ang="0">
                  <a:pos x="41" y="17"/>
                </a:cxn>
                <a:cxn ang="0">
                  <a:pos x="40" y="17"/>
                </a:cxn>
                <a:cxn ang="0">
                  <a:pos x="40" y="16"/>
                </a:cxn>
                <a:cxn ang="0">
                  <a:pos x="41" y="14"/>
                </a:cxn>
                <a:cxn ang="0">
                  <a:pos x="45" y="13"/>
                </a:cxn>
                <a:cxn ang="0">
                  <a:pos x="46" y="13"/>
                </a:cxn>
                <a:cxn ang="0">
                  <a:pos x="48" y="10"/>
                </a:cxn>
                <a:cxn ang="0">
                  <a:pos x="49" y="10"/>
                </a:cxn>
                <a:cxn ang="0">
                  <a:pos x="51" y="8"/>
                </a:cxn>
                <a:cxn ang="0">
                  <a:pos x="53" y="6"/>
                </a:cxn>
                <a:cxn ang="0">
                  <a:pos x="54" y="5"/>
                </a:cxn>
                <a:cxn ang="0">
                  <a:pos x="54" y="4"/>
                </a:cxn>
                <a:cxn ang="0">
                  <a:pos x="55" y="3"/>
                </a:cxn>
                <a:cxn ang="0">
                  <a:pos x="54" y="3"/>
                </a:cxn>
                <a:cxn ang="0">
                  <a:pos x="55" y="3"/>
                </a:cxn>
                <a:cxn ang="0">
                  <a:pos x="55" y="2"/>
                </a:cxn>
                <a:cxn ang="0">
                  <a:pos x="54" y="2"/>
                </a:cxn>
                <a:cxn ang="0">
                  <a:pos x="54" y="1"/>
                </a:cxn>
                <a:cxn ang="0">
                  <a:pos x="53" y="2"/>
                </a:cxn>
                <a:cxn ang="0">
                  <a:pos x="51" y="2"/>
                </a:cxn>
                <a:cxn ang="0">
                  <a:pos x="51" y="2"/>
                </a:cxn>
                <a:cxn ang="0">
                  <a:pos x="51" y="1"/>
                </a:cxn>
                <a:cxn ang="0">
                  <a:pos x="51" y="0"/>
                </a:cxn>
                <a:cxn ang="0">
                  <a:pos x="51" y="0"/>
                </a:cxn>
                <a:cxn ang="0">
                  <a:pos x="49" y="1"/>
                </a:cxn>
                <a:cxn ang="0">
                  <a:pos x="47" y="3"/>
                </a:cxn>
                <a:cxn ang="0">
                  <a:pos x="45" y="5"/>
                </a:cxn>
                <a:cxn ang="0">
                  <a:pos x="42" y="5"/>
                </a:cxn>
                <a:cxn ang="0">
                  <a:pos x="40" y="7"/>
                </a:cxn>
                <a:cxn ang="0">
                  <a:pos x="39" y="9"/>
                </a:cxn>
                <a:cxn ang="0">
                  <a:pos x="36" y="11"/>
                </a:cxn>
                <a:cxn ang="0">
                  <a:pos x="32" y="13"/>
                </a:cxn>
                <a:cxn ang="0">
                  <a:pos x="26" y="16"/>
                </a:cxn>
                <a:cxn ang="0">
                  <a:pos x="21" y="19"/>
                </a:cxn>
                <a:cxn ang="0">
                  <a:pos x="17" y="20"/>
                </a:cxn>
                <a:cxn ang="0">
                  <a:pos x="12" y="23"/>
                </a:cxn>
                <a:cxn ang="0">
                  <a:pos x="6" y="26"/>
                </a:cxn>
                <a:cxn ang="0">
                  <a:pos x="2" y="29"/>
                </a:cxn>
                <a:cxn ang="0">
                  <a:pos x="2" y="30"/>
                </a:cxn>
                <a:cxn ang="0">
                  <a:pos x="1" y="31"/>
                </a:cxn>
                <a:cxn ang="0">
                  <a:pos x="4" y="33"/>
                </a:cxn>
                <a:cxn ang="0">
                  <a:pos x="7" y="33"/>
                </a:cxn>
                <a:cxn ang="0">
                  <a:pos x="8" y="34"/>
                </a:cxn>
                <a:cxn ang="0">
                  <a:pos x="13" y="35"/>
                </a:cxn>
                <a:cxn ang="0">
                  <a:pos x="17" y="33"/>
                </a:cxn>
                <a:cxn ang="0">
                  <a:pos x="21" y="30"/>
                </a:cxn>
                <a:cxn ang="0">
                  <a:pos x="27" y="26"/>
                </a:cxn>
                <a:cxn ang="0">
                  <a:pos x="31" y="21"/>
                </a:cxn>
                <a:cxn ang="0">
                  <a:pos x="36" y="18"/>
                </a:cxn>
              </a:cxnLst>
              <a:rect l="0" t="0" r="r" b="b"/>
              <a:pathLst>
                <a:path w="56" h="35">
                  <a:moveTo>
                    <a:pt x="36" y="18"/>
                  </a:moveTo>
                  <a:cubicBezTo>
                    <a:pt x="37" y="18"/>
                    <a:pt x="37" y="18"/>
                    <a:pt x="38" y="18"/>
                  </a:cubicBezTo>
                  <a:cubicBezTo>
                    <a:pt x="38" y="17"/>
                    <a:pt x="39" y="17"/>
                    <a:pt x="38" y="18"/>
                  </a:cubicBezTo>
                  <a:cubicBezTo>
                    <a:pt x="38" y="18"/>
                    <a:pt x="38" y="18"/>
                    <a:pt x="38" y="18"/>
                  </a:cubicBezTo>
                  <a:cubicBezTo>
                    <a:pt x="38" y="18"/>
                    <a:pt x="39" y="18"/>
                    <a:pt x="39" y="18"/>
                  </a:cubicBezTo>
                  <a:cubicBezTo>
                    <a:pt x="39" y="18"/>
                    <a:pt x="39" y="19"/>
                    <a:pt x="39" y="19"/>
                  </a:cubicBezTo>
                  <a:cubicBezTo>
                    <a:pt x="40" y="19"/>
                    <a:pt x="40" y="19"/>
                    <a:pt x="40" y="19"/>
                  </a:cubicBezTo>
                  <a:cubicBezTo>
                    <a:pt x="40" y="19"/>
                    <a:pt x="41" y="19"/>
                    <a:pt x="40" y="18"/>
                  </a:cubicBezTo>
                  <a:cubicBezTo>
                    <a:pt x="40" y="18"/>
                    <a:pt x="40" y="18"/>
                    <a:pt x="40" y="18"/>
                  </a:cubicBezTo>
                  <a:cubicBezTo>
                    <a:pt x="40" y="18"/>
                    <a:pt x="40" y="18"/>
                    <a:pt x="40" y="17"/>
                  </a:cubicBezTo>
                  <a:cubicBezTo>
                    <a:pt x="40" y="17"/>
                    <a:pt x="40" y="17"/>
                    <a:pt x="40" y="17"/>
                  </a:cubicBezTo>
                  <a:cubicBezTo>
                    <a:pt x="40" y="18"/>
                    <a:pt x="40" y="18"/>
                    <a:pt x="40" y="18"/>
                  </a:cubicBezTo>
                  <a:cubicBezTo>
                    <a:pt x="40" y="18"/>
                    <a:pt x="40" y="18"/>
                    <a:pt x="41" y="18"/>
                  </a:cubicBezTo>
                  <a:cubicBezTo>
                    <a:pt x="41" y="18"/>
                    <a:pt x="41" y="18"/>
                    <a:pt x="41" y="18"/>
                  </a:cubicBezTo>
                  <a:cubicBezTo>
                    <a:pt x="41" y="18"/>
                    <a:pt x="41" y="18"/>
                    <a:pt x="41" y="18"/>
                  </a:cubicBezTo>
                  <a:cubicBezTo>
                    <a:pt x="41" y="18"/>
                    <a:pt x="41" y="17"/>
                    <a:pt x="41" y="17"/>
                  </a:cubicBezTo>
                  <a:cubicBezTo>
                    <a:pt x="41" y="17"/>
                    <a:pt x="41" y="17"/>
                    <a:pt x="41" y="17"/>
                  </a:cubicBezTo>
                  <a:cubicBezTo>
                    <a:pt x="40" y="17"/>
                    <a:pt x="40" y="16"/>
                    <a:pt x="40" y="17"/>
                  </a:cubicBezTo>
                  <a:cubicBezTo>
                    <a:pt x="40" y="17"/>
                    <a:pt x="39" y="17"/>
                    <a:pt x="39" y="17"/>
                  </a:cubicBezTo>
                  <a:cubicBezTo>
                    <a:pt x="39" y="16"/>
                    <a:pt x="40" y="17"/>
                    <a:pt x="40" y="16"/>
                  </a:cubicBezTo>
                  <a:cubicBezTo>
                    <a:pt x="40" y="16"/>
                    <a:pt x="40" y="16"/>
                    <a:pt x="40" y="15"/>
                  </a:cubicBezTo>
                  <a:cubicBezTo>
                    <a:pt x="40" y="15"/>
                    <a:pt x="41" y="14"/>
                    <a:pt x="41" y="14"/>
                  </a:cubicBezTo>
                  <a:cubicBezTo>
                    <a:pt x="42" y="14"/>
                    <a:pt x="43" y="14"/>
                    <a:pt x="44" y="14"/>
                  </a:cubicBezTo>
                  <a:cubicBezTo>
                    <a:pt x="44" y="14"/>
                    <a:pt x="45" y="14"/>
                    <a:pt x="45" y="13"/>
                  </a:cubicBezTo>
                  <a:cubicBezTo>
                    <a:pt x="45" y="13"/>
                    <a:pt x="45" y="13"/>
                    <a:pt x="45" y="13"/>
                  </a:cubicBezTo>
                  <a:cubicBezTo>
                    <a:pt x="45" y="13"/>
                    <a:pt x="45" y="13"/>
                    <a:pt x="46" y="13"/>
                  </a:cubicBezTo>
                  <a:cubicBezTo>
                    <a:pt x="46" y="12"/>
                    <a:pt x="47" y="11"/>
                    <a:pt x="48" y="11"/>
                  </a:cubicBezTo>
                  <a:cubicBezTo>
                    <a:pt x="48" y="11"/>
                    <a:pt x="47" y="10"/>
                    <a:pt x="48" y="10"/>
                  </a:cubicBezTo>
                  <a:cubicBezTo>
                    <a:pt x="48" y="10"/>
                    <a:pt x="49" y="10"/>
                    <a:pt x="49" y="10"/>
                  </a:cubicBezTo>
                  <a:cubicBezTo>
                    <a:pt x="49" y="10"/>
                    <a:pt x="49" y="10"/>
                    <a:pt x="49" y="10"/>
                  </a:cubicBezTo>
                  <a:cubicBezTo>
                    <a:pt x="49" y="10"/>
                    <a:pt x="49" y="9"/>
                    <a:pt x="49" y="9"/>
                  </a:cubicBezTo>
                  <a:cubicBezTo>
                    <a:pt x="50" y="9"/>
                    <a:pt x="50" y="9"/>
                    <a:pt x="51" y="8"/>
                  </a:cubicBezTo>
                  <a:cubicBezTo>
                    <a:pt x="51" y="8"/>
                    <a:pt x="51" y="8"/>
                    <a:pt x="52" y="7"/>
                  </a:cubicBezTo>
                  <a:cubicBezTo>
                    <a:pt x="52" y="7"/>
                    <a:pt x="53" y="7"/>
                    <a:pt x="53" y="6"/>
                  </a:cubicBezTo>
                  <a:cubicBezTo>
                    <a:pt x="54" y="6"/>
                    <a:pt x="54" y="5"/>
                    <a:pt x="54" y="5"/>
                  </a:cubicBezTo>
                  <a:cubicBezTo>
                    <a:pt x="55" y="5"/>
                    <a:pt x="54" y="5"/>
                    <a:pt x="54" y="5"/>
                  </a:cubicBezTo>
                  <a:cubicBezTo>
                    <a:pt x="54" y="5"/>
                    <a:pt x="54" y="5"/>
                    <a:pt x="54" y="4"/>
                  </a:cubicBezTo>
                  <a:cubicBezTo>
                    <a:pt x="54" y="4"/>
                    <a:pt x="54" y="4"/>
                    <a:pt x="54" y="4"/>
                  </a:cubicBezTo>
                  <a:cubicBezTo>
                    <a:pt x="55" y="3"/>
                    <a:pt x="54" y="3"/>
                    <a:pt x="54" y="3"/>
                  </a:cubicBezTo>
                  <a:cubicBezTo>
                    <a:pt x="55" y="4"/>
                    <a:pt x="55" y="3"/>
                    <a:pt x="55" y="3"/>
                  </a:cubicBezTo>
                  <a:cubicBezTo>
                    <a:pt x="55" y="3"/>
                    <a:pt x="56" y="3"/>
                    <a:pt x="55" y="3"/>
                  </a:cubicBezTo>
                  <a:cubicBezTo>
                    <a:pt x="55" y="3"/>
                    <a:pt x="54" y="3"/>
                    <a:pt x="54" y="3"/>
                  </a:cubicBezTo>
                  <a:cubicBezTo>
                    <a:pt x="54" y="3"/>
                    <a:pt x="53" y="3"/>
                    <a:pt x="53" y="3"/>
                  </a:cubicBezTo>
                  <a:cubicBezTo>
                    <a:pt x="54" y="3"/>
                    <a:pt x="55" y="3"/>
                    <a:pt x="55" y="3"/>
                  </a:cubicBezTo>
                  <a:cubicBezTo>
                    <a:pt x="55" y="3"/>
                    <a:pt x="54" y="2"/>
                    <a:pt x="55" y="2"/>
                  </a:cubicBezTo>
                  <a:cubicBezTo>
                    <a:pt x="55" y="3"/>
                    <a:pt x="55" y="3"/>
                    <a:pt x="55" y="2"/>
                  </a:cubicBezTo>
                  <a:cubicBezTo>
                    <a:pt x="55" y="2"/>
                    <a:pt x="55" y="2"/>
                    <a:pt x="55" y="2"/>
                  </a:cubicBezTo>
                  <a:cubicBezTo>
                    <a:pt x="54" y="2"/>
                    <a:pt x="55" y="2"/>
                    <a:pt x="54" y="2"/>
                  </a:cubicBezTo>
                  <a:cubicBezTo>
                    <a:pt x="54" y="2"/>
                    <a:pt x="54" y="1"/>
                    <a:pt x="54" y="1"/>
                  </a:cubicBezTo>
                  <a:cubicBezTo>
                    <a:pt x="53" y="2"/>
                    <a:pt x="54" y="1"/>
                    <a:pt x="54" y="1"/>
                  </a:cubicBezTo>
                  <a:cubicBezTo>
                    <a:pt x="53" y="1"/>
                    <a:pt x="54" y="1"/>
                    <a:pt x="53" y="2"/>
                  </a:cubicBezTo>
                  <a:cubicBezTo>
                    <a:pt x="53" y="2"/>
                    <a:pt x="53" y="2"/>
                    <a:pt x="53" y="2"/>
                  </a:cubicBezTo>
                  <a:cubicBezTo>
                    <a:pt x="53" y="2"/>
                    <a:pt x="53" y="2"/>
                    <a:pt x="52" y="2"/>
                  </a:cubicBezTo>
                  <a:cubicBezTo>
                    <a:pt x="52" y="2"/>
                    <a:pt x="52" y="2"/>
                    <a:pt x="51" y="2"/>
                  </a:cubicBezTo>
                  <a:cubicBezTo>
                    <a:pt x="51" y="3"/>
                    <a:pt x="51" y="3"/>
                    <a:pt x="51" y="3"/>
                  </a:cubicBezTo>
                  <a:cubicBezTo>
                    <a:pt x="50" y="2"/>
                    <a:pt x="51" y="2"/>
                    <a:pt x="51" y="2"/>
                  </a:cubicBezTo>
                  <a:cubicBezTo>
                    <a:pt x="51" y="2"/>
                    <a:pt x="51" y="2"/>
                    <a:pt x="51" y="2"/>
                  </a:cubicBezTo>
                  <a:cubicBezTo>
                    <a:pt x="51" y="1"/>
                    <a:pt x="51" y="1"/>
                    <a:pt x="51" y="1"/>
                  </a:cubicBezTo>
                  <a:cubicBezTo>
                    <a:pt x="50" y="1"/>
                    <a:pt x="50" y="1"/>
                    <a:pt x="50" y="1"/>
                  </a:cubicBezTo>
                  <a:cubicBezTo>
                    <a:pt x="51" y="0"/>
                    <a:pt x="51" y="0"/>
                    <a:pt x="51" y="0"/>
                  </a:cubicBezTo>
                  <a:cubicBezTo>
                    <a:pt x="52" y="0"/>
                    <a:pt x="52" y="0"/>
                    <a:pt x="52" y="0"/>
                  </a:cubicBezTo>
                  <a:cubicBezTo>
                    <a:pt x="52" y="0"/>
                    <a:pt x="52" y="0"/>
                    <a:pt x="51" y="0"/>
                  </a:cubicBezTo>
                  <a:cubicBezTo>
                    <a:pt x="51" y="0"/>
                    <a:pt x="50" y="0"/>
                    <a:pt x="50" y="0"/>
                  </a:cubicBezTo>
                  <a:cubicBezTo>
                    <a:pt x="50" y="1"/>
                    <a:pt x="50" y="0"/>
                    <a:pt x="49" y="1"/>
                  </a:cubicBezTo>
                  <a:cubicBezTo>
                    <a:pt x="49" y="1"/>
                    <a:pt x="48" y="1"/>
                    <a:pt x="48" y="2"/>
                  </a:cubicBezTo>
                  <a:cubicBezTo>
                    <a:pt x="48" y="2"/>
                    <a:pt x="48" y="2"/>
                    <a:pt x="47" y="3"/>
                  </a:cubicBezTo>
                  <a:cubicBezTo>
                    <a:pt x="47" y="4"/>
                    <a:pt x="46" y="4"/>
                    <a:pt x="46" y="4"/>
                  </a:cubicBezTo>
                  <a:cubicBezTo>
                    <a:pt x="46" y="4"/>
                    <a:pt x="45" y="4"/>
                    <a:pt x="45" y="5"/>
                  </a:cubicBezTo>
                  <a:cubicBezTo>
                    <a:pt x="45" y="5"/>
                    <a:pt x="44" y="5"/>
                    <a:pt x="43" y="5"/>
                  </a:cubicBezTo>
                  <a:cubicBezTo>
                    <a:pt x="42" y="5"/>
                    <a:pt x="42" y="5"/>
                    <a:pt x="42" y="5"/>
                  </a:cubicBezTo>
                  <a:cubicBezTo>
                    <a:pt x="42" y="5"/>
                    <a:pt x="42" y="6"/>
                    <a:pt x="42" y="6"/>
                  </a:cubicBezTo>
                  <a:cubicBezTo>
                    <a:pt x="41" y="6"/>
                    <a:pt x="41" y="7"/>
                    <a:pt x="40" y="7"/>
                  </a:cubicBezTo>
                  <a:cubicBezTo>
                    <a:pt x="40" y="8"/>
                    <a:pt x="40" y="8"/>
                    <a:pt x="40" y="8"/>
                  </a:cubicBezTo>
                  <a:cubicBezTo>
                    <a:pt x="39" y="9"/>
                    <a:pt x="39" y="9"/>
                    <a:pt x="39" y="9"/>
                  </a:cubicBezTo>
                  <a:cubicBezTo>
                    <a:pt x="38" y="9"/>
                    <a:pt x="38" y="10"/>
                    <a:pt x="38" y="10"/>
                  </a:cubicBezTo>
                  <a:cubicBezTo>
                    <a:pt x="37" y="10"/>
                    <a:pt x="37" y="11"/>
                    <a:pt x="36" y="11"/>
                  </a:cubicBezTo>
                  <a:cubicBezTo>
                    <a:pt x="35" y="11"/>
                    <a:pt x="34" y="12"/>
                    <a:pt x="34" y="12"/>
                  </a:cubicBezTo>
                  <a:cubicBezTo>
                    <a:pt x="33" y="12"/>
                    <a:pt x="33" y="12"/>
                    <a:pt x="32" y="13"/>
                  </a:cubicBezTo>
                  <a:cubicBezTo>
                    <a:pt x="31" y="14"/>
                    <a:pt x="30" y="14"/>
                    <a:pt x="29" y="15"/>
                  </a:cubicBezTo>
                  <a:cubicBezTo>
                    <a:pt x="28" y="16"/>
                    <a:pt x="27" y="16"/>
                    <a:pt x="26" y="16"/>
                  </a:cubicBezTo>
                  <a:cubicBezTo>
                    <a:pt x="26" y="17"/>
                    <a:pt x="26" y="16"/>
                    <a:pt x="25" y="16"/>
                  </a:cubicBezTo>
                  <a:cubicBezTo>
                    <a:pt x="24" y="17"/>
                    <a:pt x="22" y="18"/>
                    <a:pt x="21" y="19"/>
                  </a:cubicBezTo>
                  <a:cubicBezTo>
                    <a:pt x="20" y="20"/>
                    <a:pt x="19" y="20"/>
                    <a:pt x="18" y="20"/>
                  </a:cubicBezTo>
                  <a:cubicBezTo>
                    <a:pt x="18" y="20"/>
                    <a:pt x="17" y="20"/>
                    <a:pt x="17" y="20"/>
                  </a:cubicBezTo>
                  <a:cubicBezTo>
                    <a:pt x="16" y="21"/>
                    <a:pt x="15" y="21"/>
                    <a:pt x="15" y="22"/>
                  </a:cubicBezTo>
                  <a:cubicBezTo>
                    <a:pt x="14" y="22"/>
                    <a:pt x="13" y="22"/>
                    <a:pt x="12" y="23"/>
                  </a:cubicBezTo>
                  <a:cubicBezTo>
                    <a:pt x="11" y="24"/>
                    <a:pt x="10" y="23"/>
                    <a:pt x="8" y="25"/>
                  </a:cubicBezTo>
                  <a:cubicBezTo>
                    <a:pt x="6" y="26"/>
                    <a:pt x="5" y="26"/>
                    <a:pt x="6" y="26"/>
                  </a:cubicBezTo>
                  <a:cubicBezTo>
                    <a:pt x="6" y="26"/>
                    <a:pt x="4" y="27"/>
                    <a:pt x="4" y="27"/>
                  </a:cubicBezTo>
                  <a:cubicBezTo>
                    <a:pt x="3" y="27"/>
                    <a:pt x="2" y="28"/>
                    <a:pt x="2" y="29"/>
                  </a:cubicBezTo>
                  <a:cubicBezTo>
                    <a:pt x="1" y="29"/>
                    <a:pt x="1" y="30"/>
                    <a:pt x="1" y="30"/>
                  </a:cubicBezTo>
                  <a:cubicBezTo>
                    <a:pt x="2" y="30"/>
                    <a:pt x="2" y="30"/>
                    <a:pt x="2" y="30"/>
                  </a:cubicBezTo>
                  <a:cubicBezTo>
                    <a:pt x="2" y="31"/>
                    <a:pt x="4" y="31"/>
                    <a:pt x="3" y="31"/>
                  </a:cubicBezTo>
                  <a:cubicBezTo>
                    <a:pt x="2" y="31"/>
                    <a:pt x="0" y="31"/>
                    <a:pt x="1" y="31"/>
                  </a:cubicBezTo>
                  <a:cubicBezTo>
                    <a:pt x="2" y="32"/>
                    <a:pt x="2" y="32"/>
                    <a:pt x="3" y="32"/>
                  </a:cubicBezTo>
                  <a:cubicBezTo>
                    <a:pt x="4" y="32"/>
                    <a:pt x="4" y="33"/>
                    <a:pt x="4" y="33"/>
                  </a:cubicBezTo>
                  <a:cubicBezTo>
                    <a:pt x="5" y="32"/>
                    <a:pt x="5" y="32"/>
                    <a:pt x="5" y="33"/>
                  </a:cubicBezTo>
                  <a:cubicBezTo>
                    <a:pt x="6" y="33"/>
                    <a:pt x="6" y="33"/>
                    <a:pt x="7" y="33"/>
                  </a:cubicBezTo>
                  <a:cubicBezTo>
                    <a:pt x="7" y="33"/>
                    <a:pt x="7" y="33"/>
                    <a:pt x="7" y="34"/>
                  </a:cubicBezTo>
                  <a:cubicBezTo>
                    <a:pt x="7" y="34"/>
                    <a:pt x="7" y="34"/>
                    <a:pt x="8" y="34"/>
                  </a:cubicBezTo>
                  <a:cubicBezTo>
                    <a:pt x="9" y="34"/>
                    <a:pt x="10" y="34"/>
                    <a:pt x="11" y="34"/>
                  </a:cubicBezTo>
                  <a:cubicBezTo>
                    <a:pt x="11" y="35"/>
                    <a:pt x="12" y="35"/>
                    <a:pt x="13" y="35"/>
                  </a:cubicBezTo>
                  <a:cubicBezTo>
                    <a:pt x="14" y="34"/>
                    <a:pt x="15" y="34"/>
                    <a:pt x="15" y="34"/>
                  </a:cubicBezTo>
                  <a:cubicBezTo>
                    <a:pt x="15" y="33"/>
                    <a:pt x="17" y="34"/>
                    <a:pt x="17" y="33"/>
                  </a:cubicBezTo>
                  <a:cubicBezTo>
                    <a:pt x="18" y="32"/>
                    <a:pt x="19" y="32"/>
                    <a:pt x="19" y="31"/>
                  </a:cubicBezTo>
                  <a:cubicBezTo>
                    <a:pt x="19" y="31"/>
                    <a:pt x="19" y="30"/>
                    <a:pt x="21" y="30"/>
                  </a:cubicBezTo>
                  <a:cubicBezTo>
                    <a:pt x="22" y="30"/>
                    <a:pt x="21" y="29"/>
                    <a:pt x="23" y="28"/>
                  </a:cubicBezTo>
                  <a:cubicBezTo>
                    <a:pt x="25" y="27"/>
                    <a:pt x="24" y="26"/>
                    <a:pt x="27" y="26"/>
                  </a:cubicBezTo>
                  <a:cubicBezTo>
                    <a:pt x="29" y="25"/>
                    <a:pt x="28" y="24"/>
                    <a:pt x="29" y="23"/>
                  </a:cubicBezTo>
                  <a:cubicBezTo>
                    <a:pt x="30" y="22"/>
                    <a:pt x="29" y="21"/>
                    <a:pt x="31" y="21"/>
                  </a:cubicBezTo>
                  <a:cubicBezTo>
                    <a:pt x="32" y="20"/>
                    <a:pt x="32" y="20"/>
                    <a:pt x="34" y="19"/>
                  </a:cubicBezTo>
                  <a:cubicBezTo>
                    <a:pt x="35" y="18"/>
                    <a:pt x="36" y="18"/>
                    <a:pt x="3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1" name="Philippines"/>
            <p:cNvSpPr>
              <a:spLocks/>
            </p:cNvSpPr>
            <p:nvPr/>
          </p:nvSpPr>
          <p:spPr bwMode="auto">
            <a:xfrm>
              <a:off x="7074464" y="2792425"/>
              <a:ext cx="118482" cy="143425"/>
            </a:xfrm>
            <a:custGeom>
              <a:avLst/>
              <a:gdLst/>
              <a:ahLst/>
              <a:cxnLst>
                <a:cxn ang="0">
                  <a:pos x="0" y="17"/>
                </a:cxn>
                <a:cxn ang="0">
                  <a:pos x="1" y="15"/>
                </a:cxn>
                <a:cxn ang="0">
                  <a:pos x="1" y="13"/>
                </a:cxn>
                <a:cxn ang="0">
                  <a:pos x="3" y="10"/>
                </a:cxn>
                <a:cxn ang="0">
                  <a:pos x="5" y="9"/>
                </a:cxn>
                <a:cxn ang="0">
                  <a:pos x="7" y="7"/>
                </a:cxn>
                <a:cxn ang="0">
                  <a:pos x="8" y="7"/>
                </a:cxn>
                <a:cxn ang="0">
                  <a:pos x="10" y="9"/>
                </a:cxn>
                <a:cxn ang="0">
                  <a:pos x="10" y="9"/>
                </a:cxn>
                <a:cxn ang="0">
                  <a:pos x="11" y="7"/>
                </a:cxn>
                <a:cxn ang="0">
                  <a:pos x="13" y="6"/>
                </a:cxn>
                <a:cxn ang="0">
                  <a:pos x="15" y="5"/>
                </a:cxn>
                <a:cxn ang="0">
                  <a:pos x="17" y="4"/>
                </a:cxn>
                <a:cxn ang="0">
                  <a:pos x="19" y="2"/>
                </a:cxn>
                <a:cxn ang="0">
                  <a:pos x="21" y="5"/>
                </a:cxn>
                <a:cxn ang="0">
                  <a:pos x="21" y="7"/>
                </a:cxn>
                <a:cxn ang="0">
                  <a:pos x="21" y="10"/>
                </a:cxn>
                <a:cxn ang="0">
                  <a:pos x="22" y="11"/>
                </a:cxn>
                <a:cxn ang="0">
                  <a:pos x="22" y="13"/>
                </a:cxn>
                <a:cxn ang="0">
                  <a:pos x="23" y="16"/>
                </a:cxn>
                <a:cxn ang="0">
                  <a:pos x="22" y="18"/>
                </a:cxn>
                <a:cxn ang="0">
                  <a:pos x="22" y="22"/>
                </a:cxn>
                <a:cxn ang="0">
                  <a:pos x="21" y="18"/>
                </a:cxn>
                <a:cxn ang="0">
                  <a:pos x="20" y="15"/>
                </a:cxn>
                <a:cxn ang="0">
                  <a:pos x="19" y="19"/>
                </a:cxn>
                <a:cxn ang="0">
                  <a:pos x="20" y="21"/>
                </a:cxn>
                <a:cxn ang="0">
                  <a:pos x="21" y="26"/>
                </a:cxn>
                <a:cxn ang="0">
                  <a:pos x="18" y="28"/>
                </a:cxn>
                <a:cxn ang="0">
                  <a:pos x="18" y="25"/>
                </a:cxn>
                <a:cxn ang="0">
                  <a:pos x="15" y="25"/>
                </a:cxn>
                <a:cxn ang="0">
                  <a:pos x="11" y="21"/>
                </a:cxn>
                <a:cxn ang="0">
                  <a:pos x="10" y="18"/>
                </a:cxn>
                <a:cxn ang="0">
                  <a:pos x="12" y="15"/>
                </a:cxn>
                <a:cxn ang="0">
                  <a:pos x="10" y="13"/>
                </a:cxn>
                <a:cxn ang="0">
                  <a:pos x="9" y="13"/>
                </a:cxn>
                <a:cxn ang="0">
                  <a:pos x="9" y="15"/>
                </a:cxn>
                <a:cxn ang="0">
                  <a:pos x="7" y="15"/>
                </a:cxn>
                <a:cxn ang="0">
                  <a:pos x="5" y="13"/>
                </a:cxn>
                <a:cxn ang="0">
                  <a:pos x="4" y="14"/>
                </a:cxn>
                <a:cxn ang="0">
                  <a:pos x="3" y="17"/>
                </a:cxn>
                <a:cxn ang="0">
                  <a:pos x="1" y="19"/>
                </a:cxn>
              </a:cxnLst>
              <a:rect l="0" t="0" r="r" b="b"/>
              <a:pathLst>
                <a:path w="24" h="29">
                  <a:moveTo>
                    <a:pt x="1" y="19"/>
                  </a:moveTo>
                  <a:cubicBezTo>
                    <a:pt x="0" y="19"/>
                    <a:pt x="0" y="18"/>
                    <a:pt x="0" y="17"/>
                  </a:cubicBezTo>
                  <a:cubicBezTo>
                    <a:pt x="0" y="16"/>
                    <a:pt x="1" y="16"/>
                    <a:pt x="1" y="16"/>
                  </a:cubicBezTo>
                  <a:cubicBezTo>
                    <a:pt x="1" y="16"/>
                    <a:pt x="0" y="16"/>
                    <a:pt x="1" y="15"/>
                  </a:cubicBezTo>
                  <a:cubicBezTo>
                    <a:pt x="2" y="15"/>
                    <a:pt x="1" y="14"/>
                    <a:pt x="1" y="14"/>
                  </a:cubicBezTo>
                  <a:cubicBezTo>
                    <a:pt x="2" y="14"/>
                    <a:pt x="1" y="14"/>
                    <a:pt x="1" y="13"/>
                  </a:cubicBezTo>
                  <a:cubicBezTo>
                    <a:pt x="1" y="12"/>
                    <a:pt x="1" y="12"/>
                    <a:pt x="2" y="11"/>
                  </a:cubicBezTo>
                  <a:cubicBezTo>
                    <a:pt x="2" y="11"/>
                    <a:pt x="2" y="11"/>
                    <a:pt x="3" y="10"/>
                  </a:cubicBezTo>
                  <a:cubicBezTo>
                    <a:pt x="4" y="10"/>
                    <a:pt x="5" y="10"/>
                    <a:pt x="5" y="10"/>
                  </a:cubicBezTo>
                  <a:cubicBezTo>
                    <a:pt x="4" y="9"/>
                    <a:pt x="5" y="9"/>
                    <a:pt x="5" y="9"/>
                  </a:cubicBezTo>
                  <a:cubicBezTo>
                    <a:pt x="5" y="8"/>
                    <a:pt x="6" y="8"/>
                    <a:pt x="6" y="8"/>
                  </a:cubicBezTo>
                  <a:cubicBezTo>
                    <a:pt x="5" y="7"/>
                    <a:pt x="6" y="7"/>
                    <a:pt x="7" y="7"/>
                  </a:cubicBezTo>
                  <a:cubicBezTo>
                    <a:pt x="7" y="8"/>
                    <a:pt x="7" y="7"/>
                    <a:pt x="8" y="7"/>
                  </a:cubicBezTo>
                  <a:cubicBezTo>
                    <a:pt x="8" y="7"/>
                    <a:pt x="7" y="6"/>
                    <a:pt x="8" y="7"/>
                  </a:cubicBezTo>
                  <a:cubicBezTo>
                    <a:pt x="9" y="7"/>
                    <a:pt x="9" y="6"/>
                    <a:pt x="9" y="7"/>
                  </a:cubicBezTo>
                  <a:cubicBezTo>
                    <a:pt x="10" y="7"/>
                    <a:pt x="10" y="8"/>
                    <a:pt x="10" y="9"/>
                  </a:cubicBezTo>
                  <a:cubicBezTo>
                    <a:pt x="10" y="10"/>
                    <a:pt x="8" y="9"/>
                    <a:pt x="9" y="10"/>
                  </a:cubicBezTo>
                  <a:cubicBezTo>
                    <a:pt x="9" y="10"/>
                    <a:pt x="9" y="10"/>
                    <a:pt x="10" y="9"/>
                  </a:cubicBezTo>
                  <a:cubicBezTo>
                    <a:pt x="11" y="9"/>
                    <a:pt x="11" y="10"/>
                    <a:pt x="11" y="9"/>
                  </a:cubicBezTo>
                  <a:cubicBezTo>
                    <a:pt x="11" y="8"/>
                    <a:pt x="11" y="7"/>
                    <a:pt x="11" y="7"/>
                  </a:cubicBezTo>
                  <a:cubicBezTo>
                    <a:pt x="12" y="8"/>
                    <a:pt x="12" y="8"/>
                    <a:pt x="13" y="8"/>
                  </a:cubicBezTo>
                  <a:cubicBezTo>
                    <a:pt x="13" y="8"/>
                    <a:pt x="13" y="7"/>
                    <a:pt x="13" y="6"/>
                  </a:cubicBezTo>
                  <a:cubicBezTo>
                    <a:pt x="14" y="6"/>
                    <a:pt x="14" y="7"/>
                    <a:pt x="15" y="7"/>
                  </a:cubicBezTo>
                  <a:cubicBezTo>
                    <a:pt x="15" y="7"/>
                    <a:pt x="15" y="5"/>
                    <a:pt x="15" y="5"/>
                  </a:cubicBezTo>
                  <a:cubicBezTo>
                    <a:pt x="16" y="5"/>
                    <a:pt x="16" y="7"/>
                    <a:pt x="17" y="6"/>
                  </a:cubicBezTo>
                  <a:cubicBezTo>
                    <a:pt x="17" y="6"/>
                    <a:pt x="17" y="5"/>
                    <a:pt x="17" y="4"/>
                  </a:cubicBezTo>
                  <a:cubicBezTo>
                    <a:pt x="17" y="3"/>
                    <a:pt x="17" y="2"/>
                    <a:pt x="17" y="1"/>
                  </a:cubicBezTo>
                  <a:cubicBezTo>
                    <a:pt x="18" y="1"/>
                    <a:pt x="17" y="0"/>
                    <a:pt x="19" y="2"/>
                  </a:cubicBezTo>
                  <a:cubicBezTo>
                    <a:pt x="19" y="3"/>
                    <a:pt x="20" y="3"/>
                    <a:pt x="20" y="4"/>
                  </a:cubicBezTo>
                  <a:cubicBezTo>
                    <a:pt x="21" y="5"/>
                    <a:pt x="20" y="5"/>
                    <a:pt x="21" y="5"/>
                  </a:cubicBezTo>
                  <a:cubicBezTo>
                    <a:pt x="21" y="5"/>
                    <a:pt x="22" y="5"/>
                    <a:pt x="21" y="6"/>
                  </a:cubicBezTo>
                  <a:cubicBezTo>
                    <a:pt x="20" y="7"/>
                    <a:pt x="21" y="7"/>
                    <a:pt x="21" y="7"/>
                  </a:cubicBezTo>
                  <a:cubicBezTo>
                    <a:pt x="22" y="8"/>
                    <a:pt x="22" y="9"/>
                    <a:pt x="22" y="9"/>
                  </a:cubicBezTo>
                  <a:cubicBezTo>
                    <a:pt x="21" y="9"/>
                    <a:pt x="21" y="9"/>
                    <a:pt x="21" y="10"/>
                  </a:cubicBezTo>
                  <a:cubicBezTo>
                    <a:pt x="21" y="10"/>
                    <a:pt x="22" y="9"/>
                    <a:pt x="22" y="10"/>
                  </a:cubicBezTo>
                  <a:cubicBezTo>
                    <a:pt x="23" y="11"/>
                    <a:pt x="22" y="11"/>
                    <a:pt x="22" y="11"/>
                  </a:cubicBezTo>
                  <a:cubicBezTo>
                    <a:pt x="23" y="12"/>
                    <a:pt x="23" y="11"/>
                    <a:pt x="23" y="12"/>
                  </a:cubicBezTo>
                  <a:cubicBezTo>
                    <a:pt x="23" y="12"/>
                    <a:pt x="22" y="13"/>
                    <a:pt x="22" y="13"/>
                  </a:cubicBezTo>
                  <a:cubicBezTo>
                    <a:pt x="23" y="14"/>
                    <a:pt x="23" y="13"/>
                    <a:pt x="23" y="14"/>
                  </a:cubicBezTo>
                  <a:cubicBezTo>
                    <a:pt x="24" y="15"/>
                    <a:pt x="24" y="15"/>
                    <a:pt x="23" y="16"/>
                  </a:cubicBezTo>
                  <a:cubicBezTo>
                    <a:pt x="23" y="17"/>
                    <a:pt x="23" y="17"/>
                    <a:pt x="23" y="17"/>
                  </a:cubicBezTo>
                  <a:cubicBezTo>
                    <a:pt x="22" y="18"/>
                    <a:pt x="22" y="18"/>
                    <a:pt x="22" y="18"/>
                  </a:cubicBezTo>
                  <a:cubicBezTo>
                    <a:pt x="22" y="19"/>
                    <a:pt x="22" y="19"/>
                    <a:pt x="22" y="20"/>
                  </a:cubicBezTo>
                  <a:cubicBezTo>
                    <a:pt x="23" y="21"/>
                    <a:pt x="23" y="21"/>
                    <a:pt x="22" y="22"/>
                  </a:cubicBezTo>
                  <a:cubicBezTo>
                    <a:pt x="22" y="22"/>
                    <a:pt x="22" y="22"/>
                    <a:pt x="22" y="21"/>
                  </a:cubicBezTo>
                  <a:cubicBezTo>
                    <a:pt x="21" y="20"/>
                    <a:pt x="22" y="19"/>
                    <a:pt x="21" y="18"/>
                  </a:cubicBezTo>
                  <a:cubicBezTo>
                    <a:pt x="21" y="18"/>
                    <a:pt x="20" y="18"/>
                    <a:pt x="20" y="17"/>
                  </a:cubicBezTo>
                  <a:cubicBezTo>
                    <a:pt x="20" y="16"/>
                    <a:pt x="20" y="15"/>
                    <a:pt x="20" y="15"/>
                  </a:cubicBezTo>
                  <a:cubicBezTo>
                    <a:pt x="20" y="16"/>
                    <a:pt x="20" y="17"/>
                    <a:pt x="20" y="18"/>
                  </a:cubicBezTo>
                  <a:cubicBezTo>
                    <a:pt x="19" y="18"/>
                    <a:pt x="19" y="18"/>
                    <a:pt x="19" y="19"/>
                  </a:cubicBezTo>
                  <a:cubicBezTo>
                    <a:pt x="19" y="19"/>
                    <a:pt x="18" y="20"/>
                    <a:pt x="19" y="21"/>
                  </a:cubicBezTo>
                  <a:cubicBezTo>
                    <a:pt x="19" y="22"/>
                    <a:pt x="20" y="21"/>
                    <a:pt x="20" y="21"/>
                  </a:cubicBezTo>
                  <a:cubicBezTo>
                    <a:pt x="20" y="22"/>
                    <a:pt x="21" y="22"/>
                    <a:pt x="21" y="23"/>
                  </a:cubicBezTo>
                  <a:cubicBezTo>
                    <a:pt x="21" y="24"/>
                    <a:pt x="21" y="25"/>
                    <a:pt x="21" y="26"/>
                  </a:cubicBezTo>
                  <a:cubicBezTo>
                    <a:pt x="20" y="27"/>
                    <a:pt x="19" y="27"/>
                    <a:pt x="19" y="28"/>
                  </a:cubicBezTo>
                  <a:cubicBezTo>
                    <a:pt x="20" y="28"/>
                    <a:pt x="19" y="29"/>
                    <a:pt x="18" y="28"/>
                  </a:cubicBezTo>
                  <a:cubicBezTo>
                    <a:pt x="18" y="28"/>
                    <a:pt x="17" y="27"/>
                    <a:pt x="18" y="27"/>
                  </a:cubicBezTo>
                  <a:cubicBezTo>
                    <a:pt x="18" y="26"/>
                    <a:pt x="18" y="25"/>
                    <a:pt x="18" y="25"/>
                  </a:cubicBezTo>
                  <a:cubicBezTo>
                    <a:pt x="18" y="24"/>
                    <a:pt x="17" y="26"/>
                    <a:pt x="17" y="26"/>
                  </a:cubicBezTo>
                  <a:cubicBezTo>
                    <a:pt x="17" y="26"/>
                    <a:pt x="15" y="26"/>
                    <a:pt x="15" y="25"/>
                  </a:cubicBezTo>
                  <a:cubicBezTo>
                    <a:pt x="14" y="24"/>
                    <a:pt x="13" y="24"/>
                    <a:pt x="12" y="23"/>
                  </a:cubicBezTo>
                  <a:cubicBezTo>
                    <a:pt x="11" y="23"/>
                    <a:pt x="10" y="22"/>
                    <a:pt x="11" y="21"/>
                  </a:cubicBezTo>
                  <a:cubicBezTo>
                    <a:pt x="11" y="21"/>
                    <a:pt x="11" y="20"/>
                    <a:pt x="10" y="19"/>
                  </a:cubicBezTo>
                  <a:cubicBezTo>
                    <a:pt x="10" y="19"/>
                    <a:pt x="10" y="19"/>
                    <a:pt x="10" y="18"/>
                  </a:cubicBezTo>
                  <a:cubicBezTo>
                    <a:pt x="10" y="17"/>
                    <a:pt x="10" y="16"/>
                    <a:pt x="11" y="16"/>
                  </a:cubicBezTo>
                  <a:cubicBezTo>
                    <a:pt x="12" y="16"/>
                    <a:pt x="11" y="15"/>
                    <a:pt x="12" y="15"/>
                  </a:cubicBezTo>
                  <a:cubicBezTo>
                    <a:pt x="12" y="15"/>
                    <a:pt x="12" y="14"/>
                    <a:pt x="12" y="14"/>
                  </a:cubicBezTo>
                  <a:cubicBezTo>
                    <a:pt x="11" y="14"/>
                    <a:pt x="11" y="13"/>
                    <a:pt x="10" y="13"/>
                  </a:cubicBezTo>
                  <a:cubicBezTo>
                    <a:pt x="10" y="12"/>
                    <a:pt x="9" y="12"/>
                    <a:pt x="9" y="12"/>
                  </a:cubicBezTo>
                  <a:cubicBezTo>
                    <a:pt x="8" y="12"/>
                    <a:pt x="9" y="13"/>
                    <a:pt x="9" y="13"/>
                  </a:cubicBezTo>
                  <a:cubicBezTo>
                    <a:pt x="9" y="14"/>
                    <a:pt x="8" y="14"/>
                    <a:pt x="9" y="14"/>
                  </a:cubicBezTo>
                  <a:cubicBezTo>
                    <a:pt x="10" y="15"/>
                    <a:pt x="9" y="15"/>
                    <a:pt x="9" y="15"/>
                  </a:cubicBezTo>
                  <a:cubicBezTo>
                    <a:pt x="9" y="15"/>
                    <a:pt x="8" y="14"/>
                    <a:pt x="8" y="14"/>
                  </a:cubicBezTo>
                  <a:cubicBezTo>
                    <a:pt x="8" y="15"/>
                    <a:pt x="7" y="15"/>
                    <a:pt x="7" y="15"/>
                  </a:cubicBezTo>
                  <a:cubicBezTo>
                    <a:pt x="6" y="14"/>
                    <a:pt x="6" y="15"/>
                    <a:pt x="6" y="14"/>
                  </a:cubicBezTo>
                  <a:cubicBezTo>
                    <a:pt x="5" y="14"/>
                    <a:pt x="5" y="14"/>
                    <a:pt x="5" y="13"/>
                  </a:cubicBezTo>
                  <a:cubicBezTo>
                    <a:pt x="5" y="12"/>
                    <a:pt x="5" y="12"/>
                    <a:pt x="4" y="13"/>
                  </a:cubicBezTo>
                  <a:cubicBezTo>
                    <a:pt x="4" y="13"/>
                    <a:pt x="4" y="13"/>
                    <a:pt x="4" y="14"/>
                  </a:cubicBezTo>
                  <a:cubicBezTo>
                    <a:pt x="4" y="14"/>
                    <a:pt x="4" y="14"/>
                    <a:pt x="3" y="15"/>
                  </a:cubicBezTo>
                  <a:cubicBezTo>
                    <a:pt x="3" y="15"/>
                    <a:pt x="4" y="16"/>
                    <a:pt x="3" y="17"/>
                  </a:cubicBezTo>
                  <a:cubicBezTo>
                    <a:pt x="3" y="17"/>
                    <a:pt x="3" y="18"/>
                    <a:pt x="3" y="18"/>
                  </a:cubicBezTo>
                  <a:cubicBezTo>
                    <a:pt x="2" y="19"/>
                    <a:pt x="2" y="19"/>
                    <a:pt x="1"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2" name="Manila"/>
            <p:cNvSpPr>
              <a:spLocks/>
            </p:cNvSpPr>
            <p:nvPr/>
          </p:nvSpPr>
          <p:spPr bwMode="auto">
            <a:xfrm>
              <a:off x="6987161" y="2503496"/>
              <a:ext cx="133032" cy="195391"/>
            </a:xfrm>
            <a:custGeom>
              <a:avLst/>
              <a:gdLst/>
              <a:ahLst/>
              <a:cxnLst>
                <a:cxn ang="0">
                  <a:pos x="6" y="1"/>
                </a:cxn>
                <a:cxn ang="0">
                  <a:pos x="11" y="1"/>
                </a:cxn>
                <a:cxn ang="0">
                  <a:pos x="12" y="3"/>
                </a:cxn>
                <a:cxn ang="0">
                  <a:pos x="12" y="6"/>
                </a:cxn>
                <a:cxn ang="0">
                  <a:pos x="13" y="11"/>
                </a:cxn>
                <a:cxn ang="0">
                  <a:pos x="14" y="12"/>
                </a:cxn>
                <a:cxn ang="0">
                  <a:pos x="14" y="15"/>
                </a:cxn>
                <a:cxn ang="0">
                  <a:pos x="13" y="17"/>
                </a:cxn>
                <a:cxn ang="0">
                  <a:pos x="11" y="18"/>
                </a:cxn>
                <a:cxn ang="0">
                  <a:pos x="10" y="19"/>
                </a:cxn>
                <a:cxn ang="0">
                  <a:pos x="11" y="21"/>
                </a:cxn>
                <a:cxn ang="0">
                  <a:pos x="12" y="23"/>
                </a:cxn>
                <a:cxn ang="0">
                  <a:pos x="13" y="27"/>
                </a:cxn>
                <a:cxn ang="0">
                  <a:pos x="13" y="29"/>
                </a:cxn>
                <a:cxn ang="0">
                  <a:pos x="16" y="31"/>
                </a:cxn>
                <a:cxn ang="0">
                  <a:pos x="16" y="31"/>
                </a:cxn>
                <a:cxn ang="0">
                  <a:pos x="16" y="30"/>
                </a:cxn>
                <a:cxn ang="0">
                  <a:pos x="18" y="29"/>
                </a:cxn>
                <a:cxn ang="0">
                  <a:pos x="19" y="31"/>
                </a:cxn>
                <a:cxn ang="0">
                  <a:pos x="20" y="29"/>
                </a:cxn>
                <a:cxn ang="0">
                  <a:pos x="22" y="30"/>
                </a:cxn>
                <a:cxn ang="0">
                  <a:pos x="24" y="32"/>
                </a:cxn>
                <a:cxn ang="0">
                  <a:pos x="22" y="33"/>
                </a:cxn>
                <a:cxn ang="0">
                  <a:pos x="24" y="35"/>
                </a:cxn>
                <a:cxn ang="0">
                  <a:pos x="25" y="36"/>
                </a:cxn>
                <a:cxn ang="0">
                  <a:pos x="26" y="38"/>
                </a:cxn>
                <a:cxn ang="0">
                  <a:pos x="23" y="38"/>
                </a:cxn>
                <a:cxn ang="0">
                  <a:pos x="22" y="37"/>
                </a:cxn>
                <a:cxn ang="0">
                  <a:pos x="20" y="34"/>
                </a:cxn>
                <a:cxn ang="0">
                  <a:pos x="17" y="32"/>
                </a:cxn>
                <a:cxn ang="0">
                  <a:pos x="18" y="35"/>
                </a:cxn>
                <a:cxn ang="0">
                  <a:pos x="17" y="35"/>
                </a:cxn>
                <a:cxn ang="0">
                  <a:pos x="15" y="33"/>
                </a:cxn>
                <a:cxn ang="0">
                  <a:pos x="13" y="33"/>
                </a:cxn>
                <a:cxn ang="0">
                  <a:pos x="10" y="34"/>
                </a:cxn>
                <a:cxn ang="0">
                  <a:pos x="10" y="32"/>
                </a:cxn>
                <a:cxn ang="0">
                  <a:pos x="8" y="31"/>
                </a:cxn>
                <a:cxn ang="0">
                  <a:pos x="9" y="29"/>
                </a:cxn>
                <a:cxn ang="0">
                  <a:pos x="8" y="26"/>
                </a:cxn>
                <a:cxn ang="0">
                  <a:pos x="7" y="28"/>
                </a:cxn>
                <a:cxn ang="0">
                  <a:pos x="5" y="26"/>
                </a:cxn>
                <a:cxn ang="0">
                  <a:pos x="4" y="25"/>
                </a:cxn>
                <a:cxn ang="0">
                  <a:pos x="2" y="22"/>
                </a:cxn>
                <a:cxn ang="0">
                  <a:pos x="1" y="18"/>
                </a:cxn>
                <a:cxn ang="0">
                  <a:pos x="1" y="16"/>
                </a:cxn>
                <a:cxn ang="0">
                  <a:pos x="2" y="15"/>
                </a:cxn>
                <a:cxn ang="0">
                  <a:pos x="4" y="17"/>
                </a:cxn>
                <a:cxn ang="0">
                  <a:pos x="4" y="14"/>
                </a:cxn>
                <a:cxn ang="0">
                  <a:pos x="4" y="12"/>
                </a:cxn>
                <a:cxn ang="0">
                  <a:pos x="3" y="9"/>
                </a:cxn>
                <a:cxn ang="0">
                  <a:pos x="3" y="6"/>
                </a:cxn>
                <a:cxn ang="0">
                  <a:pos x="3" y="3"/>
                </a:cxn>
                <a:cxn ang="0">
                  <a:pos x="4" y="1"/>
                </a:cxn>
              </a:cxnLst>
              <a:rect l="0" t="0" r="r" b="b"/>
              <a:pathLst>
                <a:path w="27" h="40">
                  <a:moveTo>
                    <a:pt x="5" y="1"/>
                  </a:moveTo>
                  <a:cubicBezTo>
                    <a:pt x="6" y="2"/>
                    <a:pt x="6" y="1"/>
                    <a:pt x="6" y="1"/>
                  </a:cubicBezTo>
                  <a:cubicBezTo>
                    <a:pt x="7" y="1"/>
                    <a:pt x="9" y="2"/>
                    <a:pt x="10" y="2"/>
                  </a:cubicBezTo>
                  <a:cubicBezTo>
                    <a:pt x="11" y="1"/>
                    <a:pt x="10" y="0"/>
                    <a:pt x="11" y="1"/>
                  </a:cubicBezTo>
                  <a:cubicBezTo>
                    <a:pt x="12" y="1"/>
                    <a:pt x="12" y="1"/>
                    <a:pt x="12" y="1"/>
                  </a:cubicBezTo>
                  <a:cubicBezTo>
                    <a:pt x="12" y="2"/>
                    <a:pt x="12" y="3"/>
                    <a:pt x="12" y="3"/>
                  </a:cubicBezTo>
                  <a:cubicBezTo>
                    <a:pt x="11" y="3"/>
                    <a:pt x="11" y="4"/>
                    <a:pt x="12" y="4"/>
                  </a:cubicBezTo>
                  <a:cubicBezTo>
                    <a:pt x="12" y="5"/>
                    <a:pt x="12" y="5"/>
                    <a:pt x="12" y="6"/>
                  </a:cubicBezTo>
                  <a:cubicBezTo>
                    <a:pt x="12" y="7"/>
                    <a:pt x="12" y="10"/>
                    <a:pt x="12" y="10"/>
                  </a:cubicBezTo>
                  <a:cubicBezTo>
                    <a:pt x="13" y="10"/>
                    <a:pt x="13" y="10"/>
                    <a:pt x="13" y="11"/>
                  </a:cubicBezTo>
                  <a:cubicBezTo>
                    <a:pt x="14" y="11"/>
                    <a:pt x="13" y="11"/>
                    <a:pt x="14" y="12"/>
                  </a:cubicBezTo>
                  <a:cubicBezTo>
                    <a:pt x="14" y="12"/>
                    <a:pt x="14" y="11"/>
                    <a:pt x="14" y="12"/>
                  </a:cubicBezTo>
                  <a:cubicBezTo>
                    <a:pt x="15" y="13"/>
                    <a:pt x="15" y="13"/>
                    <a:pt x="15" y="14"/>
                  </a:cubicBezTo>
                  <a:cubicBezTo>
                    <a:pt x="14" y="14"/>
                    <a:pt x="15" y="15"/>
                    <a:pt x="14" y="15"/>
                  </a:cubicBezTo>
                  <a:cubicBezTo>
                    <a:pt x="14" y="16"/>
                    <a:pt x="15" y="16"/>
                    <a:pt x="14" y="17"/>
                  </a:cubicBezTo>
                  <a:cubicBezTo>
                    <a:pt x="13" y="17"/>
                    <a:pt x="13" y="18"/>
                    <a:pt x="13" y="17"/>
                  </a:cubicBezTo>
                  <a:cubicBezTo>
                    <a:pt x="13" y="17"/>
                    <a:pt x="13" y="16"/>
                    <a:pt x="12" y="17"/>
                  </a:cubicBezTo>
                  <a:cubicBezTo>
                    <a:pt x="11" y="18"/>
                    <a:pt x="11" y="18"/>
                    <a:pt x="11" y="18"/>
                  </a:cubicBezTo>
                  <a:cubicBezTo>
                    <a:pt x="11" y="18"/>
                    <a:pt x="11" y="17"/>
                    <a:pt x="10" y="18"/>
                  </a:cubicBezTo>
                  <a:cubicBezTo>
                    <a:pt x="10" y="18"/>
                    <a:pt x="9" y="19"/>
                    <a:pt x="10" y="19"/>
                  </a:cubicBezTo>
                  <a:cubicBezTo>
                    <a:pt x="11" y="19"/>
                    <a:pt x="11" y="19"/>
                    <a:pt x="10" y="20"/>
                  </a:cubicBezTo>
                  <a:cubicBezTo>
                    <a:pt x="10" y="21"/>
                    <a:pt x="11" y="21"/>
                    <a:pt x="11" y="21"/>
                  </a:cubicBezTo>
                  <a:cubicBezTo>
                    <a:pt x="10" y="21"/>
                    <a:pt x="10" y="22"/>
                    <a:pt x="11" y="22"/>
                  </a:cubicBezTo>
                  <a:cubicBezTo>
                    <a:pt x="11" y="22"/>
                    <a:pt x="11" y="23"/>
                    <a:pt x="12" y="23"/>
                  </a:cubicBezTo>
                  <a:cubicBezTo>
                    <a:pt x="12" y="24"/>
                    <a:pt x="12" y="25"/>
                    <a:pt x="12" y="26"/>
                  </a:cubicBezTo>
                  <a:cubicBezTo>
                    <a:pt x="13" y="26"/>
                    <a:pt x="13" y="27"/>
                    <a:pt x="13" y="27"/>
                  </a:cubicBezTo>
                  <a:cubicBezTo>
                    <a:pt x="12" y="26"/>
                    <a:pt x="12" y="27"/>
                    <a:pt x="12" y="28"/>
                  </a:cubicBezTo>
                  <a:cubicBezTo>
                    <a:pt x="12" y="28"/>
                    <a:pt x="12" y="29"/>
                    <a:pt x="13" y="29"/>
                  </a:cubicBezTo>
                  <a:cubicBezTo>
                    <a:pt x="13" y="29"/>
                    <a:pt x="13" y="30"/>
                    <a:pt x="14" y="30"/>
                  </a:cubicBezTo>
                  <a:cubicBezTo>
                    <a:pt x="14" y="31"/>
                    <a:pt x="15" y="31"/>
                    <a:pt x="16" y="31"/>
                  </a:cubicBezTo>
                  <a:cubicBezTo>
                    <a:pt x="16" y="32"/>
                    <a:pt x="15" y="31"/>
                    <a:pt x="16" y="31"/>
                  </a:cubicBezTo>
                  <a:cubicBezTo>
                    <a:pt x="16" y="31"/>
                    <a:pt x="16" y="31"/>
                    <a:pt x="16" y="31"/>
                  </a:cubicBezTo>
                  <a:cubicBezTo>
                    <a:pt x="16" y="30"/>
                    <a:pt x="15" y="30"/>
                    <a:pt x="16" y="30"/>
                  </a:cubicBezTo>
                  <a:cubicBezTo>
                    <a:pt x="16" y="29"/>
                    <a:pt x="16" y="30"/>
                    <a:pt x="16" y="30"/>
                  </a:cubicBezTo>
                  <a:cubicBezTo>
                    <a:pt x="17" y="30"/>
                    <a:pt x="16" y="29"/>
                    <a:pt x="17" y="29"/>
                  </a:cubicBezTo>
                  <a:cubicBezTo>
                    <a:pt x="18" y="29"/>
                    <a:pt x="18" y="29"/>
                    <a:pt x="18" y="29"/>
                  </a:cubicBezTo>
                  <a:cubicBezTo>
                    <a:pt x="18" y="30"/>
                    <a:pt x="19" y="30"/>
                    <a:pt x="19" y="31"/>
                  </a:cubicBezTo>
                  <a:cubicBezTo>
                    <a:pt x="18" y="31"/>
                    <a:pt x="19" y="31"/>
                    <a:pt x="19" y="31"/>
                  </a:cubicBezTo>
                  <a:cubicBezTo>
                    <a:pt x="19" y="31"/>
                    <a:pt x="21" y="31"/>
                    <a:pt x="20" y="31"/>
                  </a:cubicBezTo>
                  <a:cubicBezTo>
                    <a:pt x="20" y="30"/>
                    <a:pt x="19" y="29"/>
                    <a:pt x="20" y="29"/>
                  </a:cubicBezTo>
                  <a:cubicBezTo>
                    <a:pt x="21" y="30"/>
                    <a:pt x="21" y="29"/>
                    <a:pt x="21" y="29"/>
                  </a:cubicBezTo>
                  <a:cubicBezTo>
                    <a:pt x="21" y="30"/>
                    <a:pt x="22" y="30"/>
                    <a:pt x="22" y="30"/>
                  </a:cubicBezTo>
                  <a:cubicBezTo>
                    <a:pt x="21" y="31"/>
                    <a:pt x="22" y="30"/>
                    <a:pt x="22" y="31"/>
                  </a:cubicBezTo>
                  <a:cubicBezTo>
                    <a:pt x="22" y="31"/>
                    <a:pt x="24" y="32"/>
                    <a:pt x="24" y="32"/>
                  </a:cubicBezTo>
                  <a:cubicBezTo>
                    <a:pt x="24" y="33"/>
                    <a:pt x="23" y="32"/>
                    <a:pt x="23" y="33"/>
                  </a:cubicBezTo>
                  <a:cubicBezTo>
                    <a:pt x="23" y="33"/>
                    <a:pt x="22" y="32"/>
                    <a:pt x="22" y="33"/>
                  </a:cubicBezTo>
                  <a:cubicBezTo>
                    <a:pt x="21" y="33"/>
                    <a:pt x="22" y="34"/>
                    <a:pt x="22" y="34"/>
                  </a:cubicBezTo>
                  <a:cubicBezTo>
                    <a:pt x="23" y="34"/>
                    <a:pt x="24" y="34"/>
                    <a:pt x="24" y="35"/>
                  </a:cubicBezTo>
                  <a:cubicBezTo>
                    <a:pt x="24" y="36"/>
                    <a:pt x="25" y="35"/>
                    <a:pt x="24" y="35"/>
                  </a:cubicBezTo>
                  <a:cubicBezTo>
                    <a:pt x="24" y="36"/>
                    <a:pt x="25" y="36"/>
                    <a:pt x="25" y="36"/>
                  </a:cubicBezTo>
                  <a:cubicBezTo>
                    <a:pt x="26" y="36"/>
                    <a:pt x="26" y="36"/>
                    <a:pt x="26" y="36"/>
                  </a:cubicBezTo>
                  <a:cubicBezTo>
                    <a:pt x="27" y="37"/>
                    <a:pt x="26" y="37"/>
                    <a:pt x="26" y="38"/>
                  </a:cubicBezTo>
                  <a:cubicBezTo>
                    <a:pt x="27" y="39"/>
                    <a:pt x="26" y="40"/>
                    <a:pt x="25" y="40"/>
                  </a:cubicBezTo>
                  <a:cubicBezTo>
                    <a:pt x="25" y="40"/>
                    <a:pt x="23" y="39"/>
                    <a:pt x="23" y="38"/>
                  </a:cubicBezTo>
                  <a:cubicBezTo>
                    <a:pt x="24" y="38"/>
                    <a:pt x="23" y="38"/>
                    <a:pt x="22" y="37"/>
                  </a:cubicBezTo>
                  <a:cubicBezTo>
                    <a:pt x="21" y="36"/>
                    <a:pt x="22" y="37"/>
                    <a:pt x="22" y="37"/>
                  </a:cubicBezTo>
                  <a:cubicBezTo>
                    <a:pt x="21" y="37"/>
                    <a:pt x="22" y="36"/>
                    <a:pt x="21" y="35"/>
                  </a:cubicBezTo>
                  <a:cubicBezTo>
                    <a:pt x="20" y="35"/>
                    <a:pt x="21" y="35"/>
                    <a:pt x="20" y="34"/>
                  </a:cubicBezTo>
                  <a:cubicBezTo>
                    <a:pt x="19" y="34"/>
                    <a:pt x="20" y="34"/>
                    <a:pt x="19" y="34"/>
                  </a:cubicBezTo>
                  <a:cubicBezTo>
                    <a:pt x="19" y="33"/>
                    <a:pt x="17" y="31"/>
                    <a:pt x="17" y="32"/>
                  </a:cubicBezTo>
                  <a:cubicBezTo>
                    <a:pt x="17" y="32"/>
                    <a:pt x="18" y="33"/>
                    <a:pt x="18" y="33"/>
                  </a:cubicBezTo>
                  <a:cubicBezTo>
                    <a:pt x="17" y="34"/>
                    <a:pt x="19" y="34"/>
                    <a:pt x="18" y="35"/>
                  </a:cubicBezTo>
                  <a:cubicBezTo>
                    <a:pt x="18" y="35"/>
                    <a:pt x="19" y="35"/>
                    <a:pt x="18" y="35"/>
                  </a:cubicBezTo>
                  <a:cubicBezTo>
                    <a:pt x="18" y="35"/>
                    <a:pt x="17" y="35"/>
                    <a:pt x="17" y="35"/>
                  </a:cubicBezTo>
                  <a:cubicBezTo>
                    <a:pt x="17" y="34"/>
                    <a:pt x="16" y="33"/>
                    <a:pt x="16" y="33"/>
                  </a:cubicBezTo>
                  <a:cubicBezTo>
                    <a:pt x="15" y="33"/>
                    <a:pt x="15" y="33"/>
                    <a:pt x="15" y="33"/>
                  </a:cubicBezTo>
                  <a:cubicBezTo>
                    <a:pt x="14" y="32"/>
                    <a:pt x="14" y="32"/>
                    <a:pt x="13" y="32"/>
                  </a:cubicBezTo>
                  <a:cubicBezTo>
                    <a:pt x="12" y="32"/>
                    <a:pt x="13" y="33"/>
                    <a:pt x="13" y="33"/>
                  </a:cubicBezTo>
                  <a:cubicBezTo>
                    <a:pt x="13" y="33"/>
                    <a:pt x="12" y="34"/>
                    <a:pt x="12" y="34"/>
                  </a:cubicBezTo>
                  <a:cubicBezTo>
                    <a:pt x="12" y="34"/>
                    <a:pt x="10" y="34"/>
                    <a:pt x="10" y="34"/>
                  </a:cubicBezTo>
                  <a:cubicBezTo>
                    <a:pt x="11" y="33"/>
                    <a:pt x="11" y="32"/>
                    <a:pt x="10" y="33"/>
                  </a:cubicBezTo>
                  <a:cubicBezTo>
                    <a:pt x="9" y="33"/>
                    <a:pt x="9" y="33"/>
                    <a:pt x="10" y="32"/>
                  </a:cubicBezTo>
                  <a:cubicBezTo>
                    <a:pt x="11" y="32"/>
                    <a:pt x="9" y="30"/>
                    <a:pt x="9" y="31"/>
                  </a:cubicBezTo>
                  <a:cubicBezTo>
                    <a:pt x="9" y="33"/>
                    <a:pt x="8" y="32"/>
                    <a:pt x="8" y="31"/>
                  </a:cubicBezTo>
                  <a:cubicBezTo>
                    <a:pt x="8" y="30"/>
                    <a:pt x="7" y="30"/>
                    <a:pt x="8" y="30"/>
                  </a:cubicBezTo>
                  <a:cubicBezTo>
                    <a:pt x="8" y="29"/>
                    <a:pt x="8" y="29"/>
                    <a:pt x="9" y="29"/>
                  </a:cubicBezTo>
                  <a:cubicBezTo>
                    <a:pt x="10" y="28"/>
                    <a:pt x="10" y="29"/>
                    <a:pt x="9" y="28"/>
                  </a:cubicBezTo>
                  <a:cubicBezTo>
                    <a:pt x="9" y="27"/>
                    <a:pt x="8" y="25"/>
                    <a:pt x="8" y="26"/>
                  </a:cubicBezTo>
                  <a:cubicBezTo>
                    <a:pt x="8" y="27"/>
                    <a:pt x="7" y="26"/>
                    <a:pt x="7" y="26"/>
                  </a:cubicBezTo>
                  <a:cubicBezTo>
                    <a:pt x="7" y="27"/>
                    <a:pt x="8" y="28"/>
                    <a:pt x="7" y="28"/>
                  </a:cubicBezTo>
                  <a:cubicBezTo>
                    <a:pt x="7" y="29"/>
                    <a:pt x="6" y="28"/>
                    <a:pt x="6" y="27"/>
                  </a:cubicBezTo>
                  <a:cubicBezTo>
                    <a:pt x="6" y="27"/>
                    <a:pt x="5" y="26"/>
                    <a:pt x="5" y="26"/>
                  </a:cubicBezTo>
                  <a:cubicBezTo>
                    <a:pt x="6" y="25"/>
                    <a:pt x="5" y="24"/>
                    <a:pt x="4" y="25"/>
                  </a:cubicBezTo>
                  <a:cubicBezTo>
                    <a:pt x="4" y="26"/>
                    <a:pt x="4" y="26"/>
                    <a:pt x="4" y="25"/>
                  </a:cubicBezTo>
                  <a:cubicBezTo>
                    <a:pt x="3" y="25"/>
                    <a:pt x="2" y="25"/>
                    <a:pt x="2" y="24"/>
                  </a:cubicBezTo>
                  <a:cubicBezTo>
                    <a:pt x="2" y="23"/>
                    <a:pt x="3" y="23"/>
                    <a:pt x="2" y="22"/>
                  </a:cubicBezTo>
                  <a:cubicBezTo>
                    <a:pt x="2" y="20"/>
                    <a:pt x="3" y="20"/>
                    <a:pt x="2" y="19"/>
                  </a:cubicBezTo>
                  <a:cubicBezTo>
                    <a:pt x="2" y="19"/>
                    <a:pt x="1" y="18"/>
                    <a:pt x="1" y="18"/>
                  </a:cubicBezTo>
                  <a:cubicBezTo>
                    <a:pt x="2" y="17"/>
                    <a:pt x="1" y="17"/>
                    <a:pt x="1" y="17"/>
                  </a:cubicBezTo>
                  <a:cubicBezTo>
                    <a:pt x="1" y="17"/>
                    <a:pt x="0" y="17"/>
                    <a:pt x="1" y="16"/>
                  </a:cubicBezTo>
                  <a:cubicBezTo>
                    <a:pt x="1" y="16"/>
                    <a:pt x="0" y="15"/>
                    <a:pt x="1" y="15"/>
                  </a:cubicBezTo>
                  <a:cubicBezTo>
                    <a:pt x="2" y="14"/>
                    <a:pt x="2" y="15"/>
                    <a:pt x="2" y="15"/>
                  </a:cubicBezTo>
                  <a:cubicBezTo>
                    <a:pt x="2" y="16"/>
                    <a:pt x="3" y="15"/>
                    <a:pt x="3" y="16"/>
                  </a:cubicBezTo>
                  <a:cubicBezTo>
                    <a:pt x="3" y="16"/>
                    <a:pt x="4" y="17"/>
                    <a:pt x="4" y="17"/>
                  </a:cubicBezTo>
                  <a:cubicBezTo>
                    <a:pt x="5" y="17"/>
                    <a:pt x="6" y="15"/>
                    <a:pt x="5" y="15"/>
                  </a:cubicBezTo>
                  <a:cubicBezTo>
                    <a:pt x="3" y="15"/>
                    <a:pt x="5" y="14"/>
                    <a:pt x="4" y="14"/>
                  </a:cubicBezTo>
                  <a:cubicBezTo>
                    <a:pt x="4" y="14"/>
                    <a:pt x="4" y="13"/>
                    <a:pt x="4" y="13"/>
                  </a:cubicBezTo>
                  <a:cubicBezTo>
                    <a:pt x="3" y="13"/>
                    <a:pt x="4" y="12"/>
                    <a:pt x="4" y="12"/>
                  </a:cubicBezTo>
                  <a:cubicBezTo>
                    <a:pt x="4" y="12"/>
                    <a:pt x="5" y="11"/>
                    <a:pt x="4" y="11"/>
                  </a:cubicBezTo>
                  <a:cubicBezTo>
                    <a:pt x="3" y="10"/>
                    <a:pt x="4" y="9"/>
                    <a:pt x="3" y="9"/>
                  </a:cubicBezTo>
                  <a:cubicBezTo>
                    <a:pt x="2" y="9"/>
                    <a:pt x="3" y="8"/>
                    <a:pt x="2" y="7"/>
                  </a:cubicBezTo>
                  <a:cubicBezTo>
                    <a:pt x="2" y="7"/>
                    <a:pt x="3" y="6"/>
                    <a:pt x="3" y="6"/>
                  </a:cubicBezTo>
                  <a:cubicBezTo>
                    <a:pt x="2" y="6"/>
                    <a:pt x="3" y="5"/>
                    <a:pt x="3" y="5"/>
                  </a:cubicBezTo>
                  <a:cubicBezTo>
                    <a:pt x="2" y="4"/>
                    <a:pt x="3" y="3"/>
                    <a:pt x="3" y="3"/>
                  </a:cubicBezTo>
                  <a:cubicBezTo>
                    <a:pt x="3" y="3"/>
                    <a:pt x="4" y="2"/>
                    <a:pt x="3" y="2"/>
                  </a:cubicBezTo>
                  <a:cubicBezTo>
                    <a:pt x="2" y="2"/>
                    <a:pt x="4" y="1"/>
                    <a:pt x="4" y="1"/>
                  </a:cubicBezTo>
                  <a:cubicBezTo>
                    <a:pt x="4" y="2"/>
                    <a:pt x="5" y="0"/>
                    <a:pt x="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3" name="philippines"/>
            <p:cNvSpPr>
              <a:spLocks/>
            </p:cNvSpPr>
            <p:nvPr/>
          </p:nvSpPr>
          <p:spPr bwMode="auto">
            <a:xfrm>
              <a:off x="7016262" y="2676022"/>
              <a:ext cx="39494" cy="39494"/>
            </a:xfrm>
            <a:custGeom>
              <a:avLst/>
              <a:gdLst/>
              <a:ahLst/>
              <a:cxnLst>
                <a:cxn ang="0">
                  <a:pos x="0" y="0"/>
                </a:cxn>
                <a:cxn ang="0">
                  <a:pos x="2" y="0"/>
                </a:cxn>
                <a:cxn ang="0">
                  <a:pos x="3" y="0"/>
                </a:cxn>
                <a:cxn ang="0">
                  <a:pos x="4" y="1"/>
                </a:cxn>
                <a:cxn ang="0">
                  <a:pos x="5" y="1"/>
                </a:cxn>
                <a:cxn ang="0">
                  <a:pos x="7" y="2"/>
                </a:cxn>
                <a:cxn ang="0">
                  <a:pos x="7" y="3"/>
                </a:cxn>
                <a:cxn ang="0">
                  <a:pos x="8" y="6"/>
                </a:cxn>
                <a:cxn ang="0">
                  <a:pos x="8" y="6"/>
                </a:cxn>
                <a:cxn ang="0">
                  <a:pos x="6" y="7"/>
                </a:cxn>
                <a:cxn ang="0">
                  <a:pos x="4" y="6"/>
                </a:cxn>
                <a:cxn ang="0">
                  <a:pos x="4" y="5"/>
                </a:cxn>
                <a:cxn ang="0">
                  <a:pos x="3" y="4"/>
                </a:cxn>
                <a:cxn ang="0">
                  <a:pos x="2" y="2"/>
                </a:cxn>
                <a:cxn ang="0">
                  <a:pos x="1" y="1"/>
                </a:cxn>
                <a:cxn ang="0">
                  <a:pos x="0" y="1"/>
                </a:cxn>
                <a:cxn ang="0">
                  <a:pos x="0" y="0"/>
                </a:cxn>
              </a:cxnLst>
              <a:rect l="0" t="0" r="r" b="b"/>
              <a:pathLst>
                <a:path w="8" h="8">
                  <a:moveTo>
                    <a:pt x="0" y="0"/>
                  </a:moveTo>
                  <a:cubicBezTo>
                    <a:pt x="1" y="0"/>
                    <a:pt x="1" y="0"/>
                    <a:pt x="2" y="0"/>
                  </a:cubicBezTo>
                  <a:cubicBezTo>
                    <a:pt x="2" y="1"/>
                    <a:pt x="2" y="0"/>
                    <a:pt x="3" y="0"/>
                  </a:cubicBezTo>
                  <a:cubicBezTo>
                    <a:pt x="3" y="1"/>
                    <a:pt x="3" y="1"/>
                    <a:pt x="4" y="1"/>
                  </a:cubicBezTo>
                  <a:cubicBezTo>
                    <a:pt x="5" y="1"/>
                    <a:pt x="5" y="1"/>
                    <a:pt x="5" y="1"/>
                  </a:cubicBezTo>
                  <a:cubicBezTo>
                    <a:pt x="6" y="2"/>
                    <a:pt x="7" y="2"/>
                    <a:pt x="7" y="2"/>
                  </a:cubicBezTo>
                  <a:cubicBezTo>
                    <a:pt x="7" y="3"/>
                    <a:pt x="8" y="2"/>
                    <a:pt x="7" y="3"/>
                  </a:cubicBezTo>
                  <a:cubicBezTo>
                    <a:pt x="7" y="4"/>
                    <a:pt x="8" y="5"/>
                    <a:pt x="8" y="6"/>
                  </a:cubicBezTo>
                  <a:cubicBezTo>
                    <a:pt x="8" y="6"/>
                    <a:pt x="8" y="6"/>
                    <a:pt x="8" y="6"/>
                  </a:cubicBezTo>
                  <a:cubicBezTo>
                    <a:pt x="7" y="7"/>
                    <a:pt x="7" y="8"/>
                    <a:pt x="6" y="7"/>
                  </a:cubicBezTo>
                  <a:cubicBezTo>
                    <a:pt x="6" y="7"/>
                    <a:pt x="4" y="7"/>
                    <a:pt x="4" y="6"/>
                  </a:cubicBezTo>
                  <a:cubicBezTo>
                    <a:pt x="5" y="6"/>
                    <a:pt x="4" y="5"/>
                    <a:pt x="4" y="5"/>
                  </a:cubicBezTo>
                  <a:cubicBezTo>
                    <a:pt x="3" y="5"/>
                    <a:pt x="3" y="4"/>
                    <a:pt x="3" y="4"/>
                  </a:cubicBezTo>
                  <a:cubicBezTo>
                    <a:pt x="3" y="3"/>
                    <a:pt x="2" y="2"/>
                    <a:pt x="2" y="2"/>
                  </a:cubicBezTo>
                  <a:cubicBezTo>
                    <a:pt x="1" y="2"/>
                    <a:pt x="1" y="2"/>
                    <a:pt x="1" y="1"/>
                  </a:cubicBezTo>
                  <a:cubicBezTo>
                    <a:pt x="1" y="1"/>
                    <a:pt x="1" y="1"/>
                    <a:pt x="0"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4" name="Freeform 75"/>
            <p:cNvSpPr>
              <a:spLocks/>
            </p:cNvSpPr>
            <p:nvPr/>
          </p:nvSpPr>
          <p:spPr bwMode="auto">
            <a:xfrm>
              <a:off x="7055756" y="2676022"/>
              <a:ext cx="18708" cy="14550"/>
            </a:xfrm>
            <a:custGeom>
              <a:avLst/>
              <a:gdLst/>
              <a:ahLst/>
              <a:cxnLst>
                <a:cxn ang="0">
                  <a:pos x="0" y="1"/>
                </a:cxn>
                <a:cxn ang="0">
                  <a:pos x="1" y="0"/>
                </a:cxn>
                <a:cxn ang="0">
                  <a:pos x="2" y="0"/>
                </a:cxn>
                <a:cxn ang="0">
                  <a:pos x="3" y="1"/>
                </a:cxn>
                <a:cxn ang="0">
                  <a:pos x="3" y="2"/>
                </a:cxn>
                <a:cxn ang="0">
                  <a:pos x="2" y="3"/>
                </a:cxn>
                <a:cxn ang="0">
                  <a:pos x="0" y="2"/>
                </a:cxn>
                <a:cxn ang="0">
                  <a:pos x="0" y="1"/>
                </a:cxn>
              </a:cxnLst>
              <a:rect l="0" t="0" r="r" b="b"/>
              <a:pathLst>
                <a:path w="4" h="3">
                  <a:moveTo>
                    <a:pt x="0" y="1"/>
                  </a:moveTo>
                  <a:cubicBezTo>
                    <a:pt x="1" y="1"/>
                    <a:pt x="0" y="0"/>
                    <a:pt x="1" y="0"/>
                  </a:cubicBezTo>
                  <a:cubicBezTo>
                    <a:pt x="1" y="0"/>
                    <a:pt x="2" y="0"/>
                    <a:pt x="2" y="0"/>
                  </a:cubicBezTo>
                  <a:cubicBezTo>
                    <a:pt x="2" y="1"/>
                    <a:pt x="3" y="0"/>
                    <a:pt x="3" y="1"/>
                  </a:cubicBezTo>
                  <a:cubicBezTo>
                    <a:pt x="3" y="1"/>
                    <a:pt x="4" y="1"/>
                    <a:pt x="3" y="2"/>
                  </a:cubicBezTo>
                  <a:cubicBezTo>
                    <a:pt x="2" y="2"/>
                    <a:pt x="2" y="3"/>
                    <a:pt x="2" y="3"/>
                  </a:cubicBezTo>
                  <a:cubicBezTo>
                    <a:pt x="1" y="3"/>
                    <a:pt x="1" y="2"/>
                    <a:pt x="0" y="2"/>
                  </a:cubicBezTo>
                  <a:cubicBezTo>
                    <a:pt x="0" y="2"/>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5" name="Freeform 76"/>
            <p:cNvSpPr>
              <a:spLocks/>
            </p:cNvSpPr>
            <p:nvPr/>
          </p:nvSpPr>
          <p:spPr bwMode="auto">
            <a:xfrm>
              <a:off x="7091093" y="2698887"/>
              <a:ext cx="35337" cy="39494"/>
            </a:xfrm>
            <a:custGeom>
              <a:avLst/>
              <a:gdLst/>
              <a:ahLst/>
              <a:cxnLst>
                <a:cxn ang="0">
                  <a:pos x="1" y="1"/>
                </a:cxn>
                <a:cxn ang="0">
                  <a:pos x="3" y="2"/>
                </a:cxn>
                <a:cxn ang="0">
                  <a:pos x="4" y="3"/>
                </a:cxn>
                <a:cxn ang="0">
                  <a:pos x="6" y="4"/>
                </a:cxn>
                <a:cxn ang="0">
                  <a:pos x="7" y="6"/>
                </a:cxn>
                <a:cxn ang="0">
                  <a:pos x="6" y="7"/>
                </a:cxn>
                <a:cxn ang="0">
                  <a:pos x="5" y="6"/>
                </a:cxn>
                <a:cxn ang="0">
                  <a:pos x="4" y="5"/>
                </a:cxn>
                <a:cxn ang="0">
                  <a:pos x="3" y="5"/>
                </a:cxn>
                <a:cxn ang="0">
                  <a:pos x="2" y="5"/>
                </a:cxn>
                <a:cxn ang="0">
                  <a:pos x="2" y="6"/>
                </a:cxn>
                <a:cxn ang="0">
                  <a:pos x="1" y="5"/>
                </a:cxn>
                <a:cxn ang="0">
                  <a:pos x="1" y="4"/>
                </a:cxn>
                <a:cxn ang="0">
                  <a:pos x="1" y="3"/>
                </a:cxn>
                <a:cxn ang="0">
                  <a:pos x="1" y="1"/>
                </a:cxn>
              </a:cxnLst>
              <a:rect l="0" t="0" r="r" b="b"/>
              <a:pathLst>
                <a:path w="7" h="8">
                  <a:moveTo>
                    <a:pt x="1" y="1"/>
                  </a:moveTo>
                  <a:cubicBezTo>
                    <a:pt x="2" y="1"/>
                    <a:pt x="3" y="1"/>
                    <a:pt x="3" y="2"/>
                  </a:cubicBezTo>
                  <a:cubicBezTo>
                    <a:pt x="3" y="2"/>
                    <a:pt x="4" y="2"/>
                    <a:pt x="4" y="3"/>
                  </a:cubicBezTo>
                  <a:cubicBezTo>
                    <a:pt x="4" y="3"/>
                    <a:pt x="5" y="3"/>
                    <a:pt x="6" y="4"/>
                  </a:cubicBezTo>
                  <a:cubicBezTo>
                    <a:pt x="7" y="5"/>
                    <a:pt x="7" y="6"/>
                    <a:pt x="7" y="6"/>
                  </a:cubicBezTo>
                  <a:cubicBezTo>
                    <a:pt x="7" y="7"/>
                    <a:pt x="7" y="8"/>
                    <a:pt x="6" y="7"/>
                  </a:cubicBezTo>
                  <a:cubicBezTo>
                    <a:pt x="6" y="6"/>
                    <a:pt x="5" y="6"/>
                    <a:pt x="5" y="6"/>
                  </a:cubicBezTo>
                  <a:cubicBezTo>
                    <a:pt x="4" y="6"/>
                    <a:pt x="5" y="6"/>
                    <a:pt x="4" y="5"/>
                  </a:cubicBezTo>
                  <a:cubicBezTo>
                    <a:pt x="3" y="5"/>
                    <a:pt x="4" y="5"/>
                    <a:pt x="3" y="5"/>
                  </a:cubicBezTo>
                  <a:cubicBezTo>
                    <a:pt x="3" y="4"/>
                    <a:pt x="2" y="5"/>
                    <a:pt x="2" y="5"/>
                  </a:cubicBezTo>
                  <a:cubicBezTo>
                    <a:pt x="2" y="6"/>
                    <a:pt x="2" y="7"/>
                    <a:pt x="2" y="6"/>
                  </a:cubicBezTo>
                  <a:cubicBezTo>
                    <a:pt x="1" y="6"/>
                    <a:pt x="2" y="5"/>
                    <a:pt x="1" y="5"/>
                  </a:cubicBezTo>
                  <a:cubicBezTo>
                    <a:pt x="1" y="5"/>
                    <a:pt x="2" y="4"/>
                    <a:pt x="1" y="4"/>
                  </a:cubicBezTo>
                  <a:cubicBezTo>
                    <a:pt x="1" y="4"/>
                    <a:pt x="1" y="4"/>
                    <a:pt x="1" y="3"/>
                  </a:cubicBezTo>
                  <a:cubicBezTo>
                    <a:pt x="1" y="2"/>
                    <a:pt x="0" y="0"/>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6" name="Philippines"/>
            <p:cNvSpPr>
              <a:spLocks/>
            </p:cNvSpPr>
            <p:nvPr/>
          </p:nvSpPr>
          <p:spPr bwMode="auto">
            <a:xfrm>
              <a:off x="7113958" y="2694730"/>
              <a:ext cx="49887" cy="58202"/>
            </a:xfrm>
            <a:custGeom>
              <a:avLst/>
              <a:gdLst/>
              <a:ahLst/>
              <a:cxnLst>
                <a:cxn ang="0">
                  <a:pos x="0" y="1"/>
                </a:cxn>
                <a:cxn ang="0">
                  <a:pos x="1" y="2"/>
                </a:cxn>
                <a:cxn ang="0">
                  <a:pos x="2" y="4"/>
                </a:cxn>
                <a:cxn ang="0">
                  <a:pos x="3" y="5"/>
                </a:cxn>
                <a:cxn ang="0">
                  <a:pos x="4" y="6"/>
                </a:cxn>
                <a:cxn ang="0">
                  <a:pos x="4" y="7"/>
                </a:cxn>
                <a:cxn ang="0">
                  <a:pos x="4" y="8"/>
                </a:cxn>
                <a:cxn ang="0">
                  <a:pos x="4" y="9"/>
                </a:cxn>
                <a:cxn ang="0">
                  <a:pos x="5" y="10"/>
                </a:cxn>
                <a:cxn ang="0">
                  <a:pos x="5" y="10"/>
                </a:cxn>
                <a:cxn ang="0">
                  <a:pos x="7" y="11"/>
                </a:cxn>
                <a:cxn ang="0">
                  <a:pos x="7" y="12"/>
                </a:cxn>
                <a:cxn ang="0">
                  <a:pos x="8" y="12"/>
                </a:cxn>
                <a:cxn ang="0">
                  <a:pos x="9" y="11"/>
                </a:cxn>
                <a:cxn ang="0">
                  <a:pos x="10" y="9"/>
                </a:cxn>
                <a:cxn ang="0">
                  <a:pos x="8" y="8"/>
                </a:cxn>
                <a:cxn ang="0">
                  <a:pos x="7" y="7"/>
                </a:cxn>
                <a:cxn ang="0">
                  <a:pos x="7" y="6"/>
                </a:cxn>
                <a:cxn ang="0">
                  <a:pos x="6" y="4"/>
                </a:cxn>
                <a:cxn ang="0">
                  <a:pos x="6" y="3"/>
                </a:cxn>
                <a:cxn ang="0">
                  <a:pos x="6" y="2"/>
                </a:cxn>
                <a:cxn ang="0">
                  <a:pos x="5" y="2"/>
                </a:cxn>
                <a:cxn ang="0">
                  <a:pos x="5" y="1"/>
                </a:cxn>
                <a:cxn ang="0">
                  <a:pos x="4" y="1"/>
                </a:cxn>
                <a:cxn ang="0">
                  <a:pos x="3" y="1"/>
                </a:cxn>
                <a:cxn ang="0">
                  <a:pos x="2" y="1"/>
                </a:cxn>
                <a:cxn ang="0">
                  <a:pos x="0" y="1"/>
                </a:cxn>
              </a:cxnLst>
              <a:rect l="0" t="0" r="r" b="b"/>
              <a:pathLst>
                <a:path w="10" h="12">
                  <a:moveTo>
                    <a:pt x="0" y="1"/>
                  </a:moveTo>
                  <a:cubicBezTo>
                    <a:pt x="0" y="2"/>
                    <a:pt x="0" y="2"/>
                    <a:pt x="1" y="2"/>
                  </a:cubicBezTo>
                  <a:cubicBezTo>
                    <a:pt x="1" y="3"/>
                    <a:pt x="1" y="3"/>
                    <a:pt x="2" y="4"/>
                  </a:cubicBezTo>
                  <a:cubicBezTo>
                    <a:pt x="2" y="5"/>
                    <a:pt x="2" y="5"/>
                    <a:pt x="3" y="5"/>
                  </a:cubicBezTo>
                  <a:cubicBezTo>
                    <a:pt x="3" y="6"/>
                    <a:pt x="3" y="6"/>
                    <a:pt x="4" y="6"/>
                  </a:cubicBezTo>
                  <a:cubicBezTo>
                    <a:pt x="4" y="7"/>
                    <a:pt x="4" y="6"/>
                    <a:pt x="4" y="7"/>
                  </a:cubicBezTo>
                  <a:cubicBezTo>
                    <a:pt x="5" y="7"/>
                    <a:pt x="5" y="7"/>
                    <a:pt x="4" y="8"/>
                  </a:cubicBezTo>
                  <a:cubicBezTo>
                    <a:pt x="4" y="8"/>
                    <a:pt x="3" y="9"/>
                    <a:pt x="4" y="9"/>
                  </a:cubicBezTo>
                  <a:cubicBezTo>
                    <a:pt x="4" y="9"/>
                    <a:pt x="5" y="9"/>
                    <a:pt x="5" y="10"/>
                  </a:cubicBezTo>
                  <a:cubicBezTo>
                    <a:pt x="5" y="10"/>
                    <a:pt x="5" y="11"/>
                    <a:pt x="5" y="10"/>
                  </a:cubicBezTo>
                  <a:cubicBezTo>
                    <a:pt x="6" y="10"/>
                    <a:pt x="7" y="10"/>
                    <a:pt x="7" y="11"/>
                  </a:cubicBezTo>
                  <a:cubicBezTo>
                    <a:pt x="7" y="12"/>
                    <a:pt x="7" y="12"/>
                    <a:pt x="7" y="12"/>
                  </a:cubicBezTo>
                  <a:cubicBezTo>
                    <a:pt x="8" y="11"/>
                    <a:pt x="8" y="12"/>
                    <a:pt x="8" y="12"/>
                  </a:cubicBezTo>
                  <a:cubicBezTo>
                    <a:pt x="9" y="11"/>
                    <a:pt x="9" y="12"/>
                    <a:pt x="9" y="11"/>
                  </a:cubicBezTo>
                  <a:cubicBezTo>
                    <a:pt x="9" y="10"/>
                    <a:pt x="10" y="9"/>
                    <a:pt x="10" y="9"/>
                  </a:cubicBezTo>
                  <a:cubicBezTo>
                    <a:pt x="9" y="9"/>
                    <a:pt x="9" y="8"/>
                    <a:pt x="8" y="8"/>
                  </a:cubicBezTo>
                  <a:cubicBezTo>
                    <a:pt x="8" y="8"/>
                    <a:pt x="8" y="7"/>
                    <a:pt x="7" y="7"/>
                  </a:cubicBezTo>
                  <a:cubicBezTo>
                    <a:pt x="7" y="7"/>
                    <a:pt x="7" y="6"/>
                    <a:pt x="7" y="6"/>
                  </a:cubicBezTo>
                  <a:cubicBezTo>
                    <a:pt x="6" y="5"/>
                    <a:pt x="5" y="5"/>
                    <a:pt x="6" y="4"/>
                  </a:cubicBezTo>
                  <a:cubicBezTo>
                    <a:pt x="6" y="3"/>
                    <a:pt x="6" y="3"/>
                    <a:pt x="6" y="3"/>
                  </a:cubicBezTo>
                  <a:cubicBezTo>
                    <a:pt x="5" y="2"/>
                    <a:pt x="7" y="2"/>
                    <a:pt x="6" y="2"/>
                  </a:cubicBezTo>
                  <a:cubicBezTo>
                    <a:pt x="5" y="1"/>
                    <a:pt x="5" y="2"/>
                    <a:pt x="5" y="2"/>
                  </a:cubicBezTo>
                  <a:cubicBezTo>
                    <a:pt x="5" y="1"/>
                    <a:pt x="5" y="1"/>
                    <a:pt x="5" y="1"/>
                  </a:cubicBezTo>
                  <a:cubicBezTo>
                    <a:pt x="4" y="1"/>
                    <a:pt x="4" y="0"/>
                    <a:pt x="4" y="1"/>
                  </a:cubicBezTo>
                  <a:cubicBezTo>
                    <a:pt x="4" y="1"/>
                    <a:pt x="3" y="1"/>
                    <a:pt x="3" y="1"/>
                  </a:cubicBezTo>
                  <a:cubicBezTo>
                    <a:pt x="3" y="1"/>
                    <a:pt x="2" y="1"/>
                    <a:pt x="2" y="1"/>
                  </a:cubicBezTo>
                  <a:cubicBezTo>
                    <a:pt x="1" y="1"/>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7" name="Philippines"/>
            <p:cNvSpPr>
              <a:spLocks/>
            </p:cNvSpPr>
            <p:nvPr/>
          </p:nvSpPr>
          <p:spPr bwMode="auto">
            <a:xfrm>
              <a:off x="7120194" y="2738381"/>
              <a:ext cx="33258" cy="49887"/>
            </a:xfrm>
            <a:custGeom>
              <a:avLst/>
              <a:gdLst/>
              <a:ahLst/>
              <a:cxnLst>
                <a:cxn ang="0">
                  <a:pos x="2" y="1"/>
                </a:cxn>
                <a:cxn ang="0">
                  <a:pos x="3" y="1"/>
                </a:cxn>
                <a:cxn ang="0">
                  <a:pos x="4" y="2"/>
                </a:cxn>
                <a:cxn ang="0">
                  <a:pos x="5" y="4"/>
                </a:cxn>
                <a:cxn ang="0">
                  <a:pos x="6" y="5"/>
                </a:cxn>
                <a:cxn ang="0">
                  <a:pos x="6" y="6"/>
                </a:cxn>
                <a:cxn ang="0">
                  <a:pos x="6" y="7"/>
                </a:cxn>
                <a:cxn ang="0">
                  <a:pos x="6" y="8"/>
                </a:cxn>
                <a:cxn ang="0">
                  <a:pos x="5" y="7"/>
                </a:cxn>
                <a:cxn ang="0">
                  <a:pos x="5" y="8"/>
                </a:cxn>
                <a:cxn ang="0">
                  <a:pos x="5" y="10"/>
                </a:cxn>
                <a:cxn ang="0">
                  <a:pos x="4" y="9"/>
                </a:cxn>
                <a:cxn ang="0">
                  <a:pos x="3" y="8"/>
                </a:cxn>
                <a:cxn ang="0">
                  <a:pos x="3" y="6"/>
                </a:cxn>
                <a:cxn ang="0">
                  <a:pos x="3" y="5"/>
                </a:cxn>
                <a:cxn ang="0">
                  <a:pos x="2" y="3"/>
                </a:cxn>
                <a:cxn ang="0">
                  <a:pos x="2" y="4"/>
                </a:cxn>
                <a:cxn ang="0">
                  <a:pos x="1" y="4"/>
                </a:cxn>
                <a:cxn ang="0">
                  <a:pos x="1" y="3"/>
                </a:cxn>
                <a:cxn ang="0">
                  <a:pos x="1" y="1"/>
                </a:cxn>
                <a:cxn ang="0">
                  <a:pos x="0" y="0"/>
                </a:cxn>
                <a:cxn ang="0">
                  <a:pos x="1" y="1"/>
                </a:cxn>
                <a:cxn ang="0">
                  <a:pos x="2" y="1"/>
                </a:cxn>
              </a:cxnLst>
              <a:rect l="0" t="0" r="r" b="b"/>
              <a:pathLst>
                <a:path w="7" h="10">
                  <a:moveTo>
                    <a:pt x="2" y="1"/>
                  </a:moveTo>
                  <a:cubicBezTo>
                    <a:pt x="3" y="1"/>
                    <a:pt x="3" y="0"/>
                    <a:pt x="3" y="1"/>
                  </a:cubicBezTo>
                  <a:cubicBezTo>
                    <a:pt x="4" y="1"/>
                    <a:pt x="4" y="2"/>
                    <a:pt x="4" y="2"/>
                  </a:cubicBezTo>
                  <a:cubicBezTo>
                    <a:pt x="4" y="4"/>
                    <a:pt x="4" y="4"/>
                    <a:pt x="5" y="4"/>
                  </a:cubicBezTo>
                  <a:cubicBezTo>
                    <a:pt x="6" y="4"/>
                    <a:pt x="5" y="5"/>
                    <a:pt x="6" y="5"/>
                  </a:cubicBezTo>
                  <a:cubicBezTo>
                    <a:pt x="6" y="6"/>
                    <a:pt x="6" y="6"/>
                    <a:pt x="6" y="6"/>
                  </a:cubicBezTo>
                  <a:cubicBezTo>
                    <a:pt x="6" y="7"/>
                    <a:pt x="7" y="7"/>
                    <a:pt x="6" y="7"/>
                  </a:cubicBezTo>
                  <a:cubicBezTo>
                    <a:pt x="6" y="7"/>
                    <a:pt x="6" y="7"/>
                    <a:pt x="6" y="8"/>
                  </a:cubicBezTo>
                  <a:cubicBezTo>
                    <a:pt x="7" y="8"/>
                    <a:pt x="6" y="8"/>
                    <a:pt x="5" y="7"/>
                  </a:cubicBezTo>
                  <a:cubicBezTo>
                    <a:pt x="5" y="7"/>
                    <a:pt x="5" y="7"/>
                    <a:pt x="5" y="8"/>
                  </a:cubicBezTo>
                  <a:cubicBezTo>
                    <a:pt x="5" y="9"/>
                    <a:pt x="5" y="9"/>
                    <a:pt x="5" y="10"/>
                  </a:cubicBezTo>
                  <a:cubicBezTo>
                    <a:pt x="5" y="10"/>
                    <a:pt x="4" y="8"/>
                    <a:pt x="4" y="9"/>
                  </a:cubicBezTo>
                  <a:cubicBezTo>
                    <a:pt x="4" y="9"/>
                    <a:pt x="3" y="9"/>
                    <a:pt x="3" y="8"/>
                  </a:cubicBezTo>
                  <a:cubicBezTo>
                    <a:pt x="4" y="7"/>
                    <a:pt x="2" y="7"/>
                    <a:pt x="3" y="6"/>
                  </a:cubicBezTo>
                  <a:cubicBezTo>
                    <a:pt x="3" y="5"/>
                    <a:pt x="3" y="6"/>
                    <a:pt x="3" y="5"/>
                  </a:cubicBezTo>
                  <a:cubicBezTo>
                    <a:pt x="3" y="4"/>
                    <a:pt x="3" y="3"/>
                    <a:pt x="2" y="3"/>
                  </a:cubicBezTo>
                  <a:cubicBezTo>
                    <a:pt x="2" y="3"/>
                    <a:pt x="2" y="4"/>
                    <a:pt x="2" y="4"/>
                  </a:cubicBezTo>
                  <a:cubicBezTo>
                    <a:pt x="2" y="4"/>
                    <a:pt x="2" y="3"/>
                    <a:pt x="1" y="4"/>
                  </a:cubicBezTo>
                  <a:cubicBezTo>
                    <a:pt x="1" y="4"/>
                    <a:pt x="1" y="3"/>
                    <a:pt x="1" y="3"/>
                  </a:cubicBezTo>
                  <a:cubicBezTo>
                    <a:pt x="1" y="3"/>
                    <a:pt x="1" y="2"/>
                    <a:pt x="1" y="1"/>
                  </a:cubicBezTo>
                  <a:cubicBezTo>
                    <a:pt x="0" y="1"/>
                    <a:pt x="0" y="1"/>
                    <a:pt x="0" y="0"/>
                  </a:cubicBezTo>
                  <a:cubicBezTo>
                    <a:pt x="0" y="0"/>
                    <a:pt x="1" y="0"/>
                    <a:pt x="1" y="1"/>
                  </a:cubicBezTo>
                  <a:cubicBezTo>
                    <a:pt x="1" y="1"/>
                    <a:pt x="2"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8" name="Philippines"/>
            <p:cNvSpPr>
              <a:spLocks/>
            </p:cNvSpPr>
            <p:nvPr/>
          </p:nvSpPr>
          <p:spPr bwMode="auto">
            <a:xfrm>
              <a:off x="7068228" y="2725909"/>
              <a:ext cx="39494" cy="49887"/>
            </a:xfrm>
            <a:custGeom>
              <a:avLst/>
              <a:gdLst/>
              <a:ahLst/>
              <a:cxnLst>
                <a:cxn ang="0">
                  <a:pos x="1" y="0"/>
                </a:cxn>
                <a:cxn ang="0">
                  <a:pos x="2" y="1"/>
                </a:cxn>
                <a:cxn ang="0">
                  <a:pos x="4" y="1"/>
                </a:cxn>
                <a:cxn ang="0">
                  <a:pos x="5" y="2"/>
                </a:cxn>
                <a:cxn ang="0">
                  <a:pos x="6" y="2"/>
                </a:cxn>
                <a:cxn ang="0">
                  <a:pos x="6" y="2"/>
                </a:cxn>
                <a:cxn ang="0">
                  <a:pos x="8" y="2"/>
                </a:cxn>
                <a:cxn ang="0">
                  <a:pos x="8" y="3"/>
                </a:cxn>
                <a:cxn ang="0">
                  <a:pos x="8" y="3"/>
                </a:cxn>
                <a:cxn ang="0">
                  <a:pos x="7" y="4"/>
                </a:cxn>
                <a:cxn ang="0">
                  <a:pos x="7" y="5"/>
                </a:cxn>
                <a:cxn ang="0">
                  <a:pos x="7" y="5"/>
                </a:cxn>
                <a:cxn ang="0">
                  <a:pos x="5" y="6"/>
                </a:cxn>
                <a:cxn ang="0">
                  <a:pos x="5" y="7"/>
                </a:cxn>
                <a:cxn ang="0">
                  <a:pos x="3" y="8"/>
                </a:cxn>
                <a:cxn ang="0">
                  <a:pos x="3" y="10"/>
                </a:cxn>
                <a:cxn ang="0">
                  <a:pos x="2" y="9"/>
                </a:cxn>
                <a:cxn ang="0">
                  <a:pos x="2" y="8"/>
                </a:cxn>
                <a:cxn ang="0">
                  <a:pos x="2" y="7"/>
                </a:cxn>
                <a:cxn ang="0">
                  <a:pos x="2" y="5"/>
                </a:cxn>
                <a:cxn ang="0">
                  <a:pos x="2" y="4"/>
                </a:cxn>
                <a:cxn ang="0">
                  <a:pos x="2" y="2"/>
                </a:cxn>
                <a:cxn ang="0">
                  <a:pos x="2" y="2"/>
                </a:cxn>
                <a:cxn ang="0">
                  <a:pos x="1" y="1"/>
                </a:cxn>
                <a:cxn ang="0">
                  <a:pos x="0" y="1"/>
                </a:cxn>
                <a:cxn ang="0">
                  <a:pos x="1" y="0"/>
                </a:cxn>
              </a:cxnLst>
              <a:rect l="0" t="0" r="r" b="b"/>
              <a:pathLst>
                <a:path w="8" h="10">
                  <a:moveTo>
                    <a:pt x="1" y="0"/>
                  </a:moveTo>
                  <a:cubicBezTo>
                    <a:pt x="1" y="0"/>
                    <a:pt x="2" y="0"/>
                    <a:pt x="2" y="1"/>
                  </a:cubicBezTo>
                  <a:cubicBezTo>
                    <a:pt x="3" y="1"/>
                    <a:pt x="4" y="1"/>
                    <a:pt x="4" y="1"/>
                  </a:cubicBezTo>
                  <a:cubicBezTo>
                    <a:pt x="4" y="2"/>
                    <a:pt x="4" y="3"/>
                    <a:pt x="5" y="2"/>
                  </a:cubicBezTo>
                  <a:cubicBezTo>
                    <a:pt x="5" y="2"/>
                    <a:pt x="6" y="1"/>
                    <a:pt x="6" y="2"/>
                  </a:cubicBezTo>
                  <a:cubicBezTo>
                    <a:pt x="6" y="2"/>
                    <a:pt x="5" y="3"/>
                    <a:pt x="6" y="2"/>
                  </a:cubicBezTo>
                  <a:cubicBezTo>
                    <a:pt x="7" y="2"/>
                    <a:pt x="7" y="2"/>
                    <a:pt x="8" y="2"/>
                  </a:cubicBezTo>
                  <a:cubicBezTo>
                    <a:pt x="8" y="2"/>
                    <a:pt x="8" y="2"/>
                    <a:pt x="8" y="3"/>
                  </a:cubicBezTo>
                  <a:cubicBezTo>
                    <a:pt x="8" y="3"/>
                    <a:pt x="8" y="3"/>
                    <a:pt x="8" y="3"/>
                  </a:cubicBezTo>
                  <a:cubicBezTo>
                    <a:pt x="7" y="3"/>
                    <a:pt x="8" y="4"/>
                    <a:pt x="7" y="4"/>
                  </a:cubicBezTo>
                  <a:cubicBezTo>
                    <a:pt x="7" y="4"/>
                    <a:pt x="7" y="4"/>
                    <a:pt x="7" y="5"/>
                  </a:cubicBezTo>
                  <a:cubicBezTo>
                    <a:pt x="7" y="5"/>
                    <a:pt x="7" y="5"/>
                    <a:pt x="7" y="5"/>
                  </a:cubicBezTo>
                  <a:cubicBezTo>
                    <a:pt x="6" y="5"/>
                    <a:pt x="5" y="6"/>
                    <a:pt x="5" y="6"/>
                  </a:cubicBezTo>
                  <a:cubicBezTo>
                    <a:pt x="5" y="6"/>
                    <a:pt x="6" y="7"/>
                    <a:pt x="5" y="7"/>
                  </a:cubicBezTo>
                  <a:cubicBezTo>
                    <a:pt x="4" y="8"/>
                    <a:pt x="3" y="7"/>
                    <a:pt x="3" y="8"/>
                  </a:cubicBezTo>
                  <a:cubicBezTo>
                    <a:pt x="3" y="9"/>
                    <a:pt x="3" y="10"/>
                    <a:pt x="3" y="10"/>
                  </a:cubicBezTo>
                  <a:cubicBezTo>
                    <a:pt x="2" y="10"/>
                    <a:pt x="2" y="10"/>
                    <a:pt x="2" y="9"/>
                  </a:cubicBezTo>
                  <a:cubicBezTo>
                    <a:pt x="2" y="9"/>
                    <a:pt x="2" y="8"/>
                    <a:pt x="2" y="8"/>
                  </a:cubicBezTo>
                  <a:cubicBezTo>
                    <a:pt x="2" y="7"/>
                    <a:pt x="2" y="7"/>
                    <a:pt x="2" y="7"/>
                  </a:cubicBezTo>
                  <a:cubicBezTo>
                    <a:pt x="2" y="6"/>
                    <a:pt x="2" y="5"/>
                    <a:pt x="2" y="5"/>
                  </a:cubicBezTo>
                  <a:cubicBezTo>
                    <a:pt x="2" y="5"/>
                    <a:pt x="2" y="4"/>
                    <a:pt x="2" y="4"/>
                  </a:cubicBezTo>
                  <a:cubicBezTo>
                    <a:pt x="2" y="3"/>
                    <a:pt x="2" y="2"/>
                    <a:pt x="2" y="2"/>
                  </a:cubicBezTo>
                  <a:cubicBezTo>
                    <a:pt x="2" y="2"/>
                    <a:pt x="2" y="1"/>
                    <a:pt x="2" y="2"/>
                  </a:cubicBezTo>
                  <a:cubicBezTo>
                    <a:pt x="1" y="2"/>
                    <a:pt x="2" y="1"/>
                    <a:pt x="1" y="1"/>
                  </a:cubicBezTo>
                  <a:cubicBezTo>
                    <a:pt x="0" y="1"/>
                    <a:pt x="0" y="2"/>
                    <a:pt x="0" y="1"/>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79" name="Philippines"/>
            <p:cNvSpPr>
              <a:spLocks/>
            </p:cNvSpPr>
            <p:nvPr/>
          </p:nvSpPr>
          <p:spPr bwMode="auto">
            <a:xfrm>
              <a:off x="7080700" y="2752931"/>
              <a:ext cx="29101" cy="70673"/>
            </a:xfrm>
            <a:custGeom>
              <a:avLst/>
              <a:gdLst/>
              <a:ahLst/>
              <a:cxnLst>
                <a:cxn ang="0">
                  <a:pos x="3" y="1"/>
                </a:cxn>
                <a:cxn ang="0">
                  <a:pos x="3" y="2"/>
                </a:cxn>
                <a:cxn ang="0">
                  <a:pos x="2" y="4"/>
                </a:cxn>
                <a:cxn ang="0">
                  <a:pos x="2" y="5"/>
                </a:cxn>
                <a:cxn ang="0">
                  <a:pos x="1" y="8"/>
                </a:cxn>
                <a:cxn ang="0">
                  <a:pos x="1" y="9"/>
                </a:cxn>
                <a:cxn ang="0">
                  <a:pos x="0" y="10"/>
                </a:cxn>
                <a:cxn ang="0">
                  <a:pos x="0" y="12"/>
                </a:cxn>
                <a:cxn ang="0">
                  <a:pos x="2" y="13"/>
                </a:cxn>
                <a:cxn ang="0">
                  <a:pos x="3" y="13"/>
                </a:cxn>
                <a:cxn ang="0">
                  <a:pos x="4" y="14"/>
                </a:cxn>
                <a:cxn ang="0">
                  <a:pos x="5" y="12"/>
                </a:cxn>
                <a:cxn ang="0">
                  <a:pos x="4" y="11"/>
                </a:cxn>
                <a:cxn ang="0">
                  <a:pos x="4" y="10"/>
                </a:cxn>
                <a:cxn ang="0">
                  <a:pos x="3" y="8"/>
                </a:cxn>
                <a:cxn ang="0">
                  <a:pos x="5" y="5"/>
                </a:cxn>
                <a:cxn ang="0">
                  <a:pos x="5" y="4"/>
                </a:cxn>
                <a:cxn ang="0">
                  <a:pos x="6" y="2"/>
                </a:cxn>
                <a:cxn ang="0">
                  <a:pos x="4" y="1"/>
                </a:cxn>
                <a:cxn ang="0">
                  <a:pos x="3" y="1"/>
                </a:cxn>
                <a:cxn ang="0">
                  <a:pos x="3" y="1"/>
                </a:cxn>
              </a:cxnLst>
              <a:rect l="0" t="0" r="r" b="b"/>
              <a:pathLst>
                <a:path w="6" h="14">
                  <a:moveTo>
                    <a:pt x="3" y="1"/>
                  </a:moveTo>
                  <a:cubicBezTo>
                    <a:pt x="2" y="1"/>
                    <a:pt x="2" y="2"/>
                    <a:pt x="3" y="2"/>
                  </a:cubicBezTo>
                  <a:cubicBezTo>
                    <a:pt x="3" y="3"/>
                    <a:pt x="3" y="4"/>
                    <a:pt x="2" y="4"/>
                  </a:cubicBezTo>
                  <a:cubicBezTo>
                    <a:pt x="1" y="5"/>
                    <a:pt x="2" y="5"/>
                    <a:pt x="2" y="5"/>
                  </a:cubicBezTo>
                  <a:cubicBezTo>
                    <a:pt x="2" y="6"/>
                    <a:pt x="1" y="6"/>
                    <a:pt x="1" y="8"/>
                  </a:cubicBezTo>
                  <a:cubicBezTo>
                    <a:pt x="2" y="9"/>
                    <a:pt x="2" y="9"/>
                    <a:pt x="1" y="9"/>
                  </a:cubicBezTo>
                  <a:cubicBezTo>
                    <a:pt x="1" y="10"/>
                    <a:pt x="0" y="9"/>
                    <a:pt x="0" y="10"/>
                  </a:cubicBezTo>
                  <a:cubicBezTo>
                    <a:pt x="0" y="11"/>
                    <a:pt x="0" y="11"/>
                    <a:pt x="0" y="12"/>
                  </a:cubicBezTo>
                  <a:cubicBezTo>
                    <a:pt x="0" y="12"/>
                    <a:pt x="1" y="13"/>
                    <a:pt x="2" y="13"/>
                  </a:cubicBezTo>
                  <a:cubicBezTo>
                    <a:pt x="3" y="13"/>
                    <a:pt x="3" y="13"/>
                    <a:pt x="3" y="13"/>
                  </a:cubicBezTo>
                  <a:cubicBezTo>
                    <a:pt x="3" y="14"/>
                    <a:pt x="4" y="14"/>
                    <a:pt x="4" y="14"/>
                  </a:cubicBezTo>
                  <a:cubicBezTo>
                    <a:pt x="4" y="14"/>
                    <a:pt x="5" y="13"/>
                    <a:pt x="5" y="12"/>
                  </a:cubicBezTo>
                  <a:cubicBezTo>
                    <a:pt x="5" y="12"/>
                    <a:pt x="5" y="11"/>
                    <a:pt x="4" y="11"/>
                  </a:cubicBezTo>
                  <a:cubicBezTo>
                    <a:pt x="4" y="10"/>
                    <a:pt x="4" y="10"/>
                    <a:pt x="4" y="10"/>
                  </a:cubicBezTo>
                  <a:cubicBezTo>
                    <a:pt x="3" y="10"/>
                    <a:pt x="4" y="9"/>
                    <a:pt x="3" y="8"/>
                  </a:cubicBezTo>
                  <a:cubicBezTo>
                    <a:pt x="3" y="7"/>
                    <a:pt x="5" y="6"/>
                    <a:pt x="5" y="5"/>
                  </a:cubicBezTo>
                  <a:cubicBezTo>
                    <a:pt x="5" y="5"/>
                    <a:pt x="5" y="5"/>
                    <a:pt x="5" y="4"/>
                  </a:cubicBezTo>
                  <a:cubicBezTo>
                    <a:pt x="6" y="2"/>
                    <a:pt x="6" y="3"/>
                    <a:pt x="6" y="2"/>
                  </a:cubicBezTo>
                  <a:cubicBezTo>
                    <a:pt x="5" y="2"/>
                    <a:pt x="5" y="1"/>
                    <a:pt x="4" y="1"/>
                  </a:cubicBezTo>
                  <a:cubicBezTo>
                    <a:pt x="4" y="1"/>
                    <a:pt x="4" y="0"/>
                    <a:pt x="3" y="1"/>
                  </a:cubicBezTo>
                  <a:cubicBezTo>
                    <a:pt x="3" y="1"/>
                    <a:pt x="3" y="1"/>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0" name="Freeform 81"/>
            <p:cNvSpPr>
              <a:spLocks/>
            </p:cNvSpPr>
            <p:nvPr/>
          </p:nvSpPr>
          <p:spPr bwMode="auto">
            <a:xfrm>
              <a:off x="7105643" y="2752931"/>
              <a:ext cx="18708" cy="54044"/>
            </a:xfrm>
            <a:custGeom>
              <a:avLst/>
              <a:gdLst/>
              <a:ahLst/>
              <a:cxnLst>
                <a:cxn ang="0">
                  <a:pos x="3" y="1"/>
                </a:cxn>
                <a:cxn ang="0">
                  <a:pos x="2" y="2"/>
                </a:cxn>
                <a:cxn ang="0">
                  <a:pos x="1" y="5"/>
                </a:cxn>
                <a:cxn ang="0">
                  <a:pos x="0" y="7"/>
                </a:cxn>
                <a:cxn ang="0">
                  <a:pos x="0" y="11"/>
                </a:cxn>
                <a:cxn ang="0">
                  <a:pos x="1" y="10"/>
                </a:cxn>
                <a:cxn ang="0">
                  <a:pos x="2" y="7"/>
                </a:cxn>
                <a:cxn ang="0">
                  <a:pos x="2" y="6"/>
                </a:cxn>
                <a:cxn ang="0">
                  <a:pos x="2" y="5"/>
                </a:cxn>
                <a:cxn ang="0">
                  <a:pos x="3" y="4"/>
                </a:cxn>
                <a:cxn ang="0">
                  <a:pos x="3" y="2"/>
                </a:cxn>
                <a:cxn ang="0">
                  <a:pos x="3" y="1"/>
                </a:cxn>
                <a:cxn ang="0">
                  <a:pos x="3" y="1"/>
                </a:cxn>
              </a:cxnLst>
              <a:rect l="0" t="0" r="r" b="b"/>
              <a:pathLst>
                <a:path w="4" h="11">
                  <a:moveTo>
                    <a:pt x="3" y="1"/>
                  </a:moveTo>
                  <a:cubicBezTo>
                    <a:pt x="2" y="1"/>
                    <a:pt x="2" y="1"/>
                    <a:pt x="2" y="2"/>
                  </a:cubicBezTo>
                  <a:cubicBezTo>
                    <a:pt x="2" y="3"/>
                    <a:pt x="1" y="3"/>
                    <a:pt x="1" y="5"/>
                  </a:cubicBezTo>
                  <a:cubicBezTo>
                    <a:pt x="1" y="6"/>
                    <a:pt x="1" y="6"/>
                    <a:pt x="0" y="7"/>
                  </a:cubicBezTo>
                  <a:cubicBezTo>
                    <a:pt x="0" y="8"/>
                    <a:pt x="0" y="10"/>
                    <a:pt x="0" y="11"/>
                  </a:cubicBezTo>
                  <a:cubicBezTo>
                    <a:pt x="0" y="11"/>
                    <a:pt x="0" y="11"/>
                    <a:pt x="1" y="10"/>
                  </a:cubicBezTo>
                  <a:cubicBezTo>
                    <a:pt x="1" y="9"/>
                    <a:pt x="1" y="8"/>
                    <a:pt x="2" y="7"/>
                  </a:cubicBezTo>
                  <a:cubicBezTo>
                    <a:pt x="2" y="7"/>
                    <a:pt x="1" y="6"/>
                    <a:pt x="2" y="6"/>
                  </a:cubicBezTo>
                  <a:cubicBezTo>
                    <a:pt x="2" y="6"/>
                    <a:pt x="2" y="5"/>
                    <a:pt x="2" y="5"/>
                  </a:cubicBezTo>
                  <a:cubicBezTo>
                    <a:pt x="3" y="5"/>
                    <a:pt x="3" y="4"/>
                    <a:pt x="3" y="4"/>
                  </a:cubicBezTo>
                  <a:cubicBezTo>
                    <a:pt x="4" y="3"/>
                    <a:pt x="3" y="3"/>
                    <a:pt x="3" y="2"/>
                  </a:cubicBezTo>
                  <a:cubicBezTo>
                    <a:pt x="3" y="2"/>
                    <a:pt x="3" y="1"/>
                    <a:pt x="3" y="1"/>
                  </a:cubicBezTo>
                  <a:cubicBezTo>
                    <a:pt x="3" y="1"/>
                    <a:pt x="3" y="0"/>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1" name="Philippines"/>
            <p:cNvSpPr>
              <a:spLocks/>
            </p:cNvSpPr>
            <p:nvPr/>
          </p:nvSpPr>
          <p:spPr bwMode="auto">
            <a:xfrm>
              <a:off x="7113958" y="2788268"/>
              <a:ext cx="24944" cy="18708"/>
            </a:xfrm>
            <a:custGeom>
              <a:avLst/>
              <a:gdLst/>
              <a:ahLst/>
              <a:cxnLst>
                <a:cxn ang="0">
                  <a:pos x="1" y="3"/>
                </a:cxn>
                <a:cxn ang="0">
                  <a:pos x="1" y="2"/>
                </a:cxn>
                <a:cxn ang="0">
                  <a:pos x="2" y="2"/>
                </a:cxn>
                <a:cxn ang="0">
                  <a:pos x="3" y="0"/>
                </a:cxn>
                <a:cxn ang="0">
                  <a:pos x="4" y="1"/>
                </a:cxn>
                <a:cxn ang="0">
                  <a:pos x="5" y="1"/>
                </a:cxn>
                <a:cxn ang="0">
                  <a:pos x="5" y="2"/>
                </a:cxn>
                <a:cxn ang="0">
                  <a:pos x="4" y="3"/>
                </a:cxn>
                <a:cxn ang="0">
                  <a:pos x="3" y="4"/>
                </a:cxn>
                <a:cxn ang="0">
                  <a:pos x="1" y="4"/>
                </a:cxn>
                <a:cxn ang="0">
                  <a:pos x="0" y="4"/>
                </a:cxn>
                <a:cxn ang="0">
                  <a:pos x="1" y="3"/>
                </a:cxn>
              </a:cxnLst>
              <a:rect l="0" t="0" r="r" b="b"/>
              <a:pathLst>
                <a:path w="5" h="4">
                  <a:moveTo>
                    <a:pt x="1" y="3"/>
                  </a:moveTo>
                  <a:cubicBezTo>
                    <a:pt x="1" y="3"/>
                    <a:pt x="0" y="3"/>
                    <a:pt x="1" y="2"/>
                  </a:cubicBezTo>
                  <a:cubicBezTo>
                    <a:pt x="1" y="2"/>
                    <a:pt x="1" y="2"/>
                    <a:pt x="2" y="2"/>
                  </a:cubicBezTo>
                  <a:cubicBezTo>
                    <a:pt x="2" y="1"/>
                    <a:pt x="2" y="1"/>
                    <a:pt x="3" y="0"/>
                  </a:cubicBezTo>
                  <a:cubicBezTo>
                    <a:pt x="4" y="0"/>
                    <a:pt x="4" y="1"/>
                    <a:pt x="4" y="1"/>
                  </a:cubicBezTo>
                  <a:cubicBezTo>
                    <a:pt x="4" y="1"/>
                    <a:pt x="5" y="0"/>
                    <a:pt x="5" y="1"/>
                  </a:cubicBezTo>
                  <a:cubicBezTo>
                    <a:pt x="5" y="2"/>
                    <a:pt x="4" y="2"/>
                    <a:pt x="5" y="2"/>
                  </a:cubicBezTo>
                  <a:cubicBezTo>
                    <a:pt x="5" y="3"/>
                    <a:pt x="4" y="3"/>
                    <a:pt x="4" y="3"/>
                  </a:cubicBezTo>
                  <a:cubicBezTo>
                    <a:pt x="3" y="4"/>
                    <a:pt x="3" y="4"/>
                    <a:pt x="3" y="4"/>
                  </a:cubicBezTo>
                  <a:cubicBezTo>
                    <a:pt x="2" y="4"/>
                    <a:pt x="1" y="4"/>
                    <a:pt x="1" y="4"/>
                  </a:cubicBezTo>
                  <a:cubicBezTo>
                    <a:pt x="1" y="4"/>
                    <a:pt x="1" y="4"/>
                    <a:pt x="0" y="4"/>
                  </a:cubicBezTo>
                  <a:cubicBezTo>
                    <a:pt x="0" y="4"/>
                    <a:pt x="0" y="4"/>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2" name="Freeform 83"/>
            <p:cNvSpPr>
              <a:spLocks/>
            </p:cNvSpPr>
            <p:nvPr/>
          </p:nvSpPr>
          <p:spPr bwMode="auto">
            <a:xfrm>
              <a:off x="7070307" y="2892199"/>
              <a:ext cx="18708" cy="18708"/>
            </a:xfrm>
            <a:custGeom>
              <a:avLst/>
              <a:gdLst/>
              <a:ahLst/>
              <a:cxnLst>
                <a:cxn ang="0">
                  <a:pos x="0" y="1"/>
                </a:cxn>
                <a:cxn ang="0">
                  <a:pos x="1" y="1"/>
                </a:cxn>
                <a:cxn ang="0">
                  <a:pos x="3" y="1"/>
                </a:cxn>
                <a:cxn ang="0">
                  <a:pos x="4" y="2"/>
                </a:cxn>
                <a:cxn ang="0">
                  <a:pos x="3" y="3"/>
                </a:cxn>
                <a:cxn ang="0">
                  <a:pos x="1" y="3"/>
                </a:cxn>
                <a:cxn ang="0">
                  <a:pos x="0" y="1"/>
                </a:cxn>
              </a:cxnLst>
              <a:rect l="0" t="0" r="r" b="b"/>
              <a:pathLst>
                <a:path w="4" h="4">
                  <a:moveTo>
                    <a:pt x="0" y="1"/>
                  </a:moveTo>
                  <a:cubicBezTo>
                    <a:pt x="0" y="1"/>
                    <a:pt x="1" y="1"/>
                    <a:pt x="1" y="1"/>
                  </a:cubicBezTo>
                  <a:cubicBezTo>
                    <a:pt x="1" y="0"/>
                    <a:pt x="3" y="1"/>
                    <a:pt x="3" y="1"/>
                  </a:cubicBezTo>
                  <a:cubicBezTo>
                    <a:pt x="3" y="1"/>
                    <a:pt x="4" y="2"/>
                    <a:pt x="4" y="2"/>
                  </a:cubicBezTo>
                  <a:cubicBezTo>
                    <a:pt x="3" y="2"/>
                    <a:pt x="3" y="3"/>
                    <a:pt x="3" y="3"/>
                  </a:cubicBezTo>
                  <a:cubicBezTo>
                    <a:pt x="2" y="3"/>
                    <a:pt x="2" y="4"/>
                    <a:pt x="1" y="3"/>
                  </a:cubicBezTo>
                  <a:cubicBezTo>
                    <a:pt x="0" y="2"/>
                    <a:pt x="0" y="2"/>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3" name="Philippines"/>
            <p:cNvSpPr>
              <a:spLocks/>
            </p:cNvSpPr>
            <p:nvPr/>
          </p:nvSpPr>
          <p:spPr bwMode="auto">
            <a:xfrm>
              <a:off x="6966375" y="2744617"/>
              <a:ext cx="54044" cy="93538"/>
            </a:xfrm>
            <a:custGeom>
              <a:avLst/>
              <a:gdLst/>
              <a:ahLst/>
              <a:cxnLst>
                <a:cxn ang="0">
                  <a:pos x="0" y="19"/>
                </a:cxn>
                <a:cxn ang="0">
                  <a:pos x="0" y="16"/>
                </a:cxn>
                <a:cxn ang="0">
                  <a:pos x="1" y="16"/>
                </a:cxn>
                <a:cxn ang="0">
                  <a:pos x="2" y="13"/>
                </a:cxn>
                <a:cxn ang="0">
                  <a:pos x="3" y="12"/>
                </a:cxn>
                <a:cxn ang="0">
                  <a:pos x="4" y="10"/>
                </a:cxn>
                <a:cxn ang="0">
                  <a:pos x="5" y="9"/>
                </a:cxn>
                <a:cxn ang="0">
                  <a:pos x="6" y="7"/>
                </a:cxn>
                <a:cxn ang="0">
                  <a:pos x="7" y="6"/>
                </a:cxn>
                <a:cxn ang="0">
                  <a:pos x="8" y="4"/>
                </a:cxn>
                <a:cxn ang="0">
                  <a:pos x="8" y="3"/>
                </a:cxn>
                <a:cxn ang="0">
                  <a:pos x="8" y="3"/>
                </a:cxn>
                <a:cxn ang="0">
                  <a:pos x="9" y="1"/>
                </a:cxn>
                <a:cxn ang="0">
                  <a:pos x="10" y="1"/>
                </a:cxn>
                <a:cxn ang="0">
                  <a:pos x="10" y="2"/>
                </a:cxn>
                <a:cxn ang="0">
                  <a:pos x="10" y="4"/>
                </a:cxn>
                <a:cxn ang="0">
                  <a:pos x="10" y="4"/>
                </a:cxn>
                <a:cxn ang="0">
                  <a:pos x="11" y="5"/>
                </a:cxn>
                <a:cxn ang="0">
                  <a:pos x="10" y="6"/>
                </a:cxn>
                <a:cxn ang="0">
                  <a:pos x="9" y="8"/>
                </a:cxn>
                <a:cxn ang="0">
                  <a:pos x="6" y="10"/>
                </a:cxn>
                <a:cxn ang="0">
                  <a:pos x="7" y="11"/>
                </a:cxn>
                <a:cxn ang="0">
                  <a:pos x="6" y="13"/>
                </a:cxn>
                <a:cxn ang="0">
                  <a:pos x="5" y="14"/>
                </a:cxn>
                <a:cxn ang="0">
                  <a:pos x="4" y="15"/>
                </a:cxn>
                <a:cxn ang="0">
                  <a:pos x="3" y="16"/>
                </a:cxn>
                <a:cxn ang="0">
                  <a:pos x="2" y="18"/>
                </a:cxn>
                <a:cxn ang="0">
                  <a:pos x="0" y="19"/>
                </a:cxn>
              </a:cxnLst>
              <a:rect l="0" t="0" r="r" b="b"/>
              <a:pathLst>
                <a:path w="11" h="19">
                  <a:moveTo>
                    <a:pt x="0" y="19"/>
                  </a:moveTo>
                  <a:cubicBezTo>
                    <a:pt x="0" y="18"/>
                    <a:pt x="0" y="17"/>
                    <a:pt x="0" y="16"/>
                  </a:cubicBezTo>
                  <a:cubicBezTo>
                    <a:pt x="1" y="16"/>
                    <a:pt x="1" y="16"/>
                    <a:pt x="1" y="16"/>
                  </a:cubicBezTo>
                  <a:cubicBezTo>
                    <a:pt x="1" y="14"/>
                    <a:pt x="2" y="14"/>
                    <a:pt x="2" y="13"/>
                  </a:cubicBezTo>
                  <a:cubicBezTo>
                    <a:pt x="2" y="13"/>
                    <a:pt x="3" y="13"/>
                    <a:pt x="3" y="12"/>
                  </a:cubicBezTo>
                  <a:cubicBezTo>
                    <a:pt x="3" y="11"/>
                    <a:pt x="4" y="11"/>
                    <a:pt x="4" y="10"/>
                  </a:cubicBezTo>
                  <a:cubicBezTo>
                    <a:pt x="4" y="10"/>
                    <a:pt x="5" y="10"/>
                    <a:pt x="5" y="9"/>
                  </a:cubicBezTo>
                  <a:cubicBezTo>
                    <a:pt x="5" y="8"/>
                    <a:pt x="6" y="8"/>
                    <a:pt x="6" y="7"/>
                  </a:cubicBezTo>
                  <a:cubicBezTo>
                    <a:pt x="6" y="7"/>
                    <a:pt x="7" y="5"/>
                    <a:pt x="7" y="6"/>
                  </a:cubicBezTo>
                  <a:cubicBezTo>
                    <a:pt x="7" y="6"/>
                    <a:pt x="8" y="5"/>
                    <a:pt x="8" y="4"/>
                  </a:cubicBezTo>
                  <a:cubicBezTo>
                    <a:pt x="8" y="4"/>
                    <a:pt x="8" y="4"/>
                    <a:pt x="8" y="3"/>
                  </a:cubicBezTo>
                  <a:cubicBezTo>
                    <a:pt x="8" y="3"/>
                    <a:pt x="9" y="3"/>
                    <a:pt x="8" y="3"/>
                  </a:cubicBezTo>
                  <a:cubicBezTo>
                    <a:pt x="8" y="2"/>
                    <a:pt x="9" y="1"/>
                    <a:pt x="9" y="1"/>
                  </a:cubicBezTo>
                  <a:cubicBezTo>
                    <a:pt x="9" y="0"/>
                    <a:pt x="9" y="0"/>
                    <a:pt x="10" y="1"/>
                  </a:cubicBezTo>
                  <a:cubicBezTo>
                    <a:pt x="10" y="2"/>
                    <a:pt x="10" y="2"/>
                    <a:pt x="10" y="2"/>
                  </a:cubicBezTo>
                  <a:cubicBezTo>
                    <a:pt x="9" y="3"/>
                    <a:pt x="9" y="4"/>
                    <a:pt x="10" y="4"/>
                  </a:cubicBezTo>
                  <a:cubicBezTo>
                    <a:pt x="10" y="4"/>
                    <a:pt x="10" y="4"/>
                    <a:pt x="10" y="4"/>
                  </a:cubicBezTo>
                  <a:cubicBezTo>
                    <a:pt x="10" y="5"/>
                    <a:pt x="11" y="4"/>
                    <a:pt x="11" y="5"/>
                  </a:cubicBezTo>
                  <a:cubicBezTo>
                    <a:pt x="11" y="6"/>
                    <a:pt x="10" y="5"/>
                    <a:pt x="10" y="6"/>
                  </a:cubicBezTo>
                  <a:cubicBezTo>
                    <a:pt x="10" y="6"/>
                    <a:pt x="10" y="7"/>
                    <a:pt x="9" y="8"/>
                  </a:cubicBezTo>
                  <a:cubicBezTo>
                    <a:pt x="9" y="8"/>
                    <a:pt x="7" y="9"/>
                    <a:pt x="6" y="10"/>
                  </a:cubicBezTo>
                  <a:cubicBezTo>
                    <a:pt x="6" y="10"/>
                    <a:pt x="6" y="11"/>
                    <a:pt x="7" y="11"/>
                  </a:cubicBezTo>
                  <a:cubicBezTo>
                    <a:pt x="7" y="11"/>
                    <a:pt x="7" y="12"/>
                    <a:pt x="6" y="13"/>
                  </a:cubicBezTo>
                  <a:cubicBezTo>
                    <a:pt x="6" y="13"/>
                    <a:pt x="6" y="14"/>
                    <a:pt x="5" y="14"/>
                  </a:cubicBezTo>
                  <a:cubicBezTo>
                    <a:pt x="4" y="14"/>
                    <a:pt x="4" y="14"/>
                    <a:pt x="4" y="15"/>
                  </a:cubicBezTo>
                  <a:cubicBezTo>
                    <a:pt x="4" y="16"/>
                    <a:pt x="4" y="16"/>
                    <a:pt x="3" y="16"/>
                  </a:cubicBezTo>
                  <a:cubicBezTo>
                    <a:pt x="3" y="17"/>
                    <a:pt x="3" y="18"/>
                    <a:pt x="2" y="18"/>
                  </a:cubicBezTo>
                  <a:cubicBezTo>
                    <a:pt x="1" y="18"/>
                    <a:pt x="1" y="19"/>
                    <a:pt x="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4" name="Timorleste"/>
            <p:cNvSpPr>
              <a:spLocks/>
            </p:cNvSpPr>
            <p:nvPr/>
          </p:nvSpPr>
          <p:spPr bwMode="auto">
            <a:xfrm>
              <a:off x="7124351" y="3401462"/>
              <a:ext cx="97695" cy="58202"/>
            </a:xfrm>
            <a:custGeom>
              <a:avLst/>
              <a:gdLst/>
              <a:ahLst/>
              <a:cxnLst>
                <a:cxn ang="0">
                  <a:pos x="2" y="11"/>
                </a:cxn>
                <a:cxn ang="0">
                  <a:pos x="1" y="10"/>
                </a:cxn>
                <a:cxn ang="0">
                  <a:pos x="2" y="8"/>
                </a:cxn>
                <a:cxn ang="0">
                  <a:pos x="3" y="7"/>
                </a:cxn>
                <a:cxn ang="0">
                  <a:pos x="4" y="6"/>
                </a:cxn>
                <a:cxn ang="0">
                  <a:pos x="6" y="6"/>
                </a:cxn>
                <a:cxn ang="0">
                  <a:pos x="7" y="5"/>
                </a:cxn>
                <a:cxn ang="0">
                  <a:pos x="9" y="3"/>
                </a:cxn>
                <a:cxn ang="0">
                  <a:pos x="12" y="1"/>
                </a:cxn>
                <a:cxn ang="0">
                  <a:pos x="15" y="1"/>
                </a:cxn>
                <a:cxn ang="0">
                  <a:pos x="16" y="1"/>
                </a:cxn>
                <a:cxn ang="0">
                  <a:pos x="18" y="0"/>
                </a:cxn>
                <a:cxn ang="0">
                  <a:pos x="19" y="0"/>
                </a:cxn>
                <a:cxn ang="0">
                  <a:pos x="19" y="1"/>
                </a:cxn>
                <a:cxn ang="0">
                  <a:pos x="18" y="2"/>
                </a:cxn>
                <a:cxn ang="0">
                  <a:pos x="16" y="3"/>
                </a:cxn>
                <a:cxn ang="0">
                  <a:pos x="14" y="4"/>
                </a:cxn>
                <a:cxn ang="0">
                  <a:pos x="12" y="5"/>
                </a:cxn>
                <a:cxn ang="0">
                  <a:pos x="11" y="6"/>
                </a:cxn>
                <a:cxn ang="0">
                  <a:pos x="10" y="7"/>
                </a:cxn>
                <a:cxn ang="0">
                  <a:pos x="9" y="8"/>
                </a:cxn>
                <a:cxn ang="0">
                  <a:pos x="7" y="10"/>
                </a:cxn>
                <a:cxn ang="0">
                  <a:pos x="5" y="11"/>
                </a:cxn>
                <a:cxn ang="0">
                  <a:pos x="4" y="12"/>
                </a:cxn>
                <a:cxn ang="0">
                  <a:pos x="1" y="12"/>
                </a:cxn>
                <a:cxn ang="0">
                  <a:pos x="2" y="11"/>
                </a:cxn>
              </a:cxnLst>
              <a:rect l="0" t="0" r="r" b="b"/>
              <a:pathLst>
                <a:path w="20" h="12">
                  <a:moveTo>
                    <a:pt x="2" y="11"/>
                  </a:moveTo>
                  <a:cubicBezTo>
                    <a:pt x="2" y="10"/>
                    <a:pt x="2" y="10"/>
                    <a:pt x="1" y="10"/>
                  </a:cubicBezTo>
                  <a:cubicBezTo>
                    <a:pt x="1" y="10"/>
                    <a:pt x="1" y="9"/>
                    <a:pt x="2" y="8"/>
                  </a:cubicBezTo>
                  <a:cubicBezTo>
                    <a:pt x="2" y="8"/>
                    <a:pt x="2" y="7"/>
                    <a:pt x="3" y="7"/>
                  </a:cubicBezTo>
                  <a:cubicBezTo>
                    <a:pt x="3" y="7"/>
                    <a:pt x="4" y="6"/>
                    <a:pt x="4" y="6"/>
                  </a:cubicBezTo>
                  <a:cubicBezTo>
                    <a:pt x="5" y="6"/>
                    <a:pt x="5" y="6"/>
                    <a:pt x="6" y="6"/>
                  </a:cubicBezTo>
                  <a:cubicBezTo>
                    <a:pt x="6" y="5"/>
                    <a:pt x="7" y="5"/>
                    <a:pt x="7" y="5"/>
                  </a:cubicBezTo>
                  <a:cubicBezTo>
                    <a:pt x="8" y="5"/>
                    <a:pt x="8" y="3"/>
                    <a:pt x="9" y="3"/>
                  </a:cubicBezTo>
                  <a:cubicBezTo>
                    <a:pt x="10" y="3"/>
                    <a:pt x="10" y="2"/>
                    <a:pt x="12" y="1"/>
                  </a:cubicBezTo>
                  <a:cubicBezTo>
                    <a:pt x="14" y="1"/>
                    <a:pt x="14" y="1"/>
                    <a:pt x="15" y="1"/>
                  </a:cubicBezTo>
                  <a:cubicBezTo>
                    <a:pt x="16" y="0"/>
                    <a:pt x="16" y="1"/>
                    <a:pt x="16" y="1"/>
                  </a:cubicBezTo>
                  <a:cubicBezTo>
                    <a:pt x="17" y="0"/>
                    <a:pt x="18" y="0"/>
                    <a:pt x="18" y="0"/>
                  </a:cubicBezTo>
                  <a:cubicBezTo>
                    <a:pt x="18" y="0"/>
                    <a:pt x="19" y="1"/>
                    <a:pt x="19" y="0"/>
                  </a:cubicBezTo>
                  <a:cubicBezTo>
                    <a:pt x="19" y="0"/>
                    <a:pt x="20" y="0"/>
                    <a:pt x="19" y="1"/>
                  </a:cubicBezTo>
                  <a:cubicBezTo>
                    <a:pt x="19" y="1"/>
                    <a:pt x="18" y="1"/>
                    <a:pt x="18" y="2"/>
                  </a:cubicBezTo>
                  <a:cubicBezTo>
                    <a:pt x="18" y="3"/>
                    <a:pt x="17" y="3"/>
                    <a:pt x="16" y="3"/>
                  </a:cubicBezTo>
                  <a:cubicBezTo>
                    <a:pt x="14" y="3"/>
                    <a:pt x="14" y="3"/>
                    <a:pt x="14" y="4"/>
                  </a:cubicBezTo>
                  <a:cubicBezTo>
                    <a:pt x="14" y="5"/>
                    <a:pt x="13" y="4"/>
                    <a:pt x="12" y="5"/>
                  </a:cubicBezTo>
                  <a:cubicBezTo>
                    <a:pt x="12" y="5"/>
                    <a:pt x="11" y="5"/>
                    <a:pt x="11" y="6"/>
                  </a:cubicBezTo>
                  <a:cubicBezTo>
                    <a:pt x="11" y="6"/>
                    <a:pt x="10" y="6"/>
                    <a:pt x="10" y="7"/>
                  </a:cubicBezTo>
                  <a:cubicBezTo>
                    <a:pt x="10" y="7"/>
                    <a:pt x="9" y="7"/>
                    <a:pt x="9" y="8"/>
                  </a:cubicBezTo>
                  <a:cubicBezTo>
                    <a:pt x="9" y="9"/>
                    <a:pt x="8" y="9"/>
                    <a:pt x="7" y="10"/>
                  </a:cubicBezTo>
                  <a:cubicBezTo>
                    <a:pt x="7" y="11"/>
                    <a:pt x="6" y="11"/>
                    <a:pt x="5" y="11"/>
                  </a:cubicBezTo>
                  <a:cubicBezTo>
                    <a:pt x="5" y="10"/>
                    <a:pt x="6" y="11"/>
                    <a:pt x="4" y="12"/>
                  </a:cubicBezTo>
                  <a:cubicBezTo>
                    <a:pt x="2" y="12"/>
                    <a:pt x="2" y="12"/>
                    <a:pt x="1" y="12"/>
                  </a:cubicBezTo>
                  <a:cubicBezTo>
                    <a:pt x="0" y="12"/>
                    <a:pt x="0" y="11"/>
                    <a:pt x="2"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5" name="Indonesia"/>
            <p:cNvSpPr>
              <a:spLocks/>
            </p:cNvSpPr>
            <p:nvPr/>
          </p:nvSpPr>
          <p:spPr bwMode="auto">
            <a:xfrm>
              <a:off x="7163845" y="3347418"/>
              <a:ext cx="29101" cy="14550"/>
            </a:xfrm>
            <a:custGeom>
              <a:avLst/>
              <a:gdLst/>
              <a:ahLst/>
              <a:cxnLst>
                <a:cxn ang="0">
                  <a:pos x="0" y="3"/>
                </a:cxn>
                <a:cxn ang="0">
                  <a:pos x="1" y="2"/>
                </a:cxn>
                <a:cxn ang="0">
                  <a:pos x="2" y="1"/>
                </a:cxn>
                <a:cxn ang="0">
                  <a:pos x="4" y="1"/>
                </a:cxn>
                <a:cxn ang="0">
                  <a:pos x="5" y="1"/>
                </a:cxn>
                <a:cxn ang="0">
                  <a:pos x="6" y="2"/>
                </a:cxn>
                <a:cxn ang="0">
                  <a:pos x="5" y="3"/>
                </a:cxn>
                <a:cxn ang="0">
                  <a:pos x="4" y="3"/>
                </a:cxn>
                <a:cxn ang="0">
                  <a:pos x="2" y="3"/>
                </a:cxn>
                <a:cxn ang="0">
                  <a:pos x="0" y="3"/>
                </a:cxn>
              </a:cxnLst>
              <a:rect l="0" t="0" r="r" b="b"/>
              <a:pathLst>
                <a:path w="6" h="3">
                  <a:moveTo>
                    <a:pt x="0" y="3"/>
                  </a:moveTo>
                  <a:cubicBezTo>
                    <a:pt x="1" y="2"/>
                    <a:pt x="1" y="2"/>
                    <a:pt x="1" y="2"/>
                  </a:cubicBezTo>
                  <a:cubicBezTo>
                    <a:pt x="1" y="1"/>
                    <a:pt x="2" y="1"/>
                    <a:pt x="2" y="1"/>
                  </a:cubicBezTo>
                  <a:cubicBezTo>
                    <a:pt x="2" y="1"/>
                    <a:pt x="4" y="1"/>
                    <a:pt x="4" y="1"/>
                  </a:cubicBezTo>
                  <a:cubicBezTo>
                    <a:pt x="4" y="0"/>
                    <a:pt x="4" y="0"/>
                    <a:pt x="5" y="1"/>
                  </a:cubicBezTo>
                  <a:cubicBezTo>
                    <a:pt x="5" y="1"/>
                    <a:pt x="6" y="1"/>
                    <a:pt x="6" y="2"/>
                  </a:cubicBezTo>
                  <a:cubicBezTo>
                    <a:pt x="6" y="2"/>
                    <a:pt x="6" y="3"/>
                    <a:pt x="5" y="3"/>
                  </a:cubicBezTo>
                  <a:cubicBezTo>
                    <a:pt x="5" y="2"/>
                    <a:pt x="4" y="3"/>
                    <a:pt x="4" y="3"/>
                  </a:cubicBezTo>
                  <a:cubicBezTo>
                    <a:pt x="4" y="3"/>
                    <a:pt x="2" y="2"/>
                    <a:pt x="2" y="3"/>
                  </a:cubicBezTo>
                  <a:cubicBezTo>
                    <a:pt x="1" y="3"/>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6" name="Indonesia"/>
            <p:cNvSpPr>
              <a:spLocks/>
            </p:cNvSpPr>
            <p:nvPr/>
          </p:nvSpPr>
          <p:spPr bwMode="auto">
            <a:xfrm>
              <a:off x="7016262" y="3361969"/>
              <a:ext cx="93538" cy="31179"/>
            </a:xfrm>
            <a:custGeom>
              <a:avLst/>
              <a:gdLst/>
              <a:ahLst/>
              <a:cxnLst>
                <a:cxn ang="0">
                  <a:pos x="1" y="3"/>
                </a:cxn>
                <a:cxn ang="0">
                  <a:pos x="1" y="2"/>
                </a:cxn>
                <a:cxn ang="0">
                  <a:pos x="2" y="2"/>
                </a:cxn>
                <a:cxn ang="0">
                  <a:pos x="3" y="1"/>
                </a:cxn>
                <a:cxn ang="0">
                  <a:pos x="4" y="1"/>
                </a:cxn>
                <a:cxn ang="0">
                  <a:pos x="5" y="2"/>
                </a:cxn>
                <a:cxn ang="0">
                  <a:pos x="6" y="2"/>
                </a:cxn>
                <a:cxn ang="0">
                  <a:pos x="8" y="2"/>
                </a:cxn>
                <a:cxn ang="0">
                  <a:pos x="9" y="2"/>
                </a:cxn>
                <a:cxn ang="0">
                  <a:pos x="11" y="2"/>
                </a:cxn>
                <a:cxn ang="0">
                  <a:pos x="12" y="3"/>
                </a:cxn>
                <a:cxn ang="0">
                  <a:pos x="12" y="2"/>
                </a:cxn>
                <a:cxn ang="0">
                  <a:pos x="13" y="2"/>
                </a:cxn>
                <a:cxn ang="0">
                  <a:pos x="16" y="1"/>
                </a:cxn>
                <a:cxn ang="0">
                  <a:pos x="18" y="1"/>
                </a:cxn>
                <a:cxn ang="0">
                  <a:pos x="17" y="0"/>
                </a:cxn>
                <a:cxn ang="0">
                  <a:pos x="18" y="0"/>
                </a:cxn>
                <a:cxn ang="0">
                  <a:pos x="19" y="1"/>
                </a:cxn>
                <a:cxn ang="0">
                  <a:pos x="18" y="2"/>
                </a:cxn>
                <a:cxn ang="0">
                  <a:pos x="18" y="3"/>
                </a:cxn>
                <a:cxn ang="0">
                  <a:pos x="17" y="3"/>
                </a:cxn>
                <a:cxn ang="0">
                  <a:pos x="16" y="4"/>
                </a:cxn>
                <a:cxn ang="0">
                  <a:pos x="14" y="4"/>
                </a:cxn>
                <a:cxn ang="0">
                  <a:pos x="13" y="5"/>
                </a:cxn>
                <a:cxn ang="0">
                  <a:pos x="11" y="5"/>
                </a:cxn>
                <a:cxn ang="0">
                  <a:pos x="9" y="5"/>
                </a:cxn>
                <a:cxn ang="0">
                  <a:pos x="8" y="6"/>
                </a:cxn>
                <a:cxn ang="0">
                  <a:pos x="6" y="5"/>
                </a:cxn>
                <a:cxn ang="0">
                  <a:pos x="4" y="4"/>
                </a:cxn>
                <a:cxn ang="0">
                  <a:pos x="2" y="5"/>
                </a:cxn>
                <a:cxn ang="0">
                  <a:pos x="1" y="4"/>
                </a:cxn>
                <a:cxn ang="0">
                  <a:pos x="1" y="4"/>
                </a:cxn>
                <a:cxn ang="0">
                  <a:pos x="1" y="3"/>
                </a:cxn>
              </a:cxnLst>
              <a:rect l="0" t="0" r="r" b="b"/>
              <a:pathLst>
                <a:path w="19" h="6">
                  <a:moveTo>
                    <a:pt x="1" y="3"/>
                  </a:moveTo>
                  <a:cubicBezTo>
                    <a:pt x="0" y="2"/>
                    <a:pt x="1" y="3"/>
                    <a:pt x="1" y="2"/>
                  </a:cubicBezTo>
                  <a:cubicBezTo>
                    <a:pt x="1" y="1"/>
                    <a:pt x="2" y="2"/>
                    <a:pt x="2" y="2"/>
                  </a:cubicBezTo>
                  <a:cubicBezTo>
                    <a:pt x="2" y="1"/>
                    <a:pt x="3" y="1"/>
                    <a:pt x="3" y="1"/>
                  </a:cubicBezTo>
                  <a:cubicBezTo>
                    <a:pt x="3" y="1"/>
                    <a:pt x="3" y="2"/>
                    <a:pt x="4" y="1"/>
                  </a:cubicBezTo>
                  <a:cubicBezTo>
                    <a:pt x="4" y="1"/>
                    <a:pt x="5" y="2"/>
                    <a:pt x="5" y="2"/>
                  </a:cubicBezTo>
                  <a:cubicBezTo>
                    <a:pt x="5" y="2"/>
                    <a:pt x="6" y="2"/>
                    <a:pt x="6" y="2"/>
                  </a:cubicBezTo>
                  <a:cubicBezTo>
                    <a:pt x="6" y="1"/>
                    <a:pt x="7" y="2"/>
                    <a:pt x="8" y="2"/>
                  </a:cubicBezTo>
                  <a:cubicBezTo>
                    <a:pt x="8" y="1"/>
                    <a:pt x="9" y="1"/>
                    <a:pt x="9" y="2"/>
                  </a:cubicBezTo>
                  <a:cubicBezTo>
                    <a:pt x="10" y="2"/>
                    <a:pt x="10" y="2"/>
                    <a:pt x="11" y="2"/>
                  </a:cubicBezTo>
                  <a:cubicBezTo>
                    <a:pt x="11" y="3"/>
                    <a:pt x="11" y="2"/>
                    <a:pt x="12" y="3"/>
                  </a:cubicBezTo>
                  <a:cubicBezTo>
                    <a:pt x="12" y="3"/>
                    <a:pt x="12" y="3"/>
                    <a:pt x="12" y="2"/>
                  </a:cubicBezTo>
                  <a:cubicBezTo>
                    <a:pt x="12" y="2"/>
                    <a:pt x="13" y="2"/>
                    <a:pt x="13" y="2"/>
                  </a:cubicBezTo>
                  <a:cubicBezTo>
                    <a:pt x="14" y="1"/>
                    <a:pt x="15" y="2"/>
                    <a:pt x="16" y="1"/>
                  </a:cubicBezTo>
                  <a:cubicBezTo>
                    <a:pt x="17" y="1"/>
                    <a:pt x="18" y="1"/>
                    <a:pt x="18" y="1"/>
                  </a:cubicBezTo>
                  <a:cubicBezTo>
                    <a:pt x="17" y="0"/>
                    <a:pt x="17" y="1"/>
                    <a:pt x="17" y="0"/>
                  </a:cubicBezTo>
                  <a:cubicBezTo>
                    <a:pt x="16" y="0"/>
                    <a:pt x="17" y="0"/>
                    <a:pt x="18" y="0"/>
                  </a:cubicBezTo>
                  <a:cubicBezTo>
                    <a:pt x="18" y="0"/>
                    <a:pt x="19" y="0"/>
                    <a:pt x="19" y="1"/>
                  </a:cubicBezTo>
                  <a:cubicBezTo>
                    <a:pt x="19" y="1"/>
                    <a:pt x="19" y="2"/>
                    <a:pt x="18" y="2"/>
                  </a:cubicBezTo>
                  <a:cubicBezTo>
                    <a:pt x="18" y="2"/>
                    <a:pt x="18" y="3"/>
                    <a:pt x="18" y="3"/>
                  </a:cubicBezTo>
                  <a:cubicBezTo>
                    <a:pt x="17" y="2"/>
                    <a:pt x="18" y="4"/>
                    <a:pt x="17" y="3"/>
                  </a:cubicBezTo>
                  <a:cubicBezTo>
                    <a:pt x="16" y="3"/>
                    <a:pt x="17" y="4"/>
                    <a:pt x="16" y="4"/>
                  </a:cubicBezTo>
                  <a:cubicBezTo>
                    <a:pt x="15" y="4"/>
                    <a:pt x="16" y="5"/>
                    <a:pt x="14" y="4"/>
                  </a:cubicBezTo>
                  <a:cubicBezTo>
                    <a:pt x="14" y="4"/>
                    <a:pt x="14" y="5"/>
                    <a:pt x="13" y="5"/>
                  </a:cubicBezTo>
                  <a:cubicBezTo>
                    <a:pt x="12" y="4"/>
                    <a:pt x="12" y="4"/>
                    <a:pt x="11" y="5"/>
                  </a:cubicBezTo>
                  <a:cubicBezTo>
                    <a:pt x="10" y="6"/>
                    <a:pt x="10" y="6"/>
                    <a:pt x="9" y="5"/>
                  </a:cubicBezTo>
                  <a:cubicBezTo>
                    <a:pt x="9" y="5"/>
                    <a:pt x="9" y="6"/>
                    <a:pt x="8" y="6"/>
                  </a:cubicBezTo>
                  <a:cubicBezTo>
                    <a:pt x="7" y="5"/>
                    <a:pt x="7" y="6"/>
                    <a:pt x="6" y="5"/>
                  </a:cubicBezTo>
                  <a:cubicBezTo>
                    <a:pt x="5" y="5"/>
                    <a:pt x="4" y="4"/>
                    <a:pt x="4" y="4"/>
                  </a:cubicBezTo>
                  <a:cubicBezTo>
                    <a:pt x="3" y="4"/>
                    <a:pt x="3" y="5"/>
                    <a:pt x="2" y="5"/>
                  </a:cubicBezTo>
                  <a:cubicBezTo>
                    <a:pt x="2" y="5"/>
                    <a:pt x="2" y="4"/>
                    <a:pt x="1" y="4"/>
                  </a:cubicBezTo>
                  <a:cubicBezTo>
                    <a:pt x="1" y="5"/>
                    <a:pt x="1" y="4"/>
                    <a:pt x="1" y="4"/>
                  </a:cubicBezTo>
                  <a:cubicBezTo>
                    <a:pt x="1" y="3"/>
                    <a:pt x="1" y="3"/>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7" name="Indonesia"/>
            <p:cNvSpPr>
              <a:spLocks/>
            </p:cNvSpPr>
            <p:nvPr/>
          </p:nvSpPr>
          <p:spPr bwMode="auto">
            <a:xfrm>
              <a:off x="6997555" y="3401462"/>
              <a:ext cx="54044" cy="35337"/>
            </a:xfrm>
            <a:custGeom>
              <a:avLst/>
              <a:gdLst/>
              <a:ahLst/>
              <a:cxnLst>
                <a:cxn ang="0">
                  <a:pos x="2" y="2"/>
                </a:cxn>
                <a:cxn ang="0">
                  <a:pos x="3" y="1"/>
                </a:cxn>
                <a:cxn ang="0">
                  <a:pos x="6" y="1"/>
                </a:cxn>
                <a:cxn ang="0">
                  <a:pos x="8" y="1"/>
                </a:cxn>
                <a:cxn ang="0">
                  <a:pos x="9" y="2"/>
                </a:cxn>
                <a:cxn ang="0">
                  <a:pos x="9" y="3"/>
                </a:cxn>
                <a:cxn ang="0">
                  <a:pos x="11" y="5"/>
                </a:cxn>
                <a:cxn ang="0">
                  <a:pos x="10" y="6"/>
                </a:cxn>
                <a:cxn ang="0">
                  <a:pos x="8" y="7"/>
                </a:cxn>
                <a:cxn ang="0">
                  <a:pos x="7" y="5"/>
                </a:cxn>
                <a:cxn ang="0">
                  <a:pos x="6" y="5"/>
                </a:cxn>
                <a:cxn ang="0">
                  <a:pos x="4" y="3"/>
                </a:cxn>
                <a:cxn ang="0">
                  <a:pos x="3" y="3"/>
                </a:cxn>
                <a:cxn ang="0">
                  <a:pos x="2" y="2"/>
                </a:cxn>
              </a:cxnLst>
              <a:rect l="0" t="0" r="r" b="b"/>
              <a:pathLst>
                <a:path w="11" h="7">
                  <a:moveTo>
                    <a:pt x="2" y="2"/>
                  </a:moveTo>
                  <a:cubicBezTo>
                    <a:pt x="2" y="1"/>
                    <a:pt x="3" y="1"/>
                    <a:pt x="3" y="1"/>
                  </a:cubicBezTo>
                  <a:cubicBezTo>
                    <a:pt x="4" y="1"/>
                    <a:pt x="5" y="0"/>
                    <a:pt x="6" y="1"/>
                  </a:cubicBezTo>
                  <a:cubicBezTo>
                    <a:pt x="6" y="1"/>
                    <a:pt x="7" y="2"/>
                    <a:pt x="8" y="1"/>
                  </a:cubicBezTo>
                  <a:cubicBezTo>
                    <a:pt x="8" y="1"/>
                    <a:pt x="9" y="1"/>
                    <a:pt x="9" y="2"/>
                  </a:cubicBezTo>
                  <a:cubicBezTo>
                    <a:pt x="9" y="3"/>
                    <a:pt x="9" y="3"/>
                    <a:pt x="9" y="3"/>
                  </a:cubicBezTo>
                  <a:cubicBezTo>
                    <a:pt x="9" y="4"/>
                    <a:pt x="10" y="4"/>
                    <a:pt x="11" y="5"/>
                  </a:cubicBezTo>
                  <a:cubicBezTo>
                    <a:pt x="11" y="5"/>
                    <a:pt x="10" y="6"/>
                    <a:pt x="10" y="6"/>
                  </a:cubicBezTo>
                  <a:cubicBezTo>
                    <a:pt x="9" y="6"/>
                    <a:pt x="9" y="7"/>
                    <a:pt x="8" y="7"/>
                  </a:cubicBezTo>
                  <a:cubicBezTo>
                    <a:pt x="8" y="6"/>
                    <a:pt x="6" y="6"/>
                    <a:pt x="7" y="5"/>
                  </a:cubicBezTo>
                  <a:cubicBezTo>
                    <a:pt x="7" y="5"/>
                    <a:pt x="7" y="5"/>
                    <a:pt x="6" y="5"/>
                  </a:cubicBezTo>
                  <a:cubicBezTo>
                    <a:pt x="5" y="4"/>
                    <a:pt x="4" y="4"/>
                    <a:pt x="4" y="3"/>
                  </a:cubicBezTo>
                  <a:cubicBezTo>
                    <a:pt x="4" y="3"/>
                    <a:pt x="4" y="4"/>
                    <a:pt x="3" y="3"/>
                  </a:cubicBezTo>
                  <a:cubicBezTo>
                    <a:pt x="2" y="3"/>
                    <a:pt x="0" y="3"/>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8" name="Indonesia"/>
            <p:cNvSpPr>
              <a:spLocks/>
            </p:cNvSpPr>
            <p:nvPr/>
          </p:nvSpPr>
          <p:spPr bwMode="auto">
            <a:xfrm>
              <a:off x="6908174" y="3361969"/>
              <a:ext cx="29101" cy="24944"/>
            </a:xfrm>
            <a:custGeom>
              <a:avLst/>
              <a:gdLst/>
              <a:ahLst/>
              <a:cxnLst>
                <a:cxn ang="0">
                  <a:pos x="0" y="1"/>
                </a:cxn>
                <a:cxn ang="0">
                  <a:pos x="1" y="1"/>
                </a:cxn>
                <a:cxn ang="0">
                  <a:pos x="3" y="0"/>
                </a:cxn>
                <a:cxn ang="0">
                  <a:pos x="5" y="1"/>
                </a:cxn>
                <a:cxn ang="0">
                  <a:pos x="6" y="2"/>
                </a:cxn>
                <a:cxn ang="0">
                  <a:pos x="5" y="3"/>
                </a:cxn>
                <a:cxn ang="0">
                  <a:pos x="5" y="3"/>
                </a:cxn>
                <a:cxn ang="0">
                  <a:pos x="4" y="4"/>
                </a:cxn>
                <a:cxn ang="0">
                  <a:pos x="3" y="5"/>
                </a:cxn>
                <a:cxn ang="0">
                  <a:pos x="2" y="4"/>
                </a:cxn>
                <a:cxn ang="0">
                  <a:pos x="1" y="2"/>
                </a:cxn>
                <a:cxn ang="0">
                  <a:pos x="0" y="1"/>
                </a:cxn>
              </a:cxnLst>
              <a:rect l="0" t="0" r="r" b="b"/>
              <a:pathLst>
                <a:path w="6" h="5">
                  <a:moveTo>
                    <a:pt x="0" y="1"/>
                  </a:moveTo>
                  <a:cubicBezTo>
                    <a:pt x="0" y="1"/>
                    <a:pt x="0" y="1"/>
                    <a:pt x="1" y="1"/>
                  </a:cubicBezTo>
                  <a:cubicBezTo>
                    <a:pt x="2" y="1"/>
                    <a:pt x="2" y="1"/>
                    <a:pt x="3" y="0"/>
                  </a:cubicBezTo>
                  <a:cubicBezTo>
                    <a:pt x="3" y="0"/>
                    <a:pt x="4" y="0"/>
                    <a:pt x="5" y="1"/>
                  </a:cubicBezTo>
                  <a:cubicBezTo>
                    <a:pt x="5" y="1"/>
                    <a:pt x="6" y="1"/>
                    <a:pt x="6" y="2"/>
                  </a:cubicBezTo>
                  <a:cubicBezTo>
                    <a:pt x="6" y="2"/>
                    <a:pt x="5" y="3"/>
                    <a:pt x="5" y="3"/>
                  </a:cubicBezTo>
                  <a:cubicBezTo>
                    <a:pt x="5" y="2"/>
                    <a:pt x="5" y="4"/>
                    <a:pt x="5" y="3"/>
                  </a:cubicBezTo>
                  <a:cubicBezTo>
                    <a:pt x="4" y="3"/>
                    <a:pt x="5" y="3"/>
                    <a:pt x="4" y="4"/>
                  </a:cubicBezTo>
                  <a:cubicBezTo>
                    <a:pt x="3" y="5"/>
                    <a:pt x="4" y="5"/>
                    <a:pt x="3" y="5"/>
                  </a:cubicBezTo>
                  <a:cubicBezTo>
                    <a:pt x="3" y="5"/>
                    <a:pt x="2" y="5"/>
                    <a:pt x="2" y="4"/>
                  </a:cubicBezTo>
                  <a:cubicBezTo>
                    <a:pt x="3" y="3"/>
                    <a:pt x="2" y="2"/>
                    <a:pt x="1" y="2"/>
                  </a:cubicBezTo>
                  <a:cubicBezTo>
                    <a:pt x="1" y="2"/>
                    <a:pt x="0" y="2"/>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89" name="Indonesia"/>
            <p:cNvSpPr>
              <a:spLocks/>
            </p:cNvSpPr>
            <p:nvPr/>
          </p:nvSpPr>
          <p:spPr bwMode="auto">
            <a:xfrm>
              <a:off x="6933117" y="3368204"/>
              <a:ext cx="24944" cy="24944"/>
            </a:xfrm>
            <a:custGeom>
              <a:avLst/>
              <a:gdLst/>
              <a:ahLst/>
              <a:cxnLst>
                <a:cxn ang="0">
                  <a:pos x="3" y="1"/>
                </a:cxn>
                <a:cxn ang="0">
                  <a:pos x="2" y="2"/>
                </a:cxn>
                <a:cxn ang="0">
                  <a:pos x="1" y="3"/>
                </a:cxn>
                <a:cxn ang="0">
                  <a:pos x="0" y="4"/>
                </a:cxn>
                <a:cxn ang="0">
                  <a:pos x="1" y="4"/>
                </a:cxn>
                <a:cxn ang="0">
                  <a:pos x="2" y="4"/>
                </a:cxn>
                <a:cxn ang="0">
                  <a:pos x="4" y="4"/>
                </a:cxn>
                <a:cxn ang="0">
                  <a:pos x="4" y="3"/>
                </a:cxn>
                <a:cxn ang="0">
                  <a:pos x="5" y="2"/>
                </a:cxn>
                <a:cxn ang="0">
                  <a:pos x="4" y="1"/>
                </a:cxn>
                <a:cxn ang="0">
                  <a:pos x="3" y="1"/>
                </a:cxn>
              </a:cxnLst>
              <a:rect l="0" t="0" r="r" b="b"/>
              <a:pathLst>
                <a:path w="5" h="5">
                  <a:moveTo>
                    <a:pt x="3" y="1"/>
                  </a:moveTo>
                  <a:cubicBezTo>
                    <a:pt x="2" y="1"/>
                    <a:pt x="1" y="1"/>
                    <a:pt x="2" y="2"/>
                  </a:cubicBezTo>
                  <a:cubicBezTo>
                    <a:pt x="2" y="2"/>
                    <a:pt x="2" y="3"/>
                    <a:pt x="1" y="3"/>
                  </a:cubicBezTo>
                  <a:cubicBezTo>
                    <a:pt x="1" y="3"/>
                    <a:pt x="0" y="3"/>
                    <a:pt x="0" y="4"/>
                  </a:cubicBezTo>
                  <a:cubicBezTo>
                    <a:pt x="0" y="4"/>
                    <a:pt x="1" y="4"/>
                    <a:pt x="1" y="4"/>
                  </a:cubicBezTo>
                  <a:cubicBezTo>
                    <a:pt x="2" y="4"/>
                    <a:pt x="2" y="4"/>
                    <a:pt x="2" y="4"/>
                  </a:cubicBezTo>
                  <a:cubicBezTo>
                    <a:pt x="3" y="5"/>
                    <a:pt x="3" y="5"/>
                    <a:pt x="4" y="4"/>
                  </a:cubicBezTo>
                  <a:cubicBezTo>
                    <a:pt x="4" y="4"/>
                    <a:pt x="4" y="4"/>
                    <a:pt x="4" y="3"/>
                  </a:cubicBezTo>
                  <a:cubicBezTo>
                    <a:pt x="4" y="3"/>
                    <a:pt x="4" y="2"/>
                    <a:pt x="5" y="2"/>
                  </a:cubicBezTo>
                  <a:cubicBezTo>
                    <a:pt x="5" y="2"/>
                    <a:pt x="5" y="1"/>
                    <a:pt x="4" y="1"/>
                  </a:cubicBezTo>
                  <a:cubicBezTo>
                    <a:pt x="3" y="1"/>
                    <a:pt x="3" y="0"/>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0" name="Indonesia"/>
            <p:cNvSpPr>
              <a:spLocks/>
            </p:cNvSpPr>
            <p:nvPr/>
          </p:nvSpPr>
          <p:spPr bwMode="auto">
            <a:xfrm>
              <a:off x="6958061" y="3361969"/>
              <a:ext cx="54044" cy="35337"/>
            </a:xfrm>
            <a:custGeom>
              <a:avLst/>
              <a:gdLst/>
              <a:ahLst/>
              <a:cxnLst>
                <a:cxn ang="0">
                  <a:pos x="1" y="4"/>
                </a:cxn>
                <a:cxn ang="0">
                  <a:pos x="1" y="3"/>
                </a:cxn>
                <a:cxn ang="0">
                  <a:pos x="2" y="2"/>
                </a:cxn>
                <a:cxn ang="0">
                  <a:pos x="4" y="2"/>
                </a:cxn>
                <a:cxn ang="0">
                  <a:pos x="5" y="4"/>
                </a:cxn>
                <a:cxn ang="0">
                  <a:pos x="7" y="3"/>
                </a:cxn>
                <a:cxn ang="0">
                  <a:pos x="6" y="2"/>
                </a:cxn>
                <a:cxn ang="0">
                  <a:pos x="5" y="1"/>
                </a:cxn>
                <a:cxn ang="0">
                  <a:pos x="6" y="1"/>
                </a:cxn>
                <a:cxn ang="0">
                  <a:pos x="8" y="1"/>
                </a:cxn>
                <a:cxn ang="0">
                  <a:pos x="8" y="2"/>
                </a:cxn>
                <a:cxn ang="0">
                  <a:pos x="10" y="2"/>
                </a:cxn>
                <a:cxn ang="0">
                  <a:pos x="11" y="2"/>
                </a:cxn>
                <a:cxn ang="0">
                  <a:pos x="11" y="3"/>
                </a:cxn>
                <a:cxn ang="0">
                  <a:pos x="11" y="4"/>
                </a:cxn>
                <a:cxn ang="0">
                  <a:pos x="9" y="4"/>
                </a:cxn>
                <a:cxn ang="0">
                  <a:pos x="9" y="5"/>
                </a:cxn>
                <a:cxn ang="0">
                  <a:pos x="9" y="5"/>
                </a:cxn>
                <a:cxn ang="0">
                  <a:pos x="8" y="5"/>
                </a:cxn>
                <a:cxn ang="0">
                  <a:pos x="7" y="5"/>
                </a:cxn>
                <a:cxn ang="0">
                  <a:pos x="6" y="6"/>
                </a:cxn>
                <a:cxn ang="0">
                  <a:pos x="5" y="6"/>
                </a:cxn>
                <a:cxn ang="0">
                  <a:pos x="3" y="7"/>
                </a:cxn>
                <a:cxn ang="0">
                  <a:pos x="2" y="6"/>
                </a:cxn>
                <a:cxn ang="0">
                  <a:pos x="0" y="5"/>
                </a:cxn>
                <a:cxn ang="0">
                  <a:pos x="1" y="4"/>
                </a:cxn>
              </a:cxnLst>
              <a:rect l="0" t="0" r="r" b="b"/>
              <a:pathLst>
                <a:path w="11" h="7">
                  <a:moveTo>
                    <a:pt x="1" y="4"/>
                  </a:moveTo>
                  <a:cubicBezTo>
                    <a:pt x="1" y="4"/>
                    <a:pt x="0" y="4"/>
                    <a:pt x="1" y="3"/>
                  </a:cubicBezTo>
                  <a:cubicBezTo>
                    <a:pt x="1" y="3"/>
                    <a:pt x="2" y="2"/>
                    <a:pt x="2" y="2"/>
                  </a:cubicBezTo>
                  <a:cubicBezTo>
                    <a:pt x="3" y="2"/>
                    <a:pt x="4" y="2"/>
                    <a:pt x="4" y="2"/>
                  </a:cubicBezTo>
                  <a:cubicBezTo>
                    <a:pt x="5" y="3"/>
                    <a:pt x="5" y="4"/>
                    <a:pt x="5" y="4"/>
                  </a:cubicBezTo>
                  <a:cubicBezTo>
                    <a:pt x="6" y="3"/>
                    <a:pt x="8" y="4"/>
                    <a:pt x="7" y="3"/>
                  </a:cubicBezTo>
                  <a:cubicBezTo>
                    <a:pt x="6" y="2"/>
                    <a:pt x="7" y="3"/>
                    <a:pt x="6" y="2"/>
                  </a:cubicBezTo>
                  <a:cubicBezTo>
                    <a:pt x="5" y="2"/>
                    <a:pt x="5" y="2"/>
                    <a:pt x="5" y="1"/>
                  </a:cubicBezTo>
                  <a:cubicBezTo>
                    <a:pt x="5" y="1"/>
                    <a:pt x="6" y="1"/>
                    <a:pt x="6" y="1"/>
                  </a:cubicBezTo>
                  <a:cubicBezTo>
                    <a:pt x="7" y="1"/>
                    <a:pt x="8" y="0"/>
                    <a:pt x="8" y="1"/>
                  </a:cubicBezTo>
                  <a:cubicBezTo>
                    <a:pt x="8" y="2"/>
                    <a:pt x="8" y="2"/>
                    <a:pt x="8" y="2"/>
                  </a:cubicBezTo>
                  <a:cubicBezTo>
                    <a:pt x="9" y="1"/>
                    <a:pt x="10" y="2"/>
                    <a:pt x="10" y="2"/>
                  </a:cubicBezTo>
                  <a:cubicBezTo>
                    <a:pt x="10" y="2"/>
                    <a:pt x="11" y="1"/>
                    <a:pt x="11" y="2"/>
                  </a:cubicBezTo>
                  <a:cubicBezTo>
                    <a:pt x="11" y="3"/>
                    <a:pt x="10" y="4"/>
                    <a:pt x="11" y="3"/>
                  </a:cubicBezTo>
                  <a:cubicBezTo>
                    <a:pt x="11" y="3"/>
                    <a:pt x="11" y="4"/>
                    <a:pt x="11" y="4"/>
                  </a:cubicBezTo>
                  <a:cubicBezTo>
                    <a:pt x="10" y="4"/>
                    <a:pt x="10" y="4"/>
                    <a:pt x="9" y="4"/>
                  </a:cubicBezTo>
                  <a:cubicBezTo>
                    <a:pt x="9" y="4"/>
                    <a:pt x="8" y="5"/>
                    <a:pt x="9" y="5"/>
                  </a:cubicBezTo>
                  <a:cubicBezTo>
                    <a:pt x="10" y="5"/>
                    <a:pt x="10" y="5"/>
                    <a:pt x="9" y="5"/>
                  </a:cubicBezTo>
                  <a:cubicBezTo>
                    <a:pt x="8" y="5"/>
                    <a:pt x="8" y="6"/>
                    <a:pt x="8" y="5"/>
                  </a:cubicBezTo>
                  <a:cubicBezTo>
                    <a:pt x="7" y="5"/>
                    <a:pt x="8" y="4"/>
                    <a:pt x="7" y="5"/>
                  </a:cubicBezTo>
                  <a:cubicBezTo>
                    <a:pt x="6" y="6"/>
                    <a:pt x="6" y="5"/>
                    <a:pt x="6" y="6"/>
                  </a:cubicBezTo>
                  <a:cubicBezTo>
                    <a:pt x="5" y="6"/>
                    <a:pt x="5" y="5"/>
                    <a:pt x="5" y="6"/>
                  </a:cubicBezTo>
                  <a:cubicBezTo>
                    <a:pt x="4" y="6"/>
                    <a:pt x="3" y="7"/>
                    <a:pt x="3" y="7"/>
                  </a:cubicBezTo>
                  <a:cubicBezTo>
                    <a:pt x="3" y="6"/>
                    <a:pt x="2" y="7"/>
                    <a:pt x="2" y="6"/>
                  </a:cubicBezTo>
                  <a:cubicBezTo>
                    <a:pt x="1" y="6"/>
                    <a:pt x="0" y="6"/>
                    <a:pt x="0" y="5"/>
                  </a:cubicBezTo>
                  <a:cubicBezTo>
                    <a:pt x="1" y="5"/>
                    <a:pt x="1" y="5"/>
                    <a:pt x="1"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1" name="Indonesia"/>
            <p:cNvSpPr>
              <a:spLocks/>
            </p:cNvSpPr>
            <p:nvPr/>
          </p:nvSpPr>
          <p:spPr bwMode="auto">
            <a:xfrm>
              <a:off x="6864523" y="3322475"/>
              <a:ext cx="39494" cy="16629"/>
            </a:xfrm>
            <a:custGeom>
              <a:avLst/>
              <a:gdLst/>
              <a:ahLst/>
              <a:cxnLst>
                <a:cxn ang="0">
                  <a:pos x="1" y="3"/>
                </a:cxn>
                <a:cxn ang="0">
                  <a:pos x="1" y="1"/>
                </a:cxn>
                <a:cxn ang="0">
                  <a:pos x="4" y="1"/>
                </a:cxn>
                <a:cxn ang="0">
                  <a:pos x="6" y="1"/>
                </a:cxn>
                <a:cxn ang="0">
                  <a:pos x="8" y="1"/>
                </a:cxn>
                <a:cxn ang="0">
                  <a:pos x="7" y="1"/>
                </a:cxn>
                <a:cxn ang="0">
                  <a:pos x="7" y="2"/>
                </a:cxn>
                <a:cxn ang="0">
                  <a:pos x="5" y="2"/>
                </a:cxn>
                <a:cxn ang="0">
                  <a:pos x="4" y="3"/>
                </a:cxn>
                <a:cxn ang="0">
                  <a:pos x="2" y="3"/>
                </a:cxn>
                <a:cxn ang="0">
                  <a:pos x="1" y="3"/>
                </a:cxn>
              </a:cxnLst>
              <a:rect l="0" t="0" r="r" b="b"/>
              <a:pathLst>
                <a:path w="8" h="3">
                  <a:moveTo>
                    <a:pt x="1" y="3"/>
                  </a:moveTo>
                  <a:cubicBezTo>
                    <a:pt x="2" y="2"/>
                    <a:pt x="0" y="2"/>
                    <a:pt x="1" y="1"/>
                  </a:cubicBezTo>
                  <a:cubicBezTo>
                    <a:pt x="2" y="1"/>
                    <a:pt x="3" y="1"/>
                    <a:pt x="4" y="1"/>
                  </a:cubicBezTo>
                  <a:cubicBezTo>
                    <a:pt x="5" y="0"/>
                    <a:pt x="5" y="1"/>
                    <a:pt x="6" y="1"/>
                  </a:cubicBezTo>
                  <a:cubicBezTo>
                    <a:pt x="7" y="0"/>
                    <a:pt x="8" y="1"/>
                    <a:pt x="8" y="1"/>
                  </a:cubicBezTo>
                  <a:cubicBezTo>
                    <a:pt x="8" y="1"/>
                    <a:pt x="7" y="1"/>
                    <a:pt x="7" y="1"/>
                  </a:cubicBezTo>
                  <a:cubicBezTo>
                    <a:pt x="7" y="2"/>
                    <a:pt x="6" y="2"/>
                    <a:pt x="7" y="2"/>
                  </a:cubicBezTo>
                  <a:cubicBezTo>
                    <a:pt x="7" y="2"/>
                    <a:pt x="6" y="2"/>
                    <a:pt x="5" y="2"/>
                  </a:cubicBezTo>
                  <a:cubicBezTo>
                    <a:pt x="4" y="2"/>
                    <a:pt x="3" y="2"/>
                    <a:pt x="4" y="3"/>
                  </a:cubicBezTo>
                  <a:cubicBezTo>
                    <a:pt x="4" y="3"/>
                    <a:pt x="3" y="3"/>
                    <a:pt x="2" y="3"/>
                  </a:cubicBezTo>
                  <a:cubicBezTo>
                    <a:pt x="1" y="3"/>
                    <a:pt x="1" y="3"/>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2" name="Indonesia"/>
            <p:cNvSpPr>
              <a:spLocks/>
            </p:cNvSpPr>
            <p:nvPr/>
          </p:nvSpPr>
          <p:spPr bwMode="auto">
            <a:xfrm>
              <a:off x="7138901" y="3361969"/>
              <a:ext cx="20786" cy="14550"/>
            </a:xfrm>
            <a:custGeom>
              <a:avLst/>
              <a:gdLst/>
              <a:ahLst/>
              <a:cxnLst>
                <a:cxn ang="0">
                  <a:pos x="3" y="1"/>
                </a:cxn>
                <a:cxn ang="0">
                  <a:pos x="3" y="2"/>
                </a:cxn>
                <a:cxn ang="0">
                  <a:pos x="2" y="2"/>
                </a:cxn>
                <a:cxn ang="0">
                  <a:pos x="1" y="2"/>
                </a:cxn>
                <a:cxn ang="0">
                  <a:pos x="1" y="0"/>
                </a:cxn>
                <a:cxn ang="0">
                  <a:pos x="2" y="1"/>
                </a:cxn>
                <a:cxn ang="0">
                  <a:pos x="3" y="1"/>
                </a:cxn>
              </a:cxnLst>
              <a:rect l="0" t="0" r="r" b="b"/>
              <a:pathLst>
                <a:path w="4" h="3">
                  <a:moveTo>
                    <a:pt x="3" y="1"/>
                  </a:moveTo>
                  <a:cubicBezTo>
                    <a:pt x="4" y="1"/>
                    <a:pt x="4" y="2"/>
                    <a:pt x="3" y="2"/>
                  </a:cubicBezTo>
                  <a:cubicBezTo>
                    <a:pt x="3" y="2"/>
                    <a:pt x="3" y="2"/>
                    <a:pt x="2" y="2"/>
                  </a:cubicBezTo>
                  <a:cubicBezTo>
                    <a:pt x="1" y="3"/>
                    <a:pt x="0" y="3"/>
                    <a:pt x="1" y="2"/>
                  </a:cubicBezTo>
                  <a:cubicBezTo>
                    <a:pt x="2" y="1"/>
                    <a:pt x="0" y="1"/>
                    <a:pt x="1" y="0"/>
                  </a:cubicBezTo>
                  <a:cubicBezTo>
                    <a:pt x="2" y="0"/>
                    <a:pt x="1" y="1"/>
                    <a:pt x="2" y="1"/>
                  </a:cubicBezTo>
                  <a:cubicBezTo>
                    <a:pt x="3" y="0"/>
                    <a:pt x="3" y="0"/>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3" name="Indonesia"/>
            <p:cNvSpPr>
              <a:spLocks/>
            </p:cNvSpPr>
            <p:nvPr/>
          </p:nvSpPr>
          <p:spPr bwMode="auto">
            <a:xfrm>
              <a:off x="7109800" y="3368204"/>
              <a:ext cx="10393" cy="4157"/>
            </a:xfrm>
            <a:custGeom>
              <a:avLst/>
              <a:gdLst/>
              <a:ahLst/>
              <a:cxnLst>
                <a:cxn ang="0">
                  <a:pos x="0" y="0"/>
                </a:cxn>
                <a:cxn ang="0">
                  <a:pos x="2" y="0"/>
                </a:cxn>
                <a:cxn ang="0">
                  <a:pos x="1" y="1"/>
                </a:cxn>
                <a:cxn ang="0">
                  <a:pos x="0" y="0"/>
                </a:cxn>
              </a:cxnLst>
              <a:rect l="0" t="0" r="r" b="b"/>
              <a:pathLst>
                <a:path w="2" h="1">
                  <a:moveTo>
                    <a:pt x="0" y="0"/>
                  </a:moveTo>
                  <a:cubicBezTo>
                    <a:pt x="1" y="0"/>
                    <a:pt x="2" y="0"/>
                    <a:pt x="2" y="0"/>
                  </a:cubicBezTo>
                  <a:cubicBezTo>
                    <a:pt x="2" y="0"/>
                    <a:pt x="2" y="1"/>
                    <a:pt x="1" y="1"/>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4" name="Indonesia"/>
            <p:cNvSpPr>
              <a:spLocks/>
            </p:cNvSpPr>
            <p:nvPr/>
          </p:nvSpPr>
          <p:spPr bwMode="auto">
            <a:xfrm>
              <a:off x="7113958" y="3361969"/>
              <a:ext cx="20786" cy="20786"/>
            </a:xfrm>
            <a:custGeom>
              <a:avLst/>
              <a:gdLst/>
              <a:ahLst/>
              <a:cxnLst>
                <a:cxn ang="0">
                  <a:pos x="2" y="1"/>
                </a:cxn>
                <a:cxn ang="0">
                  <a:pos x="3" y="1"/>
                </a:cxn>
                <a:cxn ang="0">
                  <a:pos x="3" y="3"/>
                </a:cxn>
                <a:cxn ang="0">
                  <a:pos x="2" y="3"/>
                </a:cxn>
                <a:cxn ang="0">
                  <a:pos x="1" y="3"/>
                </a:cxn>
                <a:cxn ang="0">
                  <a:pos x="2" y="1"/>
                </a:cxn>
              </a:cxnLst>
              <a:rect l="0" t="0" r="r" b="b"/>
              <a:pathLst>
                <a:path w="4" h="4">
                  <a:moveTo>
                    <a:pt x="2" y="1"/>
                  </a:moveTo>
                  <a:cubicBezTo>
                    <a:pt x="2" y="1"/>
                    <a:pt x="3" y="0"/>
                    <a:pt x="3" y="1"/>
                  </a:cubicBezTo>
                  <a:cubicBezTo>
                    <a:pt x="4" y="1"/>
                    <a:pt x="2" y="2"/>
                    <a:pt x="3" y="3"/>
                  </a:cubicBezTo>
                  <a:cubicBezTo>
                    <a:pt x="3" y="4"/>
                    <a:pt x="2" y="3"/>
                    <a:pt x="2" y="3"/>
                  </a:cubicBezTo>
                  <a:cubicBezTo>
                    <a:pt x="1" y="4"/>
                    <a:pt x="0" y="4"/>
                    <a:pt x="1" y="3"/>
                  </a:cubicBezTo>
                  <a:cubicBezTo>
                    <a:pt x="2" y="1"/>
                    <a:pt x="1" y="1"/>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5" name="Indonesia"/>
            <p:cNvSpPr>
              <a:spLocks/>
            </p:cNvSpPr>
            <p:nvPr/>
          </p:nvSpPr>
          <p:spPr bwMode="auto">
            <a:xfrm>
              <a:off x="7128508" y="3361969"/>
              <a:ext cx="14550" cy="14550"/>
            </a:xfrm>
            <a:custGeom>
              <a:avLst/>
              <a:gdLst/>
              <a:ahLst/>
              <a:cxnLst>
                <a:cxn ang="0">
                  <a:pos x="2" y="0"/>
                </a:cxn>
                <a:cxn ang="0">
                  <a:pos x="1" y="1"/>
                </a:cxn>
                <a:cxn ang="0">
                  <a:pos x="1" y="2"/>
                </a:cxn>
                <a:cxn ang="0">
                  <a:pos x="1" y="3"/>
                </a:cxn>
                <a:cxn ang="0">
                  <a:pos x="2" y="3"/>
                </a:cxn>
                <a:cxn ang="0">
                  <a:pos x="2" y="0"/>
                </a:cxn>
              </a:cxnLst>
              <a:rect l="0" t="0" r="r" b="b"/>
              <a:pathLst>
                <a:path w="3" h="3">
                  <a:moveTo>
                    <a:pt x="2" y="0"/>
                  </a:moveTo>
                  <a:cubicBezTo>
                    <a:pt x="2" y="0"/>
                    <a:pt x="2" y="1"/>
                    <a:pt x="1" y="1"/>
                  </a:cubicBezTo>
                  <a:cubicBezTo>
                    <a:pt x="1" y="2"/>
                    <a:pt x="1" y="1"/>
                    <a:pt x="1" y="2"/>
                  </a:cubicBezTo>
                  <a:cubicBezTo>
                    <a:pt x="0" y="3"/>
                    <a:pt x="0" y="3"/>
                    <a:pt x="1" y="3"/>
                  </a:cubicBezTo>
                  <a:cubicBezTo>
                    <a:pt x="1" y="2"/>
                    <a:pt x="1" y="3"/>
                    <a:pt x="2" y="3"/>
                  </a:cubicBezTo>
                  <a:cubicBezTo>
                    <a:pt x="2" y="2"/>
                    <a:pt x="3"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6" name="Indonesia"/>
            <p:cNvSpPr>
              <a:spLocks/>
            </p:cNvSpPr>
            <p:nvPr/>
          </p:nvSpPr>
          <p:spPr bwMode="auto">
            <a:xfrm>
              <a:off x="7084857" y="3436799"/>
              <a:ext cx="20786" cy="18708"/>
            </a:xfrm>
            <a:custGeom>
              <a:avLst/>
              <a:gdLst/>
              <a:ahLst/>
              <a:cxnLst>
                <a:cxn ang="0">
                  <a:pos x="0" y="2"/>
                </a:cxn>
                <a:cxn ang="0">
                  <a:pos x="2" y="1"/>
                </a:cxn>
                <a:cxn ang="0">
                  <a:pos x="2" y="0"/>
                </a:cxn>
                <a:cxn ang="0">
                  <a:pos x="3" y="0"/>
                </a:cxn>
                <a:cxn ang="0">
                  <a:pos x="3" y="1"/>
                </a:cxn>
                <a:cxn ang="0">
                  <a:pos x="1" y="2"/>
                </a:cxn>
                <a:cxn ang="0">
                  <a:pos x="0" y="2"/>
                </a:cxn>
              </a:cxnLst>
              <a:rect l="0" t="0" r="r" b="b"/>
              <a:pathLst>
                <a:path w="4" h="4">
                  <a:moveTo>
                    <a:pt x="0" y="2"/>
                  </a:moveTo>
                  <a:cubicBezTo>
                    <a:pt x="1" y="1"/>
                    <a:pt x="1" y="1"/>
                    <a:pt x="2" y="1"/>
                  </a:cubicBezTo>
                  <a:cubicBezTo>
                    <a:pt x="2" y="1"/>
                    <a:pt x="1" y="0"/>
                    <a:pt x="2" y="0"/>
                  </a:cubicBezTo>
                  <a:cubicBezTo>
                    <a:pt x="3" y="0"/>
                    <a:pt x="3" y="0"/>
                    <a:pt x="3" y="0"/>
                  </a:cubicBezTo>
                  <a:cubicBezTo>
                    <a:pt x="3" y="1"/>
                    <a:pt x="4" y="1"/>
                    <a:pt x="3" y="1"/>
                  </a:cubicBezTo>
                  <a:cubicBezTo>
                    <a:pt x="2" y="1"/>
                    <a:pt x="2" y="3"/>
                    <a:pt x="1" y="2"/>
                  </a:cubicBezTo>
                  <a:cubicBezTo>
                    <a:pt x="1" y="2"/>
                    <a:pt x="0" y="4"/>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7" name="Taiwan"/>
            <p:cNvSpPr>
              <a:spLocks/>
            </p:cNvSpPr>
            <p:nvPr/>
          </p:nvSpPr>
          <p:spPr bwMode="auto">
            <a:xfrm>
              <a:off x="6951825" y="2316420"/>
              <a:ext cx="45730" cy="97695"/>
            </a:xfrm>
            <a:custGeom>
              <a:avLst/>
              <a:gdLst/>
              <a:ahLst/>
              <a:cxnLst>
                <a:cxn ang="0">
                  <a:pos x="4" y="1"/>
                </a:cxn>
                <a:cxn ang="0">
                  <a:pos x="3" y="3"/>
                </a:cxn>
                <a:cxn ang="0">
                  <a:pos x="1" y="8"/>
                </a:cxn>
                <a:cxn ang="0">
                  <a:pos x="2" y="13"/>
                </a:cxn>
                <a:cxn ang="0">
                  <a:pos x="3" y="15"/>
                </a:cxn>
                <a:cxn ang="0">
                  <a:pos x="5" y="18"/>
                </a:cxn>
                <a:cxn ang="0">
                  <a:pos x="6" y="19"/>
                </a:cxn>
                <a:cxn ang="0">
                  <a:pos x="8" y="20"/>
                </a:cxn>
                <a:cxn ang="0">
                  <a:pos x="7" y="17"/>
                </a:cxn>
                <a:cxn ang="0">
                  <a:pos x="8" y="13"/>
                </a:cxn>
                <a:cxn ang="0">
                  <a:pos x="8" y="9"/>
                </a:cxn>
                <a:cxn ang="0">
                  <a:pos x="7" y="7"/>
                </a:cxn>
                <a:cxn ang="0">
                  <a:pos x="7" y="4"/>
                </a:cxn>
                <a:cxn ang="0">
                  <a:pos x="7" y="2"/>
                </a:cxn>
                <a:cxn ang="0">
                  <a:pos x="6" y="0"/>
                </a:cxn>
                <a:cxn ang="0">
                  <a:pos x="4" y="1"/>
                </a:cxn>
              </a:cxnLst>
              <a:rect l="0" t="0" r="r" b="b"/>
              <a:pathLst>
                <a:path w="9" h="20">
                  <a:moveTo>
                    <a:pt x="4" y="1"/>
                  </a:moveTo>
                  <a:cubicBezTo>
                    <a:pt x="3" y="1"/>
                    <a:pt x="4" y="2"/>
                    <a:pt x="3" y="3"/>
                  </a:cubicBezTo>
                  <a:cubicBezTo>
                    <a:pt x="2" y="4"/>
                    <a:pt x="2" y="6"/>
                    <a:pt x="1" y="8"/>
                  </a:cubicBezTo>
                  <a:cubicBezTo>
                    <a:pt x="0" y="11"/>
                    <a:pt x="2" y="11"/>
                    <a:pt x="2" y="13"/>
                  </a:cubicBezTo>
                  <a:cubicBezTo>
                    <a:pt x="2" y="15"/>
                    <a:pt x="3" y="15"/>
                    <a:pt x="3" y="15"/>
                  </a:cubicBezTo>
                  <a:cubicBezTo>
                    <a:pt x="4" y="17"/>
                    <a:pt x="4" y="17"/>
                    <a:pt x="5" y="18"/>
                  </a:cubicBezTo>
                  <a:cubicBezTo>
                    <a:pt x="6" y="18"/>
                    <a:pt x="6" y="18"/>
                    <a:pt x="6" y="19"/>
                  </a:cubicBezTo>
                  <a:cubicBezTo>
                    <a:pt x="6" y="20"/>
                    <a:pt x="7" y="20"/>
                    <a:pt x="8" y="20"/>
                  </a:cubicBezTo>
                  <a:cubicBezTo>
                    <a:pt x="7" y="19"/>
                    <a:pt x="7" y="18"/>
                    <a:pt x="7" y="17"/>
                  </a:cubicBezTo>
                  <a:cubicBezTo>
                    <a:pt x="7" y="16"/>
                    <a:pt x="9" y="15"/>
                    <a:pt x="8" y="13"/>
                  </a:cubicBezTo>
                  <a:cubicBezTo>
                    <a:pt x="8" y="12"/>
                    <a:pt x="8" y="10"/>
                    <a:pt x="8" y="9"/>
                  </a:cubicBezTo>
                  <a:cubicBezTo>
                    <a:pt x="7" y="8"/>
                    <a:pt x="7" y="8"/>
                    <a:pt x="7" y="7"/>
                  </a:cubicBezTo>
                  <a:cubicBezTo>
                    <a:pt x="8" y="6"/>
                    <a:pt x="7" y="5"/>
                    <a:pt x="7" y="4"/>
                  </a:cubicBezTo>
                  <a:cubicBezTo>
                    <a:pt x="7" y="3"/>
                    <a:pt x="7" y="3"/>
                    <a:pt x="7" y="2"/>
                  </a:cubicBezTo>
                  <a:cubicBezTo>
                    <a:pt x="8" y="1"/>
                    <a:pt x="8" y="1"/>
                    <a:pt x="6" y="0"/>
                  </a:cubicBezTo>
                  <a:cubicBezTo>
                    <a:pt x="5" y="0"/>
                    <a:pt x="5" y="1"/>
                    <a:pt x="4"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8" name="Japan"/>
            <p:cNvSpPr>
              <a:spLocks/>
            </p:cNvSpPr>
            <p:nvPr/>
          </p:nvSpPr>
          <p:spPr bwMode="auto">
            <a:xfrm>
              <a:off x="7138901" y="1728169"/>
              <a:ext cx="137189" cy="116403"/>
            </a:xfrm>
            <a:custGeom>
              <a:avLst/>
              <a:gdLst/>
              <a:ahLst/>
              <a:cxnLst>
                <a:cxn ang="0">
                  <a:pos x="6" y="13"/>
                </a:cxn>
                <a:cxn ang="0">
                  <a:pos x="5" y="9"/>
                </a:cxn>
                <a:cxn ang="0">
                  <a:pos x="3" y="6"/>
                </a:cxn>
                <a:cxn ang="0">
                  <a:pos x="1" y="2"/>
                </a:cxn>
                <a:cxn ang="0">
                  <a:pos x="2" y="1"/>
                </a:cxn>
                <a:cxn ang="0">
                  <a:pos x="7" y="4"/>
                </a:cxn>
                <a:cxn ang="0">
                  <a:pos x="14" y="7"/>
                </a:cxn>
                <a:cxn ang="0">
                  <a:pos x="19" y="9"/>
                </a:cxn>
                <a:cxn ang="0">
                  <a:pos x="22" y="9"/>
                </a:cxn>
                <a:cxn ang="0">
                  <a:pos x="23" y="11"/>
                </a:cxn>
                <a:cxn ang="0">
                  <a:pos x="25" y="13"/>
                </a:cxn>
                <a:cxn ang="0">
                  <a:pos x="21" y="14"/>
                </a:cxn>
                <a:cxn ang="0">
                  <a:pos x="19" y="18"/>
                </a:cxn>
                <a:cxn ang="0">
                  <a:pos x="18" y="19"/>
                </a:cxn>
                <a:cxn ang="0">
                  <a:pos x="12" y="17"/>
                </a:cxn>
                <a:cxn ang="0">
                  <a:pos x="8" y="17"/>
                </a:cxn>
                <a:cxn ang="0">
                  <a:pos x="7" y="19"/>
                </a:cxn>
                <a:cxn ang="0">
                  <a:pos x="11" y="22"/>
                </a:cxn>
                <a:cxn ang="0">
                  <a:pos x="8" y="24"/>
                </a:cxn>
                <a:cxn ang="0">
                  <a:pos x="6" y="20"/>
                </a:cxn>
                <a:cxn ang="0">
                  <a:pos x="3" y="17"/>
                </a:cxn>
                <a:cxn ang="0">
                  <a:pos x="3" y="14"/>
                </a:cxn>
                <a:cxn ang="0">
                  <a:pos x="6" y="13"/>
                </a:cxn>
              </a:cxnLst>
              <a:rect l="0" t="0" r="r" b="b"/>
              <a:pathLst>
                <a:path w="28" h="24">
                  <a:moveTo>
                    <a:pt x="6" y="13"/>
                  </a:moveTo>
                  <a:cubicBezTo>
                    <a:pt x="6" y="12"/>
                    <a:pt x="3" y="11"/>
                    <a:pt x="5" y="9"/>
                  </a:cubicBezTo>
                  <a:cubicBezTo>
                    <a:pt x="6" y="7"/>
                    <a:pt x="4" y="8"/>
                    <a:pt x="3" y="6"/>
                  </a:cubicBezTo>
                  <a:cubicBezTo>
                    <a:pt x="2" y="3"/>
                    <a:pt x="0" y="4"/>
                    <a:pt x="1" y="2"/>
                  </a:cubicBezTo>
                  <a:cubicBezTo>
                    <a:pt x="1" y="1"/>
                    <a:pt x="1" y="0"/>
                    <a:pt x="2" y="1"/>
                  </a:cubicBezTo>
                  <a:cubicBezTo>
                    <a:pt x="4" y="2"/>
                    <a:pt x="4" y="3"/>
                    <a:pt x="7" y="4"/>
                  </a:cubicBezTo>
                  <a:cubicBezTo>
                    <a:pt x="10" y="5"/>
                    <a:pt x="11" y="7"/>
                    <a:pt x="14" y="7"/>
                  </a:cubicBezTo>
                  <a:cubicBezTo>
                    <a:pt x="17" y="8"/>
                    <a:pt x="18" y="10"/>
                    <a:pt x="19" y="9"/>
                  </a:cubicBezTo>
                  <a:cubicBezTo>
                    <a:pt x="21" y="8"/>
                    <a:pt x="23" y="3"/>
                    <a:pt x="22" y="9"/>
                  </a:cubicBezTo>
                  <a:cubicBezTo>
                    <a:pt x="21" y="11"/>
                    <a:pt x="23" y="10"/>
                    <a:pt x="23" y="11"/>
                  </a:cubicBezTo>
                  <a:cubicBezTo>
                    <a:pt x="23" y="13"/>
                    <a:pt x="28" y="10"/>
                    <a:pt x="25" y="13"/>
                  </a:cubicBezTo>
                  <a:cubicBezTo>
                    <a:pt x="24" y="14"/>
                    <a:pt x="22" y="15"/>
                    <a:pt x="21" y="14"/>
                  </a:cubicBezTo>
                  <a:cubicBezTo>
                    <a:pt x="19" y="14"/>
                    <a:pt x="18" y="17"/>
                    <a:pt x="19" y="18"/>
                  </a:cubicBezTo>
                  <a:cubicBezTo>
                    <a:pt x="19" y="18"/>
                    <a:pt x="20" y="20"/>
                    <a:pt x="18" y="19"/>
                  </a:cubicBezTo>
                  <a:cubicBezTo>
                    <a:pt x="16" y="18"/>
                    <a:pt x="14" y="18"/>
                    <a:pt x="12" y="17"/>
                  </a:cubicBezTo>
                  <a:cubicBezTo>
                    <a:pt x="9" y="15"/>
                    <a:pt x="10" y="18"/>
                    <a:pt x="8" y="17"/>
                  </a:cubicBezTo>
                  <a:cubicBezTo>
                    <a:pt x="6" y="16"/>
                    <a:pt x="4" y="19"/>
                    <a:pt x="7" y="19"/>
                  </a:cubicBezTo>
                  <a:cubicBezTo>
                    <a:pt x="9" y="19"/>
                    <a:pt x="13" y="22"/>
                    <a:pt x="11" y="22"/>
                  </a:cubicBezTo>
                  <a:cubicBezTo>
                    <a:pt x="8" y="22"/>
                    <a:pt x="9" y="24"/>
                    <a:pt x="8" y="24"/>
                  </a:cubicBezTo>
                  <a:cubicBezTo>
                    <a:pt x="5" y="23"/>
                    <a:pt x="8" y="20"/>
                    <a:pt x="6" y="20"/>
                  </a:cubicBezTo>
                  <a:cubicBezTo>
                    <a:pt x="4" y="20"/>
                    <a:pt x="2" y="18"/>
                    <a:pt x="3" y="17"/>
                  </a:cubicBezTo>
                  <a:cubicBezTo>
                    <a:pt x="5" y="15"/>
                    <a:pt x="2" y="14"/>
                    <a:pt x="3" y="14"/>
                  </a:cubicBezTo>
                  <a:cubicBezTo>
                    <a:pt x="3" y="13"/>
                    <a:pt x="4" y="15"/>
                    <a:pt x="6"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99" name="Japan"/>
            <p:cNvSpPr>
              <a:spLocks/>
            </p:cNvSpPr>
            <p:nvPr/>
          </p:nvSpPr>
          <p:spPr bwMode="auto">
            <a:xfrm>
              <a:off x="7074464" y="1830022"/>
              <a:ext cx="207863" cy="226570"/>
            </a:xfrm>
            <a:custGeom>
              <a:avLst/>
              <a:gdLst/>
              <a:ahLst/>
              <a:cxnLst>
                <a:cxn ang="0">
                  <a:pos x="24" y="2"/>
                </a:cxn>
                <a:cxn ang="0">
                  <a:pos x="26" y="1"/>
                </a:cxn>
                <a:cxn ang="0">
                  <a:pos x="28" y="3"/>
                </a:cxn>
                <a:cxn ang="0">
                  <a:pos x="30" y="5"/>
                </a:cxn>
                <a:cxn ang="0">
                  <a:pos x="37" y="13"/>
                </a:cxn>
                <a:cxn ang="0">
                  <a:pos x="37" y="17"/>
                </a:cxn>
                <a:cxn ang="0">
                  <a:pos x="37" y="20"/>
                </a:cxn>
                <a:cxn ang="0">
                  <a:pos x="39" y="25"/>
                </a:cxn>
                <a:cxn ang="0">
                  <a:pos x="40" y="31"/>
                </a:cxn>
                <a:cxn ang="0">
                  <a:pos x="41" y="33"/>
                </a:cxn>
                <a:cxn ang="0">
                  <a:pos x="40" y="37"/>
                </a:cxn>
                <a:cxn ang="0">
                  <a:pos x="39" y="36"/>
                </a:cxn>
                <a:cxn ang="0">
                  <a:pos x="38" y="34"/>
                </a:cxn>
                <a:cxn ang="0">
                  <a:pos x="38" y="35"/>
                </a:cxn>
                <a:cxn ang="0">
                  <a:pos x="38" y="37"/>
                </a:cxn>
                <a:cxn ang="0">
                  <a:pos x="37" y="38"/>
                </a:cxn>
                <a:cxn ang="0">
                  <a:pos x="36" y="39"/>
                </a:cxn>
                <a:cxn ang="0">
                  <a:pos x="34" y="39"/>
                </a:cxn>
                <a:cxn ang="0">
                  <a:pos x="31" y="40"/>
                </a:cxn>
                <a:cxn ang="0">
                  <a:pos x="28" y="39"/>
                </a:cxn>
                <a:cxn ang="0">
                  <a:pos x="26" y="38"/>
                </a:cxn>
                <a:cxn ang="0">
                  <a:pos x="26" y="39"/>
                </a:cxn>
                <a:cxn ang="0">
                  <a:pos x="28" y="40"/>
                </a:cxn>
                <a:cxn ang="0">
                  <a:pos x="27" y="44"/>
                </a:cxn>
                <a:cxn ang="0">
                  <a:pos x="24" y="45"/>
                </a:cxn>
                <a:cxn ang="0">
                  <a:pos x="21" y="42"/>
                </a:cxn>
                <a:cxn ang="0">
                  <a:pos x="21" y="39"/>
                </a:cxn>
                <a:cxn ang="0">
                  <a:pos x="17" y="39"/>
                </a:cxn>
                <a:cxn ang="0">
                  <a:pos x="15" y="40"/>
                </a:cxn>
                <a:cxn ang="0">
                  <a:pos x="12" y="41"/>
                </a:cxn>
                <a:cxn ang="0">
                  <a:pos x="10" y="41"/>
                </a:cxn>
                <a:cxn ang="0">
                  <a:pos x="8" y="44"/>
                </a:cxn>
                <a:cxn ang="0">
                  <a:pos x="3" y="44"/>
                </a:cxn>
                <a:cxn ang="0">
                  <a:pos x="3" y="41"/>
                </a:cxn>
                <a:cxn ang="0">
                  <a:pos x="7" y="36"/>
                </a:cxn>
                <a:cxn ang="0">
                  <a:pos x="7" y="34"/>
                </a:cxn>
                <a:cxn ang="0">
                  <a:pos x="10" y="34"/>
                </a:cxn>
                <a:cxn ang="0">
                  <a:pos x="15" y="33"/>
                </a:cxn>
                <a:cxn ang="0">
                  <a:pos x="17" y="33"/>
                </a:cxn>
                <a:cxn ang="0">
                  <a:pos x="20" y="33"/>
                </a:cxn>
                <a:cxn ang="0">
                  <a:pos x="19" y="30"/>
                </a:cxn>
                <a:cxn ang="0">
                  <a:pos x="19" y="25"/>
                </a:cxn>
                <a:cxn ang="0">
                  <a:pos x="21" y="23"/>
                </a:cxn>
                <a:cxn ang="0">
                  <a:pos x="21" y="25"/>
                </a:cxn>
                <a:cxn ang="0">
                  <a:pos x="22" y="26"/>
                </a:cxn>
                <a:cxn ang="0">
                  <a:pos x="26" y="23"/>
                </a:cxn>
                <a:cxn ang="0">
                  <a:pos x="27" y="19"/>
                </a:cxn>
                <a:cxn ang="0">
                  <a:pos x="26" y="12"/>
                </a:cxn>
                <a:cxn ang="0">
                  <a:pos x="24" y="11"/>
                </a:cxn>
                <a:cxn ang="0">
                  <a:pos x="25" y="9"/>
                </a:cxn>
                <a:cxn ang="0">
                  <a:pos x="23" y="6"/>
                </a:cxn>
                <a:cxn ang="0">
                  <a:pos x="22" y="3"/>
                </a:cxn>
                <a:cxn ang="0">
                  <a:pos x="26" y="4"/>
                </a:cxn>
                <a:cxn ang="0">
                  <a:pos x="25" y="3"/>
                </a:cxn>
                <a:cxn ang="0">
                  <a:pos x="24" y="2"/>
                </a:cxn>
              </a:cxnLst>
              <a:rect l="0" t="0" r="r" b="b"/>
              <a:pathLst>
                <a:path w="42" h="46">
                  <a:moveTo>
                    <a:pt x="24" y="2"/>
                  </a:moveTo>
                  <a:cubicBezTo>
                    <a:pt x="24" y="1"/>
                    <a:pt x="24" y="1"/>
                    <a:pt x="26" y="1"/>
                  </a:cubicBezTo>
                  <a:cubicBezTo>
                    <a:pt x="28" y="2"/>
                    <a:pt x="28" y="0"/>
                    <a:pt x="28" y="3"/>
                  </a:cubicBezTo>
                  <a:cubicBezTo>
                    <a:pt x="28" y="5"/>
                    <a:pt x="28" y="4"/>
                    <a:pt x="30" y="5"/>
                  </a:cubicBezTo>
                  <a:cubicBezTo>
                    <a:pt x="32" y="6"/>
                    <a:pt x="36" y="7"/>
                    <a:pt x="37" y="13"/>
                  </a:cubicBezTo>
                  <a:cubicBezTo>
                    <a:pt x="37" y="15"/>
                    <a:pt x="38" y="19"/>
                    <a:pt x="37" y="17"/>
                  </a:cubicBezTo>
                  <a:cubicBezTo>
                    <a:pt x="35" y="16"/>
                    <a:pt x="36" y="19"/>
                    <a:pt x="37" y="20"/>
                  </a:cubicBezTo>
                  <a:cubicBezTo>
                    <a:pt x="38" y="21"/>
                    <a:pt x="39" y="23"/>
                    <a:pt x="39" y="25"/>
                  </a:cubicBezTo>
                  <a:cubicBezTo>
                    <a:pt x="39" y="27"/>
                    <a:pt x="39" y="30"/>
                    <a:pt x="40" y="31"/>
                  </a:cubicBezTo>
                  <a:cubicBezTo>
                    <a:pt x="41" y="31"/>
                    <a:pt x="42" y="32"/>
                    <a:pt x="41" y="33"/>
                  </a:cubicBezTo>
                  <a:cubicBezTo>
                    <a:pt x="41" y="35"/>
                    <a:pt x="41" y="36"/>
                    <a:pt x="40" y="37"/>
                  </a:cubicBezTo>
                  <a:cubicBezTo>
                    <a:pt x="39" y="38"/>
                    <a:pt x="40" y="38"/>
                    <a:pt x="39" y="36"/>
                  </a:cubicBezTo>
                  <a:cubicBezTo>
                    <a:pt x="39" y="34"/>
                    <a:pt x="39" y="34"/>
                    <a:pt x="38" y="34"/>
                  </a:cubicBezTo>
                  <a:cubicBezTo>
                    <a:pt x="38" y="34"/>
                    <a:pt x="37" y="35"/>
                    <a:pt x="38" y="35"/>
                  </a:cubicBezTo>
                  <a:cubicBezTo>
                    <a:pt x="39" y="35"/>
                    <a:pt x="38" y="37"/>
                    <a:pt x="38" y="37"/>
                  </a:cubicBezTo>
                  <a:cubicBezTo>
                    <a:pt x="37" y="37"/>
                    <a:pt x="37" y="37"/>
                    <a:pt x="37" y="38"/>
                  </a:cubicBezTo>
                  <a:cubicBezTo>
                    <a:pt x="38" y="39"/>
                    <a:pt x="36" y="40"/>
                    <a:pt x="36" y="39"/>
                  </a:cubicBezTo>
                  <a:cubicBezTo>
                    <a:pt x="36" y="38"/>
                    <a:pt x="34" y="37"/>
                    <a:pt x="34" y="39"/>
                  </a:cubicBezTo>
                  <a:cubicBezTo>
                    <a:pt x="33" y="40"/>
                    <a:pt x="33" y="40"/>
                    <a:pt x="31" y="40"/>
                  </a:cubicBezTo>
                  <a:cubicBezTo>
                    <a:pt x="30" y="40"/>
                    <a:pt x="27" y="39"/>
                    <a:pt x="28" y="39"/>
                  </a:cubicBezTo>
                  <a:cubicBezTo>
                    <a:pt x="30" y="38"/>
                    <a:pt x="27" y="39"/>
                    <a:pt x="26" y="38"/>
                  </a:cubicBezTo>
                  <a:cubicBezTo>
                    <a:pt x="26" y="38"/>
                    <a:pt x="25" y="38"/>
                    <a:pt x="26" y="39"/>
                  </a:cubicBezTo>
                  <a:cubicBezTo>
                    <a:pt x="27" y="40"/>
                    <a:pt x="27" y="39"/>
                    <a:pt x="28" y="40"/>
                  </a:cubicBezTo>
                  <a:cubicBezTo>
                    <a:pt x="29" y="41"/>
                    <a:pt x="26" y="43"/>
                    <a:pt x="27" y="44"/>
                  </a:cubicBezTo>
                  <a:cubicBezTo>
                    <a:pt x="28" y="46"/>
                    <a:pt x="25" y="46"/>
                    <a:pt x="24" y="45"/>
                  </a:cubicBezTo>
                  <a:cubicBezTo>
                    <a:pt x="22" y="44"/>
                    <a:pt x="21" y="45"/>
                    <a:pt x="21" y="42"/>
                  </a:cubicBezTo>
                  <a:cubicBezTo>
                    <a:pt x="22" y="40"/>
                    <a:pt x="20" y="41"/>
                    <a:pt x="21" y="39"/>
                  </a:cubicBezTo>
                  <a:cubicBezTo>
                    <a:pt x="20" y="40"/>
                    <a:pt x="19" y="39"/>
                    <a:pt x="17" y="39"/>
                  </a:cubicBezTo>
                  <a:cubicBezTo>
                    <a:pt x="15" y="40"/>
                    <a:pt x="16" y="41"/>
                    <a:pt x="15" y="40"/>
                  </a:cubicBezTo>
                  <a:cubicBezTo>
                    <a:pt x="13" y="40"/>
                    <a:pt x="13" y="42"/>
                    <a:pt x="12" y="41"/>
                  </a:cubicBezTo>
                  <a:cubicBezTo>
                    <a:pt x="11" y="40"/>
                    <a:pt x="12" y="42"/>
                    <a:pt x="10" y="41"/>
                  </a:cubicBezTo>
                  <a:cubicBezTo>
                    <a:pt x="9" y="41"/>
                    <a:pt x="10" y="45"/>
                    <a:pt x="8" y="44"/>
                  </a:cubicBezTo>
                  <a:cubicBezTo>
                    <a:pt x="6" y="43"/>
                    <a:pt x="4" y="45"/>
                    <a:pt x="3" y="44"/>
                  </a:cubicBezTo>
                  <a:cubicBezTo>
                    <a:pt x="2" y="43"/>
                    <a:pt x="0" y="41"/>
                    <a:pt x="3" y="41"/>
                  </a:cubicBezTo>
                  <a:cubicBezTo>
                    <a:pt x="4" y="41"/>
                    <a:pt x="6" y="36"/>
                    <a:pt x="7" y="36"/>
                  </a:cubicBezTo>
                  <a:cubicBezTo>
                    <a:pt x="8" y="35"/>
                    <a:pt x="5" y="36"/>
                    <a:pt x="7" y="34"/>
                  </a:cubicBezTo>
                  <a:cubicBezTo>
                    <a:pt x="10" y="33"/>
                    <a:pt x="8" y="35"/>
                    <a:pt x="10" y="34"/>
                  </a:cubicBezTo>
                  <a:cubicBezTo>
                    <a:pt x="12" y="33"/>
                    <a:pt x="12" y="34"/>
                    <a:pt x="15" y="33"/>
                  </a:cubicBezTo>
                  <a:cubicBezTo>
                    <a:pt x="16" y="32"/>
                    <a:pt x="16" y="34"/>
                    <a:pt x="17" y="33"/>
                  </a:cubicBezTo>
                  <a:cubicBezTo>
                    <a:pt x="18" y="32"/>
                    <a:pt x="19" y="35"/>
                    <a:pt x="20" y="33"/>
                  </a:cubicBezTo>
                  <a:cubicBezTo>
                    <a:pt x="21" y="32"/>
                    <a:pt x="19" y="32"/>
                    <a:pt x="19" y="30"/>
                  </a:cubicBezTo>
                  <a:cubicBezTo>
                    <a:pt x="20" y="28"/>
                    <a:pt x="18" y="27"/>
                    <a:pt x="19" y="25"/>
                  </a:cubicBezTo>
                  <a:cubicBezTo>
                    <a:pt x="20" y="23"/>
                    <a:pt x="20" y="22"/>
                    <a:pt x="21" y="23"/>
                  </a:cubicBezTo>
                  <a:cubicBezTo>
                    <a:pt x="22" y="24"/>
                    <a:pt x="20" y="25"/>
                    <a:pt x="21" y="25"/>
                  </a:cubicBezTo>
                  <a:cubicBezTo>
                    <a:pt x="22" y="24"/>
                    <a:pt x="21" y="27"/>
                    <a:pt x="22" y="26"/>
                  </a:cubicBezTo>
                  <a:cubicBezTo>
                    <a:pt x="24" y="26"/>
                    <a:pt x="24" y="25"/>
                    <a:pt x="26" y="23"/>
                  </a:cubicBezTo>
                  <a:cubicBezTo>
                    <a:pt x="28" y="21"/>
                    <a:pt x="26" y="21"/>
                    <a:pt x="27" y="19"/>
                  </a:cubicBezTo>
                  <a:cubicBezTo>
                    <a:pt x="29" y="17"/>
                    <a:pt x="27" y="13"/>
                    <a:pt x="26" y="12"/>
                  </a:cubicBezTo>
                  <a:cubicBezTo>
                    <a:pt x="25" y="11"/>
                    <a:pt x="25" y="12"/>
                    <a:pt x="24" y="11"/>
                  </a:cubicBezTo>
                  <a:cubicBezTo>
                    <a:pt x="24" y="10"/>
                    <a:pt x="25" y="10"/>
                    <a:pt x="25" y="9"/>
                  </a:cubicBezTo>
                  <a:cubicBezTo>
                    <a:pt x="24" y="8"/>
                    <a:pt x="22" y="7"/>
                    <a:pt x="23" y="6"/>
                  </a:cubicBezTo>
                  <a:cubicBezTo>
                    <a:pt x="24" y="4"/>
                    <a:pt x="22" y="4"/>
                    <a:pt x="22" y="3"/>
                  </a:cubicBezTo>
                  <a:cubicBezTo>
                    <a:pt x="23" y="2"/>
                    <a:pt x="25" y="5"/>
                    <a:pt x="26" y="4"/>
                  </a:cubicBezTo>
                  <a:cubicBezTo>
                    <a:pt x="26" y="3"/>
                    <a:pt x="27" y="1"/>
                    <a:pt x="25" y="3"/>
                  </a:cubicBezTo>
                  <a:cubicBezTo>
                    <a:pt x="24" y="3"/>
                    <a:pt x="24" y="3"/>
                    <a:pt x="24"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0" name="Freeform 101"/>
            <p:cNvSpPr>
              <a:spLocks/>
            </p:cNvSpPr>
            <p:nvPr/>
          </p:nvSpPr>
          <p:spPr bwMode="auto">
            <a:xfrm>
              <a:off x="7124351" y="2037884"/>
              <a:ext cx="49887" cy="43651"/>
            </a:xfrm>
            <a:custGeom>
              <a:avLst/>
              <a:gdLst/>
              <a:ahLst/>
              <a:cxnLst>
                <a:cxn ang="0">
                  <a:pos x="2" y="2"/>
                </a:cxn>
                <a:cxn ang="0">
                  <a:pos x="3" y="1"/>
                </a:cxn>
                <a:cxn ang="0">
                  <a:pos x="3" y="2"/>
                </a:cxn>
                <a:cxn ang="0">
                  <a:pos x="4" y="1"/>
                </a:cxn>
                <a:cxn ang="0">
                  <a:pos x="4" y="0"/>
                </a:cxn>
                <a:cxn ang="0">
                  <a:pos x="7" y="0"/>
                </a:cxn>
                <a:cxn ang="0">
                  <a:pos x="9" y="2"/>
                </a:cxn>
                <a:cxn ang="0">
                  <a:pos x="9" y="4"/>
                </a:cxn>
                <a:cxn ang="0">
                  <a:pos x="8" y="5"/>
                </a:cxn>
                <a:cxn ang="0">
                  <a:pos x="8" y="6"/>
                </a:cxn>
                <a:cxn ang="0">
                  <a:pos x="6" y="5"/>
                </a:cxn>
                <a:cxn ang="0">
                  <a:pos x="5" y="7"/>
                </a:cxn>
                <a:cxn ang="0">
                  <a:pos x="5" y="8"/>
                </a:cxn>
                <a:cxn ang="0">
                  <a:pos x="5" y="8"/>
                </a:cxn>
                <a:cxn ang="0">
                  <a:pos x="4" y="8"/>
                </a:cxn>
                <a:cxn ang="0">
                  <a:pos x="3" y="8"/>
                </a:cxn>
                <a:cxn ang="0">
                  <a:pos x="3" y="8"/>
                </a:cxn>
                <a:cxn ang="0">
                  <a:pos x="2" y="6"/>
                </a:cxn>
                <a:cxn ang="0">
                  <a:pos x="1" y="6"/>
                </a:cxn>
                <a:cxn ang="0">
                  <a:pos x="0" y="6"/>
                </a:cxn>
                <a:cxn ang="0">
                  <a:pos x="1" y="5"/>
                </a:cxn>
                <a:cxn ang="0">
                  <a:pos x="1" y="3"/>
                </a:cxn>
                <a:cxn ang="0">
                  <a:pos x="2" y="2"/>
                </a:cxn>
              </a:cxnLst>
              <a:rect l="0" t="0" r="r" b="b"/>
              <a:pathLst>
                <a:path w="10" h="9">
                  <a:moveTo>
                    <a:pt x="2" y="2"/>
                  </a:moveTo>
                  <a:cubicBezTo>
                    <a:pt x="2" y="1"/>
                    <a:pt x="2" y="1"/>
                    <a:pt x="3" y="1"/>
                  </a:cubicBezTo>
                  <a:cubicBezTo>
                    <a:pt x="3" y="1"/>
                    <a:pt x="3" y="2"/>
                    <a:pt x="3" y="2"/>
                  </a:cubicBezTo>
                  <a:cubicBezTo>
                    <a:pt x="3" y="2"/>
                    <a:pt x="4" y="1"/>
                    <a:pt x="4" y="1"/>
                  </a:cubicBezTo>
                  <a:cubicBezTo>
                    <a:pt x="4" y="1"/>
                    <a:pt x="4" y="1"/>
                    <a:pt x="4" y="0"/>
                  </a:cubicBezTo>
                  <a:cubicBezTo>
                    <a:pt x="5" y="0"/>
                    <a:pt x="6" y="0"/>
                    <a:pt x="7" y="0"/>
                  </a:cubicBezTo>
                  <a:cubicBezTo>
                    <a:pt x="7" y="1"/>
                    <a:pt x="8" y="1"/>
                    <a:pt x="9" y="2"/>
                  </a:cubicBezTo>
                  <a:cubicBezTo>
                    <a:pt x="9" y="2"/>
                    <a:pt x="10" y="3"/>
                    <a:pt x="9" y="4"/>
                  </a:cubicBezTo>
                  <a:cubicBezTo>
                    <a:pt x="9" y="4"/>
                    <a:pt x="9" y="4"/>
                    <a:pt x="8" y="5"/>
                  </a:cubicBezTo>
                  <a:cubicBezTo>
                    <a:pt x="8" y="5"/>
                    <a:pt x="8" y="6"/>
                    <a:pt x="8" y="6"/>
                  </a:cubicBezTo>
                  <a:cubicBezTo>
                    <a:pt x="7" y="6"/>
                    <a:pt x="7" y="5"/>
                    <a:pt x="6" y="5"/>
                  </a:cubicBezTo>
                  <a:cubicBezTo>
                    <a:pt x="5" y="6"/>
                    <a:pt x="5" y="6"/>
                    <a:pt x="5" y="7"/>
                  </a:cubicBezTo>
                  <a:cubicBezTo>
                    <a:pt x="5" y="7"/>
                    <a:pt x="5" y="8"/>
                    <a:pt x="5" y="8"/>
                  </a:cubicBezTo>
                  <a:cubicBezTo>
                    <a:pt x="5" y="8"/>
                    <a:pt x="5" y="8"/>
                    <a:pt x="5" y="8"/>
                  </a:cubicBezTo>
                  <a:cubicBezTo>
                    <a:pt x="5" y="9"/>
                    <a:pt x="4" y="9"/>
                    <a:pt x="4" y="8"/>
                  </a:cubicBezTo>
                  <a:cubicBezTo>
                    <a:pt x="3" y="8"/>
                    <a:pt x="3" y="8"/>
                    <a:pt x="3" y="8"/>
                  </a:cubicBezTo>
                  <a:cubicBezTo>
                    <a:pt x="3" y="8"/>
                    <a:pt x="3" y="8"/>
                    <a:pt x="3" y="8"/>
                  </a:cubicBezTo>
                  <a:cubicBezTo>
                    <a:pt x="2" y="8"/>
                    <a:pt x="3" y="7"/>
                    <a:pt x="2" y="6"/>
                  </a:cubicBezTo>
                  <a:cubicBezTo>
                    <a:pt x="2" y="6"/>
                    <a:pt x="2" y="6"/>
                    <a:pt x="1" y="6"/>
                  </a:cubicBezTo>
                  <a:cubicBezTo>
                    <a:pt x="1" y="6"/>
                    <a:pt x="0" y="7"/>
                    <a:pt x="0" y="6"/>
                  </a:cubicBezTo>
                  <a:cubicBezTo>
                    <a:pt x="0" y="6"/>
                    <a:pt x="1" y="5"/>
                    <a:pt x="1" y="5"/>
                  </a:cubicBezTo>
                  <a:cubicBezTo>
                    <a:pt x="1" y="4"/>
                    <a:pt x="1" y="4"/>
                    <a:pt x="1" y="3"/>
                  </a:cubicBezTo>
                  <a:cubicBezTo>
                    <a:pt x="1" y="2"/>
                    <a:pt x="2"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1" name="Japan"/>
            <p:cNvSpPr>
              <a:spLocks/>
            </p:cNvSpPr>
            <p:nvPr/>
          </p:nvSpPr>
          <p:spPr bwMode="auto">
            <a:xfrm>
              <a:off x="7068228" y="2052435"/>
              <a:ext cx="54044" cy="78988"/>
            </a:xfrm>
            <a:custGeom>
              <a:avLst/>
              <a:gdLst/>
              <a:ahLst/>
              <a:cxnLst>
                <a:cxn ang="0">
                  <a:pos x="2" y="1"/>
                </a:cxn>
                <a:cxn ang="0">
                  <a:pos x="5" y="0"/>
                </a:cxn>
                <a:cxn ang="0">
                  <a:pos x="5" y="2"/>
                </a:cxn>
                <a:cxn ang="0">
                  <a:pos x="7" y="2"/>
                </a:cxn>
                <a:cxn ang="0">
                  <a:pos x="9" y="2"/>
                </a:cxn>
                <a:cxn ang="0">
                  <a:pos x="9" y="3"/>
                </a:cxn>
                <a:cxn ang="0">
                  <a:pos x="10" y="4"/>
                </a:cxn>
                <a:cxn ang="0">
                  <a:pos x="11" y="5"/>
                </a:cxn>
                <a:cxn ang="0">
                  <a:pos x="11" y="5"/>
                </a:cxn>
                <a:cxn ang="0">
                  <a:pos x="11" y="5"/>
                </a:cxn>
                <a:cxn ang="0">
                  <a:pos x="11" y="6"/>
                </a:cxn>
                <a:cxn ang="0">
                  <a:pos x="11" y="11"/>
                </a:cxn>
                <a:cxn ang="0">
                  <a:pos x="11" y="12"/>
                </a:cxn>
                <a:cxn ang="0">
                  <a:pos x="11" y="14"/>
                </a:cxn>
                <a:cxn ang="0">
                  <a:pos x="10" y="14"/>
                </a:cxn>
                <a:cxn ang="0">
                  <a:pos x="10" y="15"/>
                </a:cxn>
                <a:cxn ang="0">
                  <a:pos x="11" y="15"/>
                </a:cxn>
                <a:cxn ang="0">
                  <a:pos x="10" y="16"/>
                </a:cxn>
                <a:cxn ang="0">
                  <a:pos x="9" y="16"/>
                </a:cxn>
                <a:cxn ang="0">
                  <a:pos x="10" y="15"/>
                </a:cxn>
                <a:cxn ang="0">
                  <a:pos x="9" y="15"/>
                </a:cxn>
                <a:cxn ang="0">
                  <a:pos x="9" y="14"/>
                </a:cxn>
                <a:cxn ang="0">
                  <a:pos x="9" y="14"/>
                </a:cxn>
                <a:cxn ang="0">
                  <a:pos x="9" y="15"/>
                </a:cxn>
                <a:cxn ang="0">
                  <a:pos x="9" y="16"/>
                </a:cxn>
                <a:cxn ang="0">
                  <a:pos x="7" y="16"/>
                </a:cxn>
                <a:cxn ang="0">
                  <a:pos x="7" y="15"/>
                </a:cxn>
                <a:cxn ang="0">
                  <a:pos x="7" y="14"/>
                </a:cxn>
                <a:cxn ang="0">
                  <a:pos x="5" y="13"/>
                </a:cxn>
                <a:cxn ang="0">
                  <a:pos x="5" y="12"/>
                </a:cxn>
                <a:cxn ang="0">
                  <a:pos x="6" y="12"/>
                </a:cxn>
                <a:cxn ang="0">
                  <a:pos x="5" y="9"/>
                </a:cxn>
                <a:cxn ang="0">
                  <a:pos x="5" y="8"/>
                </a:cxn>
                <a:cxn ang="0">
                  <a:pos x="3" y="6"/>
                </a:cxn>
                <a:cxn ang="0">
                  <a:pos x="3" y="6"/>
                </a:cxn>
                <a:cxn ang="0">
                  <a:pos x="4" y="7"/>
                </a:cxn>
                <a:cxn ang="0">
                  <a:pos x="3" y="8"/>
                </a:cxn>
                <a:cxn ang="0">
                  <a:pos x="2" y="8"/>
                </a:cxn>
                <a:cxn ang="0">
                  <a:pos x="2" y="7"/>
                </a:cxn>
                <a:cxn ang="0">
                  <a:pos x="0" y="5"/>
                </a:cxn>
                <a:cxn ang="0">
                  <a:pos x="0" y="4"/>
                </a:cxn>
                <a:cxn ang="0">
                  <a:pos x="1" y="3"/>
                </a:cxn>
                <a:cxn ang="0">
                  <a:pos x="1" y="3"/>
                </a:cxn>
                <a:cxn ang="0">
                  <a:pos x="2" y="1"/>
                </a:cxn>
              </a:cxnLst>
              <a:rect l="0" t="0" r="r" b="b"/>
              <a:pathLst>
                <a:path w="11" h="16">
                  <a:moveTo>
                    <a:pt x="2" y="1"/>
                  </a:moveTo>
                  <a:cubicBezTo>
                    <a:pt x="3" y="0"/>
                    <a:pt x="4" y="1"/>
                    <a:pt x="5" y="0"/>
                  </a:cubicBezTo>
                  <a:cubicBezTo>
                    <a:pt x="6" y="1"/>
                    <a:pt x="5" y="1"/>
                    <a:pt x="5" y="2"/>
                  </a:cubicBezTo>
                  <a:cubicBezTo>
                    <a:pt x="5" y="2"/>
                    <a:pt x="7" y="2"/>
                    <a:pt x="7" y="2"/>
                  </a:cubicBezTo>
                  <a:cubicBezTo>
                    <a:pt x="7" y="1"/>
                    <a:pt x="9" y="2"/>
                    <a:pt x="9" y="2"/>
                  </a:cubicBezTo>
                  <a:cubicBezTo>
                    <a:pt x="9" y="3"/>
                    <a:pt x="9" y="3"/>
                    <a:pt x="9" y="3"/>
                  </a:cubicBezTo>
                  <a:cubicBezTo>
                    <a:pt x="9" y="4"/>
                    <a:pt x="10" y="4"/>
                    <a:pt x="10" y="4"/>
                  </a:cubicBezTo>
                  <a:cubicBezTo>
                    <a:pt x="10" y="4"/>
                    <a:pt x="10" y="4"/>
                    <a:pt x="11" y="5"/>
                  </a:cubicBezTo>
                  <a:cubicBezTo>
                    <a:pt x="11" y="5"/>
                    <a:pt x="11" y="5"/>
                    <a:pt x="11" y="5"/>
                  </a:cubicBezTo>
                  <a:cubicBezTo>
                    <a:pt x="11" y="5"/>
                    <a:pt x="11" y="5"/>
                    <a:pt x="11" y="5"/>
                  </a:cubicBezTo>
                  <a:cubicBezTo>
                    <a:pt x="11" y="5"/>
                    <a:pt x="11" y="6"/>
                    <a:pt x="11" y="6"/>
                  </a:cubicBezTo>
                  <a:cubicBezTo>
                    <a:pt x="10" y="8"/>
                    <a:pt x="11" y="9"/>
                    <a:pt x="11" y="11"/>
                  </a:cubicBezTo>
                  <a:cubicBezTo>
                    <a:pt x="11" y="11"/>
                    <a:pt x="11" y="12"/>
                    <a:pt x="11" y="12"/>
                  </a:cubicBezTo>
                  <a:cubicBezTo>
                    <a:pt x="11" y="13"/>
                    <a:pt x="11" y="14"/>
                    <a:pt x="11" y="14"/>
                  </a:cubicBezTo>
                  <a:cubicBezTo>
                    <a:pt x="11" y="15"/>
                    <a:pt x="11" y="15"/>
                    <a:pt x="10" y="14"/>
                  </a:cubicBezTo>
                  <a:cubicBezTo>
                    <a:pt x="10" y="15"/>
                    <a:pt x="10" y="15"/>
                    <a:pt x="10" y="15"/>
                  </a:cubicBezTo>
                  <a:cubicBezTo>
                    <a:pt x="11" y="15"/>
                    <a:pt x="11" y="15"/>
                    <a:pt x="11" y="15"/>
                  </a:cubicBezTo>
                  <a:cubicBezTo>
                    <a:pt x="10" y="16"/>
                    <a:pt x="10" y="16"/>
                    <a:pt x="10" y="16"/>
                  </a:cubicBezTo>
                  <a:cubicBezTo>
                    <a:pt x="9" y="16"/>
                    <a:pt x="9" y="16"/>
                    <a:pt x="9" y="16"/>
                  </a:cubicBezTo>
                  <a:cubicBezTo>
                    <a:pt x="9" y="16"/>
                    <a:pt x="10" y="15"/>
                    <a:pt x="10" y="15"/>
                  </a:cubicBezTo>
                  <a:cubicBezTo>
                    <a:pt x="10" y="15"/>
                    <a:pt x="9" y="15"/>
                    <a:pt x="9" y="15"/>
                  </a:cubicBezTo>
                  <a:cubicBezTo>
                    <a:pt x="9" y="14"/>
                    <a:pt x="9" y="14"/>
                    <a:pt x="9" y="14"/>
                  </a:cubicBezTo>
                  <a:cubicBezTo>
                    <a:pt x="9" y="14"/>
                    <a:pt x="9" y="14"/>
                    <a:pt x="9" y="14"/>
                  </a:cubicBezTo>
                  <a:cubicBezTo>
                    <a:pt x="9" y="14"/>
                    <a:pt x="9" y="15"/>
                    <a:pt x="9" y="15"/>
                  </a:cubicBezTo>
                  <a:cubicBezTo>
                    <a:pt x="9" y="15"/>
                    <a:pt x="9" y="16"/>
                    <a:pt x="9" y="16"/>
                  </a:cubicBezTo>
                  <a:cubicBezTo>
                    <a:pt x="8" y="16"/>
                    <a:pt x="7" y="16"/>
                    <a:pt x="7" y="16"/>
                  </a:cubicBezTo>
                  <a:cubicBezTo>
                    <a:pt x="7" y="15"/>
                    <a:pt x="8" y="15"/>
                    <a:pt x="7" y="15"/>
                  </a:cubicBezTo>
                  <a:cubicBezTo>
                    <a:pt x="7" y="14"/>
                    <a:pt x="7" y="14"/>
                    <a:pt x="7" y="14"/>
                  </a:cubicBezTo>
                  <a:cubicBezTo>
                    <a:pt x="6" y="14"/>
                    <a:pt x="6" y="13"/>
                    <a:pt x="5" y="13"/>
                  </a:cubicBezTo>
                  <a:cubicBezTo>
                    <a:pt x="5" y="13"/>
                    <a:pt x="5" y="12"/>
                    <a:pt x="5" y="12"/>
                  </a:cubicBezTo>
                  <a:cubicBezTo>
                    <a:pt x="5" y="12"/>
                    <a:pt x="5" y="12"/>
                    <a:pt x="6" y="12"/>
                  </a:cubicBezTo>
                  <a:cubicBezTo>
                    <a:pt x="6" y="11"/>
                    <a:pt x="6" y="10"/>
                    <a:pt x="5" y="9"/>
                  </a:cubicBezTo>
                  <a:cubicBezTo>
                    <a:pt x="5" y="9"/>
                    <a:pt x="5" y="8"/>
                    <a:pt x="5" y="8"/>
                  </a:cubicBezTo>
                  <a:cubicBezTo>
                    <a:pt x="5" y="7"/>
                    <a:pt x="4" y="7"/>
                    <a:pt x="3" y="6"/>
                  </a:cubicBezTo>
                  <a:cubicBezTo>
                    <a:pt x="3" y="6"/>
                    <a:pt x="3" y="6"/>
                    <a:pt x="3" y="6"/>
                  </a:cubicBezTo>
                  <a:cubicBezTo>
                    <a:pt x="3" y="7"/>
                    <a:pt x="4" y="7"/>
                    <a:pt x="4" y="7"/>
                  </a:cubicBezTo>
                  <a:cubicBezTo>
                    <a:pt x="4" y="7"/>
                    <a:pt x="3" y="7"/>
                    <a:pt x="3" y="8"/>
                  </a:cubicBezTo>
                  <a:cubicBezTo>
                    <a:pt x="3" y="8"/>
                    <a:pt x="3" y="8"/>
                    <a:pt x="2" y="8"/>
                  </a:cubicBezTo>
                  <a:cubicBezTo>
                    <a:pt x="2" y="7"/>
                    <a:pt x="2" y="7"/>
                    <a:pt x="2" y="7"/>
                  </a:cubicBezTo>
                  <a:cubicBezTo>
                    <a:pt x="1" y="7"/>
                    <a:pt x="0" y="6"/>
                    <a:pt x="0" y="5"/>
                  </a:cubicBezTo>
                  <a:cubicBezTo>
                    <a:pt x="0" y="5"/>
                    <a:pt x="0" y="4"/>
                    <a:pt x="0" y="4"/>
                  </a:cubicBezTo>
                  <a:cubicBezTo>
                    <a:pt x="0" y="2"/>
                    <a:pt x="0" y="3"/>
                    <a:pt x="1" y="3"/>
                  </a:cubicBezTo>
                  <a:cubicBezTo>
                    <a:pt x="1" y="3"/>
                    <a:pt x="1" y="3"/>
                    <a:pt x="1" y="3"/>
                  </a:cubicBezTo>
                  <a:cubicBezTo>
                    <a:pt x="2" y="2"/>
                    <a:pt x="1" y="2"/>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2" name="Freeform 103"/>
            <p:cNvSpPr>
              <a:spLocks/>
            </p:cNvSpPr>
            <p:nvPr/>
          </p:nvSpPr>
          <p:spPr bwMode="auto">
            <a:xfrm>
              <a:off x="1291726" y="1443398"/>
              <a:ext cx="93538" cy="43651"/>
            </a:xfrm>
            <a:custGeom>
              <a:avLst/>
              <a:gdLst/>
              <a:ahLst/>
              <a:cxnLst>
                <a:cxn ang="0">
                  <a:pos x="4" y="4"/>
                </a:cxn>
                <a:cxn ang="0">
                  <a:pos x="8" y="3"/>
                </a:cxn>
                <a:cxn ang="0">
                  <a:pos x="9" y="4"/>
                </a:cxn>
                <a:cxn ang="0">
                  <a:pos x="9" y="2"/>
                </a:cxn>
                <a:cxn ang="0">
                  <a:pos x="11" y="2"/>
                </a:cxn>
                <a:cxn ang="0">
                  <a:pos x="14" y="1"/>
                </a:cxn>
                <a:cxn ang="0">
                  <a:pos x="16" y="2"/>
                </a:cxn>
                <a:cxn ang="0">
                  <a:pos x="17" y="4"/>
                </a:cxn>
                <a:cxn ang="0">
                  <a:pos x="16" y="6"/>
                </a:cxn>
                <a:cxn ang="0">
                  <a:pos x="14" y="6"/>
                </a:cxn>
                <a:cxn ang="0">
                  <a:pos x="14" y="7"/>
                </a:cxn>
                <a:cxn ang="0">
                  <a:pos x="10" y="7"/>
                </a:cxn>
                <a:cxn ang="0">
                  <a:pos x="6" y="9"/>
                </a:cxn>
                <a:cxn ang="0">
                  <a:pos x="6" y="8"/>
                </a:cxn>
                <a:cxn ang="0">
                  <a:pos x="6" y="7"/>
                </a:cxn>
                <a:cxn ang="0">
                  <a:pos x="4" y="7"/>
                </a:cxn>
                <a:cxn ang="0">
                  <a:pos x="4" y="4"/>
                </a:cxn>
              </a:cxnLst>
              <a:rect l="0" t="0" r="r" b="b"/>
              <a:pathLst>
                <a:path w="19" h="9">
                  <a:moveTo>
                    <a:pt x="4" y="4"/>
                  </a:moveTo>
                  <a:cubicBezTo>
                    <a:pt x="5" y="3"/>
                    <a:pt x="7" y="3"/>
                    <a:pt x="8" y="3"/>
                  </a:cubicBezTo>
                  <a:cubicBezTo>
                    <a:pt x="8" y="3"/>
                    <a:pt x="8" y="4"/>
                    <a:pt x="9" y="4"/>
                  </a:cubicBezTo>
                  <a:cubicBezTo>
                    <a:pt x="10" y="3"/>
                    <a:pt x="8" y="3"/>
                    <a:pt x="9" y="2"/>
                  </a:cubicBezTo>
                  <a:cubicBezTo>
                    <a:pt x="10" y="2"/>
                    <a:pt x="11" y="3"/>
                    <a:pt x="11" y="2"/>
                  </a:cubicBezTo>
                  <a:cubicBezTo>
                    <a:pt x="11" y="2"/>
                    <a:pt x="13" y="0"/>
                    <a:pt x="14" y="1"/>
                  </a:cubicBezTo>
                  <a:cubicBezTo>
                    <a:pt x="14" y="3"/>
                    <a:pt x="16" y="1"/>
                    <a:pt x="16" y="2"/>
                  </a:cubicBezTo>
                  <a:cubicBezTo>
                    <a:pt x="16" y="3"/>
                    <a:pt x="19" y="3"/>
                    <a:pt x="17" y="4"/>
                  </a:cubicBezTo>
                  <a:cubicBezTo>
                    <a:pt x="16" y="4"/>
                    <a:pt x="18" y="6"/>
                    <a:pt x="16" y="6"/>
                  </a:cubicBezTo>
                  <a:cubicBezTo>
                    <a:pt x="14" y="6"/>
                    <a:pt x="12" y="6"/>
                    <a:pt x="14" y="6"/>
                  </a:cubicBezTo>
                  <a:cubicBezTo>
                    <a:pt x="15" y="6"/>
                    <a:pt x="16" y="7"/>
                    <a:pt x="14" y="7"/>
                  </a:cubicBezTo>
                  <a:cubicBezTo>
                    <a:pt x="11" y="8"/>
                    <a:pt x="11" y="7"/>
                    <a:pt x="10" y="7"/>
                  </a:cubicBezTo>
                  <a:cubicBezTo>
                    <a:pt x="9" y="8"/>
                    <a:pt x="7" y="8"/>
                    <a:pt x="6" y="9"/>
                  </a:cubicBezTo>
                  <a:cubicBezTo>
                    <a:pt x="4" y="9"/>
                    <a:pt x="5" y="8"/>
                    <a:pt x="6" y="8"/>
                  </a:cubicBezTo>
                  <a:cubicBezTo>
                    <a:pt x="7" y="7"/>
                    <a:pt x="7" y="7"/>
                    <a:pt x="6" y="7"/>
                  </a:cubicBezTo>
                  <a:cubicBezTo>
                    <a:pt x="4" y="7"/>
                    <a:pt x="4" y="8"/>
                    <a:pt x="4" y="7"/>
                  </a:cubicBezTo>
                  <a:cubicBezTo>
                    <a:pt x="4" y="5"/>
                    <a:pt x="0" y="5"/>
                    <a:pt x="4"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3" name="Freeform 104"/>
            <p:cNvSpPr>
              <a:spLocks/>
            </p:cNvSpPr>
            <p:nvPr/>
          </p:nvSpPr>
          <p:spPr bwMode="auto">
            <a:xfrm>
              <a:off x="1688743" y="1595137"/>
              <a:ext cx="72752" cy="68595"/>
            </a:xfrm>
            <a:custGeom>
              <a:avLst/>
              <a:gdLst/>
              <a:ahLst/>
              <a:cxnLst>
                <a:cxn ang="0">
                  <a:pos x="12" y="14"/>
                </a:cxn>
                <a:cxn ang="0">
                  <a:pos x="10" y="13"/>
                </a:cxn>
                <a:cxn ang="0">
                  <a:pos x="7" y="12"/>
                </a:cxn>
                <a:cxn ang="0">
                  <a:pos x="7" y="11"/>
                </a:cxn>
                <a:cxn ang="0">
                  <a:pos x="5" y="10"/>
                </a:cxn>
                <a:cxn ang="0">
                  <a:pos x="4" y="8"/>
                </a:cxn>
                <a:cxn ang="0">
                  <a:pos x="3" y="7"/>
                </a:cxn>
                <a:cxn ang="0">
                  <a:pos x="2" y="5"/>
                </a:cxn>
                <a:cxn ang="0">
                  <a:pos x="1" y="4"/>
                </a:cxn>
                <a:cxn ang="0">
                  <a:pos x="2" y="3"/>
                </a:cxn>
                <a:cxn ang="0">
                  <a:pos x="1" y="1"/>
                </a:cxn>
                <a:cxn ang="0">
                  <a:pos x="5" y="1"/>
                </a:cxn>
                <a:cxn ang="0">
                  <a:pos x="6" y="3"/>
                </a:cxn>
                <a:cxn ang="0">
                  <a:pos x="9" y="4"/>
                </a:cxn>
                <a:cxn ang="0">
                  <a:pos x="11" y="4"/>
                </a:cxn>
                <a:cxn ang="0">
                  <a:pos x="12" y="6"/>
                </a:cxn>
                <a:cxn ang="0">
                  <a:pos x="12" y="8"/>
                </a:cxn>
                <a:cxn ang="0">
                  <a:pos x="12" y="9"/>
                </a:cxn>
                <a:cxn ang="0">
                  <a:pos x="14" y="10"/>
                </a:cxn>
                <a:cxn ang="0">
                  <a:pos x="15" y="14"/>
                </a:cxn>
                <a:cxn ang="0">
                  <a:pos x="12" y="14"/>
                </a:cxn>
              </a:cxnLst>
              <a:rect l="0" t="0" r="r" b="b"/>
              <a:pathLst>
                <a:path w="15" h="14">
                  <a:moveTo>
                    <a:pt x="12" y="14"/>
                  </a:moveTo>
                  <a:cubicBezTo>
                    <a:pt x="11" y="14"/>
                    <a:pt x="11" y="14"/>
                    <a:pt x="10" y="13"/>
                  </a:cubicBezTo>
                  <a:cubicBezTo>
                    <a:pt x="8" y="12"/>
                    <a:pt x="7" y="12"/>
                    <a:pt x="7" y="12"/>
                  </a:cubicBezTo>
                  <a:cubicBezTo>
                    <a:pt x="8" y="11"/>
                    <a:pt x="8" y="11"/>
                    <a:pt x="7" y="11"/>
                  </a:cubicBezTo>
                  <a:cubicBezTo>
                    <a:pt x="6" y="11"/>
                    <a:pt x="6" y="11"/>
                    <a:pt x="5" y="10"/>
                  </a:cubicBezTo>
                  <a:cubicBezTo>
                    <a:pt x="5" y="9"/>
                    <a:pt x="5" y="9"/>
                    <a:pt x="4" y="8"/>
                  </a:cubicBezTo>
                  <a:cubicBezTo>
                    <a:pt x="4" y="7"/>
                    <a:pt x="3" y="8"/>
                    <a:pt x="3" y="7"/>
                  </a:cubicBezTo>
                  <a:cubicBezTo>
                    <a:pt x="4" y="6"/>
                    <a:pt x="2" y="6"/>
                    <a:pt x="2" y="5"/>
                  </a:cubicBezTo>
                  <a:cubicBezTo>
                    <a:pt x="2" y="4"/>
                    <a:pt x="0" y="5"/>
                    <a:pt x="1" y="4"/>
                  </a:cubicBezTo>
                  <a:cubicBezTo>
                    <a:pt x="2" y="4"/>
                    <a:pt x="2" y="4"/>
                    <a:pt x="2" y="3"/>
                  </a:cubicBezTo>
                  <a:cubicBezTo>
                    <a:pt x="2" y="2"/>
                    <a:pt x="1" y="3"/>
                    <a:pt x="1" y="1"/>
                  </a:cubicBezTo>
                  <a:cubicBezTo>
                    <a:pt x="3" y="1"/>
                    <a:pt x="4" y="0"/>
                    <a:pt x="5" y="1"/>
                  </a:cubicBezTo>
                  <a:cubicBezTo>
                    <a:pt x="6" y="2"/>
                    <a:pt x="5" y="3"/>
                    <a:pt x="6" y="3"/>
                  </a:cubicBezTo>
                  <a:cubicBezTo>
                    <a:pt x="7" y="3"/>
                    <a:pt x="8" y="3"/>
                    <a:pt x="9" y="4"/>
                  </a:cubicBezTo>
                  <a:cubicBezTo>
                    <a:pt x="10" y="4"/>
                    <a:pt x="10" y="4"/>
                    <a:pt x="11" y="4"/>
                  </a:cubicBezTo>
                  <a:cubicBezTo>
                    <a:pt x="11" y="5"/>
                    <a:pt x="11" y="5"/>
                    <a:pt x="12" y="6"/>
                  </a:cubicBezTo>
                  <a:cubicBezTo>
                    <a:pt x="12" y="7"/>
                    <a:pt x="13" y="8"/>
                    <a:pt x="12" y="8"/>
                  </a:cubicBezTo>
                  <a:cubicBezTo>
                    <a:pt x="12" y="8"/>
                    <a:pt x="12" y="9"/>
                    <a:pt x="12" y="9"/>
                  </a:cubicBezTo>
                  <a:cubicBezTo>
                    <a:pt x="13" y="10"/>
                    <a:pt x="14" y="9"/>
                    <a:pt x="14" y="10"/>
                  </a:cubicBezTo>
                  <a:cubicBezTo>
                    <a:pt x="14" y="11"/>
                    <a:pt x="15" y="14"/>
                    <a:pt x="15" y="14"/>
                  </a:cubicBezTo>
                  <a:cubicBezTo>
                    <a:pt x="14" y="14"/>
                    <a:pt x="14" y="14"/>
                    <a:pt x="12"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4" name="Canada"/>
            <p:cNvSpPr>
              <a:spLocks/>
            </p:cNvSpPr>
            <p:nvPr/>
          </p:nvSpPr>
          <p:spPr bwMode="auto">
            <a:xfrm>
              <a:off x="2763393" y="1144076"/>
              <a:ext cx="442747" cy="205784"/>
            </a:xfrm>
            <a:custGeom>
              <a:avLst/>
              <a:gdLst/>
              <a:ahLst/>
              <a:cxnLst>
                <a:cxn ang="0">
                  <a:pos x="22" y="35"/>
                </a:cxn>
                <a:cxn ang="0">
                  <a:pos x="27" y="33"/>
                </a:cxn>
                <a:cxn ang="0">
                  <a:pos x="33" y="33"/>
                </a:cxn>
                <a:cxn ang="0">
                  <a:pos x="41" y="37"/>
                </a:cxn>
                <a:cxn ang="0">
                  <a:pos x="48" y="39"/>
                </a:cxn>
                <a:cxn ang="0">
                  <a:pos x="60" y="41"/>
                </a:cxn>
                <a:cxn ang="0">
                  <a:pos x="56" y="37"/>
                </a:cxn>
                <a:cxn ang="0">
                  <a:pos x="62" y="36"/>
                </a:cxn>
                <a:cxn ang="0">
                  <a:pos x="65" y="32"/>
                </a:cxn>
                <a:cxn ang="0">
                  <a:pos x="60" y="28"/>
                </a:cxn>
                <a:cxn ang="0">
                  <a:pos x="63" y="25"/>
                </a:cxn>
                <a:cxn ang="0">
                  <a:pos x="69" y="25"/>
                </a:cxn>
                <a:cxn ang="0">
                  <a:pos x="73" y="30"/>
                </a:cxn>
                <a:cxn ang="0">
                  <a:pos x="75" y="26"/>
                </a:cxn>
                <a:cxn ang="0">
                  <a:pos x="83" y="23"/>
                </a:cxn>
                <a:cxn ang="0">
                  <a:pos x="85" y="20"/>
                </a:cxn>
                <a:cxn ang="0">
                  <a:pos x="80" y="18"/>
                </a:cxn>
                <a:cxn ang="0">
                  <a:pos x="73" y="17"/>
                </a:cxn>
                <a:cxn ang="0">
                  <a:pos x="75" y="13"/>
                </a:cxn>
                <a:cxn ang="0">
                  <a:pos x="68" y="11"/>
                </a:cxn>
                <a:cxn ang="0">
                  <a:pos x="66" y="7"/>
                </a:cxn>
                <a:cxn ang="0">
                  <a:pos x="54" y="3"/>
                </a:cxn>
                <a:cxn ang="0">
                  <a:pos x="48" y="5"/>
                </a:cxn>
                <a:cxn ang="0">
                  <a:pos x="40" y="6"/>
                </a:cxn>
                <a:cxn ang="0">
                  <a:pos x="39" y="0"/>
                </a:cxn>
                <a:cxn ang="0">
                  <a:pos x="24" y="3"/>
                </a:cxn>
                <a:cxn ang="0">
                  <a:pos x="17" y="6"/>
                </a:cxn>
                <a:cxn ang="0">
                  <a:pos x="12" y="1"/>
                </a:cxn>
                <a:cxn ang="0">
                  <a:pos x="4" y="8"/>
                </a:cxn>
                <a:cxn ang="0">
                  <a:pos x="15" y="11"/>
                </a:cxn>
                <a:cxn ang="0">
                  <a:pos x="21" y="12"/>
                </a:cxn>
                <a:cxn ang="0">
                  <a:pos x="26" y="11"/>
                </a:cxn>
                <a:cxn ang="0">
                  <a:pos x="32" y="12"/>
                </a:cxn>
                <a:cxn ang="0">
                  <a:pos x="37" y="10"/>
                </a:cxn>
                <a:cxn ang="0">
                  <a:pos x="43" y="14"/>
                </a:cxn>
                <a:cxn ang="0">
                  <a:pos x="48" y="15"/>
                </a:cxn>
                <a:cxn ang="0">
                  <a:pos x="46" y="21"/>
                </a:cxn>
                <a:cxn ang="0">
                  <a:pos x="51" y="22"/>
                </a:cxn>
                <a:cxn ang="0">
                  <a:pos x="48" y="27"/>
                </a:cxn>
                <a:cxn ang="0">
                  <a:pos x="46" y="24"/>
                </a:cxn>
                <a:cxn ang="0">
                  <a:pos x="41" y="27"/>
                </a:cxn>
                <a:cxn ang="0">
                  <a:pos x="30" y="28"/>
                </a:cxn>
                <a:cxn ang="0">
                  <a:pos x="20" y="32"/>
                </a:cxn>
              </a:cxnLst>
              <a:rect l="0" t="0" r="r" b="b"/>
              <a:pathLst>
                <a:path w="90" h="42">
                  <a:moveTo>
                    <a:pt x="20" y="32"/>
                  </a:moveTo>
                  <a:cubicBezTo>
                    <a:pt x="19" y="34"/>
                    <a:pt x="21" y="33"/>
                    <a:pt x="20" y="34"/>
                  </a:cubicBezTo>
                  <a:cubicBezTo>
                    <a:pt x="19" y="35"/>
                    <a:pt x="21" y="35"/>
                    <a:pt x="22" y="35"/>
                  </a:cubicBezTo>
                  <a:cubicBezTo>
                    <a:pt x="23" y="35"/>
                    <a:pt x="25" y="35"/>
                    <a:pt x="24" y="35"/>
                  </a:cubicBezTo>
                  <a:cubicBezTo>
                    <a:pt x="23" y="34"/>
                    <a:pt x="26" y="34"/>
                    <a:pt x="25" y="34"/>
                  </a:cubicBezTo>
                  <a:cubicBezTo>
                    <a:pt x="24" y="33"/>
                    <a:pt x="28" y="34"/>
                    <a:pt x="27" y="33"/>
                  </a:cubicBezTo>
                  <a:cubicBezTo>
                    <a:pt x="25" y="32"/>
                    <a:pt x="32" y="36"/>
                    <a:pt x="31" y="34"/>
                  </a:cubicBezTo>
                  <a:cubicBezTo>
                    <a:pt x="30" y="33"/>
                    <a:pt x="29" y="31"/>
                    <a:pt x="30" y="32"/>
                  </a:cubicBezTo>
                  <a:cubicBezTo>
                    <a:pt x="31" y="33"/>
                    <a:pt x="32" y="34"/>
                    <a:pt x="33" y="33"/>
                  </a:cubicBezTo>
                  <a:cubicBezTo>
                    <a:pt x="34" y="32"/>
                    <a:pt x="31" y="34"/>
                    <a:pt x="33" y="35"/>
                  </a:cubicBezTo>
                  <a:cubicBezTo>
                    <a:pt x="35" y="35"/>
                    <a:pt x="37" y="36"/>
                    <a:pt x="38" y="37"/>
                  </a:cubicBezTo>
                  <a:cubicBezTo>
                    <a:pt x="39" y="38"/>
                    <a:pt x="40" y="38"/>
                    <a:pt x="41" y="37"/>
                  </a:cubicBezTo>
                  <a:cubicBezTo>
                    <a:pt x="42" y="36"/>
                    <a:pt x="40" y="39"/>
                    <a:pt x="42" y="39"/>
                  </a:cubicBezTo>
                  <a:cubicBezTo>
                    <a:pt x="45" y="39"/>
                    <a:pt x="46" y="41"/>
                    <a:pt x="47" y="39"/>
                  </a:cubicBezTo>
                  <a:cubicBezTo>
                    <a:pt x="48" y="37"/>
                    <a:pt x="47" y="39"/>
                    <a:pt x="48" y="39"/>
                  </a:cubicBezTo>
                  <a:cubicBezTo>
                    <a:pt x="49" y="39"/>
                    <a:pt x="50" y="38"/>
                    <a:pt x="50" y="39"/>
                  </a:cubicBezTo>
                  <a:cubicBezTo>
                    <a:pt x="51" y="40"/>
                    <a:pt x="55" y="42"/>
                    <a:pt x="56" y="41"/>
                  </a:cubicBezTo>
                  <a:cubicBezTo>
                    <a:pt x="57" y="40"/>
                    <a:pt x="59" y="42"/>
                    <a:pt x="60" y="41"/>
                  </a:cubicBezTo>
                  <a:cubicBezTo>
                    <a:pt x="62" y="40"/>
                    <a:pt x="59" y="40"/>
                    <a:pt x="60" y="39"/>
                  </a:cubicBezTo>
                  <a:cubicBezTo>
                    <a:pt x="61" y="39"/>
                    <a:pt x="61" y="38"/>
                    <a:pt x="59" y="38"/>
                  </a:cubicBezTo>
                  <a:cubicBezTo>
                    <a:pt x="57" y="38"/>
                    <a:pt x="59" y="37"/>
                    <a:pt x="56" y="37"/>
                  </a:cubicBezTo>
                  <a:cubicBezTo>
                    <a:pt x="55" y="37"/>
                    <a:pt x="57" y="35"/>
                    <a:pt x="53" y="34"/>
                  </a:cubicBezTo>
                  <a:cubicBezTo>
                    <a:pt x="57" y="34"/>
                    <a:pt x="58" y="36"/>
                    <a:pt x="59" y="35"/>
                  </a:cubicBezTo>
                  <a:cubicBezTo>
                    <a:pt x="60" y="34"/>
                    <a:pt x="62" y="37"/>
                    <a:pt x="62" y="36"/>
                  </a:cubicBezTo>
                  <a:cubicBezTo>
                    <a:pt x="62" y="35"/>
                    <a:pt x="64" y="37"/>
                    <a:pt x="65" y="36"/>
                  </a:cubicBezTo>
                  <a:cubicBezTo>
                    <a:pt x="65" y="35"/>
                    <a:pt x="66" y="35"/>
                    <a:pt x="65" y="34"/>
                  </a:cubicBezTo>
                  <a:cubicBezTo>
                    <a:pt x="64" y="34"/>
                    <a:pt x="66" y="33"/>
                    <a:pt x="65" y="32"/>
                  </a:cubicBezTo>
                  <a:cubicBezTo>
                    <a:pt x="63" y="32"/>
                    <a:pt x="66" y="32"/>
                    <a:pt x="64" y="31"/>
                  </a:cubicBezTo>
                  <a:cubicBezTo>
                    <a:pt x="62" y="30"/>
                    <a:pt x="63" y="29"/>
                    <a:pt x="61" y="29"/>
                  </a:cubicBezTo>
                  <a:cubicBezTo>
                    <a:pt x="59" y="29"/>
                    <a:pt x="58" y="28"/>
                    <a:pt x="60" y="28"/>
                  </a:cubicBezTo>
                  <a:cubicBezTo>
                    <a:pt x="61" y="28"/>
                    <a:pt x="58" y="25"/>
                    <a:pt x="60" y="26"/>
                  </a:cubicBezTo>
                  <a:cubicBezTo>
                    <a:pt x="64" y="28"/>
                    <a:pt x="60" y="23"/>
                    <a:pt x="61" y="24"/>
                  </a:cubicBezTo>
                  <a:cubicBezTo>
                    <a:pt x="63" y="25"/>
                    <a:pt x="62" y="25"/>
                    <a:pt x="63" y="25"/>
                  </a:cubicBezTo>
                  <a:cubicBezTo>
                    <a:pt x="64" y="25"/>
                    <a:pt x="65" y="24"/>
                    <a:pt x="66" y="26"/>
                  </a:cubicBezTo>
                  <a:cubicBezTo>
                    <a:pt x="66" y="27"/>
                    <a:pt x="67" y="25"/>
                    <a:pt x="67" y="26"/>
                  </a:cubicBezTo>
                  <a:cubicBezTo>
                    <a:pt x="67" y="27"/>
                    <a:pt x="68" y="26"/>
                    <a:pt x="69" y="25"/>
                  </a:cubicBezTo>
                  <a:cubicBezTo>
                    <a:pt x="70" y="24"/>
                    <a:pt x="68" y="27"/>
                    <a:pt x="69" y="27"/>
                  </a:cubicBezTo>
                  <a:cubicBezTo>
                    <a:pt x="71" y="28"/>
                    <a:pt x="70" y="29"/>
                    <a:pt x="71" y="28"/>
                  </a:cubicBezTo>
                  <a:cubicBezTo>
                    <a:pt x="72" y="28"/>
                    <a:pt x="71" y="31"/>
                    <a:pt x="73" y="30"/>
                  </a:cubicBezTo>
                  <a:cubicBezTo>
                    <a:pt x="74" y="30"/>
                    <a:pt x="74" y="29"/>
                    <a:pt x="73" y="28"/>
                  </a:cubicBezTo>
                  <a:cubicBezTo>
                    <a:pt x="72" y="27"/>
                    <a:pt x="75" y="29"/>
                    <a:pt x="74" y="27"/>
                  </a:cubicBezTo>
                  <a:cubicBezTo>
                    <a:pt x="73" y="26"/>
                    <a:pt x="76" y="29"/>
                    <a:pt x="75" y="26"/>
                  </a:cubicBezTo>
                  <a:cubicBezTo>
                    <a:pt x="74" y="24"/>
                    <a:pt x="78" y="27"/>
                    <a:pt x="78" y="26"/>
                  </a:cubicBezTo>
                  <a:cubicBezTo>
                    <a:pt x="77" y="24"/>
                    <a:pt x="81" y="26"/>
                    <a:pt x="80" y="24"/>
                  </a:cubicBezTo>
                  <a:cubicBezTo>
                    <a:pt x="79" y="22"/>
                    <a:pt x="84" y="25"/>
                    <a:pt x="83" y="23"/>
                  </a:cubicBezTo>
                  <a:cubicBezTo>
                    <a:pt x="82" y="21"/>
                    <a:pt x="88" y="24"/>
                    <a:pt x="87" y="22"/>
                  </a:cubicBezTo>
                  <a:cubicBezTo>
                    <a:pt x="85" y="21"/>
                    <a:pt x="90" y="22"/>
                    <a:pt x="88" y="21"/>
                  </a:cubicBezTo>
                  <a:cubicBezTo>
                    <a:pt x="85" y="20"/>
                    <a:pt x="87" y="18"/>
                    <a:pt x="85" y="20"/>
                  </a:cubicBezTo>
                  <a:cubicBezTo>
                    <a:pt x="83" y="21"/>
                    <a:pt x="83" y="21"/>
                    <a:pt x="83" y="20"/>
                  </a:cubicBezTo>
                  <a:cubicBezTo>
                    <a:pt x="83" y="19"/>
                    <a:pt x="83" y="19"/>
                    <a:pt x="82" y="19"/>
                  </a:cubicBezTo>
                  <a:cubicBezTo>
                    <a:pt x="80" y="20"/>
                    <a:pt x="81" y="18"/>
                    <a:pt x="80" y="18"/>
                  </a:cubicBezTo>
                  <a:cubicBezTo>
                    <a:pt x="78" y="19"/>
                    <a:pt x="79" y="17"/>
                    <a:pt x="78" y="18"/>
                  </a:cubicBezTo>
                  <a:cubicBezTo>
                    <a:pt x="77" y="18"/>
                    <a:pt x="79" y="16"/>
                    <a:pt x="76" y="17"/>
                  </a:cubicBezTo>
                  <a:cubicBezTo>
                    <a:pt x="74" y="18"/>
                    <a:pt x="75" y="16"/>
                    <a:pt x="73" y="17"/>
                  </a:cubicBezTo>
                  <a:cubicBezTo>
                    <a:pt x="74" y="16"/>
                    <a:pt x="77" y="16"/>
                    <a:pt x="76" y="15"/>
                  </a:cubicBezTo>
                  <a:cubicBezTo>
                    <a:pt x="75" y="14"/>
                    <a:pt x="71" y="16"/>
                    <a:pt x="70" y="15"/>
                  </a:cubicBezTo>
                  <a:cubicBezTo>
                    <a:pt x="68" y="14"/>
                    <a:pt x="76" y="14"/>
                    <a:pt x="75" y="13"/>
                  </a:cubicBezTo>
                  <a:cubicBezTo>
                    <a:pt x="74" y="11"/>
                    <a:pt x="75" y="11"/>
                    <a:pt x="73" y="10"/>
                  </a:cubicBezTo>
                  <a:cubicBezTo>
                    <a:pt x="72" y="9"/>
                    <a:pt x="71" y="10"/>
                    <a:pt x="69" y="11"/>
                  </a:cubicBezTo>
                  <a:cubicBezTo>
                    <a:pt x="67" y="12"/>
                    <a:pt x="67" y="12"/>
                    <a:pt x="68" y="11"/>
                  </a:cubicBezTo>
                  <a:cubicBezTo>
                    <a:pt x="70" y="10"/>
                    <a:pt x="72" y="9"/>
                    <a:pt x="71" y="9"/>
                  </a:cubicBezTo>
                  <a:cubicBezTo>
                    <a:pt x="70" y="8"/>
                    <a:pt x="69" y="8"/>
                    <a:pt x="68" y="9"/>
                  </a:cubicBezTo>
                  <a:cubicBezTo>
                    <a:pt x="66" y="10"/>
                    <a:pt x="67" y="6"/>
                    <a:pt x="66" y="7"/>
                  </a:cubicBezTo>
                  <a:cubicBezTo>
                    <a:pt x="65" y="8"/>
                    <a:pt x="65" y="5"/>
                    <a:pt x="62" y="6"/>
                  </a:cubicBezTo>
                  <a:cubicBezTo>
                    <a:pt x="61" y="6"/>
                    <a:pt x="60" y="5"/>
                    <a:pt x="58" y="5"/>
                  </a:cubicBezTo>
                  <a:cubicBezTo>
                    <a:pt x="57" y="6"/>
                    <a:pt x="57" y="3"/>
                    <a:pt x="54" y="3"/>
                  </a:cubicBezTo>
                  <a:cubicBezTo>
                    <a:pt x="51" y="3"/>
                    <a:pt x="48" y="3"/>
                    <a:pt x="50" y="5"/>
                  </a:cubicBezTo>
                  <a:cubicBezTo>
                    <a:pt x="53" y="6"/>
                    <a:pt x="48" y="4"/>
                    <a:pt x="50" y="7"/>
                  </a:cubicBezTo>
                  <a:cubicBezTo>
                    <a:pt x="53" y="10"/>
                    <a:pt x="48" y="4"/>
                    <a:pt x="48" y="5"/>
                  </a:cubicBezTo>
                  <a:cubicBezTo>
                    <a:pt x="47" y="6"/>
                    <a:pt x="47" y="1"/>
                    <a:pt x="45" y="4"/>
                  </a:cubicBezTo>
                  <a:cubicBezTo>
                    <a:pt x="43" y="6"/>
                    <a:pt x="44" y="3"/>
                    <a:pt x="43" y="5"/>
                  </a:cubicBezTo>
                  <a:cubicBezTo>
                    <a:pt x="41" y="6"/>
                    <a:pt x="39" y="7"/>
                    <a:pt x="40" y="6"/>
                  </a:cubicBezTo>
                  <a:cubicBezTo>
                    <a:pt x="41" y="4"/>
                    <a:pt x="42" y="3"/>
                    <a:pt x="40" y="3"/>
                  </a:cubicBezTo>
                  <a:cubicBezTo>
                    <a:pt x="39" y="3"/>
                    <a:pt x="41" y="3"/>
                    <a:pt x="40" y="2"/>
                  </a:cubicBezTo>
                  <a:cubicBezTo>
                    <a:pt x="39" y="1"/>
                    <a:pt x="40" y="0"/>
                    <a:pt x="39" y="0"/>
                  </a:cubicBezTo>
                  <a:cubicBezTo>
                    <a:pt x="38" y="1"/>
                    <a:pt x="34" y="0"/>
                    <a:pt x="31" y="1"/>
                  </a:cubicBezTo>
                  <a:cubicBezTo>
                    <a:pt x="29" y="2"/>
                    <a:pt x="29" y="1"/>
                    <a:pt x="27" y="2"/>
                  </a:cubicBezTo>
                  <a:cubicBezTo>
                    <a:pt x="26" y="3"/>
                    <a:pt x="21" y="3"/>
                    <a:pt x="24" y="3"/>
                  </a:cubicBezTo>
                  <a:cubicBezTo>
                    <a:pt x="25" y="3"/>
                    <a:pt x="17" y="4"/>
                    <a:pt x="22" y="6"/>
                  </a:cubicBezTo>
                  <a:cubicBezTo>
                    <a:pt x="24" y="7"/>
                    <a:pt x="16" y="5"/>
                    <a:pt x="17" y="9"/>
                  </a:cubicBezTo>
                  <a:cubicBezTo>
                    <a:pt x="16" y="8"/>
                    <a:pt x="16" y="6"/>
                    <a:pt x="17" y="6"/>
                  </a:cubicBezTo>
                  <a:cubicBezTo>
                    <a:pt x="19" y="5"/>
                    <a:pt x="19" y="4"/>
                    <a:pt x="20" y="3"/>
                  </a:cubicBezTo>
                  <a:cubicBezTo>
                    <a:pt x="22" y="2"/>
                    <a:pt x="23" y="1"/>
                    <a:pt x="20" y="1"/>
                  </a:cubicBezTo>
                  <a:cubicBezTo>
                    <a:pt x="16" y="1"/>
                    <a:pt x="15" y="1"/>
                    <a:pt x="12" y="1"/>
                  </a:cubicBezTo>
                  <a:cubicBezTo>
                    <a:pt x="11" y="2"/>
                    <a:pt x="10" y="2"/>
                    <a:pt x="9" y="3"/>
                  </a:cubicBezTo>
                  <a:cubicBezTo>
                    <a:pt x="7" y="4"/>
                    <a:pt x="8" y="5"/>
                    <a:pt x="5" y="6"/>
                  </a:cubicBezTo>
                  <a:cubicBezTo>
                    <a:pt x="2" y="7"/>
                    <a:pt x="6" y="8"/>
                    <a:pt x="4" y="8"/>
                  </a:cubicBezTo>
                  <a:cubicBezTo>
                    <a:pt x="0" y="8"/>
                    <a:pt x="5" y="13"/>
                    <a:pt x="8" y="12"/>
                  </a:cubicBezTo>
                  <a:cubicBezTo>
                    <a:pt x="12" y="11"/>
                    <a:pt x="10" y="12"/>
                    <a:pt x="12" y="11"/>
                  </a:cubicBezTo>
                  <a:cubicBezTo>
                    <a:pt x="14" y="10"/>
                    <a:pt x="14" y="11"/>
                    <a:pt x="15" y="11"/>
                  </a:cubicBezTo>
                  <a:cubicBezTo>
                    <a:pt x="17" y="11"/>
                    <a:pt x="18" y="12"/>
                    <a:pt x="19" y="11"/>
                  </a:cubicBezTo>
                  <a:cubicBezTo>
                    <a:pt x="20" y="11"/>
                    <a:pt x="20" y="11"/>
                    <a:pt x="21" y="10"/>
                  </a:cubicBezTo>
                  <a:cubicBezTo>
                    <a:pt x="20" y="11"/>
                    <a:pt x="19" y="12"/>
                    <a:pt x="21" y="12"/>
                  </a:cubicBezTo>
                  <a:cubicBezTo>
                    <a:pt x="22" y="12"/>
                    <a:pt x="21" y="13"/>
                    <a:pt x="23" y="12"/>
                  </a:cubicBezTo>
                  <a:cubicBezTo>
                    <a:pt x="24" y="11"/>
                    <a:pt x="24" y="14"/>
                    <a:pt x="25" y="13"/>
                  </a:cubicBezTo>
                  <a:cubicBezTo>
                    <a:pt x="26" y="12"/>
                    <a:pt x="25" y="10"/>
                    <a:pt x="26" y="11"/>
                  </a:cubicBezTo>
                  <a:cubicBezTo>
                    <a:pt x="28" y="12"/>
                    <a:pt x="28" y="14"/>
                    <a:pt x="29" y="13"/>
                  </a:cubicBezTo>
                  <a:cubicBezTo>
                    <a:pt x="31" y="12"/>
                    <a:pt x="27" y="11"/>
                    <a:pt x="28" y="11"/>
                  </a:cubicBezTo>
                  <a:cubicBezTo>
                    <a:pt x="30" y="11"/>
                    <a:pt x="30" y="13"/>
                    <a:pt x="32" y="12"/>
                  </a:cubicBezTo>
                  <a:cubicBezTo>
                    <a:pt x="34" y="11"/>
                    <a:pt x="34" y="10"/>
                    <a:pt x="32" y="9"/>
                  </a:cubicBezTo>
                  <a:cubicBezTo>
                    <a:pt x="35" y="10"/>
                    <a:pt x="35" y="11"/>
                    <a:pt x="35" y="10"/>
                  </a:cubicBezTo>
                  <a:cubicBezTo>
                    <a:pt x="36" y="9"/>
                    <a:pt x="35" y="10"/>
                    <a:pt x="37" y="10"/>
                  </a:cubicBezTo>
                  <a:cubicBezTo>
                    <a:pt x="39" y="10"/>
                    <a:pt x="39" y="12"/>
                    <a:pt x="40" y="12"/>
                  </a:cubicBezTo>
                  <a:cubicBezTo>
                    <a:pt x="42" y="11"/>
                    <a:pt x="40" y="13"/>
                    <a:pt x="42" y="13"/>
                  </a:cubicBezTo>
                  <a:cubicBezTo>
                    <a:pt x="43" y="13"/>
                    <a:pt x="45" y="14"/>
                    <a:pt x="43" y="14"/>
                  </a:cubicBezTo>
                  <a:cubicBezTo>
                    <a:pt x="42" y="14"/>
                    <a:pt x="40" y="16"/>
                    <a:pt x="43" y="16"/>
                  </a:cubicBezTo>
                  <a:cubicBezTo>
                    <a:pt x="45" y="16"/>
                    <a:pt x="43" y="15"/>
                    <a:pt x="45" y="15"/>
                  </a:cubicBezTo>
                  <a:cubicBezTo>
                    <a:pt x="46" y="15"/>
                    <a:pt x="47" y="15"/>
                    <a:pt x="48" y="15"/>
                  </a:cubicBezTo>
                  <a:cubicBezTo>
                    <a:pt x="48" y="16"/>
                    <a:pt x="50" y="15"/>
                    <a:pt x="50" y="17"/>
                  </a:cubicBezTo>
                  <a:cubicBezTo>
                    <a:pt x="50" y="18"/>
                    <a:pt x="52" y="19"/>
                    <a:pt x="50" y="20"/>
                  </a:cubicBezTo>
                  <a:cubicBezTo>
                    <a:pt x="48" y="20"/>
                    <a:pt x="48" y="20"/>
                    <a:pt x="46" y="21"/>
                  </a:cubicBezTo>
                  <a:cubicBezTo>
                    <a:pt x="44" y="22"/>
                    <a:pt x="41" y="22"/>
                    <a:pt x="43" y="23"/>
                  </a:cubicBezTo>
                  <a:cubicBezTo>
                    <a:pt x="45" y="23"/>
                    <a:pt x="46" y="25"/>
                    <a:pt x="48" y="24"/>
                  </a:cubicBezTo>
                  <a:cubicBezTo>
                    <a:pt x="49" y="23"/>
                    <a:pt x="51" y="21"/>
                    <a:pt x="51" y="22"/>
                  </a:cubicBezTo>
                  <a:cubicBezTo>
                    <a:pt x="51" y="24"/>
                    <a:pt x="51" y="24"/>
                    <a:pt x="53" y="24"/>
                  </a:cubicBezTo>
                  <a:cubicBezTo>
                    <a:pt x="55" y="24"/>
                    <a:pt x="54" y="25"/>
                    <a:pt x="52" y="25"/>
                  </a:cubicBezTo>
                  <a:cubicBezTo>
                    <a:pt x="50" y="26"/>
                    <a:pt x="50" y="25"/>
                    <a:pt x="48" y="27"/>
                  </a:cubicBezTo>
                  <a:cubicBezTo>
                    <a:pt x="46" y="29"/>
                    <a:pt x="45" y="29"/>
                    <a:pt x="45" y="28"/>
                  </a:cubicBezTo>
                  <a:cubicBezTo>
                    <a:pt x="46" y="27"/>
                    <a:pt x="45" y="27"/>
                    <a:pt x="46" y="26"/>
                  </a:cubicBezTo>
                  <a:cubicBezTo>
                    <a:pt x="47" y="25"/>
                    <a:pt x="47" y="25"/>
                    <a:pt x="46" y="24"/>
                  </a:cubicBezTo>
                  <a:cubicBezTo>
                    <a:pt x="44" y="24"/>
                    <a:pt x="42" y="23"/>
                    <a:pt x="41" y="23"/>
                  </a:cubicBezTo>
                  <a:cubicBezTo>
                    <a:pt x="40" y="24"/>
                    <a:pt x="38" y="24"/>
                    <a:pt x="38" y="25"/>
                  </a:cubicBezTo>
                  <a:cubicBezTo>
                    <a:pt x="37" y="26"/>
                    <a:pt x="41" y="26"/>
                    <a:pt x="41" y="27"/>
                  </a:cubicBezTo>
                  <a:cubicBezTo>
                    <a:pt x="39" y="27"/>
                    <a:pt x="36" y="26"/>
                    <a:pt x="37" y="27"/>
                  </a:cubicBezTo>
                  <a:cubicBezTo>
                    <a:pt x="38" y="28"/>
                    <a:pt x="33" y="27"/>
                    <a:pt x="34" y="28"/>
                  </a:cubicBezTo>
                  <a:cubicBezTo>
                    <a:pt x="35" y="28"/>
                    <a:pt x="28" y="27"/>
                    <a:pt x="30" y="28"/>
                  </a:cubicBezTo>
                  <a:cubicBezTo>
                    <a:pt x="32" y="29"/>
                    <a:pt x="21" y="26"/>
                    <a:pt x="25" y="28"/>
                  </a:cubicBezTo>
                  <a:cubicBezTo>
                    <a:pt x="28" y="30"/>
                    <a:pt x="18" y="28"/>
                    <a:pt x="21" y="29"/>
                  </a:cubicBezTo>
                  <a:cubicBezTo>
                    <a:pt x="24" y="31"/>
                    <a:pt x="21" y="29"/>
                    <a:pt x="20" y="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5" name="Freeform 106"/>
            <p:cNvSpPr>
              <a:spLocks/>
            </p:cNvSpPr>
            <p:nvPr/>
          </p:nvSpPr>
          <p:spPr bwMode="auto">
            <a:xfrm>
              <a:off x="2297781" y="1144076"/>
              <a:ext cx="280615" cy="76909"/>
            </a:xfrm>
            <a:custGeom>
              <a:avLst/>
              <a:gdLst/>
              <a:ahLst/>
              <a:cxnLst>
                <a:cxn ang="0">
                  <a:pos x="2" y="12"/>
                </a:cxn>
                <a:cxn ang="0">
                  <a:pos x="5" y="13"/>
                </a:cxn>
                <a:cxn ang="0">
                  <a:pos x="7" y="15"/>
                </a:cxn>
                <a:cxn ang="0">
                  <a:pos x="9" y="16"/>
                </a:cxn>
                <a:cxn ang="0">
                  <a:pos x="14" y="16"/>
                </a:cxn>
                <a:cxn ang="0">
                  <a:pos x="19" y="15"/>
                </a:cxn>
                <a:cxn ang="0">
                  <a:pos x="23" y="15"/>
                </a:cxn>
                <a:cxn ang="0">
                  <a:pos x="27" y="14"/>
                </a:cxn>
                <a:cxn ang="0">
                  <a:pos x="32" y="13"/>
                </a:cxn>
                <a:cxn ang="0">
                  <a:pos x="33" y="11"/>
                </a:cxn>
                <a:cxn ang="0">
                  <a:pos x="34" y="13"/>
                </a:cxn>
                <a:cxn ang="0">
                  <a:pos x="38" y="14"/>
                </a:cxn>
                <a:cxn ang="0">
                  <a:pos x="42" y="15"/>
                </a:cxn>
                <a:cxn ang="0">
                  <a:pos x="47" y="16"/>
                </a:cxn>
                <a:cxn ang="0">
                  <a:pos x="51" y="15"/>
                </a:cxn>
                <a:cxn ang="0">
                  <a:pos x="49" y="14"/>
                </a:cxn>
                <a:cxn ang="0">
                  <a:pos x="47" y="13"/>
                </a:cxn>
                <a:cxn ang="0">
                  <a:pos x="50" y="11"/>
                </a:cxn>
                <a:cxn ang="0">
                  <a:pos x="52" y="12"/>
                </a:cxn>
                <a:cxn ang="0">
                  <a:pos x="55" y="10"/>
                </a:cxn>
                <a:cxn ang="0">
                  <a:pos x="51" y="7"/>
                </a:cxn>
                <a:cxn ang="0">
                  <a:pos x="51" y="5"/>
                </a:cxn>
                <a:cxn ang="0">
                  <a:pos x="50" y="2"/>
                </a:cxn>
                <a:cxn ang="0">
                  <a:pos x="46" y="1"/>
                </a:cxn>
                <a:cxn ang="0">
                  <a:pos x="45" y="3"/>
                </a:cxn>
                <a:cxn ang="0">
                  <a:pos x="45" y="4"/>
                </a:cxn>
                <a:cxn ang="0">
                  <a:pos x="43" y="6"/>
                </a:cxn>
                <a:cxn ang="0">
                  <a:pos x="41" y="6"/>
                </a:cxn>
                <a:cxn ang="0">
                  <a:pos x="42" y="4"/>
                </a:cxn>
                <a:cxn ang="0">
                  <a:pos x="41" y="2"/>
                </a:cxn>
                <a:cxn ang="0">
                  <a:pos x="39" y="2"/>
                </a:cxn>
                <a:cxn ang="0">
                  <a:pos x="37" y="3"/>
                </a:cxn>
                <a:cxn ang="0">
                  <a:pos x="36" y="4"/>
                </a:cxn>
                <a:cxn ang="0">
                  <a:pos x="33" y="3"/>
                </a:cxn>
                <a:cxn ang="0">
                  <a:pos x="33" y="2"/>
                </a:cxn>
                <a:cxn ang="0">
                  <a:pos x="29" y="2"/>
                </a:cxn>
                <a:cxn ang="0">
                  <a:pos x="27" y="2"/>
                </a:cxn>
                <a:cxn ang="0">
                  <a:pos x="22" y="2"/>
                </a:cxn>
                <a:cxn ang="0">
                  <a:pos x="15" y="3"/>
                </a:cxn>
                <a:cxn ang="0">
                  <a:pos x="13" y="4"/>
                </a:cxn>
                <a:cxn ang="0">
                  <a:pos x="8" y="6"/>
                </a:cxn>
                <a:cxn ang="0">
                  <a:pos x="13" y="7"/>
                </a:cxn>
                <a:cxn ang="0">
                  <a:pos x="6" y="8"/>
                </a:cxn>
                <a:cxn ang="0">
                  <a:pos x="8" y="10"/>
                </a:cxn>
                <a:cxn ang="0">
                  <a:pos x="14" y="10"/>
                </a:cxn>
                <a:cxn ang="0">
                  <a:pos x="16" y="11"/>
                </a:cxn>
                <a:cxn ang="0">
                  <a:pos x="11" y="11"/>
                </a:cxn>
                <a:cxn ang="0">
                  <a:pos x="2" y="12"/>
                </a:cxn>
              </a:cxnLst>
              <a:rect l="0" t="0" r="r" b="b"/>
              <a:pathLst>
                <a:path w="57" h="16">
                  <a:moveTo>
                    <a:pt x="2" y="12"/>
                  </a:moveTo>
                  <a:cubicBezTo>
                    <a:pt x="0" y="13"/>
                    <a:pt x="3" y="13"/>
                    <a:pt x="5" y="13"/>
                  </a:cubicBezTo>
                  <a:cubicBezTo>
                    <a:pt x="7" y="13"/>
                    <a:pt x="8" y="14"/>
                    <a:pt x="7" y="15"/>
                  </a:cubicBezTo>
                  <a:cubicBezTo>
                    <a:pt x="7" y="15"/>
                    <a:pt x="7" y="16"/>
                    <a:pt x="9" y="16"/>
                  </a:cubicBezTo>
                  <a:cubicBezTo>
                    <a:pt x="11" y="16"/>
                    <a:pt x="12" y="16"/>
                    <a:pt x="14" y="16"/>
                  </a:cubicBezTo>
                  <a:cubicBezTo>
                    <a:pt x="16" y="16"/>
                    <a:pt x="17" y="16"/>
                    <a:pt x="19" y="15"/>
                  </a:cubicBezTo>
                  <a:cubicBezTo>
                    <a:pt x="20" y="15"/>
                    <a:pt x="21" y="16"/>
                    <a:pt x="23" y="15"/>
                  </a:cubicBezTo>
                  <a:cubicBezTo>
                    <a:pt x="26" y="14"/>
                    <a:pt x="25" y="15"/>
                    <a:pt x="27" y="14"/>
                  </a:cubicBezTo>
                  <a:cubicBezTo>
                    <a:pt x="28" y="13"/>
                    <a:pt x="29" y="15"/>
                    <a:pt x="32" y="13"/>
                  </a:cubicBezTo>
                  <a:cubicBezTo>
                    <a:pt x="33" y="12"/>
                    <a:pt x="33" y="11"/>
                    <a:pt x="33" y="11"/>
                  </a:cubicBezTo>
                  <a:cubicBezTo>
                    <a:pt x="33" y="11"/>
                    <a:pt x="33" y="13"/>
                    <a:pt x="34" y="13"/>
                  </a:cubicBezTo>
                  <a:cubicBezTo>
                    <a:pt x="36" y="13"/>
                    <a:pt x="38" y="12"/>
                    <a:pt x="38" y="14"/>
                  </a:cubicBezTo>
                  <a:cubicBezTo>
                    <a:pt x="38" y="15"/>
                    <a:pt x="39" y="15"/>
                    <a:pt x="42" y="15"/>
                  </a:cubicBezTo>
                  <a:cubicBezTo>
                    <a:pt x="45" y="15"/>
                    <a:pt x="45" y="16"/>
                    <a:pt x="47" y="16"/>
                  </a:cubicBezTo>
                  <a:cubicBezTo>
                    <a:pt x="50" y="16"/>
                    <a:pt x="51" y="15"/>
                    <a:pt x="51" y="15"/>
                  </a:cubicBezTo>
                  <a:cubicBezTo>
                    <a:pt x="52" y="14"/>
                    <a:pt x="51" y="15"/>
                    <a:pt x="49" y="14"/>
                  </a:cubicBezTo>
                  <a:cubicBezTo>
                    <a:pt x="48" y="13"/>
                    <a:pt x="44" y="13"/>
                    <a:pt x="47" y="13"/>
                  </a:cubicBezTo>
                  <a:cubicBezTo>
                    <a:pt x="49" y="13"/>
                    <a:pt x="51" y="13"/>
                    <a:pt x="50" y="11"/>
                  </a:cubicBezTo>
                  <a:cubicBezTo>
                    <a:pt x="49" y="10"/>
                    <a:pt x="50" y="12"/>
                    <a:pt x="52" y="12"/>
                  </a:cubicBezTo>
                  <a:cubicBezTo>
                    <a:pt x="54" y="12"/>
                    <a:pt x="57" y="10"/>
                    <a:pt x="55" y="10"/>
                  </a:cubicBezTo>
                  <a:cubicBezTo>
                    <a:pt x="52" y="9"/>
                    <a:pt x="52" y="8"/>
                    <a:pt x="51" y="7"/>
                  </a:cubicBezTo>
                  <a:cubicBezTo>
                    <a:pt x="49" y="7"/>
                    <a:pt x="52" y="5"/>
                    <a:pt x="51" y="5"/>
                  </a:cubicBezTo>
                  <a:cubicBezTo>
                    <a:pt x="50" y="4"/>
                    <a:pt x="52" y="3"/>
                    <a:pt x="50" y="2"/>
                  </a:cubicBezTo>
                  <a:cubicBezTo>
                    <a:pt x="49" y="1"/>
                    <a:pt x="45" y="0"/>
                    <a:pt x="46" y="1"/>
                  </a:cubicBezTo>
                  <a:cubicBezTo>
                    <a:pt x="46" y="3"/>
                    <a:pt x="45" y="2"/>
                    <a:pt x="45" y="3"/>
                  </a:cubicBezTo>
                  <a:cubicBezTo>
                    <a:pt x="45" y="3"/>
                    <a:pt x="44" y="3"/>
                    <a:pt x="45" y="4"/>
                  </a:cubicBezTo>
                  <a:cubicBezTo>
                    <a:pt x="45" y="6"/>
                    <a:pt x="43" y="4"/>
                    <a:pt x="43" y="6"/>
                  </a:cubicBezTo>
                  <a:cubicBezTo>
                    <a:pt x="44" y="7"/>
                    <a:pt x="41" y="5"/>
                    <a:pt x="41" y="6"/>
                  </a:cubicBezTo>
                  <a:cubicBezTo>
                    <a:pt x="41" y="7"/>
                    <a:pt x="39" y="5"/>
                    <a:pt x="42" y="4"/>
                  </a:cubicBezTo>
                  <a:cubicBezTo>
                    <a:pt x="44" y="2"/>
                    <a:pt x="43" y="2"/>
                    <a:pt x="41" y="2"/>
                  </a:cubicBezTo>
                  <a:cubicBezTo>
                    <a:pt x="39" y="1"/>
                    <a:pt x="37" y="2"/>
                    <a:pt x="39" y="2"/>
                  </a:cubicBezTo>
                  <a:cubicBezTo>
                    <a:pt x="41" y="3"/>
                    <a:pt x="36" y="2"/>
                    <a:pt x="37" y="3"/>
                  </a:cubicBezTo>
                  <a:cubicBezTo>
                    <a:pt x="39" y="4"/>
                    <a:pt x="36" y="3"/>
                    <a:pt x="36" y="4"/>
                  </a:cubicBezTo>
                  <a:cubicBezTo>
                    <a:pt x="35" y="5"/>
                    <a:pt x="35" y="3"/>
                    <a:pt x="33" y="3"/>
                  </a:cubicBezTo>
                  <a:cubicBezTo>
                    <a:pt x="32" y="4"/>
                    <a:pt x="36" y="2"/>
                    <a:pt x="33" y="2"/>
                  </a:cubicBezTo>
                  <a:cubicBezTo>
                    <a:pt x="31" y="2"/>
                    <a:pt x="30" y="1"/>
                    <a:pt x="29" y="2"/>
                  </a:cubicBezTo>
                  <a:cubicBezTo>
                    <a:pt x="28" y="2"/>
                    <a:pt x="26" y="3"/>
                    <a:pt x="27" y="2"/>
                  </a:cubicBezTo>
                  <a:cubicBezTo>
                    <a:pt x="29" y="1"/>
                    <a:pt x="25" y="1"/>
                    <a:pt x="22" y="2"/>
                  </a:cubicBezTo>
                  <a:cubicBezTo>
                    <a:pt x="20" y="3"/>
                    <a:pt x="17" y="2"/>
                    <a:pt x="15" y="3"/>
                  </a:cubicBezTo>
                  <a:cubicBezTo>
                    <a:pt x="13" y="3"/>
                    <a:pt x="16" y="4"/>
                    <a:pt x="13" y="4"/>
                  </a:cubicBezTo>
                  <a:cubicBezTo>
                    <a:pt x="11" y="5"/>
                    <a:pt x="6" y="6"/>
                    <a:pt x="8" y="6"/>
                  </a:cubicBezTo>
                  <a:cubicBezTo>
                    <a:pt x="9" y="7"/>
                    <a:pt x="15" y="6"/>
                    <a:pt x="13" y="7"/>
                  </a:cubicBezTo>
                  <a:cubicBezTo>
                    <a:pt x="11" y="7"/>
                    <a:pt x="5" y="7"/>
                    <a:pt x="6" y="8"/>
                  </a:cubicBezTo>
                  <a:cubicBezTo>
                    <a:pt x="7" y="9"/>
                    <a:pt x="6" y="10"/>
                    <a:pt x="8" y="10"/>
                  </a:cubicBezTo>
                  <a:cubicBezTo>
                    <a:pt x="11" y="10"/>
                    <a:pt x="12" y="9"/>
                    <a:pt x="14" y="10"/>
                  </a:cubicBezTo>
                  <a:cubicBezTo>
                    <a:pt x="17" y="10"/>
                    <a:pt x="17" y="11"/>
                    <a:pt x="16" y="11"/>
                  </a:cubicBezTo>
                  <a:cubicBezTo>
                    <a:pt x="14" y="10"/>
                    <a:pt x="13" y="11"/>
                    <a:pt x="11" y="11"/>
                  </a:cubicBezTo>
                  <a:cubicBezTo>
                    <a:pt x="9" y="11"/>
                    <a:pt x="6" y="11"/>
                    <a:pt x="2"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6" name="Freeform 107"/>
            <p:cNvSpPr>
              <a:spLocks/>
            </p:cNvSpPr>
            <p:nvPr/>
          </p:nvSpPr>
          <p:spPr bwMode="auto">
            <a:xfrm>
              <a:off x="2931762" y="1688675"/>
              <a:ext cx="43651" cy="33258"/>
            </a:xfrm>
            <a:custGeom>
              <a:avLst/>
              <a:gdLst/>
              <a:ahLst/>
              <a:cxnLst>
                <a:cxn ang="0">
                  <a:pos x="0" y="3"/>
                </a:cxn>
                <a:cxn ang="0">
                  <a:pos x="1" y="2"/>
                </a:cxn>
                <a:cxn ang="0">
                  <a:pos x="3" y="3"/>
                </a:cxn>
                <a:cxn ang="0">
                  <a:pos x="4" y="3"/>
                </a:cxn>
                <a:cxn ang="0">
                  <a:pos x="7" y="4"/>
                </a:cxn>
                <a:cxn ang="0">
                  <a:pos x="8" y="4"/>
                </a:cxn>
                <a:cxn ang="0">
                  <a:pos x="7" y="5"/>
                </a:cxn>
                <a:cxn ang="0">
                  <a:pos x="7" y="6"/>
                </a:cxn>
                <a:cxn ang="0">
                  <a:pos x="6" y="5"/>
                </a:cxn>
                <a:cxn ang="0">
                  <a:pos x="5" y="5"/>
                </a:cxn>
                <a:cxn ang="0">
                  <a:pos x="4" y="5"/>
                </a:cxn>
                <a:cxn ang="0">
                  <a:pos x="2" y="5"/>
                </a:cxn>
                <a:cxn ang="0">
                  <a:pos x="2" y="4"/>
                </a:cxn>
                <a:cxn ang="0">
                  <a:pos x="1" y="4"/>
                </a:cxn>
                <a:cxn ang="0">
                  <a:pos x="1" y="3"/>
                </a:cxn>
                <a:cxn ang="0">
                  <a:pos x="0" y="3"/>
                </a:cxn>
              </a:cxnLst>
              <a:rect l="0" t="0" r="r" b="b"/>
              <a:pathLst>
                <a:path w="9" h="7">
                  <a:moveTo>
                    <a:pt x="0" y="3"/>
                  </a:moveTo>
                  <a:cubicBezTo>
                    <a:pt x="0" y="2"/>
                    <a:pt x="1" y="0"/>
                    <a:pt x="1" y="2"/>
                  </a:cubicBezTo>
                  <a:cubicBezTo>
                    <a:pt x="2" y="3"/>
                    <a:pt x="3" y="2"/>
                    <a:pt x="3" y="3"/>
                  </a:cubicBezTo>
                  <a:cubicBezTo>
                    <a:pt x="3" y="4"/>
                    <a:pt x="4" y="3"/>
                    <a:pt x="4" y="3"/>
                  </a:cubicBezTo>
                  <a:cubicBezTo>
                    <a:pt x="5" y="4"/>
                    <a:pt x="6" y="4"/>
                    <a:pt x="7" y="4"/>
                  </a:cubicBezTo>
                  <a:cubicBezTo>
                    <a:pt x="8" y="3"/>
                    <a:pt x="9" y="3"/>
                    <a:pt x="8" y="4"/>
                  </a:cubicBezTo>
                  <a:cubicBezTo>
                    <a:pt x="8" y="4"/>
                    <a:pt x="8" y="5"/>
                    <a:pt x="7" y="5"/>
                  </a:cubicBezTo>
                  <a:cubicBezTo>
                    <a:pt x="6" y="5"/>
                    <a:pt x="9" y="5"/>
                    <a:pt x="7" y="6"/>
                  </a:cubicBezTo>
                  <a:cubicBezTo>
                    <a:pt x="6" y="7"/>
                    <a:pt x="6" y="5"/>
                    <a:pt x="6" y="5"/>
                  </a:cubicBezTo>
                  <a:cubicBezTo>
                    <a:pt x="5" y="5"/>
                    <a:pt x="4" y="4"/>
                    <a:pt x="5" y="5"/>
                  </a:cubicBezTo>
                  <a:cubicBezTo>
                    <a:pt x="5" y="6"/>
                    <a:pt x="5" y="5"/>
                    <a:pt x="4" y="5"/>
                  </a:cubicBezTo>
                  <a:cubicBezTo>
                    <a:pt x="3" y="5"/>
                    <a:pt x="2" y="5"/>
                    <a:pt x="2" y="5"/>
                  </a:cubicBezTo>
                  <a:cubicBezTo>
                    <a:pt x="3" y="4"/>
                    <a:pt x="3" y="4"/>
                    <a:pt x="2" y="4"/>
                  </a:cubicBezTo>
                  <a:cubicBezTo>
                    <a:pt x="1" y="5"/>
                    <a:pt x="1" y="4"/>
                    <a:pt x="1" y="4"/>
                  </a:cubicBezTo>
                  <a:cubicBezTo>
                    <a:pt x="1" y="3"/>
                    <a:pt x="2" y="3"/>
                    <a:pt x="1" y="3"/>
                  </a:cubicBezTo>
                  <a:cubicBezTo>
                    <a:pt x="1" y="4"/>
                    <a:pt x="1" y="4"/>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7" name="Freeform 108"/>
            <p:cNvSpPr>
              <a:spLocks/>
            </p:cNvSpPr>
            <p:nvPr/>
          </p:nvSpPr>
          <p:spPr bwMode="auto">
            <a:xfrm>
              <a:off x="2985806" y="1699068"/>
              <a:ext cx="33258" cy="29101"/>
            </a:xfrm>
            <a:custGeom>
              <a:avLst/>
              <a:gdLst/>
              <a:ahLst/>
              <a:cxnLst>
                <a:cxn ang="0">
                  <a:pos x="0" y="6"/>
                </a:cxn>
                <a:cxn ang="0">
                  <a:pos x="1" y="3"/>
                </a:cxn>
                <a:cxn ang="0">
                  <a:pos x="4" y="0"/>
                </a:cxn>
                <a:cxn ang="0">
                  <a:pos x="5" y="1"/>
                </a:cxn>
                <a:cxn ang="0">
                  <a:pos x="4" y="3"/>
                </a:cxn>
                <a:cxn ang="0">
                  <a:pos x="6" y="3"/>
                </a:cxn>
                <a:cxn ang="0">
                  <a:pos x="6" y="5"/>
                </a:cxn>
                <a:cxn ang="0">
                  <a:pos x="4" y="5"/>
                </a:cxn>
                <a:cxn ang="0">
                  <a:pos x="2" y="6"/>
                </a:cxn>
                <a:cxn ang="0">
                  <a:pos x="0" y="6"/>
                </a:cxn>
              </a:cxnLst>
              <a:rect l="0" t="0" r="r" b="b"/>
              <a:pathLst>
                <a:path w="7" h="6">
                  <a:moveTo>
                    <a:pt x="0" y="6"/>
                  </a:moveTo>
                  <a:cubicBezTo>
                    <a:pt x="0" y="4"/>
                    <a:pt x="0" y="4"/>
                    <a:pt x="1" y="3"/>
                  </a:cubicBezTo>
                  <a:cubicBezTo>
                    <a:pt x="2" y="3"/>
                    <a:pt x="4" y="1"/>
                    <a:pt x="4" y="0"/>
                  </a:cubicBezTo>
                  <a:cubicBezTo>
                    <a:pt x="5" y="0"/>
                    <a:pt x="4" y="1"/>
                    <a:pt x="5" y="1"/>
                  </a:cubicBezTo>
                  <a:cubicBezTo>
                    <a:pt x="5" y="1"/>
                    <a:pt x="5" y="3"/>
                    <a:pt x="4" y="3"/>
                  </a:cubicBezTo>
                  <a:cubicBezTo>
                    <a:pt x="5" y="3"/>
                    <a:pt x="7" y="3"/>
                    <a:pt x="6" y="3"/>
                  </a:cubicBezTo>
                  <a:cubicBezTo>
                    <a:pt x="5" y="4"/>
                    <a:pt x="7" y="4"/>
                    <a:pt x="6" y="5"/>
                  </a:cubicBezTo>
                  <a:cubicBezTo>
                    <a:pt x="5" y="5"/>
                    <a:pt x="5" y="5"/>
                    <a:pt x="4" y="5"/>
                  </a:cubicBezTo>
                  <a:cubicBezTo>
                    <a:pt x="3" y="5"/>
                    <a:pt x="3" y="6"/>
                    <a:pt x="2" y="6"/>
                  </a:cubicBezTo>
                  <a:cubicBezTo>
                    <a:pt x="1" y="6"/>
                    <a:pt x="0" y="6"/>
                    <a:pt x="0"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8" name="Canada"/>
            <p:cNvSpPr>
              <a:spLocks/>
            </p:cNvSpPr>
            <p:nvPr/>
          </p:nvSpPr>
          <p:spPr bwMode="auto">
            <a:xfrm>
              <a:off x="3033614" y="1576430"/>
              <a:ext cx="137189" cy="116403"/>
            </a:xfrm>
            <a:custGeom>
              <a:avLst/>
              <a:gdLst/>
              <a:ahLst/>
              <a:cxnLst>
                <a:cxn ang="0">
                  <a:pos x="17" y="3"/>
                </a:cxn>
                <a:cxn ang="0">
                  <a:pos x="19" y="1"/>
                </a:cxn>
                <a:cxn ang="0">
                  <a:pos x="22" y="1"/>
                </a:cxn>
                <a:cxn ang="0">
                  <a:pos x="22" y="2"/>
                </a:cxn>
                <a:cxn ang="0">
                  <a:pos x="22" y="3"/>
                </a:cxn>
                <a:cxn ang="0">
                  <a:pos x="20" y="5"/>
                </a:cxn>
                <a:cxn ang="0">
                  <a:pos x="18" y="7"/>
                </a:cxn>
                <a:cxn ang="0">
                  <a:pos x="19" y="7"/>
                </a:cxn>
                <a:cxn ang="0">
                  <a:pos x="20" y="8"/>
                </a:cxn>
                <a:cxn ang="0">
                  <a:pos x="18" y="9"/>
                </a:cxn>
                <a:cxn ang="0">
                  <a:pos x="20" y="11"/>
                </a:cxn>
                <a:cxn ang="0">
                  <a:pos x="23" y="12"/>
                </a:cxn>
                <a:cxn ang="0">
                  <a:pos x="27" y="12"/>
                </a:cxn>
                <a:cxn ang="0">
                  <a:pos x="26" y="14"/>
                </a:cxn>
                <a:cxn ang="0">
                  <a:pos x="26" y="15"/>
                </a:cxn>
                <a:cxn ang="0">
                  <a:pos x="28" y="15"/>
                </a:cxn>
                <a:cxn ang="0">
                  <a:pos x="25" y="17"/>
                </a:cxn>
                <a:cxn ang="0">
                  <a:pos x="25" y="19"/>
                </a:cxn>
                <a:cxn ang="0">
                  <a:pos x="22" y="20"/>
                </a:cxn>
                <a:cxn ang="0">
                  <a:pos x="20" y="22"/>
                </a:cxn>
                <a:cxn ang="0">
                  <a:pos x="16" y="24"/>
                </a:cxn>
                <a:cxn ang="0">
                  <a:pos x="15" y="23"/>
                </a:cxn>
                <a:cxn ang="0">
                  <a:pos x="19" y="20"/>
                </a:cxn>
                <a:cxn ang="0">
                  <a:pos x="17" y="20"/>
                </a:cxn>
                <a:cxn ang="0">
                  <a:pos x="15" y="20"/>
                </a:cxn>
                <a:cxn ang="0">
                  <a:pos x="12" y="20"/>
                </a:cxn>
                <a:cxn ang="0">
                  <a:pos x="7" y="21"/>
                </a:cxn>
                <a:cxn ang="0">
                  <a:pos x="5" y="21"/>
                </a:cxn>
                <a:cxn ang="0">
                  <a:pos x="1" y="20"/>
                </a:cxn>
                <a:cxn ang="0">
                  <a:pos x="4" y="17"/>
                </a:cxn>
                <a:cxn ang="0">
                  <a:pos x="3" y="17"/>
                </a:cxn>
                <a:cxn ang="0">
                  <a:pos x="6" y="15"/>
                </a:cxn>
                <a:cxn ang="0">
                  <a:pos x="8" y="13"/>
                </a:cxn>
                <a:cxn ang="0">
                  <a:pos x="11" y="10"/>
                </a:cxn>
                <a:cxn ang="0">
                  <a:pos x="15" y="4"/>
                </a:cxn>
              </a:cxnLst>
              <a:rect l="0" t="0" r="r" b="b"/>
              <a:pathLst>
                <a:path w="28" h="24">
                  <a:moveTo>
                    <a:pt x="15" y="4"/>
                  </a:moveTo>
                  <a:cubicBezTo>
                    <a:pt x="16" y="4"/>
                    <a:pt x="17" y="3"/>
                    <a:pt x="17" y="3"/>
                  </a:cubicBezTo>
                  <a:cubicBezTo>
                    <a:pt x="16" y="3"/>
                    <a:pt x="17" y="3"/>
                    <a:pt x="18" y="2"/>
                  </a:cubicBezTo>
                  <a:cubicBezTo>
                    <a:pt x="19" y="2"/>
                    <a:pt x="18" y="1"/>
                    <a:pt x="19" y="1"/>
                  </a:cubicBezTo>
                  <a:cubicBezTo>
                    <a:pt x="20" y="0"/>
                    <a:pt x="21" y="1"/>
                    <a:pt x="21" y="0"/>
                  </a:cubicBezTo>
                  <a:cubicBezTo>
                    <a:pt x="22" y="0"/>
                    <a:pt x="21" y="1"/>
                    <a:pt x="22" y="1"/>
                  </a:cubicBezTo>
                  <a:cubicBezTo>
                    <a:pt x="23" y="0"/>
                    <a:pt x="23" y="0"/>
                    <a:pt x="23" y="1"/>
                  </a:cubicBezTo>
                  <a:cubicBezTo>
                    <a:pt x="23" y="2"/>
                    <a:pt x="22" y="2"/>
                    <a:pt x="22" y="2"/>
                  </a:cubicBezTo>
                  <a:cubicBezTo>
                    <a:pt x="21" y="2"/>
                    <a:pt x="21" y="3"/>
                    <a:pt x="21" y="2"/>
                  </a:cubicBezTo>
                  <a:cubicBezTo>
                    <a:pt x="22" y="2"/>
                    <a:pt x="23" y="3"/>
                    <a:pt x="22" y="3"/>
                  </a:cubicBezTo>
                  <a:cubicBezTo>
                    <a:pt x="22" y="4"/>
                    <a:pt x="22" y="4"/>
                    <a:pt x="21" y="4"/>
                  </a:cubicBezTo>
                  <a:cubicBezTo>
                    <a:pt x="21" y="4"/>
                    <a:pt x="20" y="5"/>
                    <a:pt x="20" y="5"/>
                  </a:cubicBezTo>
                  <a:cubicBezTo>
                    <a:pt x="19" y="5"/>
                    <a:pt x="19" y="7"/>
                    <a:pt x="19" y="6"/>
                  </a:cubicBezTo>
                  <a:cubicBezTo>
                    <a:pt x="18" y="6"/>
                    <a:pt x="19" y="7"/>
                    <a:pt x="18" y="7"/>
                  </a:cubicBezTo>
                  <a:cubicBezTo>
                    <a:pt x="17" y="8"/>
                    <a:pt x="15" y="9"/>
                    <a:pt x="16" y="9"/>
                  </a:cubicBezTo>
                  <a:cubicBezTo>
                    <a:pt x="17" y="8"/>
                    <a:pt x="18" y="7"/>
                    <a:pt x="19" y="7"/>
                  </a:cubicBezTo>
                  <a:cubicBezTo>
                    <a:pt x="19" y="7"/>
                    <a:pt x="19" y="8"/>
                    <a:pt x="19" y="8"/>
                  </a:cubicBezTo>
                  <a:cubicBezTo>
                    <a:pt x="20" y="8"/>
                    <a:pt x="20" y="8"/>
                    <a:pt x="20" y="8"/>
                  </a:cubicBezTo>
                  <a:cubicBezTo>
                    <a:pt x="21" y="8"/>
                    <a:pt x="21" y="7"/>
                    <a:pt x="21" y="8"/>
                  </a:cubicBezTo>
                  <a:cubicBezTo>
                    <a:pt x="20" y="9"/>
                    <a:pt x="18" y="9"/>
                    <a:pt x="18" y="9"/>
                  </a:cubicBezTo>
                  <a:cubicBezTo>
                    <a:pt x="19" y="9"/>
                    <a:pt x="20" y="9"/>
                    <a:pt x="19" y="10"/>
                  </a:cubicBezTo>
                  <a:cubicBezTo>
                    <a:pt x="19" y="10"/>
                    <a:pt x="21" y="10"/>
                    <a:pt x="20" y="11"/>
                  </a:cubicBezTo>
                  <a:cubicBezTo>
                    <a:pt x="20" y="11"/>
                    <a:pt x="22" y="10"/>
                    <a:pt x="21" y="11"/>
                  </a:cubicBezTo>
                  <a:cubicBezTo>
                    <a:pt x="21" y="12"/>
                    <a:pt x="22" y="12"/>
                    <a:pt x="23" y="12"/>
                  </a:cubicBezTo>
                  <a:cubicBezTo>
                    <a:pt x="24" y="11"/>
                    <a:pt x="23" y="12"/>
                    <a:pt x="24" y="12"/>
                  </a:cubicBezTo>
                  <a:cubicBezTo>
                    <a:pt x="25" y="11"/>
                    <a:pt x="27" y="11"/>
                    <a:pt x="27" y="12"/>
                  </a:cubicBezTo>
                  <a:cubicBezTo>
                    <a:pt x="28" y="13"/>
                    <a:pt x="27" y="13"/>
                    <a:pt x="27" y="13"/>
                  </a:cubicBezTo>
                  <a:cubicBezTo>
                    <a:pt x="26" y="14"/>
                    <a:pt x="26" y="13"/>
                    <a:pt x="26" y="14"/>
                  </a:cubicBezTo>
                  <a:cubicBezTo>
                    <a:pt x="26" y="14"/>
                    <a:pt x="25" y="14"/>
                    <a:pt x="25" y="15"/>
                  </a:cubicBezTo>
                  <a:cubicBezTo>
                    <a:pt x="24" y="15"/>
                    <a:pt x="25" y="14"/>
                    <a:pt x="26" y="15"/>
                  </a:cubicBezTo>
                  <a:cubicBezTo>
                    <a:pt x="26" y="15"/>
                    <a:pt x="27" y="15"/>
                    <a:pt x="27" y="15"/>
                  </a:cubicBezTo>
                  <a:cubicBezTo>
                    <a:pt x="28" y="14"/>
                    <a:pt x="28" y="15"/>
                    <a:pt x="28" y="15"/>
                  </a:cubicBezTo>
                  <a:cubicBezTo>
                    <a:pt x="28" y="16"/>
                    <a:pt x="28" y="15"/>
                    <a:pt x="27" y="16"/>
                  </a:cubicBezTo>
                  <a:cubicBezTo>
                    <a:pt x="27" y="17"/>
                    <a:pt x="26" y="17"/>
                    <a:pt x="25" y="17"/>
                  </a:cubicBezTo>
                  <a:cubicBezTo>
                    <a:pt x="25" y="17"/>
                    <a:pt x="28" y="17"/>
                    <a:pt x="26" y="18"/>
                  </a:cubicBezTo>
                  <a:cubicBezTo>
                    <a:pt x="25" y="18"/>
                    <a:pt x="25" y="19"/>
                    <a:pt x="25" y="19"/>
                  </a:cubicBezTo>
                  <a:cubicBezTo>
                    <a:pt x="24" y="18"/>
                    <a:pt x="24" y="18"/>
                    <a:pt x="24" y="19"/>
                  </a:cubicBezTo>
                  <a:cubicBezTo>
                    <a:pt x="23" y="20"/>
                    <a:pt x="23" y="20"/>
                    <a:pt x="22" y="20"/>
                  </a:cubicBezTo>
                  <a:cubicBezTo>
                    <a:pt x="21" y="21"/>
                    <a:pt x="21" y="20"/>
                    <a:pt x="21" y="21"/>
                  </a:cubicBezTo>
                  <a:cubicBezTo>
                    <a:pt x="20" y="22"/>
                    <a:pt x="20" y="22"/>
                    <a:pt x="20" y="22"/>
                  </a:cubicBezTo>
                  <a:cubicBezTo>
                    <a:pt x="19" y="22"/>
                    <a:pt x="19" y="23"/>
                    <a:pt x="19" y="23"/>
                  </a:cubicBezTo>
                  <a:cubicBezTo>
                    <a:pt x="18" y="23"/>
                    <a:pt x="17" y="24"/>
                    <a:pt x="16" y="24"/>
                  </a:cubicBezTo>
                  <a:cubicBezTo>
                    <a:pt x="16" y="24"/>
                    <a:pt x="16" y="24"/>
                    <a:pt x="15" y="24"/>
                  </a:cubicBezTo>
                  <a:cubicBezTo>
                    <a:pt x="15" y="24"/>
                    <a:pt x="15" y="23"/>
                    <a:pt x="15" y="23"/>
                  </a:cubicBezTo>
                  <a:cubicBezTo>
                    <a:pt x="16" y="23"/>
                    <a:pt x="17" y="22"/>
                    <a:pt x="17" y="22"/>
                  </a:cubicBezTo>
                  <a:cubicBezTo>
                    <a:pt x="17" y="21"/>
                    <a:pt x="18" y="20"/>
                    <a:pt x="19" y="20"/>
                  </a:cubicBezTo>
                  <a:cubicBezTo>
                    <a:pt x="20" y="20"/>
                    <a:pt x="19" y="20"/>
                    <a:pt x="18" y="20"/>
                  </a:cubicBezTo>
                  <a:cubicBezTo>
                    <a:pt x="17" y="21"/>
                    <a:pt x="17" y="20"/>
                    <a:pt x="17" y="20"/>
                  </a:cubicBezTo>
                  <a:cubicBezTo>
                    <a:pt x="16" y="20"/>
                    <a:pt x="16" y="20"/>
                    <a:pt x="16" y="20"/>
                  </a:cubicBezTo>
                  <a:cubicBezTo>
                    <a:pt x="15" y="20"/>
                    <a:pt x="16" y="19"/>
                    <a:pt x="15" y="20"/>
                  </a:cubicBezTo>
                  <a:cubicBezTo>
                    <a:pt x="14" y="20"/>
                    <a:pt x="14" y="20"/>
                    <a:pt x="13" y="20"/>
                  </a:cubicBezTo>
                  <a:cubicBezTo>
                    <a:pt x="13" y="19"/>
                    <a:pt x="12" y="20"/>
                    <a:pt x="12" y="20"/>
                  </a:cubicBezTo>
                  <a:cubicBezTo>
                    <a:pt x="12" y="19"/>
                    <a:pt x="11" y="21"/>
                    <a:pt x="10" y="21"/>
                  </a:cubicBezTo>
                  <a:cubicBezTo>
                    <a:pt x="9" y="20"/>
                    <a:pt x="9" y="21"/>
                    <a:pt x="7" y="21"/>
                  </a:cubicBezTo>
                  <a:cubicBezTo>
                    <a:pt x="5" y="21"/>
                    <a:pt x="6" y="20"/>
                    <a:pt x="6" y="20"/>
                  </a:cubicBezTo>
                  <a:cubicBezTo>
                    <a:pt x="6" y="20"/>
                    <a:pt x="6" y="21"/>
                    <a:pt x="5" y="21"/>
                  </a:cubicBezTo>
                  <a:cubicBezTo>
                    <a:pt x="3" y="20"/>
                    <a:pt x="2" y="21"/>
                    <a:pt x="2" y="21"/>
                  </a:cubicBezTo>
                  <a:cubicBezTo>
                    <a:pt x="1" y="21"/>
                    <a:pt x="1" y="21"/>
                    <a:pt x="1" y="20"/>
                  </a:cubicBezTo>
                  <a:cubicBezTo>
                    <a:pt x="1" y="19"/>
                    <a:pt x="0" y="19"/>
                    <a:pt x="1" y="19"/>
                  </a:cubicBezTo>
                  <a:cubicBezTo>
                    <a:pt x="2" y="18"/>
                    <a:pt x="3" y="17"/>
                    <a:pt x="4" y="17"/>
                  </a:cubicBezTo>
                  <a:cubicBezTo>
                    <a:pt x="5" y="17"/>
                    <a:pt x="6" y="16"/>
                    <a:pt x="5" y="17"/>
                  </a:cubicBezTo>
                  <a:cubicBezTo>
                    <a:pt x="4" y="17"/>
                    <a:pt x="2" y="18"/>
                    <a:pt x="3" y="17"/>
                  </a:cubicBezTo>
                  <a:cubicBezTo>
                    <a:pt x="4" y="16"/>
                    <a:pt x="3" y="17"/>
                    <a:pt x="5" y="16"/>
                  </a:cubicBezTo>
                  <a:cubicBezTo>
                    <a:pt x="6" y="15"/>
                    <a:pt x="5" y="15"/>
                    <a:pt x="6" y="15"/>
                  </a:cubicBezTo>
                  <a:cubicBezTo>
                    <a:pt x="7" y="14"/>
                    <a:pt x="7" y="14"/>
                    <a:pt x="9" y="14"/>
                  </a:cubicBezTo>
                  <a:cubicBezTo>
                    <a:pt x="8" y="14"/>
                    <a:pt x="9" y="13"/>
                    <a:pt x="8" y="13"/>
                  </a:cubicBezTo>
                  <a:cubicBezTo>
                    <a:pt x="8" y="13"/>
                    <a:pt x="8" y="13"/>
                    <a:pt x="9" y="12"/>
                  </a:cubicBezTo>
                  <a:cubicBezTo>
                    <a:pt x="10" y="11"/>
                    <a:pt x="9" y="11"/>
                    <a:pt x="11" y="10"/>
                  </a:cubicBezTo>
                  <a:cubicBezTo>
                    <a:pt x="12" y="10"/>
                    <a:pt x="11" y="9"/>
                    <a:pt x="12" y="8"/>
                  </a:cubicBezTo>
                  <a:cubicBezTo>
                    <a:pt x="13" y="8"/>
                    <a:pt x="15" y="4"/>
                    <a:pt x="1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09" name="Freeform 110"/>
            <p:cNvSpPr>
              <a:spLocks/>
            </p:cNvSpPr>
            <p:nvPr/>
          </p:nvSpPr>
          <p:spPr bwMode="auto">
            <a:xfrm>
              <a:off x="3141703" y="1663732"/>
              <a:ext cx="29101" cy="39494"/>
            </a:xfrm>
            <a:custGeom>
              <a:avLst/>
              <a:gdLst/>
              <a:ahLst/>
              <a:cxnLst>
                <a:cxn ang="0">
                  <a:pos x="1" y="2"/>
                </a:cxn>
                <a:cxn ang="0">
                  <a:pos x="3" y="2"/>
                </a:cxn>
                <a:cxn ang="0">
                  <a:pos x="5" y="0"/>
                </a:cxn>
                <a:cxn ang="0">
                  <a:pos x="5" y="1"/>
                </a:cxn>
                <a:cxn ang="0">
                  <a:pos x="4" y="2"/>
                </a:cxn>
                <a:cxn ang="0">
                  <a:pos x="6" y="2"/>
                </a:cxn>
                <a:cxn ang="0">
                  <a:pos x="5" y="4"/>
                </a:cxn>
                <a:cxn ang="0">
                  <a:pos x="5" y="6"/>
                </a:cxn>
                <a:cxn ang="0">
                  <a:pos x="3" y="7"/>
                </a:cxn>
                <a:cxn ang="0">
                  <a:pos x="2" y="7"/>
                </a:cxn>
                <a:cxn ang="0">
                  <a:pos x="2" y="5"/>
                </a:cxn>
                <a:cxn ang="0">
                  <a:pos x="1" y="6"/>
                </a:cxn>
                <a:cxn ang="0">
                  <a:pos x="0" y="7"/>
                </a:cxn>
                <a:cxn ang="0">
                  <a:pos x="1" y="4"/>
                </a:cxn>
                <a:cxn ang="0">
                  <a:pos x="1" y="2"/>
                </a:cxn>
              </a:cxnLst>
              <a:rect l="0" t="0" r="r" b="b"/>
              <a:pathLst>
                <a:path w="6" h="8">
                  <a:moveTo>
                    <a:pt x="1" y="2"/>
                  </a:moveTo>
                  <a:cubicBezTo>
                    <a:pt x="2" y="2"/>
                    <a:pt x="2" y="2"/>
                    <a:pt x="3" y="2"/>
                  </a:cubicBezTo>
                  <a:cubicBezTo>
                    <a:pt x="3" y="1"/>
                    <a:pt x="4" y="1"/>
                    <a:pt x="5" y="0"/>
                  </a:cubicBezTo>
                  <a:cubicBezTo>
                    <a:pt x="5" y="0"/>
                    <a:pt x="6" y="0"/>
                    <a:pt x="5" y="1"/>
                  </a:cubicBezTo>
                  <a:cubicBezTo>
                    <a:pt x="4" y="2"/>
                    <a:pt x="4" y="3"/>
                    <a:pt x="4" y="2"/>
                  </a:cubicBezTo>
                  <a:cubicBezTo>
                    <a:pt x="5" y="2"/>
                    <a:pt x="6" y="1"/>
                    <a:pt x="6" y="2"/>
                  </a:cubicBezTo>
                  <a:cubicBezTo>
                    <a:pt x="6" y="3"/>
                    <a:pt x="6" y="4"/>
                    <a:pt x="5" y="4"/>
                  </a:cubicBezTo>
                  <a:cubicBezTo>
                    <a:pt x="5" y="5"/>
                    <a:pt x="4" y="6"/>
                    <a:pt x="5" y="6"/>
                  </a:cubicBezTo>
                  <a:cubicBezTo>
                    <a:pt x="5" y="7"/>
                    <a:pt x="4" y="8"/>
                    <a:pt x="3" y="7"/>
                  </a:cubicBezTo>
                  <a:cubicBezTo>
                    <a:pt x="3" y="7"/>
                    <a:pt x="3" y="8"/>
                    <a:pt x="2" y="7"/>
                  </a:cubicBezTo>
                  <a:cubicBezTo>
                    <a:pt x="2" y="6"/>
                    <a:pt x="2" y="6"/>
                    <a:pt x="2" y="5"/>
                  </a:cubicBezTo>
                  <a:cubicBezTo>
                    <a:pt x="2" y="4"/>
                    <a:pt x="2" y="5"/>
                    <a:pt x="1" y="6"/>
                  </a:cubicBezTo>
                  <a:cubicBezTo>
                    <a:pt x="1" y="7"/>
                    <a:pt x="0" y="8"/>
                    <a:pt x="0" y="7"/>
                  </a:cubicBezTo>
                  <a:cubicBezTo>
                    <a:pt x="0" y="5"/>
                    <a:pt x="0" y="5"/>
                    <a:pt x="1" y="4"/>
                  </a:cubicBezTo>
                  <a:cubicBezTo>
                    <a:pt x="1" y="3"/>
                    <a:pt x="0" y="3"/>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0" name="Canada"/>
            <p:cNvSpPr>
              <a:spLocks/>
            </p:cNvSpPr>
            <p:nvPr/>
          </p:nvSpPr>
          <p:spPr bwMode="auto">
            <a:xfrm>
              <a:off x="2680248" y="1275029"/>
              <a:ext cx="133032" cy="60280"/>
            </a:xfrm>
            <a:custGeom>
              <a:avLst/>
              <a:gdLst/>
              <a:ahLst/>
              <a:cxnLst>
                <a:cxn ang="0">
                  <a:pos x="6" y="7"/>
                </a:cxn>
                <a:cxn ang="0">
                  <a:pos x="10" y="3"/>
                </a:cxn>
                <a:cxn ang="0">
                  <a:pos x="14" y="1"/>
                </a:cxn>
                <a:cxn ang="0">
                  <a:pos x="15" y="1"/>
                </a:cxn>
                <a:cxn ang="0">
                  <a:pos x="15" y="3"/>
                </a:cxn>
                <a:cxn ang="0">
                  <a:pos x="18" y="2"/>
                </a:cxn>
                <a:cxn ang="0">
                  <a:pos x="21" y="4"/>
                </a:cxn>
                <a:cxn ang="0">
                  <a:pos x="23" y="6"/>
                </a:cxn>
                <a:cxn ang="0">
                  <a:pos x="24" y="8"/>
                </a:cxn>
                <a:cxn ang="0">
                  <a:pos x="25" y="9"/>
                </a:cxn>
                <a:cxn ang="0">
                  <a:pos x="22" y="9"/>
                </a:cxn>
                <a:cxn ang="0">
                  <a:pos x="20" y="8"/>
                </a:cxn>
                <a:cxn ang="0">
                  <a:pos x="18" y="8"/>
                </a:cxn>
                <a:cxn ang="0">
                  <a:pos x="17" y="7"/>
                </a:cxn>
                <a:cxn ang="0">
                  <a:pos x="15" y="8"/>
                </a:cxn>
                <a:cxn ang="0">
                  <a:pos x="11" y="9"/>
                </a:cxn>
                <a:cxn ang="0">
                  <a:pos x="8" y="11"/>
                </a:cxn>
                <a:cxn ang="0">
                  <a:pos x="4" y="12"/>
                </a:cxn>
                <a:cxn ang="0">
                  <a:pos x="5" y="10"/>
                </a:cxn>
                <a:cxn ang="0">
                  <a:pos x="4" y="10"/>
                </a:cxn>
                <a:cxn ang="0">
                  <a:pos x="1" y="9"/>
                </a:cxn>
                <a:cxn ang="0">
                  <a:pos x="6" y="7"/>
                </a:cxn>
              </a:cxnLst>
              <a:rect l="0" t="0" r="r" b="b"/>
              <a:pathLst>
                <a:path w="27" h="12">
                  <a:moveTo>
                    <a:pt x="6" y="7"/>
                  </a:moveTo>
                  <a:cubicBezTo>
                    <a:pt x="6" y="6"/>
                    <a:pt x="8" y="4"/>
                    <a:pt x="10" y="3"/>
                  </a:cubicBezTo>
                  <a:cubicBezTo>
                    <a:pt x="11" y="2"/>
                    <a:pt x="12" y="1"/>
                    <a:pt x="14" y="1"/>
                  </a:cubicBezTo>
                  <a:cubicBezTo>
                    <a:pt x="15" y="0"/>
                    <a:pt x="16" y="1"/>
                    <a:pt x="15" y="1"/>
                  </a:cubicBezTo>
                  <a:cubicBezTo>
                    <a:pt x="15" y="2"/>
                    <a:pt x="15" y="4"/>
                    <a:pt x="15" y="3"/>
                  </a:cubicBezTo>
                  <a:cubicBezTo>
                    <a:pt x="16" y="2"/>
                    <a:pt x="18" y="1"/>
                    <a:pt x="18" y="2"/>
                  </a:cubicBezTo>
                  <a:cubicBezTo>
                    <a:pt x="18" y="3"/>
                    <a:pt x="21" y="3"/>
                    <a:pt x="21" y="4"/>
                  </a:cubicBezTo>
                  <a:cubicBezTo>
                    <a:pt x="21" y="6"/>
                    <a:pt x="21" y="6"/>
                    <a:pt x="23" y="6"/>
                  </a:cubicBezTo>
                  <a:cubicBezTo>
                    <a:pt x="24" y="7"/>
                    <a:pt x="25" y="8"/>
                    <a:pt x="24" y="8"/>
                  </a:cubicBezTo>
                  <a:cubicBezTo>
                    <a:pt x="23" y="8"/>
                    <a:pt x="27" y="8"/>
                    <a:pt x="25" y="9"/>
                  </a:cubicBezTo>
                  <a:cubicBezTo>
                    <a:pt x="23" y="10"/>
                    <a:pt x="23" y="10"/>
                    <a:pt x="22" y="9"/>
                  </a:cubicBezTo>
                  <a:cubicBezTo>
                    <a:pt x="20" y="9"/>
                    <a:pt x="18" y="9"/>
                    <a:pt x="20" y="8"/>
                  </a:cubicBezTo>
                  <a:cubicBezTo>
                    <a:pt x="23" y="6"/>
                    <a:pt x="17" y="8"/>
                    <a:pt x="18" y="8"/>
                  </a:cubicBezTo>
                  <a:cubicBezTo>
                    <a:pt x="19" y="7"/>
                    <a:pt x="19" y="6"/>
                    <a:pt x="17" y="7"/>
                  </a:cubicBezTo>
                  <a:cubicBezTo>
                    <a:pt x="16" y="8"/>
                    <a:pt x="15" y="6"/>
                    <a:pt x="15" y="8"/>
                  </a:cubicBezTo>
                  <a:cubicBezTo>
                    <a:pt x="14" y="9"/>
                    <a:pt x="12" y="9"/>
                    <a:pt x="11" y="9"/>
                  </a:cubicBezTo>
                  <a:cubicBezTo>
                    <a:pt x="10" y="9"/>
                    <a:pt x="10" y="10"/>
                    <a:pt x="8" y="11"/>
                  </a:cubicBezTo>
                  <a:cubicBezTo>
                    <a:pt x="7" y="12"/>
                    <a:pt x="6" y="12"/>
                    <a:pt x="4" y="12"/>
                  </a:cubicBezTo>
                  <a:cubicBezTo>
                    <a:pt x="3" y="11"/>
                    <a:pt x="4" y="11"/>
                    <a:pt x="5" y="10"/>
                  </a:cubicBezTo>
                  <a:cubicBezTo>
                    <a:pt x="6" y="10"/>
                    <a:pt x="6" y="9"/>
                    <a:pt x="4" y="10"/>
                  </a:cubicBezTo>
                  <a:cubicBezTo>
                    <a:pt x="3" y="10"/>
                    <a:pt x="0" y="10"/>
                    <a:pt x="1" y="9"/>
                  </a:cubicBezTo>
                  <a:cubicBezTo>
                    <a:pt x="1" y="9"/>
                    <a:pt x="2" y="8"/>
                    <a:pt x="6"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1" name="Freeform 112"/>
            <p:cNvSpPr>
              <a:spLocks/>
            </p:cNvSpPr>
            <p:nvPr/>
          </p:nvSpPr>
          <p:spPr bwMode="auto">
            <a:xfrm>
              <a:off x="2960862" y="1137840"/>
              <a:ext cx="58202" cy="24944"/>
            </a:xfrm>
            <a:custGeom>
              <a:avLst/>
              <a:gdLst/>
              <a:ahLst/>
              <a:cxnLst>
                <a:cxn ang="0">
                  <a:pos x="2" y="4"/>
                </a:cxn>
                <a:cxn ang="0">
                  <a:pos x="1" y="2"/>
                </a:cxn>
                <a:cxn ang="0">
                  <a:pos x="2" y="1"/>
                </a:cxn>
                <a:cxn ang="0">
                  <a:pos x="7" y="1"/>
                </a:cxn>
                <a:cxn ang="0">
                  <a:pos x="10" y="3"/>
                </a:cxn>
                <a:cxn ang="0">
                  <a:pos x="6" y="3"/>
                </a:cxn>
                <a:cxn ang="0">
                  <a:pos x="2" y="4"/>
                </a:cxn>
              </a:cxnLst>
              <a:rect l="0" t="0" r="r" b="b"/>
              <a:pathLst>
                <a:path w="12" h="5">
                  <a:moveTo>
                    <a:pt x="2" y="4"/>
                  </a:moveTo>
                  <a:cubicBezTo>
                    <a:pt x="1" y="4"/>
                    <a:pt x="2" y="3"/>
                    <a:pt x="1" y="2"/>
                  </a:cubicBezTo>
                  <a:cubicBezTo>
                    <a:pt x="0" y="2"/>
                    <a:pt x="0" y="1"/>
                    <a:pt x="2" y="1"/>
                  </a:cubicBezTo>
                  <a:cubicBezTo>
                    <a:pt x="4" y="1"/>
                    <a:pt x="5" y="0"/>
                    <a:pt x="7" y="1"/>
                  </a:cubicBezTo>
                  <a:cubicBezTo>
                    <a:pt x="9" y="2"/>
                    <a:pt x="12" y="2"/>
                    <a:pt x="10" y="3"/>
                  </a:cubicBezTo>
                  <a:cubicBezTo>
                    <a:pt x="9" y="3"/>
                    <a:pt x="8" y="3"/>
                    <a:pt x="6" y="3"/>
                  </a:cubicBezTo>
                  <a:cubicBezTo>
                    <a:pt x="5" y="4"/>
                    <a:pt x="4" y="5"/>
                    <a:pt x="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2" name="Canada"/>
            <p:cNvSpPr>
              <a:spLocks/>
            </p:cNvSpPr>
            <p:nvPr/>
          </p:nvSpPr>
          <p:spPr bwMode="auto">
            <a:xfrm>
              <a:off x="2607496" y="1133682"/>
              <a:ext cx="112246" cy="43651"/>
            </a:xfrm>
            <a:custGeom>
              <a:avLst/>
              <a:gdLst/>
              <a:ahLst/>
              <a:cxnLst>
                <a:cxn ang="0">
                  <a:pos x="13" y="7"/>
                </a:cxn>
                <a:cxn ang="0">
                  <a:pos x="15" y="7"/>
                </a:cxn>
                <a:cxn ang="0">
                  <a:pos x="17" y="6"/>
                </a:cxn>
                <a:cxn ang="0">
                  <a:pos x="17" y="4"/>
                </a:cxn>
                <a:cxn ang="0">
                  <a:pos x="21" y="3"/>
                </a:cxn>
                <a:cxn ang="0">
                  <a:pos x="19" y="2"/>
                </a:cxn>
                <a:cxn ang="0">
                  <a:pos x="21" y="1"/>
                </a:cxn>
                <a:cxn ang="0">
                  <a:pos x="16" y="1"/>
                </a:cxn>
                <a:cxn ang="0">
                  <a:pos x="13" y="1"/>
                </a:cxn>
                <a:cxn ang="0">
                  <a:pos x="9" y="1"/>
                </a:cxn>
                <a:cxn ang="0">
                  <a:pos x="7" y="2"/>
                </a:cxn>
                <a:cxn ang="0">
                  <a:pos x="10" y="4"/>
                </a:cxn>
                <a:cxn ang="0">
                  <a:pos x="8" y="4"/>
                </a:cxn>
                <a:cxn ang="0">
                  <a:pos x="1" y="4"/>
                </a:cxn>
                <a:cxn ang="0">
                  <a:pos x="3" y="6"/>
                </a:cxn>
                <a:cxn ang="0">
                  <a:pos x="6" y="7"/>
                </a:cxn>
                <a:cxn ang="0">
                  <a:pos x="9" y="8"/>
                </a:cxn>
                <a:cxn ang="0">
                  <a:pos x="13" y="7"/>
                </a:cxn>
              </a:cxnLst>
              <a:rect l="0" t="0" r="r" b="b"/>
              <a:pathLst>
                <a:path w="23" h="9">
                  <a:moveTo>
                    <a:pt x="13" y="7"/>
                  </a:moveTo>
                  <a:cubicBezTo>
                    <a:pt x="13" y="8"/>
                    <a:pt x="14" y="8"/>
                    <a:pt x="15" y="7"/>
                  </a:cubicBezTo>
                  <a:cubicBezTo>
                    <a:pt x="17" y="7"/>
                    <a:pt x="16" y="7"/>
                    <a:pt x="17" y="6"/>
                  </a:cubicBezTo>
                  <a:cubicBezTo>
                    <a:pt x="20" y="5"/>
                    <a:pt x="17" y="5"/>
                    <a:pt x="17" y="4"/>
                  </a:cubicBezTo>
                  <a:cubicBezTo>
                    <a:pt x="18" y="4"/>
                    <a:pt x="20" y="4"/>
                    <a:pt x="21" y="3"/>
                  </a:cubicBezTo>
                  <a:cubicBezTo>
                    <a:pt x="23" y="1"/>
                    <a:pt x="18" y="3"/>
                    <a:pt x="19" y="2"/>
                  </a:cubicBezTo>
                  <a:cubicBezTo>
                    <a:pt x="19" y="2"/>
                    <a:pt x="22" y="2"/>
                    <a:pt x="21" y="1"/>
                  </a:cubicBezTo>
                  <a:cubicBezTo>
                    <a:pt x="20" y="0"/>
                    <a:pt x="17" y="1"/>
                    <a:pt x="16" y="1"/>
                  </a:cubicBezTo>
                  <a:cubicBezTo>
                    <a:pt x="15" y="1"/>
                    <a:pt x="13" y="2"/>
                    <a:pt x="13" y="1"/>
                  </a:cubicBezTo>
                  <a:cubicBezTo>
                    <a:pt x="12" y="1"/>
                    <a:pt x="10" y="2"/>
                    <a:pt x="9" y="1"/>
                  </a:cubicBezTo>
                  <a:cubicBezTo>
                    <a:pt x="8" y="1"/>
                    <a:pt x="6" y="2"/>
                    <a:pt x="7" y="2"/>
                  </a:cubicBezTo>
                  <a:cubicBezTo>
                    <a:pt x="8" y="3"/>
                    <a:pt x="10" y="3"/>
                    <a:pt x="10" y="4"/>
                  </a:cubicBezTo>
                  <a:cubicBezTo>
                    <a:pt x="10" y="4"/>
                    <a:pt x="10" y="4"/>
                    <a:pt x="8" y="4"/>
                  </a:cubicBezTo>
                  <a:cubicBezTo>
                    <a:pt x="6" y="4"/>
                    <a:pt x="2" y="3"/>
                    <a:pt x="1" y="4"/>
                  </a:cubicBezTo>
                  <a:cubicBezTo>
                    <a:pt x="0" y="4"/>
                    <a:pt x="2" y="7"/>
                    <a:pt x="3" y="6"/>
                  </a:cubicBezTo>
                  <a:cubicBezTo>
                    <a:pt x="4" y="6"/>
                    <a:pt x="6" y="7"/>
                    <a:pt x="6" y="7"/>
                  </a:cubicBezTo>
                  <a:cubicBezTo>
                    <a:pt x="8" y="9"/>
                    <a:pt x="9" y="8"/>
                    <a:pt x="9" y="8"/>
                  </a:cubicBezTo>
                  <a:cubicBezTo>
                    <a:pt x="12" y="9"/>
                    <a:pt x="12" y="8"/>
                    <a:pt x="13"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3" name="Freeform 114"/>
            <p:cNvSpPr>
              <a:spLocks/>
            </p:cNvSpPr>
            <p:nvPr/>
          </p:nvSpPr>
          <p:spPr bwMode="auto">
            <a:xfrm>
              <a:off x="2715585" y="1137840"/>
              <a:ext cx="87302" cy="29101"/>
            </a:xfrm>
            <a:custGeom>
              <a:avLst/>
              <a:gdLst/>
              <a:ahLst/>
              <a:cxnLst>
                <a:cxn ang="0">
                  <a:pos x="1" y="5"/>
                </a:cxn>
                <a:cxn ang="0">
                  <a:pos x="4" y="6"/>
                </a:cxn>
                <a:cxn ang="0">
                  <a:pos x="5" y="4"/>
                </a:cxn>
                <a:cxn ang="0">
                  <a:pos x="5" y="4"/>
                </a:cxn>
                <a:cxn ang="0">
                  <a:pos x="11" y="4"/>
                </a:cxn>
                <a:cxn ang="0">
                  <a:pos x="16" y="1"/>
                </a:cxn>
                <a:cxn ang="0">
                  <a:pos x="13" y="0"/>
                </a:cxn>
                <a:cxn ang="0">
                  <a:pos x="6" y="0"/>
                </a:cxn>
                <a:cxn ang="0">
                  <a:pos x="3" y="3"/>
                </a:cxn>
                <a:cxn ang="0">
                  <a:pos x="1" y="5"/>
                </a:cxn>
              </a:cxnLst>
              <a:rect l="0" t="0" r="r" b="b"/>
              <a:pathLst>
                <a:path w="18" h="6">
                  <a:moveTo>
                    <a:pt x="1" y="5"/>
                  </a:moveTo>
                  <a:cubicBezTo>
                    <a:pt x="2" y="5"/>
                    <a:pt x="3" y="6"/>
                    <a:pt x="4" y="6"/>
                  </a:cubicBezTo>
                  <a:cubicBezTo>
                    <a:pt x="4" y="5"/>
                    <a:pt x="6" y="5"/>
                    <a:pt x="5" y="4"/>
                  </a:cubicBezTo>
                  <a:cubicBezTo>
                    <a:pt x="4" y="4"/>
                    <a:pt x="2" y="3"/>
                    <a:pt x="5" y="4"/>
                  </a:cubicBezTo>
                  <a:cubicBezTo>
                    <a:pt x="8" y="4"/>
                    <a:pt x="10" y="5"/>
                    <a:pt x="11" y="4"/>
                  </a:cubicBezTo>
                  <a:cubicBezTo>
                    <a:pt x="12" y="3"/>
                    <a:pt x="14" y="2"/>
                    <a:pt x="16" y="1"/>
                  </a:cubicBezTo>
                  <a:cubicBezTo>
                    <a:pt x="18" y="1"/>
                    <a:pt x="15" y="1"/>
                    <a:pt x="13" y="0"/>
                  </a:cubicBezTo>
                  <a:cubicBezTo>
                    <a:pt x="11" y="0"/>
                    <a:pt x="7" y="0"/>
                    <a:pt x="6" y="0"/>
                  </a:cubicBezTo>
                  <a:cubicBezTo>
                    <a:pt x="4" y="1"/>
                    <a:pt x="2" y="1"/>
                    <a:pt x="3" y="3"/>
                  </a:cubicBezTo>
                  <a:cubicBezTo>
                    <a:pt x="3" y="4"/>
                    <a:pt x="0" y="4"/>
                    <a:pt x="1"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4" name="Canada"/>
            <p:cNvSpPr>
              <a:spLocks/>
            </p:cNvSpPr>
            <p:nvPr/>
          </p:nvSpPr>
          <p:spPr bwMode="auto">
            <a:xfrm>
              <a:off x="2777943" y="1098346"/>
              <a:ext cx="230728" cy="45730"/>
            </a:xfrm>
            <a:custGeom>
              <a:avLst/>
              <a:gdLst/>
              <a:ahLst/>
              <a:cxnLst>
                <a:cxn ang="0">
                  <a:pos x="9" y="9"/>
                </a:cxn>
                <a:cxn ang="0">
                  <a:pos x="13" y="8"/>
                </a:cxn>
                <a:cxn ang="0">
                  <a:pos x="16" y="9"/>
                </a:cxn>
                <a:cxn ang="0">
                  <a:pos x="21" y="7"/>
                </a:cxn>
                <a:cxn ang="0">
                  <a:pos x="21" y="9"/>
                </a:cxn>
                <a:cxn ang="0">
                  <a:pos x="27" y="8"/>
                </a:cxn>
                <a:cxn ang="0">
                  <a:pos x="32" y="8"/>
                </a:cxn>
                <a:cxn ang="0">
                  <a:pos x="36" y="8"/>
                </a:cxn>
                <a:cxn ang="0">
                  <a:pos x="37" y="7"/>
                </a:cxn>
                <a:cxn ang="0">
                  <a:pos x="41" y="8"/>
                </a:cxn>
                <a:cxn ang="0">
                  <a:pos x="45" y="7"/>
                </a:cxn>
                <a:cxn ang="0">
                  <a:pos x="40" y="4"/>
                </a:cxn>
                <a:cxn ang="0">
                  <a:pos x="37" y="4"/>
                </a:cxn>
                <a:cxn ang="0">
                  <a:pos x="32" y="5"/>
                </a:cxn>
                <a:cxn ang="0">
                  <a:pos x="26" y="5"/>
                </a:cxn>
                <a:cxn ang="0">
                  <a:pos x="20" y="5"/>
                </a:cxn>
                <a:cxn ang="0">
                  <a:pos x="15" y="5"/>
                </a:cxn>
                <a:cxn ang="0">
                  <a:pos x="12" y="5"/>
                </a:cxn>
                <a:cxn ang="0">
                  <a:pos x="10" y="4"/>
                </a:cxn>
                <a:cxn ang="0">
                  <a:pos x="12" y="2"/>
                </a:cxn>
                <a:cxn ang="0">
                  <a:pos x="8" y="1"/>
                </a:cxn>
                <a:cxn ang="0">
                  <a:pos x="2" y="2"/>
                </a:cxn>
                <a:cxn ang="0">
                  <a:pos x="3" y="4"/>
                </a:cxn>
                <a:cxn ang="0">
                  <a:pos x="7" y="4"/>
                </a:cxn>
                <a:cxn ang="0">
                  <a:pos x="6" y="6"/>
                </a:cxn>
                <a:cxn ang="0">
                  <a:pos x="9" y="9"/>
                </a:cxn>
              </a:cxnLst>
              <a:rect l="0" t="0" r="r" b="b"/>
              <a:pathLst>
                <a:path w="47" h="9">
                  <a:moveTo>
                    <a:pt x="9" y="9"/>
                  </a:moveTo>
                  <a:cubicBezTo>
                    <a:pt x="12" y="8"/>
                    <a:pt x="13" y="7"/>
                    <a:pt x="13" y="8"/>
                  </a:cubicBezTo>
                  <a:cubicBezTo>
                    <a:pt x="14" y="8"/>
                    <a:pt x="14" y="9"/>
                    <a:pt x="16" y="9"/>
                  </a:cubicBezTo>
                  <a:cubicBezTo>
                    <a:pt x="18" y="9"/>
                    <a:pt x="20" y="7"/>
                    <a:pt x="21" y="7"/>
                  </a:cubicBezTo>
                  <a:cubicBezTo>
                    <a:pt x="22" y="7"/>
                    <a:pt x="19" y="9"/>
                    <a:pt x="21" y="9"/>
                  </a:cubicBezTo>
                  <a:cubicBezTo>
                    <a:pt x="25" y="9"/>
                    <a:pt x="25" y="8"/>
                    <a:pt x="27" y="8"/>
                  </a:cubicBezTo>
                  <a:cubicBezTo>
                    <a:pt x="28" y="8"/>
                    <a:pt x="30" y="8"/>
                    <a:pt x="32" y="8"/>
                  </a:cubicBezTo>
                  <a:cubicBezTo>
                    <a:pt x="34" y="7"/>
                    <a:pt x="35" y="8"/>
                    <a:pt x="36" y="8"/>
                  </a:cubicBezTo>
                  <a:cubicBezTo>
                    <a:pt x="38" y="8"/>
                    <a:pt x="35" y="5"/>
                    <a:pt x="37" y="7"/>
                  </a:cubicBezTo>
                  <a:cubicBezTo>
                    <a:pt x="40" y="8"/>
                    <a:pt x="39" y="8"/>
                    <a:pt x="41" y="8"/>
                  </a:cubicBezTo>
                  <a:cubicBezTo>
                    <a:pt x="44" y="7"/>
                    <a:pt x="47" y="8"/>
                    <a:pt x="45" y="7"/>
                  </a:cubicBezTo>
                  <a:cubicBezTo>
                    <a:pt x="42" y="5"/>
                    <a:pt x="43" y="4"/>
                    <a:pt x="40" y="4"/>
                  </a:cubicBezTo>
                  <a:cubicBezTo>
                    <a:pt x="37" y="4"/>
                    <a:pt x="38" y="5"/>
                    <a:pt x="37" y="4"/>
                  </a:cubicBezTo>
                  <a:cubicBezTo>
                    <a:pt x="36" y="4"/>
                    <a:pt x="34" y="5"/>
                    <a:pt x="32" y="5"/>
                  </a:cubicBezTo>
                  <a:cubicBezTo>
                    <a:pt x="30" y="4"/>
                    <a:pt x="29" y="5"/>
                    <a:pt x="26" y="5"/>
                  </a:cubicBezTo>
                  <a:cubicBezTo>
                    <a:pt x="24" y="4"/>
                    <a:pt x="21" y="5"/>
                    <a:pt x="20" y="5"/>
                  </a:cubicBezTo>
                  <a:cubicBezTo>
                    <a:pt x="18" y="4"/>
                    <a:pt x="16" y="6"/>
                    <a:pt x="15" y="5"/>
                  </a:cubicBezTo>
                  <a:cubicBezTo>
                    <a:pt x="15" y="4"/>
                    <a:pt x="12" y="5"/>
                    <a:pt x="12" y="5"/>
                  </a:cubicBezTo>
                  <a:cubicBezTo>
                    <a:pt x="12" y="4"/>
                    <a:pt x="8" y="4"/>
                    <a:pt x="10" y="4"/>
                  </a:cubicBezTo>
                  <a:cubicBezTo>
                    <a:pt x="12" y="4"/>
                    <a:pt x="14" y="2"/>
                    <a:pt x="12" y="2"/>
                  </a:cubicBezTo>
                  <a:cubicBezTo>
                    <a:pt x="9" y="2"/>
                    <a:pt x="10" y="0"/>
                    <a:pt x="8" y="1"/>
                  </a:cubicBezTo>
                  <a:cubicBezTo>
                    <a:pt x="5" y="1"/>
                    <a:pt x="3" y="1"/>
                    <a:pt x="2" y="2"/>
                  </a:cubicBezTo>
                  <a:cubicBezTo>
                    <a:pt x="0" y="2"/>
                    <a:pt x="3" y="3"/>
                    <a:pt x="3" y="4"/>
                  </a:cubicBezTo>
                  <a:cubicBezTo>
                    <a:pt x="2" y="5"/>
                    <a:pt x="5" y="5"/>
                    <a:pt x="7" y="4"/>
                  </a:cubicBezTo>
                  <a:cubicBezTo>
                    <a:pt x="8" y="5"/>
                    <a:pt x="8" y="6"/>
                    <a:pt x="6" y="6"/>
                  </a:cubicBezTo>
                  <a:cubicBezTo>
                    <a:pt x="5" y="7"/>
                    <a:pt x="5" y="9"/>
                    <a:pt x="9"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5" name="Canada"/>
            <p:cNvSpPr>
              <a:spLocks/>
            </p:cNvSpPr>
            <p:nvPr/>
          </p:nvSpPr>
          <p:spPr bwMode="auto">
            <a:xfrm>
              <a:off x="2233343" y="1137840"/>
              <a:ext cx="162133" cy="54044"/>
            </a:xfrm>
            <a:custGeom>
              <a:avLst/>
              <a:gdLst/>
              <a:ahLst/>
              <a:cxnLst>
                <a:cxn ang="0">
                  <a:pos x="12" y="7"/>
                </a:cxn>
                <a:cxn ang="0">
                  <a:pos x="17" y="6"/>
                </a:cxn>
                <a:cxn ang="0">
                  <a:pos x="25" y="4"/>
                </a:cxn>
                <a:cxn ang="0">
                  <a:pos x="31" y="3"/>
                </a:cxn>
                <a:cxn ang="0">
                  <a:pos x="31" y="0"/>
                </a:cxn>
                <a:cxn ang="0">
                  <a:pos x="27" y="1"/>
                </a:cxn>
                <a:cxn ang="0">
                  <a:pos x="18" y="0"/>
                </a:cxn>
                <a:cxn ang="0">
                  <a:pos x="12" y="1"/>
                </a:cxn>
                <a:cxn ang="0">
                  <a:pos x="10" y="3"/>
                </a:cxn>
                <a:cxn ang="0">
                  <a:pos x="8" y="4"/>
                </a:cxn>
                <a:cxn ang="0">
                  <a:pos x="5" y="6"/>
                </a:cxn>
                <a:cxn ang="0">
                  <a:pos x="2" y="8"/>
                </a:cxn>
                <a:cxn ang="0">
                  <a:pos x="3" y="11"/>
                </a:cxn>
                <a:cxn ang="0">
                  <a:pos x="7" y="10"/>
                </a:cxn>
                <a:cxn ang="0">
                  <a:pos x="10" y="9"/>
                </a:cxn>
                <a:cxn ang="0">
                  <a:pos x="12" y="7"/>
                </a:cxn>
              </a:cxnLst>
              <a:rect l="0" t="0" r="r" b="b"/>
              <a:pathLst>
                <a:path w="33" h="11">
                  <a:moveTo>
                    <a:pt x="12" y="7"/>
                  </a:moveTo>
                  <a:cubicBezTo>
                    <a:pt x="14" y="5"/>
                    <a:pt x="14" y="7"/>
                    <a:pt x="17" y="6"/>
                  </a:cubicBezTo>
                  <a:cubicBezTo>
                    <a:pt x="20" y="4"/>
                    <a:pt x="20" y="6"/>
                    <a:pt x="25" y="4"/>
                  </a:cubicBezTo>
                  <a:cubicBezTo>
                    <a:pt x="28" y="2"/>
                    <a:pt x="28" y="3"/>
                    <a:pt x="31" y="3"/>
                  </a:cubicBezTo>
                  <a:cubicBezTo>
                    <a:pt x="33" y="3"/>
                    <a:pt x="33" y="0"/>
                    <a:pt x="31" y="0"/>
                  </a:cubicBezTo>
                  <a:cubicBezTo>
                    <a:pt x="30" y="1"/>
                    <a:pt x="28" y="1"/>
                    <a:pt x="27" y="1"/>
                  </a:cubicBezTo>
                  <a:cubicBezTo>
                    <a:pt x="25" y="1"/>
                    <a:pt x="21" y="0"/>
                    <a:pt x="18" y="0"/>
                  </a:cubicBezTo>
                  <a:cubicBezTo>
                    <a:pt x="15" y="0"/>
                    <a:pt x="13" y="1"/>
                    <a:pt x="12" y="1"/>
                  </a:cubicBezTo>
                  <a:cubicBezTo>
                    <a:pt x="10" y="1"/>
                    <a:pt x="13" y="1"/>
                    <a:pt x="10" y="3"/>
                  </a:cubicBezTo>
                  <a:cubicBezTo>
                    <a:pt x="8" y="4"/>
                    <a:pt x="7" y="4"/>
                    <a:pt x="8" y="4"/>
                  </a:cubicBezTo>
                  <a:cubicBezTo>
                    <a:pt x="9" y="5"/>
                    <a:pt x="6" y="5"/>
                    <a:pt x="5" y="6"/>
                  </a:cubicBezTo>
                  <a:cubicBezTo>
                    <a:pt x="3" y="8"/>
                    <a:pt x="0" y="6"/>
                    <a:pt x="2" y="8"/>
                  </a:cubicBezTo>
                  <a:cubicBezTo>
                    <a:pt x="3" y="9"/>
                    <a:pt x="1" y="10"/>
                    <a:pt x="3" y="11"/>
                  </a:cubicBezTo>
                  <a:cubicBezTo>
                    <a:pt x="5" y="11"/>
                    <a:pt x="5" y="10"/>
                    <a:pt x="7" y="10"/>
                  </a:cubicBezTo>
                  <a:cubicBezTo>
                    <a:pt x="9" y="10"/>
                    <a:pt x="9" y="11"/>
                    <a:pt x="10" y="9"/>
                  </a:cubicBezTo>
                  <a:cubicBezTo>
                    <a:pt x="11" y="8"/>
                    <a:pt x="10" y="8"/>
                    <a:pt x="12"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6" name="Canada"/>
            <p:cNvSpPr>
              <a:spLocks/>
            </p:cNvSpPr>
            <p:nvPr/>
          </p:nvSpPr>
          <p:spPr bwMode="auto">
            <a:xfrm>
              <a:off x="2376769" y="1090031"/>
              <a:ext cx="108089" cy="33258"/>
            </a:xfrm>
            <a:custGeom>
              <a:avLst/>
              <a:gdLst/>
              <a:ahLst/>
              <a:cxnLst>
                <a:cxn ang="0">
                  <a:pos x="3" y="4"/>
                </a:cxn>
                <a:cxn ang="0">
                  <a:pos x="9" y="3"/>
                </a:cxn>
                <a:cxn ang="0">
                  <a:pos x="18" y="1"/>
                </a:cxn>
                <a:cxn ang="0">
                  <a:pos x="20" y="1"/>
                </a:cxn>
                <a:cxn ang="0">
                  <a:pos x="17" y="4"/>
                </a:cxn>
                <a:cxn ang="0">
                  <a:pos x="14" y="4"/>
                </a:cxn>
                <a:cxn ang="0">
                  <a:pos x="12" y="4"/>
                </a:cxn>
                <a:cxn ang="0">
                  <a:pos x="10" y="5"/>
                </a:cxn>
                <a:cxn ang="0">
                  <a:pos x="6" y="5"/>
                </a:cxn>
                <a:cxn ang="0">
                  <a:pos x="3" y="4"/>
                </a:cxn>
              </a:cxnLst>
              <a:rect l="0" t="0" r="r" b="b"/>
              <a:pathLst>
                <a:path w="22" h="7">
                  <a:moveTo>
                    <a:pt x="3" y="4"/>
                  </a:moveTo>
                  <a:cubicBezTo>
                    <a:pt x="6" y="3"/>
                    <a:pt x="7" y="4"/>
                    <a:pt x="9" y="3"/>
                  </a:cubicBezTo>
                  <a:cubicBezTo>
                    <a:pt x="11" y="2"/>
                    <a:pt x="18" y="0"/>
                    <a:pt x="18" y="1"/>
                  </a:cubicBezTo>
                  <a:cubicBezTo>
                    <a:pt x="19" y="3"/>
                    <a:pt x="18" y="0"/>
                    <a:pt x="20" y="1"/>
                  </a:cubicBezTo>
                  <a:cubicBezTo>
                    <a:pt x="22" y="2"/>
                    <a:pt x="19" y="3"/>
                    <a:pt x="17" y="4"/>
                  </a:cubicBezTo>
                  <a:cubicBezTo>
                    <a:pt x="16" y="5"/>
                    <a:pt x="12" y="5"/>
                    <a:pt x="14" y="4"/>
                  </a:cubicBezTo>
                  <a:cubicBezTo>
                    <a:pt x="16" y="2"/>
                    <a:pt x="15" y="3"/>
                    <a:pt x="12" y="4"/>
                  </a:cubicBezTo>
                  <a:cubicBezTo>
                    <a:pt x="10" y="4"/>
                    <a:pt x="13" y="5"/>
                    <a:pt x="10" y="5"/>
                  </a:cubicBezTo>
                  <a:cubicBezTo>
                    <a:pt x="8" y="6"/>
                    <a:pt x="6" y="7"/>
                    <a:pt x="6" y="5"/>
                  </a:cubicBezTo>
                  <a:cubicBezTo>
                    <a:pt x="6" y="5"/>
                    <a:pt x="0" y="6"/>
                    <a:pt x="3"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7" name="Canada"/>
            <p:cNvSpPr>
              <a:spLocks/>
            </p:cNvSpPr>
            <p:nvPr/>
          </p:nvSpPr>
          <p:spPr bwMode="auto">
            <a:xfrm>
              <a:off x="2439127" y="1098346"/>
              <a:ext cx="172526" cy="45730"/>
            </a:xfrm>
            <a:custGeom>
              <a:avLst/>
              <a:gdLst/>
              <a:ahLst/>
              <a:cxnLst>
                <a:cxn ang="0">
                  <a:pos x="5" y="3"/>
                </a:cxn>
                <a:cxn ang="0">
                  <a:pos x="8" y="2"/>
                </a:cxn>
                <a:cxn ang="0">
                  <a:pos x="11" y="3"/>
                </a:cxn>
                <a:cxn ang="0">
                  <a:pos x="15" y="6"/>
                </a:cxn>
                <a:cxn ang="0">
                  <a:pos x="18" y="6"/>
                </a:cxn>
                <a:cxn ang="0">
                  <a:pos x="19" y="4"/>
                </a:cxn>
                <a:cxn ang="0">
                  <a:pos x="21" y="2"/>
                </a:cxn>
                <a:cxn ang="0">
                  <a:pos x="28" y="2"/>
                </a:cxn>
                <a:cxn ang="0">
                  <a:pos x="27" y="4"/>
                </a:cxn>
                <a:cxn ang="0">
                  <a:pos x="30" y="4"/>
                </a:cxn>
                <a:cxn ang="0">
                  <a:pos x="30" y="6"/>
                </a:cxn>
                <a:cxn ang="0">
                  <a:pos x="24" y="8"/>
                </a:cxn>
                <a:cxn ang="0">
                  <a:pos x="19" y="8"/>
                </a:cxn>
                <a:cxn ang="0">
                  <a:pos x="8" y="9"/>
                </a:cxn>
                <a:cxn ang="0">
                  <a:pos x="5" y="8"/>
                </a:cxn>
                <a:cxn ang="0">
                  <a:pos x="11" y="7"/>
                </a:cxn>
                <a:cxn ang="0">
                  <a:pos x="8" y="6"/>
                </a:cxn>
                <a:cxn ang="0">
                  <a:pos x="8" y="5"/>
                </a:cxn>
                <a:cxn ang="0">
                  <a:pos x="5" y="7"/>
                </a:cxn>
                <a:cxn ang="0">
                  <a:pos x="2" y="5"/>
                </a:cxn>
                <a:cxn ang="0">
                  <a:pos x="5" y="3"/>
                </a:cxn>
              </a:cxnLst>
              <a:rect l="0" t="0" r="r" b="b"/>
              <a:pathLst>
                <a:path w="35" h="9">
                  <a:moveTo>
                    <a:pt x="5" y="3"/>
                  </a:moveTo>
                  <a:cubicBezTo>
                    <a:pt x="7" y="1"/>
                    <a:pt x="8" y="1"/>
                    <a:pt x="8" y="2"/>
                  </a:cubicBezTo>
                  <a:cubicBezTo>
                    <a:pt x="8" y="3"/>
                    <a:pt x="10" y="1"/>
                    <a:pt x="11" y="3"/>
                  </a:cubicBezTo>
                  <a:cubicBezTo>
                    <a:pt x="12" y="5"/>
                    <a:pt x="14" y="6"/>
                    <a:pt x="15" y="6"/>
                  </a:cubicBezTo>
                  <a:cubicBezTo>
                    <a:pt x="17" y="6"/>
                    <a:pt x="17" y="6"/>
                    <a:pt x="18" y="6"/>
                  </a:cubicBezTo>
                  <a:cubicBezTo>
                    <a:pt x="19" y="6"/>
                    <a:pt x="18" y="5"/>
                    <a:pt x="19" y="4"/>
                  </a:cubicBezTo>
                  <a:cubicBezTo>
                    <a:pt x="21" y="4"/>
                    <a:pt x="18" y="3"/>
                    <a:pt x="21" y="2"/>
                  </a:cubicBezTo>
                  <a:cubicBezTo>
                    <a:pt x="24" y="2"/>
                    <a:pt x="30" y="0"/>
                    <a:pt x="28" y="2"/>
                  </a:cubicBezTo>
                  <a:cubicBezTo>
                    <a:pt x="26" y="4"/>
                    <a:pt x="28" y="4"/>
                    <a:pt x="27" y="4"/>
                  </a:cubicBezTo>
                  <a:cubicBezTo>
                    <a:pt x="26" y="5"/>
                    <a:pt x="29" y="3"/>
                    <a:pt x="30" y="4"/>
                  </a:cubicBezTo>
                  <a:cubicBezTo>
                    <a:pt x="35" y="6"/>
                    <a:pt x="30" y="6"/>
                    <a:pt x="30" y="6"/>
                  </a:cubicBezTo>
                  <a:cubicBezTo>
                    <a:pt x="29" y="7"/>
                    <a:pt x="26" y="8"/>
                    <a:pt x="24" y="8"/>
                  </a:cubicBezTo>
                  <a:cubicBezTo>
                    <a:pt x="21" y="9"/>
                    <a:pt x="21" y="8"/>
                    <a:pt x="19" y="8"/>
                  </a:cubicBezTo>
                  <a:cubicBezTo>
                    <a:pt x="16" y="8"/>
                    <a:pt x="12" y="9"/>
                    <a:pt x="8" y="9"/>
                  </a:cubicBezTo>
                  <a:cubicBezTo>
                    <a:pt x="4" y="9"/>
                    <a:pt x="4" y="8"/>
                    <a:pt x="5" y="8"/>
                  </a:cubicBezTo>
                  <a:cubicBezTo>
                    <a:pt x="7" y="7"/>
                    <a:pt x="12" y="7"/>
                    <a:pt x="11" y="7"/>
                  </a:cubicBezTo>
                  <a:cubicBezTo>
                    <a:pt x="10" y="6"/>
                    <a:pt x="9" y="7"/>
                    <a:pt x="8" y="6"/>
                  </a:cubicBezTo>
                  <a:cubicBezTo>
                    <a:pt x="7" y="6"/>
                    <a:pt x="9" y="5"/>
                    <a:pt x="8" y="5"/>
                  </a:cubicBezTo>
                  <a:cubicBezTo>
                    <a:pt x="8" y="5"/>
                    <a:pt x="7" y="7"/>
                    <a:pt x="5" y="7"/>
                  </a:cubicBezTo>
                  <a:cubicBezTo>
                    <a:pt x="2" y="6"/>
                    <a:pt x="3" y="6"/>
                    <a:pt x="2" y="5"/>
                  </a:cubicBezTo>
                  <a:cubicBezTo>
                    <a:pt x="0" y="5"/>
                    <a:pt x="2" y="4"/>
                    <a:pt x="5"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8" name="Canada"/>
            <p:cNvSpPr>
              <a:spLocks/>
            </p:cNvSpPr>
            <p:nvPr/>
          </p:nvSpPr>
          <p:spPr bwMode="auto">
            <a:xfrm>
              <a:off x="2867324" y="1035987"/>
              <a:ext cx="486399" cy="76909"/>
            </a:xfrm>
            <a:custGeom>
              <a:avLst/>
              <a:gdLst/>
              <a:ahLst/>
              <a:cxnLst>
                <a:cxn ang="0">
                  <a:pos x="70" y="2"/>
                </a:cxn>
                <a:cxn ang="0">
                  <a:pos x="64" y="2"/>
                </a:cxn>
                <a:cxn ang="0">
                  <a:pos x="58" y="1"/>
                </a:cxn>
                <a:cxn ang="0">
                  <a:pos x="50" y="2"/>
                </a:cxn>
                <a:cxn ang="0">
                  <a:pos x="44" y="2"/>
                </a:cxn>
                <a:cxn ang="0">
                  <a:pos x="39" y="2"/>
                </a:cxn>
                <a:cxn ang="0">
                  <a:pos x="35" y="2"/>
                </a:cxn>
                <a:cxn ang="0">
                  <a:pos x="30" y="2"/>
                </a:cxn>
                <a:cxn ang="0">
                  <a:pos x="23" y="4"/>
                </a:cxn>
                <a:cxn ang="0">
                  <a:pos x="29" y="4"/>
                </a:cxn>
                <a:cxn ang="0">
                  <a:pos x="33" y="4"/>
                </a:cxn>
                <a:cxn ang="0">
                  <a:pos x="35" y="4"/>
                </a:cxn>
                <a:cxn ang="0">
                  <a:pos x="38" y="4"/>
                </a:cxn>
                <a:cxn ang="0">
                  <a:pos x="42" y="4"/>
                </a:cxn>
                <a:cxn ang="0">
                  <a:pos x="37" y="4"/>
                </a:cxn>
                <a:cxn ang="0">
                  <a:pos x="32" y="5"/>
                </a:cxn>
                <a:cxn ang="0">
                  <a:pos x="31" y="8"/>
                </a:cxn>
                <a:cxn ang="0">
                  <a:pos x="29" y="7"/>
                </a:cxn>
                <a:cxn ang="0">
                  <a:pos x="24" y="7"/>
                </a:cxn>
                <a:cxn ang="0">
                  <a:pos x="18" y="9"/>
                </a:cxn>
                <a:cxn ang="0">
                  <a:pos x="15" y="10"/>
                </a:cxn>
                <a:cxn ang="0">
                  <a:pos x="21" y="10"/>
                </a:cxn>
                <a:cxn ang="0">
                  <a:pos x="16" y="11"/>
                </a:cxn>
                <a:cxn ang="0">
                  <a:pos x="20" y="12"/>
                </a:cxn>
                <a:cxn ang="0">
                  <a:pos x="15" y="11"/>
                </a:cxn>
                <a:cxn ang="0">
                  <a:pos x="9" y="11"/>
                </a:cxn>
                <a:cxn ang="0">
                  <a:pos x="7" y="13"/>
                </a:cxn>
                <a:cxn ang="0">
                  <a:pos x="2" y="13"/>
                </a:cxn>
                <a:cxn ang="0">
                  <a:pos x="2" y="15"/>
                </a:cxn>
                <a:cxn ang="0">
                  <a:pos x="9" y="15"/>
                </a:cxn>
                <a:cxn ang="0">
                  <a:pos x="15" y="16"/>
                </a:cxn>
                <a:cxn ang="0">
                  <a:pos x="19" y="14"/>
                </a:cxn>
                <a:cxn ang="0">
                  <a:pos x="24" y="15"/>
                </a:cxn>
                <a:cxn ang="0">
                  <a:pos x="28" y="16"/>
                </a:cxn>
                <a:cxn ang="0">
                  <a:pos x="33" y="14"/>
                </a:cxn>
                <a:cxn ang="0">
                  <a:pos x="36" y="14"/>
                </a:cxn>
                <a:cxn ang="0">
                  <a:pos x="36" y="12"/>
                </a:cxn>
                <a:cxn ang="0">
                  <a:pos x="40" y="11"/>
                </a:cxn>
                <a:cxn ang="0">
                  <a:pos x="41" y="11"/>
                </a:cxn>
                <a:cxn ang="0">
                  <a:pos x="45" y="10"/>
                </a:cxn>
                <a:cxn ang="0">
                  <a:pos x="53" y="11"/>
                </a:cxn>
                <a:cxn ang="0">
                  <a:pos x="57" y="10"/>
                </a:cxn>
                <a:cxn ang="0">
                  <a:pos x="61" y="10"/>
                </a:cxn>
                <a:cxn ang="0">
                  <a:pos x="70" y="9"/>
                </a:cxn>
                <a:cxn ang="0">
                  <a:pos x="81" y="7"/>
                </a:cxn>
                <a:cxn ang="0">
                  <a:pos x="91" y="4"/>
                </a:cxn>
                <a:cxn ang="0">
                  <a:pos x="92" y="2"/>
                </a:cxn>
                <a:cxn ang="0">
                  <a:pos x="82" y="0"/>
                </a:cxn>
                <a:cxn ang="0">
                  <a:pos x="70" y="2"/>
                </a:cxn>
              </a:cxnLst>
              <a:rect l="0" t="0" r="r" b="b"/>
              <a:pathLst>
                <a:path w="99" h="16">
                  <a:moveTo>
                    <a:pt x="70" y="2"/>
                  </a:moveTo>
                  <a:cubicBezTo>
                    <a:pt x="67" y="1"/>
                    <a:pt x="66" y="1"/>
                    <a:pt x="64" y="2"/>
                  </a:cubicBezTo>
                  <a:cubicBezTo>
                    <a:pt x="61" y="2"/>
                    <a:pt x="60" y="1"/>
                    <a:pt x="58" y="1"/>
                  </a:cubicBezTo>
                  <a:cubicBezTo>
                    <a:pt x="55" y="1"/>
                    <a:pt x="54" y="1"/>
                    <a:pt x="50" y="2"/>
                  </a:cubicBezTo>
                  <a:cubicBezTo>
                    <a:pt x="47" y="2"/>
                    <a:pt x="46" y="1"/>
                    <a:pt x="44" y="2"/>
                  </a:cubicBezTo>
                  <a:cubicBezTo>
                    <a:pt x="43" y="2"/>
                    <a:pt x="41" y="2"/>
                    <a:pt x="39" y="2"/>
                  </a:cubicBezTo>
                  <a:cubicBezTo>
                    <a:pt x="37" y="2"/>
                    <a:pt x="36" y="1"/>
                    <a:pt x="35" y="2"/>
                  </a:cubicBezTo>
                  <a:cubicBezTo>
                    <a:pt x="34" y="2"/>
                    <a:pt x="31" y="2"/>
                    <a:pt x="30" y="2"/>
                  </a:cubicBezTo>
                  <a:cubicBezTo>
                    <a:pt x="30" y="3"/>
                    <a:pt x="25" y="3"/>
                    <a:pt x="23" y="4"/>
                  </a:cubicBezTo>
                  <a:cubicBezTo>
                    <a:pt x="22" y="5"/>
                    <a:pt x="28" y="3"/>
                    <a:pt x="29" y="4"/>
                  </a:cubicBezTo>
                  <a:cubicBezTo>
                    <a:pt x="30" y="5"/>
                    <a:pt x="31" y="4"/>
                    <a:pt x="33" y="4"/>
                  </a:cubicBezTo>
                  <a:cubicBezTo>
                    <a:pt x="34" y="3"/>
                    <a:pt x="34" y="4"/>
                    <a:pt x="35" y="4"/>
                  </a:cubicBezTo>
                  <a:cubicBezTo>
                    <a:pt x="36" y="3"/>
                    <a:pt x="37" y="3"/>
                    <a:pt x="38" y="4"/>
                  </a:cubicBezTo>
                  <a:cubicBezTo>
                    <a:pt x="40" y="4"/>
                    <a:pt x="43" y="3"/>
                    <a:pt x="42" y="4"/>
                  </a:cubicBezTo>
                  <a:cubicBezTo>
                    <a:pt x="41" y="5"/>
                    <a:pt x="39" y="5"/>
                    <a:pt x="37" y="4"/>
                  </a:cubicBezTo>
                  <a:cubicBezTo>
                    <a:pt x="35" y="4"/>
                    <a:pt x="34" y="5"/>
                    <a:pt x="32" y="5"/>
                  </a:cubicBezTo>
                  <a:cubicBezTo>
                    <a:pt x="30" y="5"/>
                    <a:pt x="32" y="9"/>
                    <a:pt x="31" y="8"/>
                  </a:cubicBezTo>
                  <a:cubicBezTo>
                    <a:pt x="30" y="7"/>
                    <a:pt x="28" y="8"/>
                    <a:pt x="29" y="7"/>
                  </a:cubicBezTo>
                  <a:cubicBezTo>
                    <a:pt x="29" y="6"/>
                    <a:pt x="25" y="7"/>
                    <a:pt x="24" y="7"/>
                  </a:cubicBezTo>
                  <a:cubicBezTo>
                    <a:pt x="18" y="7"/>
                    <a:pt x="27" y="8"/>
                    <a:pt x="18" y="9"/>
                  </a:cubicBezTo>
                  <a:cubicBezTo>
                    <a:pt x="15" y="9"/>
                    <a:pt x="14" y="9"/>
                    <a:pt x="15" y="10"/>
                  </a:cubicBezTo>
                  <a:cubicBezTo>
                    <a:pt x="16" y="11"/>
                    <a:pt x="19" y="10"/>
                    <a:pt x="21" y="10"/>
                  </a:cubicBezTo>
                  <a:cubicBezTo>
                    <a:pt x="22" y="10"/>
                    <a:pt x="18" y="11"/>
                    <a:pt x="16" y="11"/>
                  </a:cubicBezTo>
                  <a:cubicBezTo>
                    <a:pt x="14" y="11"/>
                    <a:pt x="21" y="12"/>
                    <a:pt x="20" y="12"/>
                  </a:cubicBezTo>
                  <a:cubicBezTo>
                    <a:pt x="18" y="13"/>
                    <a:pt x="17" y="12"/>
                    <a:pt x="15" y="11"/>
                  </a:cubicBezTo>
                  <a:cubicBezTo>
                    <a:pt x="12" y="11"/>
                    <a:pt x="11" y="11"/>
                    <a:pt x="9" y="11"/>
                  </a:cubicBezTo>
                  <a:cubicBezTo>
                    <a:pt x="7" y="12"/>
                    <a:pt x="8" y="13"/>
                    <a:pt x="7" y="13"/>
                  </a:cubicBezTo>
                  <a:cubicBezTo>
                    <a:pt x="6" y="13"/>
                    <a:pt x="4" y="13"/>
                    <a:pt x="2" y="13"/>
                  </a:cubicBezTo>
                  <a:cubicBezTo>
                    <a:pt x="0" y="14"/>
                    <a:pt x="1" y="15"/>
                    <a:pt x="2" y="15"/>
                  </a:cubicBezTo>
                  <a:cubicBezTo>
                    <a:pt x="6" y="16"/>
                    <a:pt x="6" y="14"/>
                    <a:pt x="9" y="15"/>
                  </a:cubicBezTo>
                  <a:cubicBezTo>
                    <a:pt x="11" y="16"/>
                    <a:pt x="13" y="16"/>
                    <a:pt x="15" y="16"/>
                  </a:cubicBezTo>
                  <a:cubicBezTo>
                    <a:pt x="17" y="15"/>
                    <a:pt x="17" y="14"/>
                    <a:pt x="19" y="14"/>
                  </a:cubicBezTo>
                  <a:cubicBezTo>
                    <a:pt x="20" y="15"/>
                    <a:pt x="22" y="16"/>
                    <a:pt x="24" y="15"/>
                  </a:cubicBezTo>
                  <a:cubicBezTo>
                    <a:pt x="25" y="15"/>
                    <a:pt x="26" y="16"/>
                    <a:pt x="28" y="16"/>
                  </a:cubicBezTo>
                  <a:cubicBezTo>
                    <a:pt x="30" y="16"/>
                    <a:pt x="31" y="14"/>
                    <a:pt x="33" y="14"/>
                  </a:cubicBezTo>
                  <a:cubicBezTo>
                    <a:pt x="34" y="14"/>
                    <a:pt x="38" y="15"/>
                    <a:pt x="36" y="14"/>
                  </a:cubicBezTo>
                  <a:cubicBezTo>
                    <a:pt x="35" y="12"/>
                    <a:pt x="34" y="12"/>
                    <a:pt x="36" y="12"/>
                  </a:cubicBezTo>
                  <a:cubicBezTo>
                    <a:pt x="39" y="12"/>
                    <a:pt x="41" y="13"/>
                    <a:pt x="40" y="11"/>
                  </a:cubicBezTo>
                  <a:cubicBezTo>
                    <a:pt x="39" y="9"/>
                    <a:pt x="39" y="10"/>
                    <a:pt x="41" y="11"/>
                  </a:cubicBezTo>
                  <a:cubicBezTo>
                    <a:pt x="43" y="11"/>
                    <a:pt x="44" y="10"/>
                    <a:pt x="45" y="10"/>
                  </a:cubicBezTo>
                  <a:cubicBezTo>
                    <a:pt x="47" y="11"/>
                    <a:pt x="52" y="12"/>
                    <a:pt x="53" y="11"/>
                  </a:cubicBezTo>
                  <a:cubicBezTo>
                    <a:pt x="54" y="9"/>
                    <a:pt x="55" y="9"/>
                    <a:pt x="57" y="10"/>
                  </a:cubicBezTo>
                  <a:cubicBezTo>
                    <a:pt x="58" y="11"/>
                    <a:pt x="59" y="11"/>
                    <a:pt x="61" y="10"/>
                  </a:cubicBezTo>
                  <a:cubicBezTo>
                    <a:pt x="65" y="8"/>
                    <a:pt x="65" y="11"/>
                    <a:pt x="70" y="9"/>
                  </a:cubicBezTo>
                  <a:cubicBezTo>
                    <a:pt x="76" y="8"/>
                    <a:pt x="78" y="8"/>
                    <a:pt x="81" y="7"/>
                  </a:cubicBezTo>
                  <a:cubicBezTo>
                    <a:pt x="85" y="5"/>
                    <a:pt x="88" y="5"/>
                    <a:pt x="91" y="4"/>
                  </a:cubicBezTo>
                  <a:cubicBezTo>
                    <a:pt x="93" y="4"/>
                    <a:pt x="99" y="2"/>
                    <a:pt x="92" y="2"/>
                  </a:cubicBezTo>
                  <a:cubicBezTo>
                    <a:pt x="85" y="2"/>
                    <a:pt x="87" y="0"/>
                    <a:pt x="82" y="0"/>
                  </a:cubicBezTo>
                  <a:cubicBezTo>
                    <a:pt x="76" y="1"/>
                    <a:pt x="74" y="3"/>
                    <a:pt x="7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19" name="Freeform 120"/>
            <p:cNvSpPr>
              <a:spLocks/>
            </p:cNvSpPr>
            <p:nvPr/>
          </p:nvSpPr>
          <p:spPr bwMode="auto">
            <a:xfrm>
              <a:off x="2740528" y="1119132"/>
              <a:ext cx="54044" cy="18708"/>
            </a:xfrm>
            <a:custGeom>
              <a:avLst/>
              <a:gdLst/>
              <a:ahLst/>
              <a:cxnLst>
                <a:cxn ang="0">
                  <a:pos x="9" y="0"/>
                </a:cxn>
                <a:cxn ang="0">
                  <a:pos x="10" y="3"/>
                </a:cxn>
                <a:cxn ang="0">
                  <a:pos x="5" y="3"/>
                </a:cxn>
                <a:cxn ang="0">
                  <a:pos x="3" y="2"/>
                </a:cxn>
                <a:cxn ang="0">
                  <a:pos x="7" y="2"/>
                </a:cxn>
                <a:cxn ang="0">
                  <a:pos x="4" y="1"/>
                </a:cxn>
                <a:cxn ang="0">
                  <a:pos x="9" y="0"/>
                </a:cxn>
              </a:cxnLst>
              <a:rect l="0" t="0" r="r" b="b"/>
              <a:pathLst>
                <a:path w="11" h="4">
                  <a:moveTo>
                    <a:pt x="9" y="0"/>
                  </a:moveTo>
                  <a:cubicBezTo>
                    <a:pt x="11" y="1"/>
                    <a:pt x="11" y="2"/>
                    <a:pt x="10" y="3"/>
                  </a:cubicBezTo>
                  <a:cubicBezTo>
                    <a:pt x="8" y="4"/>
                    <a:pt x="7" y="3"/>
                    <a:pt x="5" y="3"/>
                  </a:cubicBezTo>
                  <a:cubicBezTo>
                    <a:pt x="2" y="4"/>
                    <a:pt x="0" y="3"/>
                    <a:pt x="3" y="2"/>
                  </a:cubicBezTo>
                  <a:cubicBezTo>
                    <a:pt x="6" y="2"/>
                    <a:pt x="9" y="2"/>
                    <a:pt x="7" y="2"/>
                  </a:cubicBezTo>
                  <a:cubicBezTo>
                    <a:pt x="6" y="2"/>
                    <a:pt x="4" y="2"/>
                    <a:pt x="4" y="1"/>
                  </a:cubicBezTo>
                  <a:cubicBezTo>
                    <a:pt x="5" y="1"/>
                    <a:pt x="7" y="0"/>
                    <a:pt x="9"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0" name="Freeform 121"/>
            <p:cNvSpPr>
              <a:spLocks/>
            </p:cNvSpPr>
            <p:nvPr/>
          </p:nvSpPr>
          <p:spPr bwMode="auto">
            <a:xfrm>
              <a:off x="2636597" y="1083795"/>
              <a:ext cx="141347" cy="45730"/>
            </a:xfrm>
            <a:custGeom>
              <a:avLst/>
              <a:gdLst/>
              <a:ahLst/>
              <a:cxnLst>
                <a:cxn ang="0">
                  <a:pos x="20" y="8"/>
                </a:cxn>
                <a:cxn ang="0">
                  <a:pos x="16" y="8"/>
                </a:cxn>
                <a:cxn ang="0">
                  <a:pos x="12" y="7"/>
                </a:cxn>
                <a:cxn ang="0">
                  <a:pos x="6" y="7"/>
                </a:cxn>
                <a:cxn ang="0">
                  <a:pos x="6" y="4"/>
                </a:cxn>
                <a:cxn ang="0">
                  <a:pos x="3" y="3"/>
                </a:cxn>
                <a:cxn ang="0">
                  <a:pos x="9" y="3"/>
                </a:cxn>
                <a:cxn ang="0">
                  <a:pos x="11" y="5"/>
                </a:cxn>
                <a:cxn ang="0">
                  <a:pos x="12" y="2"/>
                </a:cxn>
                <a:cxn ang="0">
                  <a:pos x="17" y="2"/>
                </a:cxn>
                <a:cxn ang="0">
                  <a:pos x="16" y="5"/>
                </a:cxn>
                <a:cxn ang="0">
                  <a:pos x="20" y="2"/>
                </a:cxn>
                <a:cxn ang="0">
                  <a:pos x="27" y="3"/>
                </a:cxn>
                <a:cxn ang="0">
                  <a:pos x="22" y="5"/>
                </a:cxn>
                <a:cxn ang="0">
                  <a:pos x="20" y="8"/>
                </a:cxn>
              </a:cxnLst>
              <a:rect l="0" t="0" r="r" b="b"/>
              <a:pathLst>
                <a:path w="29" h="9">
                  <a:moveTo>
                    <a:pt x="20" y="8"/>
                  </a:moveTo>
                  <a:cubicBezTo>
                    <a:pt x="17" y="9"/>
                    <a:pt x="17" y="7"/>
                    <a:pt x="16" y="8"/>
                  </a:cubicBezTo>
                  <a:cubicBezTo>
                    <a:pt x="14" y="9"/>
                    <a:pt x="12" y="9"/>
                    <a:pt x="12" y="7"/>
                  </a:cubicBezTo>
                  <a:cubicBezTo>
                    <a:pt x="12" y="6"/>
                    <a:pt x="8" y="9"/>
                    <a:pt x="6" y="7"/>
                  </a:cubicBezTo>
                  <a:cubicBezTo>
                    <a:pt x="4" y="5"/>
                    <a:pt x="8" y="5"/>
                    <a:pt x="6" y="4"/>
                  </a:cubicBezTo>
                  <a:cubicBezTo>
                    <a:pt x="5" y="4"/>
                    <a:pt x="0" y="3"/>
                    <a:pt x="3" y="3"/>
                  </a:cubicBezTo>
                  <a:cubicBezTo>
                    <a:pt x="7" y="3"/>
                    <a:pt x="8" y="3"/>
                    <a:pt x="9" y="3"/>
                  </a:cubicBezTo>
                  <a:cubicBezTo>
                    <a:pt x="10" y="3"/>
                    <a:pt x="11" y="6"/>
                    <a:pt x="11" y="5"/>
                  </a:cubicBezTo>
                  <a:cubicBezTo>
                    <a:pt x="11" y="4"/>
                    <a:pt x="10" y="2"/>
                    <a:pt x="12" y="2"/>
                  </a:cubicBezTo>
                  <a:cubicBezTo>
                    <a:pt x="15" y="1"/>
                    <a:pt x="18" y="0"/>
                    <a:pt x="17" y="2"/>
                  </a:cubicBezTo>
                  <a:cubicBezTo>
                    <a:pt x="16" y="3"/>
                    <a:pt x="15" y="6"/>
                    <a:pt x="16" y="5"/>
                  </a:cubicBezTo>
                  <a:cubicBezTo>
                    <a:pt x="17" y="3"/>
                    <a:pt x="18" y="2"/>
                    <a:pt x="20" y="2"/>
                  </a:cubicBezTo>
                  <a:cubicBezTo>
                    <a:pt x="23" y="2"/>
                    <a:pt x="29" y="2"/>
                    <a:pt x="27" y="3"/>
                  </a:cubicBezTo>
                  <a:cubicBezTo>
                    <a:pt x="25" y="5"/>
                    <a:pt x="22" y="3"/>
                    <a:pt x="22" y="5"/>
                  </a:cubicBezTo>
                  <a:cubicBezTo>
                    <a:pt x="21" y="7"/>
                    <a:pt x="21" y="8"/>
                    <a:pt x="2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1" name="Freeform 122"/>
            <p:cNvSpPr>
              <a:spLocks/>
            </p:cNvSpPr>
            <p:nvPr/>
          </p:nvSpPr>
          <p:spPr bwMode="auto">
            <a:xfrm>
              <a:off x="2769629" y="1075481"/>
              <a:ext cx="47808" cy="18708"/>
            </a:xfrm>
            <a:custGeom>
              <a:avLst/>
              <a:gdLst/>
              <a:ahLst/>
              <a:cxnLst>
                <a:cxn ang="0">
                  <a:pos x="2" y="3"/>
                </a:cxn>
                <a:cxn ang="0">
                  <a:pos x="9" y="0"/>
                </a:cxn>
                <a:cxn ang="0">
                  <a:pos x="9" y="3"/>
                </a:cxn>
                <a:cxn ang="0">
                  <a:pos x="5" y="3"/>
                </a:cxn>
                <a:cxn ang="0">
                  <a:pos x="2" y="3"/>
                </a:cxn>
              </a:cxnLst>
              <a:rect l="0" t="0" r="r" b="b"/>
              <a:pathLst>
                <a:path w="10" h="4">
                  <a:moveTo>
                    <a:pt x="2" y="3"/>
                  </a:moveTo>
                  <a:cubicBezTo>
                    <a:pt x="5" y="1"/>
                    <a:pt x="9" y="0"/>
                    <a:pt x="9" y="0"/>
                  </a:cubicBezTo>
                  <a:cubicBezTo>
                    <a:pt x="8" y="1"/>
                    <a:pt x="10" y="2"/>
                    <a:pt x="9" y="3"/>
                  </a:cubicBezTo>
                  <a:cubicBezTo>
                    <a:pt x="8" y="3"/>
                    <a:pt x="7" y="2"/>
                    <a:pt x="5" y="3"/>
                  </a:cubicBezTo>
                  <a:cubicBezTo>
                    <a:pt x="2" y="4"/>
                    <a:pt x="0" y="4"/>
                    <a:pt x="2"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2" name="Canada"/>
            <p:cNvSpPr>
              <a:spLocks/>
            </p:cNvSpPr>
            <p:nvPr/>
          </p:nvSpPr>
          <p:spPr bwMode="auto">
            <a:xfrm>
              <a:off x="2547216" y="1083795"/>
              <a:ext cx="93538" cy="14550"/>
            </a:xfrm>
            <a:custGeom>
              <a:avLst/>
              <a:gdLst/>
              <a:ahLst/>
              <a:cxnLst>
                <a:cxn ang="0">
                  <a:pos x="3" y="3"/>
                </a:cxn>
                <a:cxn ang="0">
                  <a:pos x="11" y="2"/>
                </a:cxn>
                <a:cxn ang="0">
                  <a:pos x="16" y="0"/>
                </a:cxn>
                <a:cxn ang="0">
                  <a:pos x="11" y="0"/>
                </a:cxn>
                <a:cxn ang="0">
                  <a:pos x="8" y="1"/>
                </a:cxn>
                <a:cxn ang="0">
                  <a:pos x="3" y="3"/>
                </a:cxn>
              </a:cxnLst>
              <a:rect l="0" t="0" r="r" b="b"/>
              <a:pathLst>
                <a:path w="19" h="3">
                  <a:moveTo>
                    <a:pt x="3" y="3"/>
                  </a:moveTo>
                  <a:cubicBezTo>
                    <a:pt x="6" y="3"/>
                    <a:pt x="8" y="2"/>
                    <a:pt x="11" y="2"/>
                  </a:cubicBezTo>
                  <a:cubicBezTo>
                    <a:pt x="13" y="2"/>
                    <a:pt x="19" y="0"/>
                    <a:pt x="16" y="0"/>
                  </a:cubicBezTo>
                  <a:cubicBezTo>
                    <a:pt x="13" y="1"/>
                    <a:pt x="12" y="0"/>
                    <a:pt x="11" y="0"/>
                  </a:cubicBezTo>
                  <a:cubicBezTo>
                    <a:pt x="9" y="0"/>
                    <a:pt x="7" y="1"/>
                    <a:pt x="8" y="1"/>
                  </a:cubicBezTo>
                  <a:cubicBezTo>
                    <a:pt x="10" y="1"/>
                    <a:pt x="0" y="3"/>
                    <a:pt x="3"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3" name="Canada"/>
            <p:cNvSpPr>
              <a:spLocks/>
            </p:cNvSpPr>
            <p:nvPr/>
          </p:nvSpPr>
          <p:spPr bwMode="auto">
            <a:xfrm>
              <a:off x="2744685" y="1065088"/>
              <a:ext cx="54044" cy="29101"/>
            </a:xfrm>
            <a:custGeom>
              <a:avLst/>
              <a:gdLst/>
              <a:ahLst/>
              <a:cxnLst>
                <a:cxn ang="0">
                  <a:pos x="1" y="5"/>
                </a:cxn>
                <a:cxn ang="0">
                  <a:pos x="6" y="3"/>
                </a:cxn>
                <a:cxn ang="0">
                  <a:pos x="10" y="2"/>
                </a:cxn>
                <a:cxn ang="0">
                  <a:pos x="7" y="1"/>
                </a:cxn>
                <a:cxn ang="0">
                  <a:pos x="0" y="3"/>
                </a:cxn>
                <a:cxn ang="0">
                  <a:pos x="2" y="3"/>
                </a:cxn>
                <a:cxn ang="0">
                  <a:pos x="1" y="5"/>
                </a:cxn>
              </a:cxnLst>
              <a:rect l="0" t="0" r="r" b="b"/>
              <a:pathLst>
                <a:path w="11" h="6">
                  <a:moveTo>
                    <a:pt x="1" y="5"/>
                  </a:moveTo>
                  <a:cubicBezTo>
                    <a:pt x="4" y="6"/>
                    <a:pt x="5" y="4"/>
                    <a:pt x="6" y="3"/>
                  </a:cubicBezTo>
                  <a:cubicBezTo>
                    <a:pt x="7" y="3"/>
                    <a:pt x="10" y="3"/>
                    <a:pt x="10" y="2"/>
                  </a:cubicBezTo>
                  <a:cubicBezTo>
                    <a:pt x="10" y="1"/>
                    <a:pt x="11" y="0"/>
                    <a:pt x="7" y="1"/>
                  </a:cubicBezTo>
                  <a:cubicBezTo>
                    <a:pt x="3" y="2"/>
                    <a:pt x="0" y="2"/>
                    <a:pt x="0" y="3"/>
                  </a:cubicBezTo>
                  <a:cubicBezTo>
                    <a:pt x="1" y="4"/>
                    <a:pt x="3" y="3"/>
                    <a:pt x="2" y="3"/>
                  </a:cubicBezTo>
                  <a:cubicBezTo>
                    <a:pt x="1" y="4"/>
                    <a:pt x="0" y="5"/>
                    <a:pt x="1"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4" name="Freeform 125"/>
            <p:cNvSpPr>
              <a:spLocks/>
            </p:cNvSpPr>
            <p:nvPr/>
          </p:nvSpPr>
          <p:spPr bwMode="auto">
            <a:xfrm>
              <a:off x="2848617" y="1044302"/>
              <a:ext cx="126796" cy="49887"/>
            </a:xfrm>
            <a:custGeom>
              <a:avLst/>
              <a:gdLst/>
              <a:ahLst/>
              <a:cxnLst>
                <a:cxn ang="0">
                  <a:pos x="3" y="10"/>
                </a:cxn>
                <a:cxn ang="0">
                  <a:pos x="2" y="8"/>
                </a:cxn>
                <a:cxn ang="0">
                  <a:pos x="4" y="7"/>
                </a:cxn>
                <a:cxn ang="0">
                  <a:pos x="6" y="5"/>
                </a:cxn>
                <a:cxn ang="0">
                  <a:pos x="12" y="3"/>
                </a:cxn>
                <a:cxn ang="0">
                  <a:pos x="16" y="2"/>
                </a:cxn>
                <a:cxn ang="0">
                  <a:pos x="19" y="2"/>
                </a:cxn>
                <a:cxn ang="0">
                  <a:pos x="25" y="3"/>
                </a:cxn>
                <a:cxn ang="0">
                  <a:pos x="23" y="5"/>
                </a:cxn>
                <a:cxn ang="0">
                  <a:pos x="20" y="6"/>
                </a:cxn>
                <a:cxn ang="0">
                  <a:pos x="14" y="8"/>
                </a:cxn>
                <a:cxn ang="0">
                  <a:pos x="9" y="8"/>
                </a:cxn>
                <a:cxn ang="0">
                  <a:pos x="7" y="9"/>
                </a:cxn>
                <a:cxn ang="0">
                  <a:pos x="3" y="10"/>
                </a:cxn>
              </a:cxnLst>
              <a:rect l="0" t="0" r="r" b="b"/>
              <a:pathLst>
                <a:path w="26" h="10">
                  <a:moveTo>
                    <a:pt x="3" y="10"/>
                  </a:moveTo>
                  <a:cubicBezTo>
                    <a:pt x="1" y="9"/>
                    <a:pt x="0" y="9"/>
                    <a:pt x="2" y="8"/>
                  </a:cubicBezTo>
                  <a:cubicBezTo>
                    <a:pt x="3" y="8"/>
                    <a:pt x="1" y="8"/>
                    <a:pt x="4" y="7"/>
                  </a:cubicBezTo>
                  <a:cubicBezTo>
                    <a:pt x="7" y="7"/>
                    <a:pt x="3" y="6"/>
                    <a:pt x="6" y="5"/>
                  </a:cubicBezTo>
                  <a:cubicBezTo>
                    <a:pt x="8" y="4"/>
                    <a:pt x="10" y="4"/>
                    <a:pt x="12" y="3"/>
                  </a:cubicBezTo>
                  <a:cubicBezTo>
                    <a:pt x="13" y="2"/>
                    <a:pt x="14" y="2"/>
                    <a:pt x="16" y="2"/>
                  </a:cubicBezTo>
                  <a:cubicBezTo>
                    <a:pt x="18" y="1"/>
                    <a:pt x="22" y="0"/>
                    <a:pt x="19" y="2"/>
                  </a:cubicBezTo>
                  <a:cubicBezTo>
                    <a:pt x="17" y="4"/>
                    <a:pt x="26" y="1"/>
                    <a:pt x="25" y="3"/>
                  </a:cubicBezTo>
                  <a:cubicBezTo>
                    <a:pt x="24" y="5"/>
                    <a:pt x="22" y="5"/>
                    <a:pt x="23" y="5"/>
                  </a:cubicBezTo>
                  <a:cubicBezTo>
                    <a:pt x="25" y="5"/>
                    <a:pt x="22" y="5"/>
                    <a:pt x="20" y="6"/>
                  </a:cubicBezTo>
                  <a:cubicBezTo>
                    <a:pt x="18" y="6"/>
                    <a:pt x="16" y="8"/>
                    <a:pt x="14" y="8"/>
                  </a:cubicBezTo>
                  <a:cubicBezTo>
                    <a:pt x="12" y="8"/>
                    <a:pt x="8" y="7"/>
                    <a:pt x="9" y="8"/>
                  </a:cubicBezTo>
                  <a:cubicBezTo>
                    <a:pt x="9" y="9"/>
                    <a:pt x="8" y="10"/>
                    <a:pt x="7" y="9"/>
                  </a:cubicBezTo>
                  <a:cubicBezTo>
                    <a:pt x="4" y="9"/>
                    <a:pt x="5" y="10"/>
                    <a:pt x="3"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5" name="Greenland"/>
            <p:cNvSpPr>
              <a:spLocks/>
            </p:cNvSpPr>
            <p:nvPr/>
          </p:nvSpPr>
          <p:spPr bwMode="auto">
            <a:xfrm>
              <a:off x="3191590" y="1044302"/>
              <a:ext cx="796114" cy="359602"/>
            </a:xfrm>
            <a:custGeom>
              <a:avLst/>
              <a:gdLst/>
              <a:ahLst/>
              <a:cxnLst>
                <a:cxn ang="0">
                  <a:pos x="50" y="3"/>
                </a:cxn>
                <a:cxn ang="0">
                  <a:pos x="70" y="4"/>
                </a:cxn>
                <a:cxn ang="0">
                  <a:pos x="88" y="3"/>
                </a:cxn>
                <a:cxn ang="0">
                  <a:pos x="105" y="3"/>
                </a:cxn>
                <a:cxn ang="0">
                  <a:pos x="124" y="3"/>
                </a:cxn>
                <a:cxn ang="0">
                  <a:pos x="141" y="5"/>
                </a:cxn>
                <a:cxn ang="0">
                  <a:pos x="146" y="5"/>
                </a:cxn>
                <a:cxn ang="0">
                  <a:pos x="146" y="9"/>
                </a:cxn>
                <a:cxn ang="0">
                  <a:pos x="157" y="4"/>
                </a:cxn>
                <a:cxn ang="0">
                  <a:pos x="157" y="10"/>
                </a:cxn>
                <a:cxn ang="0">
                  <a:pos x="156" y="12"/>
                </a:cxn>
                <a:cxn ang="0">
                  <a:pos x="150" y="16"/>
                </a:cxn>
                <a:cxn ang="0">
                  <a:pos x="146" y="21"/>
                </a:cxn>
                <a:cxn ang="0">
                  <a:pos x="131" y="22"/>
                </a:cxn>
                <a:cxn ang="0">
                  <a:pos x="135" y="26"/>
                </a:cxn>
                <a:cxn ang="0">
                  <a:pos x="141" y="28"/>
                </a:cxn>
                <a:cxn ang="0">
                  <a:pos x="128" y="28"/>
                </a:cxn>
                <a:cxn ang="0">
                  <a:pos x="123" y="30"/>
                </a:cxn>
                <a:cxn ang="0">
                  <a:pos x="126" y="31"/>
                </a:cxn>
                <a:cxn ang="0">
                  <a:pos x="133" y="34"/>
                </a:cxn>
                <a:cxn ang="0">
                  <a:pos x="120" y="38"/>
                </a:cxn>
                <a:cxn ang="0">
                  <a:pos x="106" y="40"/>
                </a:cxn>
                <a:cxn ang="0">
                  <a:pos x="96" y="43"/>
                </a:cxn>
                <a:cxn ang="0">
                  <a:pos x="84" y="47"/>
                </a:cxn>
                <a:cxn ang="0">
                  <a:pos x="75" y="48"/>
                </a:cxn>
                <a:cxn ang="0">
                  <a:pos x="69" y="53"/>
                </a:cxn>
                <a:cxn ang="0">
                  <a:pos x="60" y="59"/>
                </a:cxn>
                <a:cxn ang="0">
                  <a:pos x="55" y="67"/>
                </a:cxn>
                <a:cxn ang="0">
                  <a:pos x="46" y="70"/>
                </a:cxn>
                <a:cxn ang="0">
                  <a:pos x="39" y="68"/>
                </a:cxn>
                <a:cxn ang="0">
                  <a:pos x="32" y="62"/>
                </a:cxn>
                <a:cxn ang="0">
                  <a:pos x="30" y="54"/>
                </a:cxn>
                <a:cxn ang="0">
                  <a:pos x="26" y="49"/>
                </a:cxn>
                <a:cxn ang="0">
                  <a:pos x="27" y="43"/>
                </a:cxn>
                <a:cxn ang="0">
                  <a:pos x="37" y="40"/>
                </a:cxn>
                <a:cxn ang="0">
                  <a:pos x="41" y="35"/>
                </a:cxn>
                <a:cxn ang="0">
                  <a:pos x="34" y="32"/>
                </a:cxn>
                <a:cxn ang="0">
                  <a:pos x="43" y="31"/>
                </a:cxn>
                <a:cxn ang="0">
                  <a:pos x="38" y="29"/>
                </a:cxn>
                <a:cxn ang="0">
                  <a:pos x="31" y="28"/>
                </a:cxn>
                <a:cxn ang="0">
                  <a:pos x="35" y="22"/>
                </a:cxn>
                <a:cxn ang="0">
                  <a:pos x="29" y="17"/>
                </a:cxn>
                <a:cxn ang="0">
                  <a:pos x="14" y="15"/>
                </a:cxn>
                <a:cxn ang="0">
                  <a:pos x="7" y="15"/>
                </a:cxn>
                <a:cxn ang="0">
                  <a:pos x="13" y="12"/>
                </a:cxn>
                <a:cxn ang="0">
                  <a:pos x="11" y="9"/>
                </a:cxn>
                <a:cxn ang="0">
                  <a:pos x="23" y="5"/>
                </a:cxn>
              </a:cxnLst>
              <a:rect l="0" t="0" r="r" b="b"/>
              <a:pathLst>
                <a:path w="162" h="73">
                  <a:moveTo>
                    <a:pt x="39" y="4"/>
                  </a:moveTo>
                  <a:cubicBezTo>
                    <a:pt x="42" y="3"/>
                    <a:pt x="42" y="4"/>
                    <a:pt x="45" y="4"/>
                  </a:cubicBezTo>
                  <a:cubicBezTo>
                    <a:pt x="47" y="3"/>
                    <a:pt x="47" y="4"/>
                    <a:pt x="50" y="3"/>
                  </a:cubicBezTo>
                  <a:cubicBezTo>
                    <a:pt x="53" y="2"/>
                    <a:pt x="54" y="4"/>
                    <a:pt x="57" y="3"/>
                  </a:cubicBezTo>
                  <a:cubicBezTo>
                    <a:pt x="59" y="2"/>
                    <a:pt x="59" y="5"/>
                    <a:pt x="63" y="4"/>
                  </a:cubicBezTo>
                  <a:cubicBezTo>
                    <a:pt x="66" y="2"/>
                    <a:pt x="71" y="5"/>
                    <a:pt x="70" y="4"/>
                  </a:cubicBezTo>
                  <a:cubicBezTo>
                    <a:pt x="70" y="2"/>
                    <a:pt x="72" y="2"/>
                    <a:pt x="75" y="3"/>
                  </a:cubicBezTo>
                  <a:cubicBezTo>
                    <a:pt x="78" y="4"/>
                    <a:pt x="80" y="3"/>
                    <a:pt x="82" y="2"/>
                  </a:cubicBezTo>
                  <a:cubicBezTo>
                    <a:pt x="84" y="2"/>
                    <a:pt x="85" y="4"/>
                    <a:pt x="88" y="3"/>
                  </a:cubicBezTo>
                  <a:cubicBezTo>
                    <a:pt x="90" y="2"/>
                    <a:pt x="90" y="4"/>
                    <a:pt x="92" y="3"/>
                  </a:cubicBezTo>
                  <a:cubicBezTo>
                    <a:pt x="95" y="3"/>
                    <a:pt x="93" y="4"/>
                    <a:pt x="98" y="3"/>
                  </a:cubicBezTo>
                  <a:cubicBezTo>
                    <a:pt x="102" y="2"/>
                    <a:pt x="106" y="2"/>
                    <a:pt x="105" y="3"/>
                  </a:cubicBezTo>
                  <a:cubicBezTo>
                    <a:pt x="103" y="4"/>
                    <a:pt x="103" y="4"/>
                    <a:pt x="109" y="2"/>
                  </a:cubicBezTo>
                  <a:cubicBezTo>
                    <a:pt x="114" y="0"/>
                    <a:pt x="113" y="4"/>
                    <a:pt x="117" y="3"/>
                  </a:cubicBezTo>
                  <a:cubicBezTo>
                    <a:pt x="120" y="2"/>
                    <a:pt x="120" y="4"/>
                    <a:pt x="124" y="3"/>
                  </a:cubicBezTo>
                  <a:cubicBezTo>
                    <a:pt x="128" y="3"/>
                    <a:pt x="127" y="5"/>
                    <a:pt x="130" y="4"/>
                  </a:cubicBezTo>
                  <a:cubicBezTo>
                    <a:pt x="133" y="3"/>
                    <a:pt x="135" y="4"/>
                    <a:pt x="137" y="4"/>
                  </a:cubicBezTo>
                  <a:cubicBezTo>
                    <a:pt x="140" y="3"/>
                    <a:pt x="141" y="4"/>
                    <a:pt x="141" y="5"/>
                  </a:cubicBezTo>
                  <a:cubicBezTo>
                    <a:pt x="142" y="6"/>
                    <a:pt x="142" y="4"/>
                    <a:pt x="143" y="3"/>
                  </a:cubicBezTo>
                  <a:cubicBezTo>
                    <a:pt x="143" y="3"/>
                    <a:pt x="145" y="3"/>
                    <a:pt x="146" y="4"/>
                  </a:cubicBezTo>
                  <a:cubicBezTo>
                    <a:pt x="147" y="4"/>
                    <a:pt x="149" y="4"/>
                    <a:pt x="146" y="5"/>
                  </a:cubicBezTo>
                  <a:cubicBezTo>
                    <a:pt x="144" y="6"/>
                    <a:pt x="144" y="7"/>
                    <a:pt x="144" y="7"/>
                  </a:cubicBezTo>
                  <a:cubicBezTo>
                    <a:pt x="144" y="7"/>
                    <a:pt x="146" y="5"/>
                    <a:pt x="148" y="6"/>
                  </a:cubicBezTo>
                  <a:cubicBezTo>
                    <a:pt x="150" y="6"/>
                    <a:pt x="148" y="8"/>
                    <a:pt x="146" y="9"/>
                  </a:cubicBezTo>
                  <a:cubicBezTo>
                    <a:pt x="144" y="11"/>
                    <a:pt x="147" y="9"/>
                    <a:pt x="149" y="8"/>
                  </a:cubicBezTo>
                  <a:cubicBezTo>
                    <a:pt x="151" y="7"/>
                    <a:pt x="148" y="6"/>
                    <a:pt x="150" y="4"/>
                  </a:cubicBezTo>
                  <a:cubicBezTo>
                    <a:pt x="152" y="2"/>
                    <a:pt x="155" y="4"/>
                    <a:pt x="157" y="4"/>
                  </a:cubicBezTo>
                  <a:cubicBezTo>
                    <a:pt x="159" y="3"/>
                    <a:pt x="162" y="3"/>
                    <a:pt x="159" y="5"/>
                  </a:cubicBezTo>
                  <a:cubicBezTo>
                    <a:pt x="156" y="6"/>
                    <a:pt x="160" y="6"/>
                    <a:pt x="158" y="7"/>
                  </a:cubicBezTo>
                  <a:cubicBezTo>
                    <a:pt x="156" y="8"/>
                    <a:pt x="159" y="8"/>
                    <a:pt x="157" y="10"/>
                  </a:cubicBezTo>
                  <a:cubicBezTo>
                    <a:pt x="155" y="11"/>
                    <a:pt x="155" y="8"/>
                    <a:pt x="153" y="10"/>
                  </a:cubicBezTo>
                  <a:cubicBezTo>
                    <a:pt x="150" y="11"/>
                    <a:pt x="150" y="13"/>
                    <a:pt x="152" y="12"/>
                  </a:cubicBezTo>
                  <a:cubicBezTo>
                    <a:pt x="153" y="11"/>
                    <a:pt x="153" y="12"/>
                    <a:pt x="156" y="12"/>
                  </a:cubicBezTo>
                  <a:cubicBezTo>
                    <a:pt x="159" y="12"/>
                    <a:pt x="156" y="13"/>
                    <a:pt x="153" y="14"/>
                  </a:cubicBezTo>
                  <a:cubicBezTo>
                    <a:pt x="150" y="15"/>
                    <a:pt x="152" y="13"/>
                    <a:pt x="150" y="13"/>
                  </a:cubicBezTo>
                  <a:cubicBezTo>
                    <a:pt x="147" y="14"/>
                    <a:pt x="148" y="15"/>
                    <a:pt x="150" y="16"/>
                  </a:cubicBezTo>
                  <a:cubicBezTo>
                    <a:pt x="152" y="17"/>
                    <a:pt x="147" y="17"/>
                    <a:pt x="149" y="19"/>
                  </a:cubicBezTo>
                  <a:cubicBezTo>
                    <a:pt x="151" y="20"/>
                    <a:pt x="150" y="19"/>
                    <a:pt x="149" y="21"/>
                  </a:cubicBezTo>
                  <a:cubicBezTo>
                    <a:pt x="147" y="22"/>
                    <a:pt x="145" y="19"/>
                    <a:pt x="146" y="21"/>
                  </a:cubicBezTo>
                  <a:cubicBezTo>
                    <a:pt x="147" y="22"/>
                    <a:pt x="143" y="23"/>
                    <a:pt x="141" y="22"/>
                  </a:cubicBezTo>
                  <a:cubicBezTo>
                    <a:pt x="138" y="21"/>
                    <a:pt x="138" y="23"/>
                    <a:pt x="135" y="22"/>
                  </a:cubicBezTo>
                  <a:cubicBezTo>
                    <a:pt x="132" y="21"/>
                    <a:pt x="133" y="22"/>
                    <a:pt x="131" y="22"/>
                  </a:cubicBezTo>
                  <a:cubicBezTo>
                    <a:pt x="128" y="23"/>
                    <a:pt x="128" y="24"/>
                    <a:pt x="130" y="24"/>
                  </a:cubicBezTo>
                  <a:cubicBezTo>
                    <a:pt x="132" y="23"/>
                    <a:pt x="131" y="26"/>
                    <a:pt x="132" y="25"/>
                  </a:cubicBezTo>
                  <a:cubicBezTo>
                    <a:pt x="134" y="25"/>
                    <a:pt x="133" y="26"/>
                    <a:pt x="135" y="26"/>
                  </a:cubicBezTo>
                  <a:cubicBezTo>
                    <a:pt x="136" y="26"/>
                    <a:pt x="136" y="27"/>
                    <a:pt x="137" y="25"/>
                  </a:cubicBezTo>
                  <a:cubicBezTo>
                    <a:pt x="138" y="24"/>
                    <a:pt x="139" y="27"/>
                    <a:pt x="139" y="26"/>
                  </a:cubicBezTo>
                  <a:cubicBezTo>
                    <a:pt x="140" y="25"/>
                    <a:pt x="141" y="26"/>
                    <a:pt x="141" y="28"/>
                  </a:cubicBezTo>
                  <a:cubicBezTo>
                    <a:pt x="141" y="31"/>
                    <a:pt x="139" y="29"/>
                    <a:pt x="139" y="31"/>
                  </a:cubicBezTo>
                  <a:cubicBezTo>
                    <a:pt x="138" y="32"/>
                    <a:pt x="134" y="30"/>
                    <a:pt x="133" y="29"/>
                  </a:cubicBezTo>
                  <a:cubicBezTo>
                    <a:pt x="132" y="28"/>
                    <a:pt x="130" y="28"/>
                    <a:pt x="128" y="28"/>
                  </a:cubicBezTo>
                  <a:cubicBezTo>
                    <a:pt x="126" y="27"/>
                    <a:pt x="125" y="26"/>
                    <a:pt x="122" y="27"/>
                  </a:cubicBezTo>
                  <a:cubicBezTo>
                    <a:pt x="119" y="27"/>
                    <a:pt x="124" y="27"/>
                    <a:pt x="126" y="28"/>
                  </a:cubicBezTo>
                  <a:cubicBezTo>
                    <a:pt x="128" y="29"/>
                    <a:pt x="125" y="29"/>
                    <a:pt x="123" y="30"/>
                  </a:cubicBezTo>
                  <a:cubicBezTo>
                    <a:pt x="121" y="31"/>
                    <a:pt x="119" y="32"/>
                    <a:pt x="122" y="32"/>
                  </a:cubicBezTo>
                  <a:cubicBezTo>
                    <a:pt x="126" y="31"/>
                    <a:pt x="121" y="33"/>
                    <a:pt x="122" y="33"/>
                  </a:cubicBezTo>
                  <a:cubicBezTo>
                    <a:pt x="124" y="33"/>
                    <a:pt x="126" y="32"/>
                    <a:pt x="126" y="31"/>
                  </a:cubicBezTo>
                  <a:cubicBezTo>
                    <a:pt x="127" y="30"/>
                    <a:pt x="131" y="32"/>
                    <a:pt x="133" y="32"/>
                  </a:cubicBezTo>
                  <a:cubicBezTo>
                    <a:pt x="136" y="32"/>
                    <a:pt x="135" y="32"/>
                    <a:pt x="136" y="32"/>
                  </a:cubicBezTo>
                  <a:cubicBezTo>
                    <a:pt x="137" y="33"/>
                    <a:pt x="132" y="33"/>
                    <a:pt x="133" y="34"/>
                  </a:cubicBezTo>
                  <a:cubicBezTo>
                    <a:pt x="134" y="35"/>
                    <a:pt x="128" y="35"/>
                    <a:pt x="129" y="36"/>
                  </a:cubicBezTo>
                  <a:cubicBezTo>
                    <a:pt x="130" y="37"/>
                    <a:pt x="124" y="36"/>
                    <a:pt x="124" y="37"/>
                  </a:cubicBezTo>
                  <a:cubicBezTo>
                    <a:pt x="125" y="38"/>
                    <a:pt x="120" y="37"/>
                    <a:pt x="120" y="38"/>
                  </a:cubicBezTo>
                  <a:cubicBezTo>
                    <a:pt x="121" y="39"/>
                    <a:pt x="117" y="38"/>
                    <a:pt x="115" y="39"/>
                  </a:cubicBezTo>
                  <a:cubicBezTo>
                    <a:pt x="112" y="40"/>
                    <a:pt x="113" y="38"/>
                    <a:pt x="111" y="40"/>
                  </a:cubicBezTo>
                  <a:cubicBezTo>
                    <a:pt x="109" y="41"/>
                    <a:pt x="108" y="39"/>
                    <a:pt x="106" y="40"/>
                  </a:cubicBezTo>
                  <a:cubicBezTo>
                    <a:pt x="103" y="41"/>
                    <a:pt x="104" y="39"/>
                    <a:pt x="102" y="38"/>
                  </a:cubicBezTo>
                  <a:cubicBezTo>
                    <a:pt x="101" y="37"/>
                    <a:pt x="103" y="40"/>
                    <a:pt x="100" y="40"/>
                  </a:cubicBezTo>
                  <a:cubicBezTo>
                    <a:pt x="97" y="39"/>
                    <a:pt x="98" y="44"/>
                    <a:pt x="96" y="43"/>
                  </a:cubicBezTo>
                  <a:cubicBezTo>
                    <a:pt x="94" y="42"/>
                    <a:pt x="94" y="45"/>
                    <a:pt x="92" y="45"/>
                  </a:cubicBezTo>
                  <a:cubicBezTo>
                    <a:pt x="90" y="44"/>
                    <a:pt x="87" y="45"/>
                    <a:pt x="88" y="46"/>
                  </a:cubicBezTo>
                  <a:cubicBezTo>
                    <a:pt x="89" y="48"/>
                    <a:pt x="84" y="47"/>
                    <a:pt x="84" y="47"/>
                  </a:cubicBezTo>
                  <a:cubicBezTo>
                    <a:pt x="84" y="47"/>
                    <a:pt x="84" y="47"/>
                    <a:pt x="83" y="46"/>
                  </a:cubicBezTo>
                  <a:cubicBezTo>
                    <a:pt x="83" y="45"/>
                    <a:pt x="79" y="45"/>
                    <a:pt x="80" y="47"/>
                  </a:cubicBezTo>
                  <a:cubicBezTo>
                    <a:pt x="80" y="48"/>
                    <a:pt x="77" y="48"/>
                    <a:pt x="75" y="48"/>
                  </a:cubicBezTo>
                  <a:cubicBezTo>
                    <a:pt x="73" y="48"/>
                    <a:pt x="71" y="49"/>
                    <a:pt x="73" y="50"/>
                  </a:cubicBezTo>
                  <a:cubicBezTo>
                    <a:pt x="74" y="51"/>
                    <a:pt x="71" y="51"/>
                    <a:pt x="69" y="50"/>
                  </a:cubicBezTo>
                  <a:cubicBezTo>
                    <a:pt x="66" y="50"/>
                    <a:pt x="67" y="52"/>
                    <a:pt x="69" y="53"/>
                  </a:cubicBezTo>
                  <a:cubicBezTo>
                    <a:pt x="70" y="54"/>
                    <a:pt x="65" y="54"/>
                    <a:pt x="66" y="55"/>
                  </a:cubicBezTo>
                  <a:cubicBezTo>
                    <a:pt x="67" y="56"/>
                    <a:pt x="63" y="57"/>
                    <a:pt x="64" y="57"/>
                  </a:cubicBezTo>
                  <a:cubicBezTo>
                    <a:pt x="65" y="58"/>
                    <a:pt x="60" y="58"/>
                    <a:pt x="60" y="59"/>
                  </a:cubicBezTo>
                  <a:cubicBezTo>
                    <a:pt x="61" y="59"/>
                    <a:pt x="56" y="59"/>
                    <a:pt x="58" y="61"/>
                  </a:cubicBezTo>
                  <a:cubicBezTo>
                    <a:pt x="60" y="64"/>
                    <a:pt x="55" y="64"/>
                    <a:pt x="57" y="65"/>
                  </a:cubicBezTo>
                  <a:cubicBezTo>
                    <a:pt x="59" y="66"/>
                    <a:pt x="53" y="66"/>
                    <a:pt x="55" y="67"/>
                  </a:cubicBezTo>
                  <a:cubicBezTo>
                    <a:pt x="57" y="68"/>
                    <a:pt x="51" y="67"/>
                    <a:pt x="52" y="70"/>
                  </a:cubicBezTo>
                  <a:cubicBezTo>
                    <a:pt x="53" y="73"/>
                    <a:pt x="51" y="71"/>
                    <a:pt x="48" y="71"/>
                  </a:cubicBezTo>
                  <a:cubicBezTo>
                    <a:pt x="45" y="72"/>
                    <a:pt x="48" y="71"/>
                    <a:pt x="46" y="70"/>
                  </a:cubicBezTo>
                  <a:cubicBezTo>
                    <a:pt x="45" y="70"/>
                    <a:pt x="47" y="69"/>
                    <a:pt x="44" y="68"/>
                  </a:cubicBezTo>
                  <a:cubicBezTo>
                    <a:pt x="42" y="68"/>
                    <a:pt x="45" y="66"/>
                    <a:pt x="43" y="67"/>
                  </a:cubicBezTo>
                  <a:cubicBezTo>
                    <a:pt x="41" y="67"/>
                    <a:pt x="41" y="68"/>
                    <a:pt x="39" y="68"/>
                  </a:cubicBezTo>
                  <a:cubicBezTo>
                    <a:pt x="38" y="69"/>
                    <a:pt x="39" y="68"/>
                    <a:pt x="37" y="67"/>
                  </a:cubicBezTo>
                  <a:cubicBezTo>
                    <a:pt x="34" y="67"/>
                    <a:pt x="36" y="65"/>
                    <a:pt x="34" y="65"/>
                  </a:cubicBezTo>
                  <a:cubicBezTo>
                    <a:pt x="31" y="64"/>
                    <a:pt x="34" y="62"/>
                    <a:pt x="32" y="62"/>
                  </a:cubicBezTo>
                  <a:cubicBezTo>
                    <a:pt x="29" y="61"/>
                    <a:pt x="32" y="60"/>
                    <a:pt x="30" y="59"/>
                  </a:cubicBezTo>
                  <a:cubicBezTo>
                    <a:pt x="28" y="59"/>
                    <a:pt x="29" y="57"/>
                    <a:pt x="28" y="56"/>
                  </a:cubicBezTo>
                  <a:cubicBezTo>
                    <a:pt x="28" y="54"/>
                    <a:pt x="30" y="55"/>
                    <a:pt x="30" y="54"/>
                  </a:cubicBezTo>
                  <a:cubicBezTo>
                    <a:pt x="30" y="53"/>
                    <a:pt x="31" y="53"/>
                    <a:pt x="32" y="52"/>
                  </a:cubicBezTo>
                  <a:cubicBezTo>
                    <a:pt x="31" y="51"/>
                    <a:pt x="30" y="53"/>
                    <a:pt x="28" y="54"/>
                  </a:cubicBezTo>
                  <a:cubicBezTo>
                    <a:pt x="26" y="55"/>
                    <a:pt x="28" y="51"/>
                    <a:pt x="26" y="49"/>
                  </a:cubicBezTo>
                  <a:cubicBezTo>
                    <a:pt x="24" y="47"/>
                    <a:pt x="25" y="47"/>
                    <a:pt x="27" y="47"/>
                  </a:cubicBezTo>
                  <a:cubicBezTo>
                    <a:pt x="29" y="47"/>
                    <a:pt x="29" y="47"/>
                    <a:pt x="27" y="45"/>
                  </a:cubicBezTo>
                  <a:cubicBezTo>
                    <a:pt x="25" y="43"/>
                    <a:pt x="29" y="44"/>
                    <a:pt x="27" y="43"/>
                  </a:cubicBezTo>
                  <a:cubicBezTo>
                    <a:pt x="26" y="41"/>
                    <a:pt x="31" y="42"/>
                    <a:pt x="30" y="41"/>
                  </a:cubicBezTo>
                  <a:cubicBezTo>
                    <a:pt x="28" y="40"/>
                    <a:pt x="30" y="40"/>
                    <a:pt x="33" y="39"/>
                  </a:cubicBezTo>
                  <a:cubicBezTo>
                    <a:pt x="35" y="38"/>
                    <a:pt x="35" y="41"/>
                    <a:pt x="37" y="40"/>
                  </a:cubicBezTo>
                  <a:cubicBezTo>
                    <a:pt x="39" y="38"/>
                    <a:pt x="34" y="39"/>
                    <a:pt x="35" y="38"/>
                  </a:cubicBezTo>
                  <a:cubicBezTo>
                    <a:pt x="36" y="36"/>
                    <a:pt x="40" y="38"/>
                    <a:pt x="39" y="37"/>
                  </a:cubicBezTo>
                  <a:cubicBezTo>
                    <a:pt x="39" y="36"/>
                    <a:pt x="42" y="36"/>
                    <a:pt x="41" y="35"/>
                  </a:cubicBezTo>
                  <a:cubicBezTo>
                    <a:pt x="40" y="35"/>
                    <a:pt x="42" y="34"/>
                    <a:pt x="41" y="33"/>
                  </a:cubicBezTo>
                  <a:cubicBezTo>
                    <a:pt x="41" y="32"/>
                    <a:pt x="38" y="33"/>
                    <a:pt x="38" y="33"/>
                  </a:cubicBezTo>
                  <a:cubicBezTo>
                    <a:pt x="37" y="33"/>
                    <a:pt x="35" y="32"/>
                    <a:pt x="34" y="32"/>
                  </a:cubicBezTo>
                  <a:cubicBezTo>
                    <a:pt x="33" y="32"/>
                    <a:pt x="32" y="31"/>
                    <a:pt x="33" y="31"/>
                  </a:cubicBezTo>
                  <a:cubicBezTo>
                    <a:pt x="36" y="30"/>
                    <a:pt x="35" y="31"/>
                    <a:pt x="37" y="30"/>
                  </a:cubicBezTo>
                  <a:cubicBezTo>
                    <a:pt x="38" y="30"/>
                    <a:pt x="41" y="31"/>
                    <a:pt x="43" y="31"/>
                  </a:cubicBezTo>
                  <a:cubicBezTo>
                    <a:pt x="44" y="30"/>
                    <a:pt x="41" y="30"/>
                    <a:pt x="42" y="30"/>
                  </a:cubicBezTo>
                  <a:cubicBezTo>
                    <a:pt x="43" y="29"/>
                    <a:pt x="38" y="30"/>
                    <a:pt x="40" y="29"/>
                  </a:cubicBezTo>
                  <a:cubicBezTo>
                    <a:pt x="42" y="27"/>
                    <a:pt x="40" y="28"/>
                    <a:pt x="38" y="29"/>
                  </a:cubicBezTo>
                  <a:cubicBezTo>
                    <a:pt x="37" y="30"/>
                    <a:pt x="35" y="28"/>
                    <a:pt x="36" y="28"/>
                  </a:cubicBezTo>
                  <a:cubicBezTo>
                    <a:pt x="37" y="27"/>
                    <a:pt x="36" y="29"/>
                    <a:pt x="33" y="29"/>
                  </a:cubicBezTo>
                  <a:cubicBezTo>
                    <a:pt x="31" y="29"/>
                    <a:pt x="31" y="29"/>
                    <a:pt x="31" y="28"/>
                  </a:cubicBezTo>
                  <a:cubicBezTo>
                    <a:pt x="31" y="27"/>
                    <a:pt x="30" y="27"/>
                    <a:pt x="32" y="26"/>
                  </a:cubicBezTo>
                  <a:cubicBezTo>
                    <a:pt x="34" y="26"/>
                    <a:pt x="33" y="25"/>
                    <a:pt x="35" y="24"/>
                  </a:cubicBezTo>
                  <a:cubicBezTo>
                    <a:pt x="36" y="24"/>
                    <a:pt x="34" y="23"/>
                    <a:pt x="35" y="22"/>
                  </a:cubicBezTo>
                  <a:cubicBezTo>
                    <a:pt x="37" y="21"/>
                    <a:pt x="32" y="21"/>
                    <a:pt x="34" y="20"/>
                  </a:cubicBezTo>
                  <a:cubicBezTo>
                    <a:pt x="35" y="19"/>
                    <a:pt x="31" y="19"/>
                    <a:pt x="32" y="19"/>
                  </a:cubicBezTo>
                  <a:cubicBezTo>
                    <a:pt x="34" y="18"/>
                    <a:pt x="32" y="17"/>
                    <a:pt x="29" y="17"/>
                  </a:cubicBezTo>
                  <a:cubicBezTo>
                    <a:pt x="27" y="17"/>
                    <a:pt x="29" y="16"/>
                    <a:pt x="26" y="17"/>
                  </a:cubicBezTo>
                  <a:cubicBezTo>
                    <a:pt x="24" y="17"/>
                    <a:pt x="22" y="15"/>
                    <a:pt x="19" y="16"/>
                  </a:cubicBezTo>
                  <a:cubicBezTo>
                    <a:pt x="16" y="16"/>
                    <a:pt x="16" y="15"/>
                    <a:pt x="14" y="15"/>
                  </a:cubicBezTo>
                  <a:cubicBezTo>
                    <a:pt x="12" y="16"/>
                    <a:pt x="12" y="15"/>
                    <a:pt x="10" y="16"/>
                  </a:cubicBezTo>
                  <a:cubicBezTo>
                    <a:pt x="8" y="16"/>
                    <a:pt x="9" y="18"/>
                    <a:pt x="6" y="17"/>
                  </a:cubicBezTo>
                  <a:cubicBezTo>
                    <a:pt x="3" y="15"/>
                    <a:pt x="3" y="16"/>
                    <a:pt x="7" y="15"/>
                  </a:cubicBezTo>
                  <a:cubicBezTo>
                    <a:pt x="10" y="13"/>
                    <a:pt x="8" y="14"/>
                    <a:pt x="12" y="13"/>
                  </a:cubicBezTo>
                  <a:cubicBezTo>
                    <a:pt x="17" y="13"/>
                    <a:pt x="19" y="13"/>
                    <a:pt x="15" y="13"/>
                  </a:cubicBezTo>
                  <a:cubicBezTo>
                    <a:pt x="11" y="12"/>
                    <a:pt x="15" y="11"/>
                    <a:pt x="13" y="12"/>
                  </a:cubicBezTo>
                  <a:cubicBezTo>
                    <a:pt x="10" y="12"/>
                    <a:pt x="7" y="12"/>
                    <a:pt x="5" y="11"/>
                  </a:cubicBezTo>
                  <a:cubicBezTo>
                    <a:pt x="4" y="11"/>
                    <a:pt x="0" y="11"/>
                    <a:pt x="4" y="10"/>
                  </a:cubicBezTo>
                  <a:cubicBezTo>
                    <a:pt x="8" y="8"/>
                    <a:pt x="8" y="9"/>
                    <a:pt x="11" y="9"/>
                  </a:cubicBezTo>
                  <a:cubicBezTo>
                    <a:pt x="15" y="9"/>
                    <a:pt x="14" y="10"/>
                    <a:pt x="16" y="9"/>
                  </a:cubicBezTo>
                  <a:cubicBezTo>
                    <a:pt x="18" y="8"/>
                    <a:pt x="16" y="8"/>
                    <a:pt x="19" y="7"/>
                  </a:cubicBezTo>
                  <a:cubicBezTo>
                    <a:pt x="23" y="6"/>
                    <a:pt x="18" y="5"/>
                    <a:pt x="23" y="5"/>
                  </a:cubicBezTo>
                  <a:cubicBezTo>
                    <a:pt x="28" y="5"/>
                    <a:pt x="29" y="6"/>
                    <a:pt x="33" y="5"/>
                  </a:cubicBezTo>
                  <a:cubicBezTo>
                    <a:pt x="36" y="4"/>
                    <a:pt x="36" y="5"/>
                    <a:pt x="3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6" name="Iceland"/>
            <p:cNvSpPr>
              <a:spLocks/>
            </p:cNvSpPr>
            <p:nvPr/>
          </p:nvSpPr>
          <p:spPr bwMode="auto">
            <a:xfrm>
              <a:off x="3811021" y="1266714"/>
              <a:ext cx="176683" cy="62359"/>
            </a:xfrm>
            <a:custGeom>
              <a:avLst/>
              <a:gdLst/>
              <a:ahLst/>
              <a:cxnLst>
                <a:cxn ang="0">
                  <a:pos x="5" y="11"/>
                </a:cxn>
                <a:cxn ang="0">
                  <a:pos x="8" y="11"/>
                </a:cxn>
                <a:cxn ang="0">
                  <a:pos x="13" y="12"/>
                </a:cxn>
                <a:cxn ang="0">
                  <a:pos x="20" y="12"/>
                </a:cxn>
                <a:cxn ang="0">
                  <a:pos x="24" y="11"/>
                </a:cxn>
                <a:cxn ang="0">
                  <a:pos x="26" y="10"/>
                </a:cxn>
                <a:cxn ang="0">
                  <a:pos x="31" y="8"/>
                </a:cxn>
                <a:cxn ang="0">
                  <a:pos x="32" y="8"/>
                </a:cxn>
                <a:cxn ang="0">
                  <a:pos x="34" y="6"/>
                </a:cxn>
                <a:cxn ang="0">
                  <a:pos x="34" y="6"/>
                </a:cxn>
                <a:cxn ang="0">
                  <a:pos x="36" y="5"/>
                </a:cxn>
                <a:cxn ang="0">
                  <a:pos x="35" y="4"/>
                </a:cxn>
                <a:cxn ang="0">
                  <a:pos x="34" y="3"/>
                </a:cxn>
                <a:cxn ang="0">
                  <a:pos x="33" y="3"/>
                </a:cxn>
                <a:cxn ang="0">
                  <a:pos x="33" y="2"/>
                </a:cxn>
                <a:cxn ang="0">
                  <a:pos x="33" y="1"/>
                </a:cxn>
                <a:cxn ang="0">
                  <a:pos x="33" y="0"/>
                </a:cxn>
                <a:cxn ang="0">
                  <a:pos x="30" y="1"/>
                </a:cxn>
                <a:cxn ang="0">
                  <a:pos x="29" y="1"/>
                </a:cxn>
                <a:cxn ang="0">
                  <a:pos x="28" y="0"/>
                </a:cxn>
                <a:cxn ang="0">
                  <a:pos x="26" y="0"/>
                </a:cxn>
                <a:cxn ang="0">
                  <a:pos x="26" y="1"/>
                </a:cxn>
                <a:cxn ang="0">
                  <a:pos x="23" y="2"/>
                </a:cxn>
                <a:cxn ang="0">
                  <a:pos x="22" y="3"/>
                </a:cxn>
                <a:cxn ang="0">
                  <a:pos x="20" y="2"/>
                </a:cxn>
                <a:cxn ang="0">
                  <a:pos x="17" y="2"/>
                </a:cxn>
                <a:cxn ang="0">
                  <a:pos x="17" y="3"/>
                </a:cxn>
                <a:cxn ang="0">
                  <a:pos x="16" y="2"/>
                </a:cxn>
                <a:cxn ang="0">
                  <a:pos x="13" y="3"/>
                </a:cxn>
                <a:cxn ang="0">
                  <a:pos x="14" y="4"/>
                </a:cxn>
                <a:cxn ang="0">
                  <a:pos x="13" y="4"/>
                </a:cxn>
                <a:cxn ang="0">
                  <a:pos x="11" y="5"/>
                </a:cxn>
                <a:cxn ang="0">
                  <a:pos x="11" y="6"/>
                </a:cxn>
                <a:cxn ang="0">
                  <a:pos x="9" y="4"/>
                </a:cxn>
                <a:cxn ang="0">
                  <a:pos x="10" y="4"/>
                </a:cxn>
                <a:cxn ang="0">
                  <a:pos x="11" y="3"/>
                </a:cxn>
                <a:cxn ang="0">
                  <a:pos x="9" y="1"/>
                </a:cxn>
                <a:cxn ang="0">
                  <a:pos x="6" y="1"/>
                </a:cxn>
                <a:cxn ang="0">
                  <a:pos x="7" y="1"/>
                </a:cxn>
                <a:cxn ang="0">
                  <a:pos x="7" y="2"/>
                </a:cxn>
                <a:cxn ang="0">
                  <a:pos x="7" y="3"/>
                </a:cxn>
                <a:cxn ang="0">
                  <a:pos x="4" y="2"/>
                </a:cxn>
                <a:cxn ang="0">
                  <a:pos x="3" y="3"/>
                </a:cxn>
                <a:cxn ang="0">
                  <a:pos x="3" y="3"/>
                </a:cxn>
                <a:cxn ang="0">
                  <a:pos x="4" y="3"/>
                </a:cxn>
                <a:cxn ang="0">
                  <a:pos x="2" y="3"/>
                </a:cxn>
                <a:cxn ang="0">
                  <a:pos x="2" y="4"/>
                </a:cxn>
                <a:cxn ang="0">
                  <a:pos x="0" y="4"/>
                </a:cxn>
                <a:cxn ang="0">
                  <a:pos x="1" y="5"/>
                </a:cxn>
                <a:cxn ang="0">
                  <a:pos x="5" y="4"/>
                </a:cxn>
                <a:cxn ang="0">
                  <a:pos x="6" y="4"/>
                </a:cxn>
                <a:cxn ang="0">
                  <a:pos x="9" y="5"/>
                </a:cxn>
                <a:cxn ang="0">
                  <a:pos x="7" y="6"/>
                </a:cxn>
                <a:cxn ang="0">
                  <a:pos x="8" y="6"/>
                </a:cxn>
                <a:cxn ang="0">
                  <a:pos x="1" y="7"/>
                </a:cxn>
                <a:cxn ang="0">
                  <a:pos x="2" y="7"/>
                </a:cxn>
                <a:cxn ang="0">
                  <a:pos x="6" y="7"/>
                </a:cxn>
                <a:cxn ang="0">
                  <a:pos x="6" y="8"/>
                </a:cxn>
                <a:cxn ang="0">
                  <a:pos x="7" y="9"/>
                </a:cxn>
                <a:cxn ang="0">
                  <a:pos x="8" y="9"/>
                </a:cxn>
                <a:cxn ang="0">
                  <a:pos x="4" y="10"/>
                </a:cxn>
                <a:cxn ang="0">
                  <a:pos x="4" y="11"/>
                </a:cxn>
              </a:cxnLst>
              <a:rect l="0" t="0" r="r" b="b"/>
              <a:pathLst>
                <a:path w="36" h="13">
                  <a:moveTo>
                    <a:pt x="4" y="11"/>
                  </a:moveTo>
                  <a:cubicBezTo>
                    <a:pt x="4" y="11"/>
                    <a:pt x="5" y="11"/>
                    <a:pt x="5" y="11"/>
                  </a:cubicBezTo>
                  <a:cubicBezTo>
                    <a:pt x="6" y="11"/>
                    <a:pt x="7" y="11"/>
                    <a:pt x="8" y="11"/>
                  </a:cubicBezTo>
                  <a:cubicBezTo>
                    <a:pt x="8" y="11"/>
                    <a:pt x="8" y="11"/>
                    <a:pt x="8" y="11"/>
                  </a:cubicBezTo>
                  <a:cubicBezTo>
                    <a:pt x="10" y="10"/>
                    <a:pt x="11" y="12"/>
                    <a:pt x="12" y="12"/>
                  </a:cubicBezTo>
                  <a:cubicBezTo>
                    <a:pt x="13" y="12"/>
                    <a:pt x="13" y="12"/>
                    <a:pt x="13" y="12"/>
                  </a:cubicBezTo>
                  <a:cubicBezTo>
                    <a:pt x="14" y="12"/>
                    <a:pt x="16" y="13"/>
                    <a:pt x="17" y="12"/>
                  </a:cubicBezTo>
                  <a:cubicBezTo>
                    <a:pt x="18" y="12"/>
                    <a:pt x="19" y="12"/>
                    <a:pt x="20" y="12"/>
                  </a:cubicBezTo>
                  <a:cubicBezTo>
                    <a:pt x="20" y="12"/>
                    <a:pt x="21" y="11"/>
                    <a:pt x="21" y="11"/>
                  </a:cubicBezTo>
                  <a:cubicBezTo>
                    <a:pt x="22" y="11"/>
                    <a:pt x="23" y="11"/>
                    <a:pt x="24" y="11"/>
                  </a:cubicBezTo>
                  <a:cubicBezTo>
                    <a:pt x="25" y="11"/>
                    <a:pt x="25" y="10"/>
                    <a:pt x="25" y="10"/>
                  </a:cubicBezTo>
                  <a:cubicBezTo>
                    <a:pt x="26" y="10"/>
                    <a:pt x="26" y="10"/>
                    <a:pt x="26" y="10"/>
                  </a:cubicBezTo>
                  <a:cubicBezTo>
                    <a:pt x="27" y="9"/>
                    <a:pt x="27" y="9"/>
                    <a:pt x="28" y="9"/>
                  </a:cubicBezTo>
                  <a:cubicBezTo>
                    <a:pt x="29" y="8"/>
                    <a:pt x="30" y="8"/>
                    <a:pt x="31" y="8"/>
                  </a:cubicBezTo>
                  <a:cubicBezTo>
                    <a:pt x="31" y="8"/>
                    <a:pt x="31" y="8"/>
                    <a:pt x="31" y="8"/>
                  </a:cubicBezTo>
                  <a:cubicBezTo>
                    <a:pt x="32" y="8"/>
                    <a:pt x="32" y="8"/>
                    <a:pt x="32" y="8"/>
                  </a:cubicBezTo>
                  <a:cubicBezTo>
                    <a:pt x="33" y="8"/>
                    <a:pt x="33" y="8"/>
                    <a:pt x="33" y="8"/>
                  </a:cubicBezTo>
                  <a:cubicBezTo>
                    <a:pt x="33" y="7"/>
                    <a:pt x="33" y="7"/>
                    <a:pt x="34" y="6"/>
                  </a:cubicBezTo>
                  <a:cubicBezTo>
                    <a:pt x="34" y="6"/>
                    <a:pt x="34" y="7"/>
                    <a:pt x="34" y="6"/>
                  </a:cubicBezTo>
                  <a:cubicBezTo>
                    <a:pt x="34" y="6"/>
                    <a:pt x="34" y="6"/>
                    <a:pt x="34" y="6"/>
                  </a:cubicBezTo>
                  <a:cubicBezTo>
                    <a:pt x="35" y="6"/>
                    <a:pt x="35" y="6"/>
                    <a:pt x="35" y="5"/>
                  </a:cubicBezTo>
                  <a:cubicBezTo>
                    <a:pt x="35" y="5"/>
                    <a:pt x="35" y="5"/>
                    <a:pt x="36" y="5"/>
                  </a:cubicBezTo>
                  <a:cubicBezTo>
                    <a:pt x="36" y="5"/>
                    <a:pt x="36" y="5"/>
                    <a:pt x="36" y="4"/>
                  </a:cubicBezTo>
                  <a:cubicBezTo>
                    <a:pt x="36" y="4"/>
                    <a:pt x="35" y="4"/>
                    <a:pt x="35" y="4"/>
                  </a:cubicBezTo>
                  <a:cubicBezTo>
                    <a:pt x="35" y="4"/>
                    <a:pt x="36" y="4"/>
                    <a:pt x="35" y="3"/>
                  </a:cubicBezTo>
                  <a:cubicBezTo>
                    <a:pt x="35" y="3"/>
                    <a:pt x="35" y="3"/>
                    <a:pt x="34" y="3"/>
                  </a:cubicBezTo>
                  <a:cubicBezTo>
                    <a:pt x="34" y="3"/>
                    <a:pt x="34" y="3"/>
                    <a:pt x="34" y="3"/>
                  </a:cubicBezTo>
                  <a:cubicBezTo>
                    <a:pt x="33" y="3"/>
                    <a:pt x="33" y="3"/>
                    <a:pt x="33" y="3"/>
                  </a:cubicBezTo>
                  <a:cubicBezTo>
                    <a:pt x="33" y="3"/>
                    <a:pt x="32" y="3"/>
                    <a:pt x="32" y="3"/>
                  </a:cubicBezTo>
                  <a:cubicBezTo>
                    <a:pt x="32" y="2"/>
                    <a:pt x="33" y="2"/>
                    <a:pt x="33" y="2"/>
                  </a:cubicBezTo>
                  <a:cubicBezTo>
                    <a:pt x="33" y="1"/>
                    <a:pt x="32" y="2"/>
                    <a:pt x="32" y="2"/>
                  </a:cubicBezTo>
                  <a:cubicBezTo>
                    <a:pt x="31" y="1"/>
                    <a:pt x="32" y="1"/>
                    <a:pt x="33" y="1"/>
                  </a:cubicBezTo>
                  <a:cubicBezTo>
                    <a:pt x="33" y="1"/>
                    <a:pt x="33" y="1"/>
                    <a:pt x="33" y="1"/>
                  </a:cubicBezTo>
                  <a:cubicBezTo>
                    <a:pt x="33" y="1"/>
                    <a:pt x="33" y="0"/>
                    <a:pt x="33" y="0"/>
                  </a:cubicBezTo>
                  <a:cubicBezTo>
                    <a:pt x="32" y="0"/>
                    <a:pt x="31" y="1"/>
                    <a:pt x="31" y="1"/>
                  </a:cubicBezTo>
                  <a:cubicBezTo>
                    <a:pt x="30" y="1"/>
                    <a:pt x="30" y="1"/>
                    <a:pt x="30" y="1"/>
                  </a:cubicBezTo>
                  <a:cubicBezTo>
                    <a:pt x="29" y="1"/>
                    <a:pt x="29" y="1"/>
                    <a:pt x="30" y="1"/>
                  </a:cubicBezTo>
                  <a:cubicBezTo>
                    <a:pt x="30" y="1"/>
                    <a:pt x="30" y="1"/>
                    <a:pt x="29" y="1"/>
                  </a:cubicBezTo>
                  <a:cubicBezTo>
                    <a:pt x="29" y="1"/>
                    <a:pt x="28" y="0"/>
                    <a:pt x="28" y="0"/>
                  </a:cubicBezTo>
                  <a:cubicBezTo>
                    <a:pt x="28" y="0"/>
                    <a:pt x="28" y="0"/>
                    <a:pt x="28" y="0"/>
                  </a:cubicBezTo>
                  <a:cubicBezTo>
                    <a:pt x="28" y="0"/>
                    <a:pt x="27" y="0"/>
                    <a:pt x="27" y="0"/>
                  </a:cubicBezTo>
                  <a:cubicBezTo>
                    <a:pt x="27" y="0"/>
                    <a:pt x="26" y="0"/>
                    <a:pt x="26" y="0"/>
                  </a:cubicBezTo>
                  <a:cubicBezTo>
                    <a:pt x="27" y="1"/>
                    <a:pt x="26" y="1"/>
                    <a:pt x="26" y="1"/>
                  </a:cubicBezTo>
                  <a:cubicBezTo>
                    <a:pt x="26" y="1"/>
                    <a:pt x="27" y="1"/>
                    <a:pt x="26" y="1"/>
                  </a:cubicBezTo>
                  <a:cubicBezTo>
                    <a:pt x="26" y="2"/>
                    <a:pt x="25" y="1"/>
                    <a:pt x="25" y="1"/>
                  </a:cubicBezTo>
                  <a:cubicBezTo>
                    <a:pt x="24" y="1"/>
                    <a:pt x="24" y="2"/>
                    <a:pt x="23" y="2"/>
                  </a:cubicBezTo>
                  <a:cubicBezTo>
                    <a:pt x="23" y="2"/>
                    <a:pt x="22" y="2"/>
                    <a:pt x="21" y="2"/>
                  </a:cubicBezTo>
                  <a:cubicBezTo>
                    <a:pt x="21" y="2"/>
                    <a:pt x="22" y="3"/>
                    <a:pt x="22" y="3"/>
                  </a:cubicBezTo>
                  <a:cubicBezTo>
                    <a:pt x="21" y="3"/>
                    <a:pt x="21" y="3"/>
                    <a:pt x="20" y="2"/>
                  </a:cubicBezTo>
                  <a:cubicBezTo>
                    <a:pt x="20" y="2"/>
                    <a:pt x="20" y="2"/>
                    <a:pt x="20" y="2"/>
                  </a:cubicBezTo>
                  <a:cubicBezTo>
                    <a:pt x="19" y="2"/>
                    <a:pt x="19" y="1"/>
                    <a:pt x="19" y="1"/>
                  </a:cubicBezTo>
                  <a:cubicBezTo>
                    <a:pt x="18" y="2"/>
                    <a:pt x="17" y="2"/>
                    <a:pt x="17" y="2"/>
                  </a:cubicBezTo>
                  <a:cubicBezTo>
                    <a:pt x="17" y="2"/>
                    <a:pt x="17" y="3"/>
                    <a:pt x="17" y="3"/>
                  </a:cubicBezTo>
                  <a:cubicBezTo>
                    <a:pt x="17" y="3"/>
                    <a:pt x="17" y="3"/>
                    <a:pt x="17" y="3"/>
                  </a:cubicBezTo>
                  <a:cubicBezTo>
                    <a:pt x="16" y="3"/>
                    <a:pt x="16" y="3"/>
                    <a:pt x="16" y="2"/>
                  </a:cubicBezTo>
                  <a:cubicBezTo>
                    <a:pt x="16" y="2"/>
                    <a:pt x="16" y="2"/>
                    <a:pt x="16" y="2"/>
                  </a:cubicBezTo>
                  <a:cubicBezTo>
                    <a:pt x="16" y="2"/>
                    <a:pt x="15" y="2"/>
                    <a:pt x="14" y="2"/>
                  </a:cubicBezTo>
                  <a:cubicBezTo>
                    <a:pt x="14" y="2"/>
                    <a:pt x="14" y="3"/>
                    <a:pt x="13" y="3"/>
                  </a:cubicBezTo>
                  <a:cubicBezTo>
                    <a:pt x="13" y="3"/>
                    <a:pt x="14" y="3"/>
                    <a:pt x="14" y="3"/>
                  </a:cubicBezTo>
                  <a:cubicBezTo>
                    <a:pt x="14" y="3"/>
                    <a:pt x="14" y="4"/>
                    <a:pt x="14" y="4"/>
                  </a:cubicBezTo>
                  <a:cubicBezTo>
                    <a:pt x="14" y="4"/>
                    <a:pt x="13" y="4"/>
                    <a:pt x="13" y="4"/>
                  </a:cubicBezTo>
                  <a:cubicBezTo>
                    <a:pt x="13" y="4"/>
                    <a:pt x="13" y="4"/>
                    <a:pt x="13" y="4"/>
                  </a:cubicBezTo>
                  <a:cubicBezTo>
                    <a:pt x="12" y="4"/>
                    <a:pt x="12" y="4"/>
                    <a:pt x="11" y="5"/>
                  </a:cubicBezTo>
                  <a:cubicBezTo>
                    <a:pt x="11" y="5"/>
                    <a:pt x="11" y="5"/>
                    <a:pt x="11" y="5"/>
                  </a:cubicBezTo>
                  <a:cubicBezTo>
                    <a:pt x="11" y="5"/>
                    <a:pt x="11" y="5"/>
                    <a:pt x="11" y="5"/>
                  </a:cubicBezTo>
                  <a:cubicBezTo>
                    <a:pt x="11" y="6"/>
                    <a:pt x="11" y="6"/>
                    <a:pt x="11" y="6"/>
                  </a:cubicBezTo>
                  <a:cubicBezTo>
                    <a:pt x="10" y="5"/>
                    <a:pt x="11" y="5"/>
                    <a:pt x="11" y="4"/>
                  </a:cubicBezTo>
                  <a:cubicBezTo>
                    <a:pt x="10" y="4"/>
                    <a:pt x="10" y="4"/>
                    <a:pt x="9" y="4"/>
                  </a:cubicBezTo>
                  <a:cubicBezTo>
                    <a:pt x="10" y="4"/>
                    <a:pt x="10" y="4"/>
                    <a:pt x="10" y="4"/>
                  </a:cubicBezTo>
                  <a:cubicBezTo>
                    <a:pt x="10" y="4"/>
                    <a:pt x="10" y="4"/>
                    <a:pt x="10" y="4"/>
                  </a:cubicBezTo>
                  <a:cubicBezTo>
                    <a:pt x="11" y="3"/>
                    <a:pt x="11" y="3"/>
                    <a:pt x="11" y="3"/>
                  </a:cubicBezTo>
                  <a:cubicBezTo>
                    <a:pt x="11" y="3"/>
                    <a:pt x="11" y="3"/>
                    <a:pt x="11" y="3"/>
                  </a:cubicBezTo>
                  <a:cubicBezTo>
                    <a:pt x="10" y="2"/>
                    <a:pt x="10" y="2"/>
                    <a:pt x="9" y="2"/>
                  </a:cubicBezTo>
                  <a:cubicBezTo>
                    <a:pt x="9" y="2"/>
                    <a:pt x="9" y="1"/>
                    <a:pt x="9" y="1"/>
                  </a:cubicBezTo>
                  <a:cubicBezTo>
                    <a:pt x="8" y="1"/>
                    <a:pt x="9" y="1"/>
                    <a:pt x="8" y="1"/>
                  </a:cubicBezTo>
                  <a:cubicBezTo>
                    <a:pt x="7" y="1"/>
                    <a:pt x="6" y="1"/>
                    <a:pt x="6" y="1"/>
                  </a:cubicBezTo>
                  <a:cubicBezTo>
                    <a:pt x="6" y="1"/>
                    <a:pt x="6" y="1"/>
                    <a:pt x="6" y="1"/>
                  </a:cubicBezTo>
                  <a:cubicBezTo>
                    <a:pt x="6" y="1"/>
                    <a:pt x="7" y="1"/>
                    <a:pt x="7" y="1"/>
                  </a:cubicBezTo>
                  <a:cubicBezTo>
                    <a:pt x="7" y="1"/>
                    <a:pt x="7" y="1"/>
                    <a:pt x="7" y="1"/>
                  </a:cubicBezTo>
                  <a:cubicBezTo>
                    <a:pt x="7" y="2"/>
                    <a:pt x="7" y="2"/>
                    <a:pt x="7" y="2"/>
                  </a:cubicBezTo>
                  <a:cubicBezTo>
                    <a:pt x="7" y="2"/>
                    <a:pt x="7" y="2"/>
                    <a:pt x="7" y="2"/>
                  </a:cubicBezTo>
                  <a:cubicBezTo>
                    <a:pt x="8" y="2"/>
                    <a:pt x="8" y="3"/>
                    <a:pt x="7" y="3"/>
                  </a:cubicBezTo>
                  <a:cubicBezTo>
                    <a:pt x="7" y="3"/>
                    <a:pt x="6" y="2"/>
                    <a:pt x="5" y="2"/>
                  </a:cubicBezTo>
                  <a:cubicBezTo>
                    <a:pt x="5" y="2"/>
                    <a:pt x="4" y="2"/>
                    <a:pt x="4" y="2"/>
                  </a:cubicBezTo>
                  <a:cubicBezTo>
                    <a:pt x="4" y="2"/>
                    <a:pt x="5" y="2"/>
                    <a:pt x="4" y="2"/>
                  </a:cubicBezTo>
                  <a:cubicBezTo>
                    <a:pt x="4" y="2"/>
                    <a:pt x="3" y="2"/>
                    <a:pt x="3" y="3"/>
                  </a:cubicBezTo>
                  <a:cubicBezTo>
                    <a:pt x="3" y="3"/>
                    <a:pt x="4" y="3"/>
                    <a:pt x="4" y="3"/>
                  </a:cubicBezTo>
                  <a:cubicBezTo>
                    <a:pt x="3" y="3"/>
                    <a:pt x="3" y="3"/>
                    <a:pt x="3" y="3"/>
                  </a:cubicBezTo>
                  <a:cubicBezTo>
                    <a:pt x="3" y="3"/>
                    <a:pt x="3" y="3"/>
                    <a:pt x="4" y="3"/>
                  </a:cubicBezTo>
                  <a:cubicBezTo>
                    <a:pt x="4" y="3"/>
                    <a:pt x="4" y="3"/>
                    <a:pt x="4" y="3"/>
                  </a:cubicBezTo>
                  <a:cubicBezTo>
                    <a:pt x="4" y="4"/>
                    <a:pt x="4" y="4"/>
                    <a:pt x="3" y="4"/>
                  </a:cubicBezTo>
                  <a:cubicBezTo>
                    <a:pt x="3" y="4"/>
                    <a:pt x="3" y="3"/>
                    <a:pt x="2" y="3"/>
                  </a:cubicBezTo>
                  <a:cubicBezTo>
                    <a:pt x="2" y="3"/>
                    <a:pt x="2" y="3"/>
                    <a:pt x="2" y="3"/>
                  </a:cubicBezTo>
                  <a:cubicBezTo>
                    <a:pt x="2" y="4"/>
                    <a:pt x="2" y="4"/>
                    <a:pt x="2" y="4"/>
                  </a:cubicBezTo>
                  <a:cubicBezTo>
                    <a:pt x="2" y="4"/>
                    <a:pt x="2" y="4"/>
                    <a:pt x="2" y="4"/>
                  </a:cubicBezTo>
                  <a:cubicBezTo>
                    <a:pt x="1" y="4"/>
                    <a:pt x="1" y="4"/>
                    <a:pt x="0" y="4"/>
                  </a:cubicBezTo>
                  <a:cubicBezTo>
                    <a:pt x="0" y="4"/>
                    <a:pt x="0" y="4"/>
                    <a:pt x="0" y="5"/>
                  </a:cubicBezTo>
                  <a:cubicBezTo>
                    <a:pt x="0" y="5"/>
                    <a:pt x="1" y="5"/>
                    <a:pt x="1" y="5"/>
                  </a:cubicBezTo>
                  <a:cubicBezTo>
                    <a:pt x="2" y="5"/>
                    <a:pt x="2" y="5"/>
                    <a:pt x="3" y="5"/>
                  </a:cubicBezTo>
                  <a:cubicBezTo>
                    <a:pt x="4" y="5"/>
                    <a:pt x="4" y="4"/>
                    <a:pt x="5" y="4"/>
                  </a:cubicBezTo>
                  <a:cubicBezTo>
                    <a:pt x="5" y="4"/>
                    <a:pt x="5" y="4"/>
                    <a:pt x="5" y="4"/>
                  </a:cubicBezTo>
                  <a:cubicBezTo>
                    <a:pt x="6" y="4"/>
                    <a:pt x="6" y="4"/>
                    <a:pt x="6" y="4"/>
                  </a:cubicBezTo>
                  <a:cubicBezTo>
                    <a:pt x="7" y="5"/>
                    <a:pt x="8" y="5"/>
                    <a:pt x="9" y="5"/>
                  </a:cubicBezTo>
                  <a:cubicBezTo>
                    <a:pt x="9" y="5"/>
                    <a:pt x="9" y="5"/>
                    <a:pt x="9" y="5"/>
                  </a:cubicBezTo>
                  <a:cubicBezTo>
                    <a:pt x="8" y="5"/>
                    <a:pt x="6" y="5"/>
                    <a:pt x="6" y="6"/>
                  </a:cubicBezTo>
                  <a:cubicBezTo>
                    <a:pt x="6" y="6"/>
                    <a:pt x="7" y="6"/>
                    <a:pt x="7" y="6"/>
                  </a:cubicBezTo>
                  <a:cubicBezTo>
                    <a:pt x="7" y="6"/>
                    <a:pt x="7" y="6"/>
                    <a:pt x="7" y="6"/>
                  </a:cubicBezTo>
                  <a:cubicBezTo>
                    <a:pt x="7" y="6"/>
                    <a:pt x="9" y="6"/>
                    <a:pt x="8" y="6"/>
                  </a:cubicBezTo>
                  <a:cubicBezTo>
                    <a:pt x="8" y="7"/>
                    <a:pt x="6" y="6"/>
                    <a:pt x="5" y="6"/>
                  </a:cubicBezTo>
                  <a:cubicBezTo>
                    <a:pt x="3" y="7"/>
                    <a:pt x="2" y="7"/>
                    <a:pt x="1" y="7"/>
                  </a:cubicBezTo>
                  <a:cubicBezTo>
                    <a:pt x="1" y="7"/>
                    <a:pt x="1" y="7"/>
                    <a:pt x="1" y="7"/>
                  </a:cubicBezTo>
                  <a:cubicBezTo>
                    <a:pt x="1" y="7"/>
                    <a:pt x="1" y="7"/>
                    <a:pt x="2" y="7"/>
                  </a:cubicBezTo>
                  <a:cubicBezTo>
                    <a:pt x="2" y="7"/>
                    <a:pt x="2" y="8"/>
                    <a:pt x="2" y="7"/>
                  </a:cubicBezTo>
                  <a:cubicBezTo>
                    <a:pt x="3" y="7"/>
                    <a:pt x="5" y="7"/>
                    <a:pt x="6" y="7"/>
                  </a:cubicBezTo>
                  <a:cubicBezTo>
                    <a:pt x="6" y="7"/>
                    <a:pt x="5" y="8"/>
                    <a:pt x="6" y="8"/>
                  </a:cubicBezTo>
                  <a:cubicBezTo>
                    <a:pt x="6" y="8"/>
                    <a:pt x="6" y="8"/>
                    <a:pt x="6" y="8"/>
                  </a:cubicBezTo>
                  <a:cubicBezTo>
                    <a:pt x="6" y="9"/>
                    <a:pt x="7" y="8"/>
                    <a:pt x="7" y="8"/>
                  </a:cubicBezTo>
                  <a:cubicBezTo>
                    <a:pt x="8" y="8"/>
                    <a:pt x="7" y="9"/>
                    <a:pt x="7" y="9"/>
                  </a:cubicBezTo>
                  <a:cubicBezTo>
                    <a:pt x="7" y="9"/>
                    <a:pt x="8" y="9"/>
                    <a:pt x="8" y="9"/>
                  </a:cubicBezTo>
                  <a:cubicBezTo>
                    <a:pt x="8" y="9"/>
                    <a:pt x="8" y="9"/>
                    <a:pt x="8" y="9"/>
                  </a:cubicBezTo>
                  <a:cubicBezTo>
                    <a:pt x="8" y="9"/>
                    <a:pt x="7" y="9"/>
                    <a:pt x="7" y="9"/>
                  </a:cubicBezTo>
                  <a:cubicBezTo>
                    <a:pt x="7" y="10"/>
                    <a:pt x="5" y="10"/>
                    <a:pt x="4" y="10"/>
                  </a:cubicBezTo>
                  <a:cubicBezTo>
                    <a:pt x="4" y="10"/>
                    <a:pt x="4" y="11"/>
                    <a:pt x="4" y="11"/>
                  </a:cubicBezTo>
                  <a:cubicBezTo>
                    <a:pt x="4" y="11"/>
                    <a:pt x="4" y="11"/>
                    <a:pt x="4"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7" name="Novaya Zemlya"/>
            <p:cNvSpPr>
              <a:spLocks/>
            </p:cNvSpPr>
            <p:nvPr/>
          </p:nvSpPr>
          <p:spPr bwMode="auto">
            <a:xfrm>
              <a:off x="5072747" y="1144076"/>
              <a:ext cx="130953" cy="54044"/>
            </a:xfrm>
            <a:custGeom>
              <a:avLst/>
              <a:gdLst/>
              <a:ahLst/>
              <a:cxnLst>
                <a:cxn ang="0">
                  <a:pos x="24" y="9"/>
                </a:cxn>
                <a:cxn ang="0">
                  <a:pos x="17" y="7"/>
                </a:cxn>
                <a:cxn ang="0">
                  <a:pos x="13" y="4"/>
                </a:cxn>
                <a:cxn ang="0">
                  <a:pos x="13" y="2"/>
                </a:cxn>
                <a:cxn ang="0">
                  <a:pos x="14" y="1"/>
                </a:cxn>
                <a:cxn ang="0">
                  <a:pos x="9" y="0"/>
                </a:cxn>
                <a:cxn ang="0">
                  <a:pos x="7" y="0"/>
                </a:cxn>
                <a:cxn ang="0">
                  <a:pos x="5" y="1"/>
                </a:cxn>
                <a:cxn ang="0">
                  <a:pos x="4" y="3"/>
                </a:cxn>
                <a:cxn ang="0">
                  <a:pos x="2" y="4"/>
                </a:cxn>
                <a:cxn ang="0">
                  <a:pos x="2" y="7"/>
                </a:cxn>
                <a:cxn ang="0">
                  <a:pos x="5" y="7"/>
                </a:cxn>
                <a:cxn ang="0">
                  <a:pos x="6" y="7"/>
                </a:cxn>
                <a:cxn ang="0">
                  <a:pos x="7" y="8"/>
                </a:cxn>
                <a:cxn ang="0">
                  <a:pos x="9" y="9"/>
                </a:cxn>
                <a:cxn ang="0">
                  <a:pos x="8" y="9"/>
                </a:cxn>
                <a:cxn ang="0">
                  <a:pos x="9" y="11"/>
                </a:cxn>
                <a:cxn ang="0">
                  <a:pos x="12" y="11"/>
                </a:cxn>
                <a:cxn ang="0">
                  <a:pos x="14" y="11"/>
                </a:cxn>
                <a:cxn ang="0">
                  <a:pos x="17" y="10"/>
                </a:cxn>
                <a:cxn ang="0">
                  <a:pos x="19" y="10"/>
                </a:cxn>
                <a:cxn ang="0">
                  <a:pos x="21" y="10"/>
                </a:cxn>
                <a:cxn ang="0">
                  <a:pos x="22" y="9"/>
                </a:cxn>
                <a:cxn ang="0">
                  <a:pos x="24" y="9"/>
                </a:cxn>
              </a:cxnLst>
              <a:rect l="0" t="0" r="r" b="b"/>
              <a:pathLst>
                <a:path w="27" h="11">
                  <a:moveTo>
                    <a:pt x="24" y="9"/>
                  </a:moveTo>
                  <a:cubicBezTo>
                    <a:pt x="21" y="8"/>
                    <a:pt x="18" y="8"/>
                    <a:pt x="17" y="7"/>
                  </a:cubicBezTo>
                  <a:cubicBezTo>
                    <a:pt x="15" y="6"/>
                    <a:pt x="12" y="5"/>
                    <a:pt x="13" y="4"/>
                  </a:cubicBezTo>
                  <a:cubicBezTo>
                    <a:pt x="13" y="3"/>
                    <a:pt x="14" y="2"/>
                    <a:pt x="13" y="2"/>
                  </a:cubicBezTo>
                  <a:cubicBezTo>
                    <a:pt x="13" y="2"/>
                    <a:pt x="15" y="0"/>
                    <a:pt x="14" y="1"/>
                  </a:cubicBezTo>
                  <a:cubicBezTo>
                    <a:pt x="13" y="1"/>
                    <a:pt x="10" y="0"/>
                    <a:pt x="9" y="0"/>
                  </a:cubicBezTo>
                  <a:cubicBezTo>
                    <a:pt x="9" y="0"/>
                    <a:pt x="9" y="0"/>
                    <a:pt x="7" y="0"/>
                  </a:cubicBezTo>
                  <a:cubicBezTo>
                    <a:pt x="6" y="0"/>
                    <a:pt x="5" y="1"/>
                    <a:pt x="5" y="1"/>
                  </a:cubicBezTo>
                  <a:cubicBezTo>
                    <a:pt x="6" y="2"/>
                    <a:pt x="5" y="2"/>
                    <a:pt x="4" y="3"/>
                  </a:cubicBezTo>
                  <a:cubicBezTo>
                    <a:pt x="3" y="3"/>
                    <a:pt x="3" y="5"/>
                    <a:pt x="2" y="4"/>
                  </a:cubicBezTo>
                  <a:cubicBezTo>
                    <a:pt x="2" y="4"/>
                    <a:pt x="0" y="7"/>
                    <a:pt x="2" y="7"/>
                  </a:cubicBezTo>
                  <a:cubicBezTo>
                    <a:pt x="3" y="7"/>
                    <a:pt x="4" y="5"/>
                    <a:pt x="5" y="7"/>
                  </a:cubicBezTo>
                  <a:cubicBezTo>
                    <a:pt x="5" y="8"/>
                    <a:pt x="6" y="6"/>
                    <a:pt x="6" y="7"/>
                  </a:cubicBezTo>
                  <a:cubicBezTo>
                    <a:pt x="6" y="9"/>
                    <a:pt x="7" y="7"/>
                    <a:pt x="7" y="8"/>
                  </a:cubicBezTo>
                  <a:cubicBezTo>
                    <a:pt x="7" y="9"/>
                    <a:pt x="9" y="8"/>
                    <a:pt x="9" y="9"/>
                  </a:cubicBezTo>
                  <a:cubicBezTo>
                    <a:pt x="9" y="10"/>
                    <a:pt x="8" y="9"/>
                    <a:pt x="8" y="9"/>
                  </a:cubicBezTo>
                  <a:cubicBezTo>
                    <a:pt x="8" y="10"/>
                    <a:pt x="7" y="11"/>
                    <a:pt x="9" y="11"/>
                  </a:cubicBezTo>
                  <a:cubicBezTo>
                    <a:pt x="10" y="11"/>
                    <a:pt x="11" y="10"/>
                    <a:pt x="12" y="11"/>
                  </a:cubicBezTo>
                  <a:cubicBezTo>
                    <a:pt x="12" y="11"/>
                    <a:pt x="14" y="11"/>
                    <a:pt x="14" y="11"/>
                  </a:cubicBezTo>
                  <a:cubicBezTo>
                    <a:pt x="13" y="10"/>
                    <a:pt x="17" y="11"/>
                    <a:pt x="17" y="10"/>
                  </a:cubicBezTo>
                  <a:cubicBezTo>
                    <a:pt x="16" y="10"/>
                    <a:pt x="18" y="9"/>
                    <a:pt x="19" y="10"/>
                  </a:cubicBezTo>
                  <a:cubicBezTo>
                    <a:pt x="20" y="10"/>
                    <a:pt x="22" y="11"/>
                    <a:pt x="21" y="10"/>
                  </a:cubicBezTo>
                  <a:cubicBezTo>
                    <a:pt x="20" y="9"/>
                    <a:pt x="22" y="9"/>
                    <a:pt x="22" y="9"/>
                  </a:cubicBezTo>
                  <a:cubicBezTo>
                    <a:pt x="22" y="10"/>
                    <a:pt x="27" y="9"/>
                    <a:pt x="24"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8" name="Novaya Zemlya"/>
            <p:cNvSpPr>
              <a:spLocks/>
            </p:cNvSpPr>
            <p:nvPr/>
          </p:nvSpPr>
          <p:spPr bwMode="auto">
            <a:xfrm>
              <a:off x="5095612" y="1090031"/>
              <a:ext cx="187076" cy="58202"/>
            </a:xfrm>
            <a:custGeom>
              <a:avLst/>
              <a:gdLst/>
              <a:ahLst/>
              <a:cxnLst>
                <a:cxn ang="0">
                  <a:pos x="3" y="11"/>
                </a:cxn>
                <a:cxn ang="0">
                  <a:pos x="6" y="11"/>
                </a:cxn>
                <a:cxn ang="0">
                  <a:pos x="10" y="10"/>
                </a:cxn>
                <a:cxn ang="0">
                  <a:pos x="10" y="9"/>
                </a:cxn>
                <a:cxn ang="0">
                  <a:pos x="13" y="9"/>
                </a:cxn>
                <a:cxn ang="0">
                  <a:pos x="16" y="8"/>
                </a:cxn>
                <a:cxn ang="0">
                  <a:pos x="18" y="8"/>
                </a:cxn>
                <a:cxn ang="0">
                  <a:pos x="21" y="7"/>
                </a:cxn>
                <a:cxn ang="0">
                  <a:pos x="25" y="6"/>
                </a:cxn>
                <a:cxn ang="0">
                  <a:pos x="28" y="5"/>
                </a:cxn>
                <a:cxn ang="0">
                  <a:pos x="32" y="5"/>
                </a:cxn>
                <a:cxn ang="0">
                  <a:pos x="35" y="5"/>
                </a:cxn>
                <a:cxn ang="0">
                  <a:pos x="37" y="3"/>
                </a:cxn>
                <a:cxn ang="0">
                  <a:pos x="33" y="2"/>
                </a:cxn>
                <a:cxn ang="0">
                  <a:pos x="28" y="3"/>
                </a:cxn>
                <a:cxn ang="0">
                  <a:pos x="22" y="3"/>
                </a:cxn>
                <a:cxn ang="0">
                  <a:pos x="18" y="3"/>
                </a:cxn>
                <a:cxn ang="0">
                  <a:pos x="15" y="4"/>
                </a:cxn>
                <a:cxn ang="0">
                  <a:pos x="10" y="6"/>
                </a:cxn>
                <a:cxn ang="0">
                  <a:pos x="5" y="7"/>
                </a:cxn>
                <a:cxn ang="0">
                  <a:pos x="2" y="9"/>
                </a:cxn>
                <a:cxn ang="0">
                  <a:pos x="3" y="11"/>
                </a:cxn>
              </a:cxnLst>
              <a:rect l="0" t="0" r="r" b="b"/>
              <a:pathLst>
                <a:path w="38" h="12">
                  <a:moveTo>
                    <a:pt x="3" y="11"/>
                  </a:moveTo>
                  <a:cubicBezTo>
                    <a:pt x="4" y="10"/>
                    <a:pt x="5" y="10"/>
                    <a:pt x="6" y="11"/>
                  </a:cubicBezTo>
                  <a:cubicBezTo>
                    <a:pt x="8" y="11"/>
                    <a:pt x="9" y="11"/>
                    <a:pt x="10" y="10"/>
                  </a:cubicBezTo>
                  <a:cubicBezTo>
                    <a:pt x="11" y="10"/>
                    <a:pt x="11" y="10"/>
                    <a:pt x="10" y="9"/>
                  </a:cubicBezTo>
                  <a:cubicBezTo>
                    <a:pt x="10" y="9"/>
                    <a:pt x="14" y="9"/>
                    <a:pt x="13" y="9"/>
                  </a:cubicBezTo>
                  <a:cubicBezTo>
                    <a:pt x="12" y="8"/>
                    <a:pt x="17" y="9"/>
                    <a:pt x="16" y="8"/>
                  </a:cubicBezTo>
                  <a:cubicBezTo>
                    <a:pt x="15" y="8"/>
                    <a:pt x="19" y="9"/>
                    <a:pt x="18" y="8"/>
                  </a:cubicBezTo>
                  <a:cubicBezTo>
                    <a:pt x="18" y="7"/>
                    <a:pt x="22" y="8"/>
                    <a:pt x="21" y="7"/>
                  </a:cubicBezTo>
                  <a:cubicBezTo>
                    <a:pt x="20" y="5"/>
                    <a:pt x="25" y="7"/>
                    <a:pt x="25" y="6"/>
                  </a:cubicBezTo>
                  <a:cubicBezTo>
                    <a:pt x="25" y="5"/>
                    <a:pt x="28" y="6"/>
                    <a:pt x="28" y="5"/>
                  </a:cubicBezTo>
                  <a:cubicBezTo>
                    <a:pt x="27" y="5"/>
                    <a:pt x="32" y="6"/>
                    <a:pt x="32" y="5"/>
                  </a:cubicBezTo>
                  <a:cubicBezTo>
                    <a:pt x="31" y="4"/>
                    <a:pt x="35" y="5"/>
                    <a:pt x="35" y="5"/>
                  </a:cubicBezTo>
                  <a:cubicBezTo>
                    <a:pt x="35" y="4"/>
                    <a:pt x="38" y="5"/>
                    <a:pt x="37" y="3"/>
                  </a:cubicBezTo>
                  <a:cubicBezTo>
                    <a:pt x="36" y="0"/>
                    <a:pt x="34" y="2"/>
                    <a:pt x="33" y="2"/>
                  </a:cubicBezTo>
                  <a:cubicBezTo>
                    <a:pt x="32" y="2"/>
                    <a:pt x="30" y="3"/>
                    <a:pt x="28" y="3"/>
                  </a:cubicBezTo>
                  <a:cubicBezTo>
                    <a:pt x="26" y="3"/>
                    <a:pt x="21" y="2"/>
                    <a:pt x="22" y="3"/>
                  </a:cubicBezTo>
                  <a:cubicBezTo>
                    <a:pt x="23" y="4"/>
                    <a:pt x="17" y="3"/>
                    <a:pt x="18" y="3"/>
                  </a:cubicBezTo>
                  <a:cubicBezTo>
                    <a:pt x="19" y="4"/>
                    <a:pt x="13" y="3"/>
                    <a:pt x="15" y="4"/>
                  </a:cubicBezTo>
                  <a:cubicBezTo>
                    <a:pt x="16" y="4"/>
                    <a:pt x="8" y="5"/>
                    <a:pt x="10" y="6"/>
                  </a:cubicBezTo>
                  <a:cubicBezTo>
                    <a:pt x="11" y="6"/>
                    <a:pt x="4" y="6"/>
                    <a:pt x="5" y="7"/>
                  </a:cubicBezTo>
                  <a:cubicBezTo>
                    <a:pt x="6" y="7"/>
                    <a:pt x="1" y="8"/>
                    <a:pt x="2" y="9"/>
                  </a:cubicBezTo>
                  <a:cubicBezTo>
                    <a:pt x="3" y="9"/>
                    <a:pt x="0" y="12"/>
                    <a:pt x="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29" name="Austrailia"/>
            <p:cNvSpPr>
              <a:spLocks/>
            </p:cNvSpPr>
            <p:nvPr/>
          </p:nvSpPr>
          <p:spPr bwMode="auto">
            <a:xfrm>
              <a:off x="6735648" y="3455507"/>
              <a:ext cx="958247" cy="850158"/>
            </a:xfrm>
            <a:custGeom>
              <a:avLst/>
              <a:gdLst/>
              <a:ahLst/>
              <a:cxnLst>
                <a:cxn ang="0">
                  <a:pos x="93" y="27"/>
                </a:cxn>
                <a:cxn ang="0">
                  <a:pos x="87" y="19"/>
                </a:cxn>
                <a:cxn ang="0">
                  <a:pos x="82" y="22"/>
                </a:cxn>
                <a:cxn ang="0">
                  <a:pos x="79" y="29"/>
                </a:cxn>
                <a:cxn ang="0">
                  <a:pos x="77" y="36"/>
                </a:cxn>
                <a:cxn ang="0">
                  <a:pos x="72" y="38"/>
                </a:cxn>
                <a:cxn ang="0">
                  <a:pos x="63" y="43"/>
                </a:cxn>
                <a:cxn ang="0">
                  <a:pos x="41" y="60"/>
                </a:cxn>
                <a:cxn ang="0">
                  <a:pos x="22" y="70"/>
                </a:cxn>
                <a:cxn ang="0">
                  <a:pos x="15" y="80"/>
                </a:cxn>
                <a:cxn ang="0">
                  <a:pos x="11" y="90"/>
                </a:cxn>
                <a:cxn ang="0">
                  <a:pos x="10" y="117"/>
                </a:cxn>
                <a:cxn ang="0">
                  <a:pos x="6" y="139"/>
                </a:cxn>
                <a:cxn ang="0">
                  <a:pos x="6" y="148"/>
                </a:cxn>
                <a:cxn ang="0">
                  <a:pos x="17" y="147"/>
                </a:cxn>
                <a:cxn ang="0">
                  <a:pos x="31" y="143"/>
                </a:cxn>
                <a:cxn ang="0">
                  <a:pos x="49" y="134"/>
                </a:cxn>
                <a:cxn ang="0">
                  <a:pos x="84" y="132"/>
                </a:cxn>
                <a:cxn ang="0">
                  <a:pos x="91" y="144"/>
                </a:cxn>
                <a:cxn ang="0">
                  <a:pos x="105" y="138"/>
                </a:cxn>
                <a:cxn ang="0">
                  <a:pos x="99" y="148"/>
                </a:cxn>
                <a:cxn ang="0">
                  <a:pos x="103" y="152"/>
                </a:cxn>
                <a:cxn ang="0">
                  <a:pos x="106" y="166"/>
                </a:cxn>
                <a:cxn ang="0">
                  <a:pos x="121" y="167"/>
                </a:cxn>
                <a:cxn ang="0">
                  <a:pos x="126" y="170"/>
                </a:cxn>
                <a:cxn ang="0">
                  <a:pos x="147" y="161"/>
                </a:cxn>
                <a:cxn ang="0">
                  <a:pos x="165" y="141"/>
                </a:cxn>
                <a:cxn ang="0">
                  <a:pos x="180" y="123"/>
                </a:cxn>
                <a:cxn ang="0">
                  <a:pos x="194" y="86"/>
                </a:cxn>
                <a:cxn ang="0">
                  <a:pos x="189" y="71"/>
                </a:cxn>
                <a:cxn ang="0">
                  <a:pos x="185" y="66"/>
                </a:cxn>
                <a:cxn ang="0">
                  <a:pos x="183" y="56"/>
                </a:cxn>
                <a:cxn ang="0">
                  <a:pos x="175" y="37"/>
                </a:cxn>
                <a:cxn ang="0">
                  <a:pos x="174" y="25"/>
                </a:cxn>
                <a:cxn ang="0">
                  <a:pos x="169" y="13"/>
                </a:cxn>
                <a:cxn ang="0">
                  <a:pos x="167" y="4"/>
                </a:cxn>
                <a:cxn ang="0">
                  <a:pos x="161" y="11"/>
                </a:cxn>
                <a:cxn ang="0">
                  <a:pos x="154" y="38"/>
                </a:cxn>
                <a:cxn ang="0">
                  <a:pos x="140" y="38"/>
                </a:cxn>
                <a:cxn ang="0">
                  <a:pos x="132" y="30"/>
                </a:cxn>
                <a:cxn ang="0">
                  <a:pos x="132" y="20"/>
                </a:cxn>
                <a:cxn ang="0">
                  <a:pos x="136" y="15"/>
                </a:cxn>
                <a:cxn ang="0">
                  <a:pos x="135" y="7"/>
                </a:cxn>
                <a:cxn ang="0">
                  <a:pos x="130" y="8"/>
                </a:cxn>
                <a:cxn ang="0">
                  <a:pos x="122" y="7"/>
                </a:cxn>
                <a:cxn ang="0">
                  <a:pos x="117" y="5"/>
                </a:cxn>
                <a:cxn ang="0">
                  <a:pos x="110" y="9"/>
                </a:cxn>
                <a:cxn ang="0">
                  <a:pos x="106" y="15"/>
                </a:cxn>
                <a:cxn ang="0">
                  <a:pos x="101" y="24"/>
                </a:cxn>
              </a:cxnLst>
              <a:rect l="0" t="0" r="r" b="b"/>
              <a:pathLst>
                <a:path w="195" h="173">
                  <a:moveTo>
                    <a:pt x="102" y="29"/>
                  </a:moveTo>
                  <a:cubicBezTo>
                    <a:pt x="99" y="27"/>
                    <a:pt x="102" y="26"/>
                    <a:pt x="99" y="25"/>
                  </a:cubicBezTo>
                  <a:cubicBezTo>
                    <a:pt x="96" y="24"/>
                    <a:pt x="94" y="25"/>
                    <a:pt x="95" y="26"/>
                  </a:cubicBezTo>
                  <a:cubicBezTo>
                    <a:pt x="95" y="26"/>
                    <a:pt x="94" y="27"/>
                    <a:pt x="93" y="27"/>
                  </a:cubicBezTo>
                  <a:cubicBezTo>
                    <a:pt x="95" y="25"/>
                    <a:pt x="93" y="25"/>
                    <a:pt x="94" y="24"/>
                  </a:cubicBezTo>
                  <a:cubicBezTo>
                    <a:pt x="96" y="23"/>
                    <a:pt x="93" y="24"/>
                    <a:pt x="92" y="21"/>
                  </a:cubicBezTo>
                  <a:cubicBezTo>
                    <a:pt x="91" y="18"/>
                    <a:pt x="90" y="20"/>
                    <a:pt x="89" y="19"/>
                  </a:cubicBezTo>
                  <a:cubicBezTo>
                    <a:pt x="88" y="18"/>
                    <a:pt x="88" y="19"/>
                    <a:pt x="87" y="19"/>
                  </a:cubicBezTo>
                  <a:cubicBezTo>
                    <a:pt x="86" y="20"/>
                    <a:pt x="87" y="18"/>
                    <a:pt x="86" y="19"/>
                  </a:cubicBezTo>
                  <a:cubicBezTo>
                    <a:pt x="85" y="19"/>
                    <a:pt x="84" y="19"/>
                    <a:pt x="84" y="21"/>
                  </a:cubicBezTo>
                  <a:cubicBezTo>
                    <a:pt x="85" y="22"/>
                    <a:pt x="84" y="21"/>
                    <a:pt x="84" y="23"/>
                  </a:cubicBezTo>
                  <a:cubicBezTo>
                    <a:pt x="83" y="21"/>
                    <a:pt x="83" y="21"/>
                    <a:pt x="82" y="22"/>
                  </a:cubicBezTo>
                  <a:cubicBezTo>
                    <a:pt x="82" y="23"/>
                    <a:pt x="79" y="22"/>
                    <a:pt x="81" y="24"/>
                  </a:cubicBezTo>
                  <a:cubicBezTo>
                    <a:pt x="83" y="26"/>
                    <a:pt x="78" y="24"/>
                    <a:pt x="80" y="26"/>
                  </a:cubicBezTo>
                  <a:cubicBezTo>
                    <a:pt x="82" y="26"/>
                    <a:pt x="76" y="26"/>
                    <a:pt x="79" y="28"/>
                  </a:cubicBezTo>
                  <a:cubicBezTo>
                    <a:pt x="81" y="30"/>
                    <a:pt x="80" y="28"/>
                    <a:pt x="79" y="29"/>
                  </a:cubicBezTo>
                  <a:cubicBezTo>
                    <a:pt x="78" y="30"/>
                    <a:pt x="77" y="27"/>
                    <a:pt x="77" y="29"/>
                  </a:cubicBezTo>
                  <a:cubicBezTo>
                    <a:pt x="77" y="30"/>
                    <a:pt x="74" y="29"/>
                    <a:pt x="75" y="33"/>
                  </a:cubicBezTo>
                  <a:cubicBezTo>
                    <a:pt x="76" y="31"/>
                    <a:pt x="77" y="32"/>
                    <a:pt x="77" y="31"/>
                  </a:cubicBezTo>
                  <a:cubicBezTo>
                    <a:pt x="76" y="33"/>
                    <a:pt x="74" y="34"/>
                    <a:pt x="77" y="36"/>
                  </a:cubicBezTo>
                  <a:cubicBezTo>
                    <a:pt x="75" y="35"/>
                    <a:pt x="74" y="35"/>
                    <a:pt x="74" y="36"/>
                  </a:cubicBezTo>
                  <a:cubicBezTo>
                    <a:pt x="75" y="34"/>
                    <a:pt x="75" y="34"/>
                    <a:pt x="73" y="33"/>
                  </a:cubicBezTo>
                  <a:cubicBezTo>
                    <a:pt x="70" y="32"/>
                    <a:pt x="73" y="35"/>
                    <a:pt x="71" y="35"/>
                  </a:cubicBezTo>
                  <a:cubicBezTo>
                    <a:pt x="69" y="35"/>
                    <a:pt x="70" y="36"/>
                    <a:pt x="72" y="38"/>
                  </a:cubicBezTo>
                  <a:cubicBezTo>
                    <a:pt x="71" y="38"/>
                    <a:pt x="70" y="39"/>
                    <a:pt x="71" y="42"/>
                  </a:cubicBezTo>
                  <a:cubicBezTo>
                    <a:pt x="67" y="36"/>
                    <a:pt x="69" y="37"/>
                    <a:pt x="68" y="36"/>
                  </a:cubicBezTo>
                  <a:cubicBezTo>
                    <a:pt x="67" y="35"/>
                    <a:pt x="66" y="38"/>
                    <a:pt x="64" y="40"/>
                  </a:cubicBezTo>
                  <a:cubicBezTo>
                    <a:pt x="62" y="41"/>
                    <a:pt x="64" y="40"/>
                    <a:pt x="63" y="43"/>
                  </a:cubicBezTo>
                  <a:cubicBezTo>
                    <a:pt x="62" y="45"/>
                    <a:pt x="66" y="46"/>
                    <a:pt x="64" y="46"/>
                  </a:cubicBezTo>
                  <a:cubicBezTo>
                    <a:pt x="61" y="46"/>
                    <a:pt x="61" y="46"/>
                    <a:pt x="58" y="52"/>
                  </a:cubicBezTo>
                  <a:cubicBezTo>
                    <a:pt x="57" y="54"/>
                    <a:pt x="54" y="57"/>
                    <a:pt x="48" y="58"/>
                  </a:cubicBezTo>
                  <a:cubicBezTo>
                    <a:pt x="46" y="59"/>
                    <a:pt x="45" y="60"/>
                    <a:pt x="41" y="60"/>
                  </a:cubicBezTo>
                  <a:cubicBezTo>
                    <a:pt x="38" y="60"/>
                    <a:pt x="41" y="62"/>
                    <a:pt x="38" y="62"/>
                  </a:cubicBezTo>
                  <a:cubicBezTo>
                    <a:pt x="36" y="62"/>
                    <a:pt x="34" y="63"/>
                    <a:pt x="33" y="63"/>
                  </a:cubicBezTo>
                  <a:cubicBezTo>
                    <a:pt x="29" y="65"/>
                    <a:pt x="30" y="61"/>
                    <a:pt x="28" y="65"/>
                  </a:cubicBezTo>
                  <a:cubicBezTo>
                    <a:pt x="26" y="68"/>
                    <a:pt x="25" y="69"/>
                    <a:pt x="22" y="70"/>
                  </a:cubicBezTo>
                  <a:cubicBezTo>
                    <a:pt x="19" y="71"/>
                    <a:pt x="23" y="72"/>
                    <a:pt x="19" y="75"/>
                  </a:cubicBezTo>
                  <a:cubicBezTo>
                    <a:pt x="19" y="74"/>
                    <a:pt x="19" y="73"/>
                    <a:pt x="20" y="71"/>
                  </a:cubicBezTo>
                  <a:cubicBezTo>
                    <a:pt x="15" y="77"/>
                    <a:pt x="15" y="76"/>
                    <a:pt x="16" y="77"/>
                  </a:cubicBezTo>
                  <a:cubicBezTo>
                    <a:pt x="17" y="78"/>
                    <a:pt x="14" y="79"/>
                    <a:pt x="15" y="80"/>
                  </a:cubicBezTo>
                  <a:cubicBezTo>
                    <a:pt x="16" y="81"/>
                    <a:pt x="11" y="82"/>
                    <a:pt x="12" y="87"/>
                  </a:cubicBezTo>
                  <a:cubicBezTo>
                    <a:pt x="13" y="89"/>
                    <a:pt x="13" y="90"/>
                    <a:pt x="13" y="93"/>
                  </a:cubicBezTo>
                  <a:cubicBezTo>
                    <a:pt x="13" y="95"/>
                    <a:pt x="12" y="94"/>
                    <a:pt x="12" y="97"/>
                  </a:cubicBezTo>
                  <a:cubicBezTo>
                    <a:pt x="11" y="93"/>
                    <a:pt x="11" y="90"/>
                    <a:pt x="11" y="90"/>
                  </a:cubicBezTo>
                  <a:cubicBezTo>
                    <a:pt x="10" y="90"/>
                    <a:pt x="10" y="93"/>
                    <a:pt x="10" y="96"/>
                  </a:cubicBezTo>
                  <a:cubicBezTo>
                    <a:pt x="11" y="100"/>
                    <a:pt x="7" y="91"/>
                    <a:pt x="7" y="97"/>
                  </a:cubicBezTo>
                  <a:cubicBezTo>
                    <a:pt x="8" y="102"/>
                    <a:pt x="9" y="102"/>
                    <a:pt x="8" y="104"/>
                  </a:cubicBezTo>
                  <a:cubicBezTo>
                    <a:pt x="6" y="107"/>
                    <a:pt x="12" y="112"/>
                    <a:pt x="10" y="117"/>
                  </a:cubicBezTo>
                  <a:cubicBezTo>
                    <a:pt x="8" y="123"/>
                    <a:pt x="10" y="130"/>
                    <a:pt x="8" y="133"/>
                  </a:cubicBezTo>
                  <a:cubicBezTo>
                    <a:pt x="7" y="136"/>
                    <a:pt x="9" y="135"/>
                    <a:pt x="7" y="136"/>
                  </a:cubicBezTo>
                  <a:cubicBezTo>
                    <a:pt x="7" y="136"/>
                    <a:pt x="6" y="135"/>
                    <a:pt x="6" y="135"/>
                  </a:cubicBezTo>
                  <a:cubicBezTo>
                    <a:pt x="5" y="137"/>
                    <a:pt x="7" y="138"/>
                    <a:pt x="6" y="139"/>
                  </a:cubicBezTo>
                  <a:cubicBezTo>
                    <a:pt x="4" y="141"/>
                    <a:pt x="6" y="141"/>
                    <a:pt x="4" y="142"/>
                  </a:cubicBezTo>
                  <a:cubicBezTo>
                    <a:pt x="2" y="143"/>
                    <a:pt x="2" y="141"/>
                    <a:pt x="1" y="142"/>
                  </a:cubicBezTo>
                  <a:cubicBezTo>
                    <a:pt x="0" y="144"/>
                    <a:pt x="2" y="143"/>
                    <a:pt x="2" y="145"/>
                  </a:cubicBezTo>
                  <a:cubicBezTo>
                    <a:pt x="2" y="148"/>
                    <a:pt x="4" y="145"/>
                    <a:pt x="6" y="148"/>
                  </a:cubicBezTo>
                  <a:cubicBezTo>
                    <a:pt x="7" y="150"/>
                    <a:pt x="7" y="149"/>
                    <a:pt x="9" y="150"/>
                  </a:cubicBezTo>
                  <a:cubicBezTo>
                    <a:pt x="10" y="151"/>
                    <a:pt x="10" y="149"/>
                    <a:pt x="11" y="149"/>
                  </a:cubicBezTo>
                  <a:cubicBezTo>
                    <a:pt x="12" y="150"/>
                    <a:pt x="13" y="148"/>
                    <a:pt x="14" y="149"/>
                  </a:cubicBezTo>
                  <a:cubicBezTo>
                    <a:pt x="15" y="149"/>
                    <a:pt x="15" y="146"/>
                    <a:pt x="17" y="147"/>
                  </a:cubicBezTo>
                  <a:cubicBezTo>
                    <a:pt x="18" y="147"/>
                    <a:pt x="17" y="145"/>
                    <a:pt x="19" y="144"/>
                  </a:cubicBezTo>
                  <a:cubicBezTo>
                    <a:pt x="22" y="143"/>
                    <a:pt x="19" y="144"/>
                    <a:pt x="25" y="142"/>
                  </a:cubicBezTo>
                  <a:cubicBezTo>
                    <a:pt x="26" y="142"/>
                    <a:pt x="28" y="143"/>
                    <a:pt x="29" y="142"/>
                  </a:cubicBezTo>
                  <a:cubicBezTo>
                    <a:pt x="30" y="141"/>
                    <a:pt x="30" y="145"/>
                    <a:pt x="31" y="143"/>
                  </a:cubicBezTo>
                  <a:cubicBezTo>
                    <a:pt x="33" y="142"/>
                    <a:pt x="34" y="143"/>
                    <a:pt x="35" y="142"/>
                  </a:cubicBezTo>
                  <a:cubicBezTo>
                    <a:pt x="36" y="141"/>
                    <a:pt x="35" y="144"/>
                    <a:pt x="39" y="142"/>
                  </a:cubicBezTo>
                  <a:cubicBezTo>
                    <a:pt x="43" y="139"/>
                    <a:pt x="39" y="139"/>
                    <a:pt x="43" y="138"/>
                  </a:cubicBezTo>
                  <a:cubicBezTo>
                    <a:pt x="45" y="137"/>
                    <a:pt x="47" y="136"/>
                    <a:pt x="49" y="134"/>
                  </a:cubicBezTo>
                  <a:cubicBezTo>
                    <a:pt x="52" y="133"/>
                    <a:pt x="54" y="134"/>
                    <a:pt x="60" y="133"/>
                  </a:cubicBezTo>
                  <a:cubicBezTo>
                    <a:pt x="65" y="132"/>
                    <a:pt x="62" y="132"/>
                    <a:pt x="69" y="129"/>
                  </a:cubicBezTo>
                  <a:cubicBezTo>
                    <a:pt x="72" y="128"/>
                    <a:pt x="75" y="130"/>
                    <a:pt x="77" y="129"/>
                  </a:cubicBezTo>
                  <a:cubicBezTo>
                    <a:pt x="80" y="128"/>
                    <a:pt x="80" y="133"/>
                    <a:pt x="84" y="132"/>
                  </a:cubicBezTo>
                  <a:cubicBezTo>
                    <a:pt x="85" y="132"/>
                    <a:pt x="85" y="133"/>
                    <a:pt x="86" y="132"/>
                  </a:cubicBezTo>
                  <a:cubicBezTo>
                    <a:pt x="87" y="132"/>
                    <a:pt x="90" y="134"/>
                    <a:pt x="89" y="135"/>
                  </a:cubicBezTo>
                  <a:cubicBezTo>
                    <a:pt x="88" y="136"/>
                    <a:pt x="90" y="138"/>
                    <a:pt x="91" y="138"/>
                  </a:cubicBezTo>
                  <a:cubicBezTo>
                    <a:pt x="92" y="137"/>
                    <a:pt x="92" y="143"/>
                    <a:pt x="91" y="144"/>
                  </a:cubicBezTo>
                  <a:cubicBezTo>
                    <a:pt x="91" y="146"/>
                    <a:pt x="91" y="148"/>
                    <a:pt x="94" y="147"/>
                  </a:cubicBezTo>
                  <a:cubicBezTo>
                    <a:pt x="96" y="146"/>
                    <a:pt x="92" y="146"/>
                    <a:pt x="95" y="145"/>
                  </a:cubicBezTo>
                  <a:cubicBezTo>
                    <a:pt x="97" y="144"/>
                    <a:pt x="100" y="142"/>
                    <a:pt x="101" y="142"/>
                  </a:cubicBezTo>
                  <a:cubicBezTo>
                    <a:pt x="103" y="142"/>
                    <a:pt x="103" y="138"/>
                    <a:pt x="105" y="138"/>
                  </a:cubicBezTo>
                  <a:cubicBezTo>
                    <a:pt x="106" y="138"/>
                    <a:pt x="105" y="135"/>
                    <a:pt x="108" y="135"/>
                  </a:cubicBezTo>
                  <a:cubicBezTo>
                    <a:pt x="106" y="137"/>
                    <a:pt x="108" y="137"/>
                    <a:pt x="106" y="139"/>
                  </a:cubicBezTo>
                  <a:cubicBezTo>
                    <a:pt x="105" y="140"/>
                    <a:pt x="108" y="139"/>
                    <a:pt x="104" y="142"/>
                  </a:cubicBezTo>
                  <a:cubicBezTo>
                    <a:pt x="98" y="147"/>
                    <a:pt x="102" y="148"/>
                    <a:pt x="99" y="148"/>
                  </a:cubicBezTo>
                  <a:cubicBezTo>
                    <a:pt x="98" y="148"/>
                    <a:pt x="95" y="150"/>
                    <a:pt x="98" y="150"/>
                  </a:cubicBezTo>
                  <a:cubicBezTo>
                    <a:pt x="101" y="150"/>
                    <a:pt x="101" y="151"/>
                    <a:pt x="103" y="148"/>
                  </a:cubicBezTo>
                  <a:cubicBezTo>
                    <a:pt x="105" y="146"/>
                    <a:pt x="105" y="143"/>
                    <a:pt x="105" y="146"/>
                  </a:cubicBezTo>
                  <a:cubicBezTo>
                    <a:pt x="105" y="149"/>
                    <a:pt x="106" y="150"/>
                    <a:pt x="103" y="152"/>
                  </a:cubicBezTo>
                  <a:cubicBezTo>
                    <a:pt x="108" y="153"/>
                    <a:pt x="105" y="151"/>
                    <a:pt x="108" y="152"/>
                  </a:cubicBezTo>
                  <a:cubicBezTo>
                    <a:pt x="110" y="153"/>
                    <a:pt x="105" y="152"/>
                    <a:pt x="106" y="155"/>
                  </a:cubicBezTo>
                  <a:cubicBezTo>
                    <a:pt x="106" y="159"/>
                    <a:pt x="101" y="159"/>
                    <a:pt x="103" y="161"/>
                  </a:cubicBezTo>
                  <a:cubicBezTo>
                    <a:pt x="106" y="163"/>
                    <a:pt x="102" y="165"/>
                    <a:pt x="106" y="166"/>
                  </a:cubicBezTo>
                  <a:cubicBezTo>
                    <a:pt x="110" y="167"/>
                    <a:pt x="109" y="170"/>
                    <a:pt x="111" y="169"/>
                  </a:cubicBezTo>
                  <a:cubicBezTo>
                    <a:pt x="113" y="168"/>
                    <a:pt x="113" y="170"/>
                    <a:pt x="115" y="169"/>
                  </a:cubicBezTo>
                  <a:cubicBezTo>
                    <a:pt x="117" y="168"/>
                    <a:pt x="115" y="171"/>
                    <a:pt x="118" y="168"/>
                  </a:cubicBezTo>
                  <a:cubicBezTo>
                    <a:pt x="120" y="167"/>
                    <a:pt x="120" y="169"/>
                    <a:pt x="121" y="167"/>
                  </a:cubicBezTo>
                  <a:cubicBezTo>
                    <a:pt x="122" y="166"/>
                    <a:pt x="119" y="167"/>
                    <a:pt x="121" y="165"/>
                  </a:cubicBezTo>
                  <a:cubicBezTo>
                    <a:pt x="124" y="163"/>
                    <a:pt x="121" y="168"/>
                    <a:pt x="123" y="167"/>
                  </a:cubicBezTo>
                  <a:cubicBezTo>
                    <a:pt x="125" y="166"/>
                    <a:pt x="119" y="169"/>
                    <a:pt x="124" y="168"/>
                  </a:cubicBezTo>
                  <a:cubicBezTo>
                    <a:pt x="127" y="167"/>
                    <a:pt x="121" y="169"/>
                    <a:pt x="126" y="170"/>
                  </a:cubicBezTo>
                  <a:cubicBezTo>
                    <a:pt x="127" y="171"/>
                    <a:pt x="126" y="173"/>
                    <a:pt x="129" y="171"/>
                  </a:cubicBezTo>
                  <a:cubicBezTo>
                    <a:pt x="132" y="170"/>
                    <a:pt x="133" y="165"/>
                    <a:pt x="137" y="165"/>
                  </a:cubicBezTo>
                  <a:cubicBezTo>
                    <a:pt x="140" y="166"/>
                    <a:pt x="143" y="167"/>
                    <a:pt x="144" y="165"/>
                  </a:cubicBezTo>
                  <a:cubicBezTo>
                    <a:pt x="145" y="166"/>
                    <a:pt x="144" y="162"/>
                    <a:pt x="147" y="161"/>
                  </a:cubicBezTo>
                  <a:cubicBezTo>
                    <a:pt x="149" y="161"/>
                    <a:pt x="148" y="158"/>
                    <a:pt x="152" y="157"/>
                  </a:cubicBezTo>
                  <a:cubicBezTo>
                    <a:pt x="153" y="157"/>
                    <a:pt x="152" y="158"/>
                    <a:pt x="154" y="156"/>
                  </a:cubicBezTo>
                  <a:cubicBezTo>
                    <a:pt x="155" y="154"/>
                    <a:pt x="155" y="157"/>
                    <a:pt x="156" y="153"/>
                  </a:cubicBezTo>
                  <a:cubicBezTo>
                    <a:pt x="156" y="150"/>
                    <a:pt x="163" y="145"/>
                    <a:pt x="165" y="141"/>
                  </a:cubicBezTo>
                  <a:cubicBezTo>
                    <a:pt x="166" y="139"/>
                    <a:pt x="167" y="141"/>
                    <a:pt x="167" y="139"/>
                  </a:cubicBezTo>
                  <a:cubicBezTo>
                    <a:pt x="166" y="138"/>
                    <a:pt x="170" y="139"/>
                    <a:pt x="171" y="135"/>
                  </a:cubicBezTo>
                  <a:cubicBezTo>
                    <a:pt x="171" y="135"/>
                    <a:pt x="180" y="128"/>
                    <a:pt x="179" y="127"/>
                  </a:cubicBezTo>
                  <a:cubicBezTo>
                    <a:pt x="178" y="126"/>
                    <a:pt x="179" y="124"/>
                    <a:pt x="180" y="123"/>
                  </a:cubicBezTo>
                  <a:cubicBezTo>
                    <a:pt x="182" y="122"/>
                    <a:pt x="182" y="117"/>
                    <a:pt x="186" y="113"/>
                  </a:cubicBezTo>
                  <a:cubicBezTo>
                    <a:pt x="190" y="109"/>
                    <a:pt x="193" y="99"/>
                    <a:pt x="191" y="98"/>
                  </a:cubicBezTo>
                  <a:cubicBezTo>
                    <a:pt x="190" y="97"/>
                    <a:pt x="193" y="95"/>
                    <a:pt x="193" y="92"/>
                  </a:cubicBezTo>
                  <a:cubicBezTo>
                    <a:pt x="192" y="88"/>
                    <a:pt x="195" y="88"/>
                    <a:pt x="194" y="86"/>
                  </a:cubicBezTo>
                  <a:cubicBezTo>
                    <a:pt x="193" y="85"/>
                    <a:pt x="192" y="93"/>
                    <a:pt x="192" y="87"/>
                  </a:cubicBezTo>
                  <a:cubicBezTo>
                    <a:pt x="191" y="81"/>
                    <a:pt x="191" y="82"/>
                    <a:pt x="190" y="82"/>
                  </a:cubicBezTo>
                  <a:cubicBezTo>
                    <a:pt x="191" y="80"/>
                    <a:pt x="187" y="80"/>
                    <a:pt x="189" y="76"/>
                  </a:cubicBezTo>
                  <a:cubicBezTo>
                    <a:pt x="191" y="72"/>
                    <a:pt x="189" y="72"/>
                    <a:pt x="189" y="71"/>
                  </a:cubicBezTo>
                  <a:cubicBezTo>
                    <a:pt x="188" y="71"/>
                    <a:pt x="189" y="73"/>
                    <a:pt x="189" y="74"/>
                  </a:cubicBezTo>
                  <a:cubicBezTo>
                    <a:pt x="186" y="70"/>
                    <a:pt x="186" y="70"/>
                    <a:pt x="185" y="73"/>
                  </a:cubicBezTo>
                  <a:cubicBezTo>
                    <a:pt x="184" y="72"/>
                    <a:pt x="185" y="70"/>
                    <a:pt x="185" y="69"/>
                  </a:cubicBezTo>
                  <a:cubicBezTo>
                    <a:pt x="185" y="68"/>
                    <a:pt x="184" y="68"/>
                    <a:pt x="185" y="66"/>
                  </a:cubicBezTo>
                  <a:cubicBezTo>
                    <a:pt x="186" y="64"/>
                    <a:pt x="183" y="62"/>
                    <a:pt x="184" y="61"/>
                  </a:cubicBezTo>
                  <a:cubicBezTo>
                    <a:pt x="184" y="61"/>
                    <a:pt x="185" y="62"/>
                    <a:pt x="185" y="62"/>
                  </a:cubicBezTo>
                  <a:cubicBezTo>
                    <a:pt x="185" y="62"/>
                    <a:pt x="185" y="59"/>
                    <a:pt x="184" y="58"/>
                  </a:cubicBezTo>
                  <a:cubicBezTo>
                    <a:pt x="183" y="58"/>
                    <a:pt x="184" y="56"/>
                    <a:pt x="183" y="56"/>
                  </a:cubicBezTo>
                  <a:cubicBezTo>
                    <a:pt x="182" y="57"/>
                    <a:pt x="182" y="55"/>
                    <a:pt x="181" y="56"/>
                  </a:cubicBezTo>
                  <a:cubicBezTo>
                    <a:pt x="179" y="56"/>
                    <a:pt x="180" y="54"/>
                    <a:pt x="177" y="52"/>
                  </a:cubicBezTo>
                  <a:cubicBezTo>
                    <a:pt x="175" y="51"/>
                    <a:pt x="176" y="50"/>
                    <a:pt x="174" y="48"/>
                  </a:cubicBezTo>
                  <a:cubicBezTo>
                    <a:pt x="173" y="46"/>
                    <a:pt x="178" y="42"/>
                    <a:pt x="175" y="37"/>
                  </a:cubicBezTo>
                  <a:cubicBezTo>
                    <a:pt x="174" y="34"/>
                    <a:pt x="175" y="34"/>
                    <a:pt x="175" y="33"/>
                  </a:cubicBezTo>
                  <a:cubicBezTo>
                    <a:pt x="174" y="31"/>
                    <a:pt x="176" y="32"/>
                    <a:pt x="176" y="29"/>
                  </a:cubicBezTo>
                  <a:cubicBezTo>
                    <a:pt x="175" y="26"/>
                    <a:pt x="178" y="29"/>
                    <a:pt x="177" y="27"/>
                  </a:cubicBezTo>
                  <a:cubicBezTo>
                    <a:pt x="176" y="24"/>
                    <a:pt x="176" y="27"/>
                    <a:pt x="174" y="25"/>
                  </a:cubicBezTo>
                  <a:cubicBezTo>
                    <a:pt x="172" y="22"/>
                    <a:pt x="173" y="23"/>
                    <a:pt x="173" y="22"/>
                  </a:cubicBezTo>
                  <a:cubicBezTo>
                    <a:pt x="171" y="21"/>
                    <a:pt x="172" y="23"/>
                    <a:pt x="169" y="22"/>
                  </a:cubicBezTo>
                  <a:cubicBezTo>
                    <a:pt x="169" y="22"/>
                    <a:pt x="170" y="19"/>
                    <a:pt x="169" y="19"/>
                  </a:cubicBezTo>
                  <a:cubicBezTo>
                    <a:pt x="167" y="19"/>
                    <a:pt x="170" y="18"/>
                    <a:pt x="169" y="13"/>
                  </a:cubicBezTo>
                  <a:cubicBezTo>
                    <a:pt x="169" y="11"/>
                    <a:pt x="170" y="11"/>
                    <a:pt x="170" y="10"/>
                  </a:cubicBezTo>
                  <a:cubicBezTo>
                    <a:pt x="169" y="9"/>
                    <a:pt x="167" y="12"/>
                    <a:pt x="168" y="10"/>
                  </a:cubicBezTo>
                  <a:cubicBezTo>
                    <a:pt x="170" y="8"/>
                    <a:pt x="167" y="9"/>
                    <a:pt x="168" y="7"/>
                  </a:cubicBezTo>
                  <a:cubicBezTo>
                    <a:pt x="169" y="6"/>
                    <a:pt x="166" y="7"/>
                    <a:pt x="167" y="4"/>
                  </a:cubicBezTo>
                  <a:cubicBezTo>
                    <a:pt x="168" y="1"/>
                    <a:pt x="166" y="1"/>
                    <a:pt x="167" y="1"/>
                  </a:cubicBezTo>
                  <a:cubicBezTo>
                    <a:pt x="167" y="0"/>
                    <a:pt x="163" y="1"/>
                    <a:pt x="164" y="2"/>
                  </a:cubicBezTo>
                  <a:cubicBezTo>
                    <a:pt x="165" y="4"/>
                    <a:pt x="159" y="7"/>
                    <a:pt x="161" y="8"/>
                  </a:cubicBezTo>
                  <a:cubicBezTo>
                    <a:pt x="163" y="9"/>
                    <a:pt x="161" y="9"/>
                    <a:pt x="161" y="11"/>
                  </a:cubicBezTo>
                  <a:cubicBezTo>
                    <a:pt x="162" y="13"/>
                    <a:pt x="158" y="15"/>
                    <a:pt x="158" y="17"/>
                  </a:cubicBezTo>
                  <a:cubicBezTo>
                    <a:pt x="159" y="18"/>
                    <a:pt x="156" y="23"/>
                    <a:pt x="158" y="26"/>
                  </a:cubicBezTo>
                  <a:cubicBezTo>
                    <a:pt x="158" y="27"/>
                    <a:pt x="158" y="30"/>
                    <a:pt x="156" y="33"/>
                  </a:cubicBezTo>
                  <a:cubicBezTo>
                    <a:pt x="155" y="35"/>
                    <a:pt x="154" y="36"/>
                    <a:pt x="154" y="38"/>
                  </a:cubicBezTo>
                  <a:cubicBezTo>
                    <a:pt x="154" y="41"/>
                    <a:pt x="152" y="42"/>
                    <a:pt x="149" y="42"/>
                  </a:cubicBezTo>
                  <a:cubicBezTo>
                    <a:pt x="147" y="42"/>
                    <a:pt x="148" y="43"/>
                    <a:pt x="147" y="42"/>
                  </a:cubicBezTo>
                  <a:cubicBezTo>
                    <a:pt x="146" y="40"/>
                    <a:pt x="145" y="42"/>
                    <a:pt x="144" y="40"/>
                  </a:cubicBezTo>
                  <a:cubicBezTo>
                    <a:pt x="144" y="37"/>
                    <a:pt x="141" y="39"/>
                    <a:pt x="140" y="38"/>
                  </a:cubicBezTo>
                  <a:cubicBezTo>
                    <a:pt x="140" y="36"/>
                    <a:pt x="138" y="38"/>
                    <a:pt x="138" y="36"/>
                  </a:cubicBezTo>
                  <a:cubicBezTo>
                    <a:pt x="138" y="34"/>
                    <a:pt x="137" y="37"/>
                    <a:pt x="136" y="34"/>
                  </a:cubicBezTo>
                  <a:cubicBezTo>
                    <a:pt x="136" y="33"/>
                    <a:pt x="133" y="33"/>
                    <a:pt x="133" y="33"/>
                  </a:cubicBezTo>
                  <a:cubicBezTo>
                    <a:pt x="133" y="32"/>
                    <a:pt x="131" y="32"/>
                    <a:pt x="132" y="30"/>
                  </a:cubicBezTo>
                  <a:cubicBezTo>
                    <a:pt x="132" y="30"/>
                    <a:pt x="131" y="26"/>
                    <a:pt x="129" y="27"/>
                  </a:cubicBezTo>
                  <a:cubicBezTo>
                    <a:pt x="130" y="26"/>
                    <a:pt x="128" y="27"/>
                    <a:pt x="129" y="25"/>
                  </a:cubicBezTo>
                  <a:cubicBezTo>
                    <a:pt x="130" y="24"/>
                    <a:pt x="130" y="23"/>
                    <a:pt x="131" y="23"/>
                  </a:cubicBezTo>
                  <a:cubicBezTo>
                    <a:pt x="132" y="23"/>
                    <a:pt x="130" y="21"/>
                    <a:pt x="132" y="20"/>
                  </a:cubicBezTo>
                  <a:cubicBezTo>
                    <a:pt x="134" y="19"/>
                    <a:pt x="130" y="20"/>
                    <a:pt x="132" y="18"/>
                  </a:cubicBezTo>
                  <a:cubicBezTo>
                    <a:pt x="133" y="17"/>
                    <a:pt x="130" y="16"/>
                    <a:pt x="132" y="16"/>
                  </a:cubicBezTo>
                  <a:cubicBezTo>
                    <a:pt x="134" y="16"/>
                    <a:pt x="131" y="14"/>
                    <a:pt x="134" y="16"/>
                  </a:cubicBezTo>
                  <a:cubicBezTo>
                    <a:pt x="135" y="17"/>
                    <a:pt x="135" y="15"/>
                    <a:pt x="136" y="15"/>
                  </a:cubicBezTo>
                  <a:cubicBezTo>
                    <a:pt x="137" y="14"/>
                    <a:pt x="133" y="13"/>
                    <a:pt x="136" y="13"/>
                  </a:cubicBezTo>
                  <a:cubicBezTo>
                    <a:pt x="138" y="13"/>
                    <a:pt x="135" y="12"/>
                    <a:pt x="137" y="11"/>
                  </a:cubicBezTo>
                  <a:cubicBezTo>
                    <a:pt x="139" y="11"/>
                    <a:pt x="138" y="8"/>
                    <a:pt x="137" y="9"/>
                  </a:cubicBezTo>
                  <a:cubicBezTo>
                    <a:pt x="135" y="12"/>
                    <a:pt x="136" y="6"/>
                    <a:pt x="135" y="7"/>
                  </a:cubicBezTo>
                  <a:cubicBezTo>
                    <a:pt x="135" y="8"/>
                    <a:pt x="133" y="8"/>
                    <a:pt x="134" y="9"/>
                  </a:cubicBezTo>
                  <a:cubicBezTo>
                    <a:pt x="135" y="10"/>
                    <a:pt x="132" y="10"/>
                    <a:pt x="133" y="9"/>
                  </a:cubicBezTo>
                  <a:cubicBezTo>
                    <a:pt x="134" y="8"/>
                    <a:pt x="132" y="8"/>
                    <a:pt x="132" y="7"/>
                  </a:cubicBezTo>
                  <a:cubicBezTo>
                    <a:pt x="133" y="7"/>
                    <a:pt x="131" y="7"/>
                    <a:pt x="130" y="8"/>
                  </a:cubicBezTo>
                  <a:cubicBezTo>
                    <a:pt x="130" y="9"/>
                    <a:pt x="129" y="7"/>
                    <a:pt x="128" y="8"/>
                  </a:cubicBezTo>
                  <a:cubicBezTo>
                    <a:pt x="128" y="8"/>
                    <a:pt x="128" y="6"/>
                    <a:pt x="127" y="8"/>
                  </a:cubicBezTo>
                  <a:cubicBezTo>
                    <a:pt x="126" y="8"/>
                    <a:pt x="126" y="6"/>
                    <a:pt x="124" y="7"/>
                  </a:cubicBezTo>
                  <a:cubicBezTo>
                    <a:pt x="123" y="7"/>
                    <a:pt x="127" y="6"/>
                    <a:pt x="122" y="7"/>
                  </a:cubicBezTo>
                  <a:cubicBezTo>
                    <a:pt x="121" y="7"/>
                    <a:pt x="121" y="5"/>
                    <a:pt x="120" y="4"/>
                  </a:cubicBezTo>
                  <a:cubicBezTo>
                    <a:pt x="118" y="3"/>
                    <a:pt x="119" y="5"/>
                    <a:pt x="118" y="3"/>
                  </a:cubicBezTo>
                  <a:cubicBezTo>
                    <a:pt x="117" y="3"/>
                    <a:pt x="116" y="3"/>
                    <a:pt x="115" y="3"/>
                  </a:cubicBezTo>
                  <a:cubicBezTo>
                    <a:pt x="115" y="3"/>
                    <a:pt x="116" y="5"/>
                    <a:pt x="117" y="5"/>
                  </a:cubicBezTo>
                  <a:cubicBezTo>
                    <a:pt x="119" y="4"/>
                    <a:pt x="116" y="6"/>
                    <a:pt x="118" y="8"/>
                  </a:cubicBezTo>
                  <a:cubicBezTo>
                    <a:pt x="116" y="7"/>
                    <a:pt x="116" y="8"/>
                    <a:pt x="115" y="9"/>
                  </a:cubicBezTo>
                  <a:cubicBezTo>
                    <a:pt x="114" y="11"/>
                    <a:pt x="114" y="8"/>
                    <a:pt x="112" y="9"/>
                  </a:cubicBezTo>
                  <a:cubicBezTo>
                    <a:pt x="111" y="11"/>
                    <a:pt x="111" y="8"/>
                    <a:pt x="110" y="9"/>
                  </a:cubicBezTo>
                  <a:cubicBezTo>
                    <a:pt x="108" y="10"/>
                    <a:pt x="106" y="10"/>
                    <a:pt x="108" y="11"/>
                  </a:cubicBezTo>
                  <a:cubicBezTo>
                    <a:pt x="107" y="11"/>
                    <a:pt x="107" y="10"/>
                    <a:pt x="106" y="11"/>
                  </a:cubicBezTo>
                  <a:cubicBezTo>
                    <a:pt x="105" y="12"/>
                    <a:pt x="107" y="12"/>
                    <a:pt x="106" y="12"/>
                  </a:cubicBezTo>
                  <a:cubicBezTo>
                    <a:pt x="104" y="13"/>
                    <a:pt x="107" y="15"/>
                    <a:pt x="106" y="15"/>
                  </a:cubicBezTo>
                  <a:cubicBezTo>
                    <a:pt x="104" y="15"/>
                    <a:pt x="104" y="14"/>
                    <a:pt x="104" y="16"/>
                  </a:cubicBezTo>
                  <a:cubicBezTo>
                    <a:pt x="104" y="16"/>
                    <a:pt x="102" y="17"/>
                    <a:pt x="102" y="19"/>
                  </a:cubicBezTo>
                  <a:cubicBezTo>
                    <a:pt x="102" y="20"/>
                    <a:pt x="101" y="20"/>
                    <a:pt x="101" y="19"/>
                  </a:cubicBezTo>
                  <a:cubicBezTo>
                    <a:pt x="99" y="22"/>
                    <a:pt x="98" y="23"/>
                    <a:pt x="101" y="24"/>
                  </a:cubicBezTo>
                  <a:cubicBezTo>
                    <a:pt x="100" y="24"/>
                    <a:pt x="100" y="27"/>
                    <a:pt x="102" y="26"/>
                  </a:cubicBezTo>
                  <a:cubicBezTo>
                    <a:pt x="101" y="27"/>
                    <a:pt x="101" y="27"/>
                    <a:pt x="102" y="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0" name="Freeform 133"/>
            <p:cNvSpPr>
              <a:spLocks/>
            </p:cNvSpPr>
            <p:nvPr/>
          </p:nvSpPr>
          <p:spPr bwMode="auto">
            <a:xfrm>
              <a:off x="7698052" y="3249723"/>
              <a:ext cx="108089" cy="72752"/>
            </a:xfrm>
            <a:custGeom>
              <a:avLst/>
              <a:gdLst/>
              <a:ahLst/>
              <a:cxnLst>
                <a:cxn ang="0">
                  <a:pos x="3" y="11"/>
                </a:cxn>
                <a:cxn ang="0">
                  <a:pos x="2" y="8"/>
                </a:cxn>
                <a:cxn ang="0">
                  <a:pos x="5" y="7"/>
                </a:cxn>
                <a:cxn ang="0">
                  <a:pos x="7" y="7"/>
                </a:cxn>
                <a:cxn ang="0">
                  <a:pos x="8" y="5"/>
                </a:cxn>
                <a:cxn ang="0">
                  <a:pos x="9" y="7"/>
                </a:cxn>
                <a:cxn ang="0">
                  <a:pos x="13" y="6"/>
                </a:cxn>
                <a:cxn ang="0">
                  <a:pos x="16" y="4"/>
                </a:cxn>
                <a:cxn ang="0">
                  <a:pos x="17" y="2"/>
                </a:cxn>
                <a:cxn ang="0">
                  <a:pos x="17" y="0"/>
                </a:cxn>
                <a:cxn ang="0">
                  <a:pos x="19" y="1"/>
                </a:cxn>
                <a:cxn ang="0">
                  <a:pos x="21" y="1"/>
                </a:cxn>
                <a:cxn ang="0">
                  <a:pos x="21" y="3"/>
                </a:cxn>
                <a:cxn ang="0">
                  <a:pos x="20" y="6"/>
                </a:cxn>
                <a:cxn ang="0">
                  <a:pos x="19" y="8"/>
                </a:cxn>
                <a:cxn ang="0">
                  <a:pos x="18" y="8"/>
                </a:cxn>
                <a:cxn ang="0">
                  <a:pos x="18" y="9"/>
                </a:cxn>
                <a:cxn ang="0">
                  <a:pos x="13" y="13"/>
                </a:cxn>
                <a:cxn ang="0">
                  <a:pos x="10" y="14"/>
                </a:cxn>
                <a:cxn ang="0">
                  <a:pos x="6" y="13"/>
                </a:cxn>
                <a:cxn ang="0">
                  <a:pos x="3" y="11"/>
                </a:cxn>
              </a:cxnLst>
              <a:rect l="0" t="0" r="r" b="b"/>
              <a:pathLst>
                <a:path w="22" h="15">
                  <a:moveTo>
                    <a:pt x="3" y="11"/>
                  </a:moveTo>
                  <a:cubicBezTo>
                    <a:pt x="1" y="9"/>
                    <a:pt x="0" y="10"/>
                    <a:pt x="2" y="8"/>
                  </a:cubicBezTo>
                  <a:cubicBezTo>
                    <a:pt x="2" y="7"/>
                    <a:pt x="4" y="8"/>
                    <a:pt x="5" y="7"/>
                  </a:cubicBezTo>
                  <a:cubicBezTo>
                    <a:pt x="6" y="6"/>
                    <a:pt x="5" y="8"/>
                    <a:pt x="7" y="7"/>
                  </a:cubicBezTo>
                  <a:cubicBezTo>
                    <a:pt x="9" y="6"/>
                    <a:pt x="6" y="6"/>
                    <a:pt x="8" y="5"/>
                  </a:cubicBezTo>
                  <a:cubicBezTo>
                    <a:pt x="10" y="5"/>
                    <a:pt x="8" y="9"/>
                    <a:pt x="9" y="7"/>
                  </a:cubicBezTo>
                  <a:cubicBezTo>
                    <a:pt x="11" y="5"/>
                    <a:pt x="11" y="8"/>
                    <a:pt x="13" y="6"/>
                  </a:cubicBezTo>
                  <a:cubicBezTo>
                    <a:pt x="15" y="4"/>
                    <a:pt x="16" y="5"/>
                    <a:pt x="16" y="4"/>
                  </a:cubicBezTo>
                  <a:cubicBezTo>
                    <a:pt x="16" y="3"/>
                    <a:pt x="18" y="5"/>
                    <a:pt x="17" y="2"/>
                  </a:cubicBezTo>
                  <a:cubicBezTo>
                    <a:pt x="16" y="0"/>
                    <a:pt x="15" y="0"/>
                    <a:pt x="17" y="0"/>
                  </a:cubicBezTo>
                  <a:cubicBezTo>
                    <a:pt x="19" y="0"/>
                    <a:pt x="18" y="2"/>
                    <a:pt x="19" y="1"/>
                  </a:cubicBezTo>
                  <a:cubicBezTo>
                    <a:pt x="20" y="0"/>
                    <a:pt x="20" y="1"/>
                    <a:pt x="21" y="1"/>
                  </a:cubicBezTo>
                  <a:cubicBezTo>
                    <a:pt x="21" y="1"/>
                    <a:pt x="21" y="2"/>
                    <a:pt x="21" y="3"/>
                  </a:cubicBezTo>
                  <a:cubicBezTo>
                    <a:pt x="22" y="6"/>
                    <a:pt x="19" y="3"/>
                    <a:pt x="20" y="6"/>
                  </a:cubicBezTo>
                  <a:cubicBezTo>
                    <a:pt x="21" y="8"/>
                    <a:pt x="19" y="8"/>
                    <a:pt x="19" y="8"/>
                  </a:cubicBezTo>
                  <a:cubicBezTo>
                    <a:pt x="19" y="9"/>
                    <a:pt x="19" y="6"/>
                    <a:pt x="18" y="8"/>
                  </a:cubicBezTo>
                  <a:cubicBezTo>
                    <a:pt x="16" y="10"/>
                    <a:pt x="20" y="7"/>
                    <a:pt x="18" y="9"/>
                  </a:cubicBezTo>
                  <a:cubicBezTo>
                    <a:pt x="14" y="14"/>
                    <a:pt x="15" y="11"/>
                    <a:pt x="13" y="13"/>
                  </a:cubicBezTo>
                  <a:cubicBezTo>
                    <a:pt x="11" y="15"/>
                    <a:pt x="11" y="12"/>
                    <a:pt x="10" y="14"/>
                  </a:cubicBezTo>
                  <a:cubicBezTo>
                    <a:pt x="8" y="15"/>
                    <a:pt x="8" y="12"/>
                    <a:pt x="6" y="13"/>
                  </a:cubicBezTo>
                  <a:cubicBezTo>
                    <a:pt x="4" y="14"/>
                    <a:pt x="5" y="13"/>
                    <a:pt x="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1" name="Freeform 134"/>
            <p:cNvSpPr>
              <a:spLocks/>
            </p:cNvSpPr>
            <p:nvPr/>
          </p:nvSpPr>
          <p:spPr bwMode="auto">
            <a:xfrm>
              <a:off x="7777039" y="3206072"/>
              <a:ext cx="49887" cy="62359"/>
            </a:xfrm>
            <a:custGeom>
              <a:avLst/>
              <a:gdLst/>
              <a:ahLst/>
              <a:cxnLst>
                <a:cxn ang="0">
                  <a:pos x="8" y="13"/>
                </a:cxn>
                <a:cxn ang="0">
                  <a:pos x="6" y="7"/>
                </a:cxn>
                <a:cxn ang="0">
                  <a:pos x="1" y="2"/>
                </a:cxn>
                <a:cxn ang="0">
                  <a:pos x="1" y="1"/>
                </a:cxn>
                <a:cxn ang="0">
                  <a:pos x="5" y="4"/>
                </a:cxn>
                <a:cxn ang="0">
                  <a:pos x="8" y="8"/>
                </a:cxn>
                <a:cxn ang="0">
                  <a:pos x="9" y="10"/>
                </a:cxn>
                <a:cxn ang="0">
                  <a:pos x="8" y="13"/>
                </a:cxn>
              </a:cxnLst>
              <a:rect l="0" t="0" r="r" b="b"/>
              <a:pathLst>
                <a:path w="10" h="13">
                  <a:moveTo>
                    <a:pt x="8" y="13"/>
                  </a:moveTo>
                  <a:cubicBezTo>
                    <a:pt x="6" y="12"/>
                    <a:pt x="8" y="9"/>
                    <a:pt x="6" y="7"/>
                  </a:cubicBezTo>
                  <a:cubicBezTo>
                    <a:pt x="4" y="4"/>
                    <a:pt x="2" y="2"/>
                    <a:pt x="1" y="2"/>
                  </a:cubicBezTo>
                  <a:cubicBezTo>
                    <a:pt x="1" y="1"/>
                    <a:pt x="0" y="1"/>
                    <a:pt x="1" y="1"/>
                  </a:cubicBezTo>
                  <a:cubicBezTo>
                    <a:pt x="2" y="0"/>
                    <a:pt x="2" y="2"/>
                    <a:pt x="5" y="4"/>
                  </a:cubicBezTo>
                  <a:cubicBezTo>
                    <a:pt x="7" y="7"/>
                    <a:pt x="8" y="8"/>
                    <a:pt x="8" y="8"/>
                  </a:cubicBezTo>
                  <a:cubicBezTo>
                    <a:pt x="8" y="9"/>
                    <a:pt x="10" y="9"/>
                    <a:pt x="9" y="10"/>
                  </a:cubicBezTo>
                  <a:cubicBezTo>
                    <a:pt x="8" y="11"/>
                    <a:pt x="9" y="13"/>
                    <a:pt x="8"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2" name="Indonesia"/>
            <p:cNvSpPr>
              <a:spLocks/>
            </p:cNvSpPr>
            <p:nvPr/>
          </p:nvSpPr>
          <p:spPr bwMode="auto">
            <a:xfrm>
              <a:off x="7012105" y="3054332"/>
              <a:ext cx="151740" cy="245278"/>
            </a:xfrm>
            <a:custGeom>
              <a:avLst/>
              <a:gdLst/>
              <a:ahLst/>
              <a:cxnLst>
                <a:cxn ang="0">
                  <a:pos x="29" y="1"/>
                </a:cxn>
                <a:cxn ang="0">
                  <a:pos x="29" y="4"/>
                </a:cxn>
                <a:cxn ang="0">
                  <a:pos x="26" y="8"/>
                </a:cxn>
                <a:cxn ang="0">
                  <a:pos x="19" y="10"/>
                </a:cxn>
                <a:cxn ang="0">
                  <a:pos x="14" y="9"/>
                </a:cxn>
                <a:cxn ang="0">
                  <a:pos x="9" y="10"/>
                </a:cxn>
                <a:cxn ang="0">
                  <a:pos x="7" y="16"/>
                </a:cxn>
                <a:cxn ang="0">
                  <a:pos x="10" y="21"/>
                </a:cxn>
                <a:cxn ang="0">
                  <a:pos x="12" y="18"/>
                </a:cxn>
                <a:cxn ang="0">
                  <a:pos x="16" y="17"/>
                </a:cxn>
                <a:cxn ang="0">
                  <a:pos x="20" y="16"/>
                </a:cxn>
                <a:cxn ang="0">
                  <a:pos x="22" y="16"/>
                </a:cxn>
                <a:cxn ang="0">
                  <a:pos x="21" y="19"/>
                </a:cxn>
                <a:cxn ang="0">
                  <a:pos x="19" y="21"/>
                </a:cxn>
                <a:cxn ang="0">
                  <a:pos x="15" y="24"/>
                </a:cxn>
                <a:cxn ang="0">
                  <a:pos x="13" y="25"/>
                </a:cxn>
                <a:cxn ang="0">
                  <a:pos x="14" y="27"/>
                </a:cxn>
                <a:cxn ang="0">
                  <a:pos x="16" y="30"/>
                </a:cxn>
                <a:cxn ang="0">
                  <a:pos x="17" y="34"/>
                </a:cxn>
                <a:cxn ang="0">
                  <a:pos x="19" y="37"/>
                </a:cxn>
                <a:cxn ang="0">
                  <a:pos x="20" y="39"/>
                </a:cxn>
                <a:cxn ang="0">
                  <a:pos x="16" y="42"/>
                </a:cxn>
                <a:cxn ang="0">
                  <a:pos x="14" y="44"/>
                </a:cxn>
                <a:cxn ang="0">
                  <a:pos x="14" y="39"/>
                </a:cxn>
                <a:cxn ang="0">
                  <a:pos x="11" y="34"/>
                </a:cxn>
                <a:cxn ang="0">
                  <a:pos x="10" y="30"/>
                </a:cxn>
                <a:cxn ang="0">
                  <a:pos x="8" y="35"/>
                </a:cxn>
                <a:cxn ang="0">
                  <a:pos x="8" y="40"/>
                </a:cxn>
                <a:cxn ang="0">
                  <a:pos x="8" y="46"/>
                </a:cxn>
                <a:cxn ang="0">
                  <a:pos x="6" y="50"/>
                </a:cxn>
                <a:cxn ang="0">
                  <a:pos x="3" y="46"/>
                </a:cxn>
                <a:cxn ang="0">
                  <a:pos x="4" y="42"/>
                </a:cxn>
                <a:cxn ang="0">
                  <a:pos x="1" y="36"/>
                </a:cxn>
                <a:cxn ang="0">
                  <a:pos x="1" y="34"/>
                </a:cxn>
                <a:cxn ang="0">
                  <a:pos x="2" y="27"/>
                </a:cxn>
                <a:cxn ang="0">
                  <a:pos x="3" y="21"/>
                </a:cxn>
                <a:cxn ang="0">
                  <a:pos x="5" y="21"/>
                </a:cxn>
                <a:cxn ang="0">
                  <a:pos x="4" y="17"/>
                </a:cxn>
                <a:cxn ang="0">
                  <a:pos x="4" y="13"/>
                </a:cxn>
                <a:cxn ang="0">
                  <a:pos x="5" y="8"/>
                </a:cxn>
                <a:cxn ang="0">
                  <a:pos x="5" y="6"/>
                </a:cxn>
                <a:cxn ang="0">
                  <a:pos x="8" y="7"/>
                </a:cxn>
                <a:cxn ang="0">
                  <a:pos x="10" y="4"/>
                </a:cxn>
                <a:cxn ang="0">
                  <a:pos x="13" y="5"/>
                </a:cxn>
                <a:cxn ang="0">
                  <a:pos x="18" y="6"/>
                </a:cxn>
                <a:cxn ang="0">
                  <a:pos x="24" y="5"/>
                </a:cxn>
                <a:cxn ang="0">
                  <a:pos x="27" y="2"/>
                </a:cxn>
                <a:cxn ang="0">
                  <a:pos x="29" y="1"/>
                </a:cxn>
              </a:cxnLst>
              <a:rect l="0" t="0" r="r" b="b"/>
              <a:pathLst>
                <a:path w="31" h="50">
                  <a:moveTo>
                    <a:pt x="29" y="1"/>
                  </a:moveTo>
                  <a:cubicBezTo>
                    <a:pt x="31" y="1"/>
                    <a:pt x="29" y="2"/>
                    <a:pt x="29" y="4"/>
                  </a:cubicBezTo>
                  <a:cubicBezTo>
                    <a:pt x="29" y="6"/>
                    <a:pt x="26" y="6"/>
                    <a:pt x="26" y="8"/>
                  </a:cubicBezTo>
                  <a:cubicBezTo>
                    <a:pt x="26" y="9"/>
                    <a:pt x="20" y="12"/>
                    <a:pt x="19" y="10"/>
                  </a:cubicBezTo>
                  <a:cubicBezTo>
                    <a:pt x="19" y="8"/>
                    <a:pt x="15" y="10"/>
                    <a:pt x="14" y="9"/>
                  </a:cubicBezTo>
                  <a:cubicBezTo>
                    <a:pt x="14" y="8"/>
                    <a:pt x="10" y="9"/>
                    <a:pt x="9" y="10"/>
                  </a:cubicBezTo>
                  <a:cubicBezTo>
                    <a:pt x="7" y="11"/>
                    <a:pt x="6" y="14"/>
                    <a:pt x="7" y="16"/>
                  </a:cubicBezTo>
                  <a:cubicBezTo>
                    <a:pt x="9" y="18"/>
                    <a:pt x="10" y="17"/>
                    <a:pt x="10" y="21"/>
                  </a:cubicBezTo>
                  <a:cubicBezTo>
                    <a:pt x="12" y="20"/>
                    <a:pt x="10" y="20"/>
                    <a:pt x="12" y="18"/>
                  </a:cubicBezTo>
                  <a:cubicBezTo>
                    <a:pt x="15" y="16"/>
                    <a:pt x="14" y="19"/>
                    <a:pt x="16" y="17"/>
                  </a:cubicBezTo>
                  <a:cubicBezTo>
                    <a:pt x="18" y="16"/>
                    <a:pt x="18" y="17"/>
                    <a:pt x="20" y="16"/>
                  </a:cubicBezTo>
                  <a:cubicBezTo>
                    <a:pt x="19" y="16"/>
                    <a:pt x="21" y="15"/>
                    <a:pt x="22" y="16"/>
                  </a:cubicBezTo>
                  <a:cubicBezTo>
                    <a:pt x="23" y="17"/>
                    <a:pt x="22" y="21"/>
                    <a:pt x="21" y="19"/>
                  </a:cubicBezTo>
                  <a:cubicBezTo>
                    <a:pt x="20" y="18"/>
                    <a:pt x="19" y="17"/>
                    <a:pt x="19" y="21"/>
                  </a:cubicBezTo>
                  <a:cubicBezTo>
                    <a:pt x="18" y="24"/>
                    <a:pt x="16" y="22"/>
                    <a:pt x="15" y="24"/>
                  </a:cubicBezTo>
                  <a:cubicBezTo>
                    <a:pt x="15" y="26"/>
                    <a:pt x="13" y="25"/>
                    <a:pt x="13" y="25"/>
                  </a:cubicBezTo>
                  <a:cubicBezTo>
                    <a:pt x="13" y="25"/>
                    <a:pt x="15" y="26"/>
                    <a:pt x="14" y="27"/>
                  </a:cubicBezTo>
                  <a:cubicBezTo>
                    <a:pt x="14" y="28"/>
                    <a:pt x="15" y="26"/>
                    <a:pt x="16" y="30"/>
                  </a:cubicBezTo>
                  <a:cubicBezTo>
                    <a:pt x="16" y="31"/>
                    <a:pt x="18" y="31"/>
                    <a:pt x="17" y="34"/>
                  </a:cubicBezTo>
                  <a:cubicBezTo>
                    <a:pt x="17" y="38"/>
                    <a:pt x="19" y="35"/>
                    <a:pt x="19" y="37"/>
                  </a:cubicBezTo>
                  <a:cubicBezTo>
                    <a:pt x="19" y="40"/>
                    <a:pt x="20" y="36"/>
                    <a:pt x="20" y="39"/>
                  </a:cubicBezTo>
                  <a:cubicBezTo>
                    <a:pt x="19" y="42"/>
                    <a:pt x="16" y="40"/>
                    <a:pt x="16" y="42"/>
                  </a:cubicBezTo>
                  <a:cubicBezTo>
                    <a:pt x="16" y="44"/>
                    <a:pt x="18" y="46"/>
                    <a:pt x="14" y="44"/>
                  </a:cubicBezTo>
                  <a:cubicBezTo>
                    <a:pt x="11" y="42"/>
                    <a:pt x="14" y="39"/>
                    <a:pt x="14" y="39"/>
                  </a:cubicBezTo>
                  <a:cubicBezTo>
                    <a:pt x="12" y="38"/>
                    <a:pt x="9" y="36"/>
                    <a:pt x="11" y="34"/>
                  </a:cubicBezTo>
                  <a:cubicBezTo>
                    <a:pt x="12" y="33"/>
                    <a:pt x="12" y="29"/>
                    <a:pt x="10" y="30"/>
                  </a:cubicBezTo>
                  <a:cubicBezTo>
                    <a:pt x="10" y="32"/>
                    <a:pt x="6" y="33"/>
                    <a:pt x="8" y="35"/>
                  </a:cubicBezTo>
                  <a:cubicBezTo>
                    <a:pt x="10" y="36"/>
                    <a:pt x="7" y="40"/>
                    <a:pt x="8" y="40"/>
                  </a:cubicBezTo>
                  <a:cubicBezTo>
                    <a:pt x="8" y="40"/>
                    <a:pt x="10" y="44"/>
                    <a:pt x="8" y="46"/>
                  </a:cubicBezTo>
                  <a:cubicBezTo>
                    <a:pt x="6" y="48"/>
                    <a:pt x="11" y="49"/>
                    <a:pt x="6" y="50"/>
                  </a:cubicBezTo>
                  <a:cubicBezTo>
                    <a:pt x="2" y="50"/>
                    <a:pt x="2" y="47"/>
                    <a:pt x="3" y="46"/>
                  </a:cubicBezTo>
                  <a:cubicBezTo>
                    <a:pt x="4" y="44"/>
                    <a:pt x="2" y="46"/>
                    <a:pt x="4" y="42"/>
                  </a:cubicBezTo>
                  <a:cubicBezTo>
                    <a:pt x="6" y="39"/>
                    <a:pt x="2" y="35"/>
                    <a:pt x="1" y="36"/>
                  </a:cubicBezTo>
                  <a:cubicBezTo>
                    <a:pt x="0" y="36"/>
                    <a:pt x="0" y="35"/>
                    <a:pt x="1" y="34"/>
                  </a:cubicBezTo>
                  <a:cubicBezTo>
                    <a:pt x="3" y="32"/>
                    <a:pt x="0" y="29"/>
                    <a:pt x="2" y="27"/>
                  </a:cubicBezTo>
                  <a:cubicBezTo>
                    <a:pt x="1" y="25"/>
                    <a:pt x="2" y="22"/>
                    <a:pt x="3" y="21"/>
                  </a:cubicBezTo>
                  <a:cubicBezTo>
                    <a:pt x="4" y="20"/>
                    <a:pt x="3" y="19"/>
                    <a:pt x="5" y="21"/>
                  </a:cubicBezTo>
                  <a:cubicBezTo>
                    <a:pt x="5" y="19"/>
                    <a:pt x="3" y="21"/>
                    <a:pt x="4" y="17"/>
                  </a:cubicBezTo>
                  <a:cubicBezTo>
                    <a:pt x="5" y="13"/>
                    <a:pt x="3" y="15"/>
                    <a:pt x="4" y="13"/>
                  </a:cubicBezTo>
                  <a:cubicBezTo>
                    <a:pt x="5" y="12"/>
                    <a:pt x="3" y="9"/>
                    <a:pt x="5" y="8"/>
                  </a:cubicBezTo>
                  <a:cubicBezTo>
                    <a:pt x="7" y="7"/>
                    <a:pt x="5" y="7"/>
                    <a:pt x="5" y="6"/>
                  </a:cubicBezTo>
                  <a:cubicBezTo>
                    <a:pt x="6" y="5"/>
                    <a:pt x="6" y="9"/>
                    <a:pt x="8" y="7"/>
                  </a:cubicBezTo>
                  <a:cubicBezTo>
                    <a:pt x="9" y="5"/>
                    <a:pt x="8" y="4"/>
                    <a:pt x="10" y="4"/>
                  </a:cubicBezTo>
                  <a:cubicBezTo>
                    <a:pt x="12" y="3"/>
                    <a:pt x="11" y="6"/>
                    <a:pt x="13" y="5"/>
                  </a:cubicBezTo>
                  <a:cubicBezTo>
                    <a:pt x="16" y="5"/>
                    <a:pt x="16" y="6"/>
                    <a:pt x="18" y="6"/>
                  </a:cubicBezTo>
                  <a:cubicBezTo>
                    <a:pt x="20" y="5"/>
                    <a:pt x="21" y="7"/>
                    <a:pt x="24" y="5"/>
                  </a:cubicBezTo>
                  <a:cubicBezTo>
                    <a:pt x="27" y="3"/>
                    <a:pt x="26" y="3"/>
                    <a:pt x="27" y="2"/>
                  </a:cubicBezTo>
                  <a:cubicBezTo>
                    <a:pt x="28" y="2"/>
                    <a:pt x="27" y="0"/>
                    <a:pt x="29"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3" name="Freeform 136"/>
            <p:cNvSpPr>
              <a:spLocks/>
            </p:cNvSpPr>
            <p:nvPr/>
          </p:nvSpPr>
          <p:spPr bwMode="auto">
            <a:xfrm>
              <a:off x="7109800" y="3245566"/>
              <a:ext cx="18708" cy="39494"/>
            </a:xfrm>
            <a:custGeom>
              <a:avLst/>
              <a:gdLst/>
              <a:ahLst/>
              <a:cxnLst>
                <a:cxn ang="0">
                  <a:pos x="1" y="0"/>
                </a:cxn>
                <a:cxn ang="0">
                  <a:pos x="3" y="2"/>
                </a:cxn>
                <a:cxn ang="0">
                  <a:pos x="2" y="3"/>
                </a:cxn>
                <a:cxn ang="0">
                  <a:pos x="4" y="5"/>
                </a:cxn>
                <a:cxn ang="0">
                  <a:pos x="2" y="6"/>
                </a:cxn>
                <a:cxn ang="0">
                  <a:pos x="1" y="6"/>
                </a:cxn>
                <a:cxn ang="0">
                  <a:pos x="0" y="3"/>
                </a:cxn>
                <a:cxn ang="0">
                  <a:pos x="1" y="0"/>
                </a:cxn>
              </a:cxnLst>
              <a:rect l="0" t="0" r="r" b="b"/>
              <a:pathLst>
                <a:path w="4" h="8">
                  <a:moveTo>
                    <a:pt x="1" y="0"/>
                  </a:moveTo>
                  <a:cubicBezTo>
                    <a:pt x="1" y="1"/>
                    <a:pt x="2" y="1"/>
                    <a:pt x="3" y="2"/>
                  </a:cubicBezTo>
                  <a:cubicBezTo>
                    <a:pt x="3" y="3"/>
                    <a:pt x="2" y="1"/>
                    <a:pt x="2" y="3"/>
                  </a:cubicBezTo>
                  <a:cubicBezTo>
                    <a:pt x="3" y="6"/>
                    <a:pt x="3" y="3"/>
                    <a:pt x="4" y="5"/>
                  </a:cubicBezTo>
                  <a:cubicBezTo>
                    <a:pt x="4" y="6"/>
                    <a:pt x="2" y="4"/>
                    <a:pt x="2" y="6"/>
                  </a:cubicBezTo>
                  <a:cubicBezTo>
                    <a:pt x="3" y="8"/>
                    <a:pt x="1" y="7"/>
                    <a:pt x="1" y="6"/>
                  </a:cubicBezTo>
                  <a:cubicBezTo>
                    <a:pt x="0" y="5"/>
                    <a:pt x="1" y="4"/>
                    <a:pt x="0" y="3"/>
                  </a:cubicBezTo>
                  <a:cubicBezTo>
                    <a:pt x="0" y="2"/>
                    <a:pt x="0"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4" name="Freeform 137"/>
            <p:cNvSpPr>
              <a:spLocks/>
            </p:cNvSpPr>
            <p:nvPr/>
          </p:nvSpPr>
          <p:spPr bwMode="auto">
            <a:xfrm>
              <a:off x="7207496" y="3043939"/>
              <a:ext cx="43651" cy="93538"/>
            </a:xfrm>
            <a:custGeom>
              <a:avLst/>
              <a:gdLst/>
              <a:ahLst/>
              <a:cxnLst>
                <a:cxn ang="0">
                  <a:pos x="2" y="0"/>
                </a:cxn>
                <a:cxn ang="0">
                  <a:pos x="2" y="3"/>
                </a:cxn>
                <a:cxn ang="0">
                  <a:pos x="2" y="7"/>
                </a:cxn>
                <a:cxn ang="0">
                  <a:pos x="3" y="7"/>
                </a:cxn>
                <a:cxn ang="0">
                  <a:pos x="6" y="5"/>
                </a:cxn>
                <a:cxn ang="0">
                  <a:pos x="5" y="9"/>
                </a:cxn>
                <a:cxn ang="0">
                  <a:pos x="8" y="13"/>
                </a:cxn>
                <a:cxn ang="0">
                  <a:pos x="3" y="12"/>
                </a:cxn>
                <a:cxn ang="0">
                  <a:pos x="3" y="14"/>
                </a:cxn>
                <a:cxn ang="0">
                  <a:pos x="5" y="19"/>
                </a:cxn>
                <a:cxn ang="0">
                  <a:pos x="2" y="17"/>
                </a:cxn>
                <a:cxn ang="0">
                  <a:pos x="1" y="16"/>
                </a:cxn>
                <a:cxn ang="0">
                  <a:pos x="1" y="13"/>
                </a:cxn>
                <a:cxn ang="0">
                  <a:pos x="0" y="11"/>
                </a:cxn>
                <a:cxn ang="0">
                  <a:pos x="1" y="9"/>
                </a:cxn>
                <a:cxn ang="0">
                  <a:pos x="0" y="6"/>
                </a:cxn>
                <a:cxn ang="0">
                  <a:pos x="1" y="1"/>
                </a:cxn>
                <a:cxn ang="0">
                  <a:pos x="2" y="0"/>
                </a:cxn>
              </a:cxnLst>
              <a:rect l="0" t="0" r="r" b="b"/>
              <a:pathLst>
                <a:path w="9" h="19">
                  <a:moveTo>
                    <a:pt x="2" y="0"/>
                  </a:moveTo>
                  <a:cubicBezTo>
                    <a:pt x="4" y="0"/>
                    <a:pt x="0" y="1"/>
                    <a:pt x="2" y="3"/>
                  </a:cubicBezTo>
                  <a:cubicBezTo>
                    <a:pt x="4" y="5"/>
                    <a:pt x="0" y="6"/>
                    <a:pt x="2" y="7"/>
                  </a:cubicBezTo>
                  <a:cubicBezTo>
                    <a:pt x="3" y="9"/>
                    <a:pt x="2" y="6"/>
                    <a:pt x="3" y="7"/>
                  </a:cubicBezTo>
                  <a:cubicBezTo>
                    <a:pt x="5" y="7"/>
                    <a:pt x="2" y="5"/>
                    <a:pt x="6" y="5"/>
                  </a:cubicBezTo>
                  <a:cubicBezTo>
                    <a:pt x="9" y="8"/>
                    <a:pt x="2" y="9"/>
                    <a:pt x="5" y="9"/>
                  </a:cubicBezTo>
                  <a:cubicBezTo>
                    <a:pt x="8" y="10"/>
                    <a:pt x="5" y="11"/>
                    <a:pt x="8" y="13"/>
                  </a:cubicBezTo>
                  <a:cubicBezTo>
                    <a:pt x="4" y="11"/>
                    <a:pt x="3" y="11"/>
                    <a:pt x="3" y="12"/>
                  </a:cubicBezTo>
                  <a:cubicBezTo>
                    <a:pt x="2" y="12"/>
                    <a:pt x="4" y="12"/>
                    <a:pt x="3" y="14"/>
                  </a:cubicBezTo>
                  <a:cubicBezTo>
                    <a:pt x="3" y="14"/>
                    <a:pt x="4" y="17"/>
                    <a:pt x="5" y="19"/>
                  </a:cubicBezTo>
                  <a:cubicBezTo>
                    <a:pt x="3" y="19"/>
                    <a:pt x="3" y="18"/>
                    <a:pt x="2" y="17"/>
                  </a:cubicBezTo>
                  <a:cubicBezTo>
                    <a:pt x="1" y="17"/>
                    <a:pt x="2" y="16"/>
                    <a:pt x="1" y="16"/>
                  </a:cubicBezTo>
                  <a:cubicBezTo>
                    <a:pt x="1" y="15"/>
                    <a:pt x="1" y="13"/>
                    <a:pt x="1" y="13"/>
                  </a:cubicBezTo>
                  <a:cubicBezTo>
                    <a:pt x="0" y="11"/>
                    <a:pt x="1" y="11"/>
                    <a:pt x="0" y="11"/>
                  </a:cubicBezTo>
                  <a:cubicBezTo>
                    <a:pt x="0" y="10"/>
                    <a:pt x="0" y="9"/>
                    <a:pt x="1" y="9"/>
                  </a:cubicBezTo>
                  <a:cubicBezTo>
                    <a:pt x="0" y="9"/>
                    <a:pt x="0" y="9"/>
                    <a:pt x="0" y="6"/>
                  </a:cubicBezTo>
                  <a:cubicBezTo>
                    <a:pt x="0" y="3"/>
                    <a:pt x="0" y="2"/>
                    <a:pt x="1" y="1"/>
                  </a:cubicBezTo>
                  <a:cubicBezTo>
                    <a:pt x="2"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5" name="Freeform 138"/>
            <p:cNvSpPr>
              <a:spLocks/>
            </p:cNvSpPr>
            <p:nvPr/>
          </p:nvSpPr>
          <p:spPr bwMode="auto">
            <a:xfrm>
              <a:off x="7174238" y="3210229"/>
              <a:ext cx="39494" cy="29101"/>
            </a:xfrm>
            <a:custGeom>
              <a:avLst/>
              <a:gdLst/>
              <a:ahLst/>
              <a:cxnLst>
                <a:cxn ang="0">
                  <a:pos x="1" y="1"/>
                </a:cxn>
                <a:cxn ang="0">
                  <a:pos x="3" y="1"/>
                </a:cxn>
                <a:cxn ang="0">
                  <a:pos x="6" y="3"/>
                </a:cxn>
                <a:cxn ang="0">
                  <a:pos x="7" y="5"/>
                </a:cxn>
                <a:cxn ang="0">
                  <a:pos x="2" y="5"/>
                </a:cxn>
                <a:cxn ang="0">
                  <a:pos x="1" y="1"/>
                </a:cxn>
              </a:cxnLst>
              <a:rect l="0" t="0" r="r" b="b"/>
              <a:pathLst>
                <a:path w="8" h="6">
                  <a:moveTo>
                    <a:pt x="1" y="1"/>
                  </a:moveTo>
                  <a:cubicBezTo>
                    <a:pt x="2" y="0"/>
                    <a:pt x="1" y="1"/>
                    <a:pt x="3" y="1"/>
                  </a:cubicBezTo>
                  <a:cubicBezTo>
                    <a:pt x="4" y="0"/>
                    <a:pt x="8" y="2"/>
                    <a:pt x="6" y="3"/>
                  </a:cubicBezTo>
                  <a:cubicBezTo>
                    <a:pt x="5" y="5"/>
                    <a:pt x="8" y="4"/>
                    <a:pt x="7" y="5"/>
                  </a:cubicBezTo>
                  <a:cubicBezTo>
                    <a:pt x="6" y="6"/>
                    <a:pt x="3" y="6"/>
                    <a:pt x="2" y="5"/>
                  </a:cubicBezTo>
                  <a:cubicBezTo>
                    <a:pt x="1" y="4"/>
                    <a:pt x="0" y="2"/>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6" name="Freeform 139"/>
            <p:cNvSpPr>
              <a:spLocks/>
            </p:cNvSpPr>
            <p:nvPr/>
          </p:nvSpPr>
          <p:spPr bwMode="auto">
            <a:xfrm>
              <a:off x="7251147" y="3170735"/>
              <a:ext cx="31179" cy="14550"/>
            </a:xfrm>
            <a:custGeom>
              <a:avLst/>
              <a:gdLst/>
              <a:ahLst/>
              <a:cxnLst>
                <a:cxn ang="0">
                  <a:pos x="5" y="0"/>
                </a:cxn>
                <a:cxn ang="0">
                  <a:pos x="3" y="2"/>
                </a:cxn>
                <a:cxn ang="0">
                  <a:pos x="5" y="0"/>
                </a:cxn>
              </a:cxnLst>
              <a:rect l="0" t="0" r="r" b="b"/>
              <a:pathLst>
                <a:path w="6" h="3">
                  <a:moveTo>
                    <a:pt x="5" y="0"/>
                  </a:moveTo>
                  <a:cubicBezTo>
                    <a:pt x="6" y="0"/>
                    <a:pt x="5" y="3"/>
                    <a:pt x="3" y="2"/>
                  </a:cubicBezTo>
                  <a:cubicBezTo>
                    <a:pt x="0" y="1"/>
                    <a:pt x="4" y="0"/>
                    <a:pt x="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7" name="Freeform 140"/>
            <p:cNvSpPr>
              <a:spLocks/>
            </p:cNvSpPr>
            <p:nvPr/>
          </p:nvSpPr>
          <p:spPr bwMode="auto">
            <a:xfrm>
              <a:off x="7222046" y="3199836"/>
              <a:ext cx="74831" cy="39494"/>
            </a:xfrm>
            <a:custGeom>
              <a:avLst/>
              <a:gdLst/>
              <a:ahLst/>
              <a:cxnLst>
                <a:cxn ang="0">
                  <a:pos x="0" y="6"/>
                </a:cxn>
                <a:cxn ang="0">
                  <a:pos x="1" y="2"/>
                </a:cxn>
                <a:cxn ang="0">
                  <a:pos x="6" y="1"/>
                </a:cxn>
                <a:cxn ang="0">
                  <a:pos x="8" y="1"/>
                </a:cxn>
                <a:cxn ang="0">
                  <a:pos x="12" y="1"/>
                </a:cxn>
                <a:cxn ang="0">
                  <a:pos x="14" y="2"/>
                </a:cxn>
                <a:cxn ang="0">
                  <a:pos x="15" y="4"/>
                </a:cxn>
                <a:cxn ang="0">
                  <a:pos x="15" y="7"/>
                </a:cxn>
                <a:cxn ang="0">
                  <a:pos x="13" y="7"/>
                </a:cxn>
                <a:cxn ang="0">
                  <a:pos x="10" y="4"/>
                </a:cxn>
                <a:cxn ang="0">
                  <a:pos x="8" y="5"/>
                </a:cxn>
                <a:cxn ang="0">
                  <a:pos x="5" y="5"/>
                </a:cxn>
                <a:cxn ang="0">
                  <a:pos x="3" y="6"/>
                </a:cxn>
                <a:cxn ang="0">
                  <a:pos x="1" y="5"/>
                </a:cxn>
                <a:cxn ang="0">
                  <a:pos x="0" y="6"/>
                </a:cxn>
              </a:cxnLst>
              <a:rect l="0" t="0" r="r" b="b"/>
              <a:pathLst>
                <a:path w="15" h="8">
                  <a:moveTo>
                    <a:pt x="0" y="6"/>
                  </a:moveTo>
                  <a:cubicBezTo>
                    <a:pt x="0" y="3"/>
                    <a:pt x="2" y="5"/>
                    <a:pt x="1" y="2"/>
                  </a:cubicBezTo>
                  <a:cubicBezTo>
                    <a:pt x="1" y="1"/>
                    <a:pt x="5" y="0"/>
                    <a:pt x="6" y="1"/>
                  </a:cubicBezTo>
                  <a:cubicBezTo>
                    <a:pt x="7" y="1"/>
                    <a:pt x="8" y="0"/>
                    <a:pt x="8" y="1"/>
                  </a:cubicBezTo>
                  <a:cubicBezTo>
                    <a:pt x="8" y="2"/>
                    <a:pt x="10" y="0"/>
                    <a:pt x="12" y="1"/>
                  </a:cubicBezTo>
                  <a:cubicBezTo>
                    <a:pt x="14" y="2"/>
                    <a:pt x="13" y="0"/>
                    <a:pt x="14" y="2"/>
                  </a:cubicBezTo>
                  <a:cubicBezTo>
                    <a:pt x="14" y="3"/>
                    <a:pt x="15" y="2"/>
                    <a:pt x="15" y="4"/>
                  </a:cubicBezTo>
                  <a:cubicBezTo>
                    <a:pt x="14" y="6"/>
                    <a:pt x="15" y="3"/>
                    <a:pt x="15" y="7"/>
                  </a:cubicBezTo>
                  <a:cubicBezTo>
                    <a:pt x="14" y="8"/>
                    <a:pt x="14" y="8"/>
                    <a:pt x="13" y="7"/>
                  </a:cubicBezTo>
                  <a:cubicBezTo>
                    <a:pt x="13" y="7"/>
                    <a:pt x="11" y="7"/>
                    <a:pt x="10" y="4"/>
                  </a:cubicBezTo>
                  <a:cubicBezTo>
                    <a:pt x="7" y="3"/>
                    <a:pt x="10" y="5"/>
                    <a:pt x="8" y="5"/>
                  </a:cubicBezTo>
                  <a:cubicBezTo>
                    <a:pt x="6" y="4"/>
                    <a:pt x="5" y="6"/>
                    <a:pt x="5" y="5"/>
                  </a:cubicBezTo>
                  <a:cubicBezTo>
                    <a:pt x="4" y="3"/>
                    <a:pt x="3" y="6"/>
                    <a:pt x="3" y="6"/>
                  </a:cubicBezTo>
                  <a:cubicBezTo>
                    <a:pt x="1" y="6"/>
                    <a:pt x="2" y="4"/>
                    <a:pt x="1" y="5"/>
                  </a:cubicBezTo>
                  <a:cubicBezTo>
                    <a:pt x="0" y="6"/>
                    <a:pt x="1" y="5"/>
                    <a:pt x="0"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8" name="Indonesia"/>
            <p:cNvSpPr>
              <a:spLocks/>
            </p:cNvSpPr>
            <p:nvPr/>
          </p:nvSpPr>
          <p:spPr bwMode="auto">
            <a:xfrm>
              <a:off x="6450876" y="2925457"/>
              <a:ext cx="270221" cy="378310"/>
            </a:xfrm>
            <a:custGeom>
              <a:avLst/>
              <a:gdLst/>
              <a:ahLst/>
              <a:cxnLst>
                <a:cxn ang="0">
                  <a:pos x="2" y="2"/>
                </a:cxn>
                <a:cxn ang="0">
                  <a:pos x="9" y="4"/>
                </a:cxn>
                <a:cxn ang="0">
                  <a:pos x="12" y="4"/>
                </a:cxn>
                <a:cxn ang="0">
                  <a:pos x="16" y="8"/>
                </a:cxn>
                <a:cxn ang="0">
                  <a:pos x="18" y="12"/>
                </a:cxn>
                <a:cxn ang="0">
                  <a:pos x="21" y="14"/>
                </a:cxn>
                <a:cxn ang="0">
                  <a:pos x="25" y="19"/>
                </a:cxn>
                <a:cxn ang="0">
                  <a:pos x="27" y="21"/>
                </a:cxn>
                <a:cxn ang="0">
                  <a:pos x="30" y="26"/>
                </a:cxn>
                <a:cxn ang="0">
                  <a:pos x="30" y="23"/>
                </a:cxn>
                <a:cxn ang="0">
                  <a:pos x="32" y="26"/>
                </a:cxn>
                <a:cxn ang="0">
                  <a:pos x="38" y="33"/>
                </a:cxn>
                <a:cxn ang="0">
                  <a:pos x="40" y="35"/>
                </a:cxn>
                <a:cxn ang="0">
                  <a:pos x="37" y="37"/>
                </a:cxn>
                <a:cxn ang="0">
                  <a:pos x="40" y="36"/>
                </a:cxn>
                <a:cxn ang="0">
                  <a:pos x="44" y="37"/>
                </a:cxn>
                <a:cxn ang="0">
                  <a:pos x="42" y="39"/>
                </a:cxn>
                <a:cxn ang="0">
                  <a:pos x="41" y="42"/>
                </a:cxn>
                <a:cxn ang="0">
                  <a:pos x="43" y="45"/>
                </a:cxn>
                <a:cxn ang="0">
                  <a:pos x="47" y="45"/>
                </a:cxn>
                <a:cxn ang="0">
                  <a:pos x="48" y="50"/>
                </a:cxn>
                <a:cxn ang="0">
                  <a:pos x="48" y="54"/>
                </a:cxn>
                <a:cxn ang="0">
                  <a:pos x="50" y="53"/>
                </a:cxn>
                <a:cxn ang="0">
                  <a:pos x="53" y="55"/>
                </a:cxn>
                <a:cxn ang="0">
                  <a:pos x="54" y="56"/>
                </a:cxn>
                <a:cxn ang="0">
                  <a:pos x="53" y="60"/>
                </a:cxn>
                <a:cxn ang="0">
                  <a:pos x="53" y="66"/>
                </a:cxn>
                <a:cxn ang="0">
                  <a:pos x="53" y="75"/>
                </a:cxn>
                <a:cxn ang="0">
                  <a:pos x="51" y="74"/>
                </a:cxn>
                <a:cxn ang="0">
                  <a:pos x="48" y="74"/>
                </a:cxn>
                <a:cxn ang="0">
                  <a:pos x="46" y="73"/>
                </a:cxn>
                <a:cxn ang="0">
                  <a:pos x="47" y="75"/>
                </a:cxn>
                <a:cxn ang="0">
                  <a:pos x="44" y="72"/>
                </a:cxn>
                <a:cxn ang="0">
                  <a:pos x="42" y="69"/>
                </a:cxn>
                <a:cxn ang="0">
                  <a:pos x="37" y="64"/>
                </a:cxn>
                <a:cxn ang="0">
                  <a:pos x="33" y="57"/>
                </a:cxn>
                <a:cxn ang="0">
                  <a:pos x="29" y="52"/>
                </a:cxn>
                <a:cxn ang="0">
                  <a:pos x="28" y="48"/>
                </a:cxn>
                <a:cxn ang="0">
                  <a:pos x="24" y="38"/>
                </a:cxn>
                <a:cxn ang="0">
                  <a:pos x="21" y="35"/>
                </a:cxn>
                <a:cxn ang="0">
                  <a:pos x="20" y="31"/>
                </a:cxn>
                <a:cxn ang="0">
                  <a:pos x="20" y="27"/>
                </a:cxn>
                <a:cxn ang="0">
                  <a:pos x="15" y="23"/>
                </a:cxn>
                <a:cxn ang="0">
                  <a:pos x="14" y="21"/>
                </a:cxn>
                <a:cxn ang="0">
                  <a:pos x="12" y="17"/>
                </a:cxn>
                <a:cxn ang="0">
                  <a:pos x="10" y="14"/>
                </a:cxn>
                <a:cxn ang="0">
                  <a:pos x="7" y="12"/>
                </a:cxn>
                <a:cxn ang="0">
                  <a:pos x="3" y="6"/>
                </a:cxn>
                <a:cxn ang="0">
                  <a:pos x="2" y="2"/>
                </a:cxn>
              </a:cxnLst>
              <a:rect l="0" t="0" r="r" b="b"/>
              <a:pathLst>
                <a:path w="55" h="77">
                  <a:moveTo>
                    <a:pt x="2" y="2"/>
                  </a:moveTo>
                  <a:cubicBezTo>
                    <a:pt x="3" y="0"/>
                    <a:pt x="6" y="5"/>
                    <a:pt x="9" y="4"/>
                  </a:cubicBezTo>
                  <a:cubicBezTo>
                    <a:pt x="12" y="3"/>
                    <a:pt x="11" y="4"/>
                    <a:pt x="12" y="4"/>
                  </a:cubicBezTo>
                  <a:cubicBezTo>
                    <a:pt x="15" y="4"/>
                    <a:pt x="13" y="7"/>
                    <a:pt x="16" y="8"/>
                  </a:cubicBezTo>
                  <a:cubicBezTo>
                    <a:pt x="18" y="10"/>
                    <a:pt x="15" y="10"/>
                    <a:pt x="18" y="12"/>
                  </a:cubicBezTo>
                  <a:cubicBezTo>
                    <a:pt x="20" y="13"/>
                    <a:pt x="17" y="12"/>
                    <a:pt x="21" y="14"/>
                  </a:cubicBezTo>
                  <a:cubicBezTo>
                    <a:pt x="24" y="15"/>
                    <a:pt x="25" y="19"/>
                    <a:pt x="25" y="19"/>
                  </a:cubicBezTo>
                  <a:cubicBezTo>
                    <a:pt x="25" y="20"/>
                    <a:pt x="26" y="18"/>
                    <a:pt x="27" y="21"/>
                  </a:cubicBezTo>
                  <a:cubicBezTo>
                    <a:pt x="27" y="23"/>
                    <a:pt x="28" y="21"/>
                    <a:pt x="30" y="26"/>
                  </a:cubicBezTo>
                  <a:cubicBezTo>
                    <a:pt x="30" y="24"/>
                    <a:pt x="28" y="23"/>
                    <a:pt x="30" y="23"/>
                  </a:cubicBezTo>
                  <a:cubicBezTo>
                    <a:pt x="31" y="23"/>
                    <a:pt x="31" y="26"/>
                    <a:pt x="32" y="26"/>
                  </a:cubicBezTo>
                  <a:cubicBezTo>
                    <a:pt x="35" y="25"/>
                    <a:pt x="36" y="33"/>
                    <a:pt x="38" y="33"/>
                  </a:cubicBezTo>
                  <a:cubicBezTo>
                    <a:pt x="39" y="33"/>
                    <a:pt x="41" y="35"/>
                    <a:pt x="40" y="35"/>
                  </a:cubicBezTo>
                  <a:cubicBezTo>
                    <a:pt x="39" y="36"/>
                    <a:pt x="37" y="36"/>
                    <a:pt x="37" y="37"/>
                  </a:cubicBezTo>
                  <a:cubicBezTo>
                    <a:pt x="39" y="36"/>
                    <a:pt x="39" y="36"/>
                    <a:pt x="40" y="36"/>
                  </a:cubicBezTo>
                  <a:cubicBezTo>
                    <a:pt x="42" y="35"/>
                    <a:pt x="42" y="35"/>
                    <a:pt x="44" y="37"/>
                  </a:cubicBezTo>
                  <a:cubicBezTo>
                    <a:pt x="45" y="38"/>
                    <a:pt x="44" y="38"/>
                    <a:pt x="42" y="39"/>
                  </a:cubicBezTo>
                  <a:cubicBezTo>
                    <a:pt x="38" y="40"/>
                    <a:pt x="42" y="40"/>
                    <a:pt x="41" y="42"/>
                  </a:cubicBezTo>
                  <a:cubicBezTo>
                    <a:pt x="41" y="44"/>
                    <a:pt x="42" y="43"/>
                    <a:pt x="43" y="45"/>
                  </a:cubicBezTo>
                  <a:cubicBezTo>
                    <a:pt x="44" y="45"/>
                    <a:pt x="46" y="44"/>
                    <a:pt x="47" y="45"/>
                  </a:cubicBezTo>
                  <a:cubicBezTo>
                    <a:pt x="47" y="47"/>
                    <a:pt x="45" y="50"/>
                    <a:pt x="48" y="50"/>
                  </a:cubicBezTo>
                  <a:cubicBezTo>
                    <a:pt x="50" y="49"/>
                    <a:pt x="47" y="52"/>
                    <a:pt x="48" y="54"/>
                  </a:cubicBezTo>
                  <a:cubicBezTo>
                    <a:pt x="49" y="52"/>
                    <a:pt x="49" y="52"/>
                    <a:pt x="50" y="53"/>
                  </a:cubicBezTo>
                  <a:cubicBezTo>
                    <a:pt x="54" y="54"/>
                    <a:pt x="51" y="55"/>
                    <a:pt x="53" y="55"/>
                  </a:cubicBezTo>
                  <a:cubicBezTo>
                    <a:pt x="54" y="56"/>
                    <a:pt x="53" y="56"/>
                    <a:pt x="54" y="56"/>
                  </a:cubicBezTo>
                  <a:cubicBezTo>
                    <a:pt x="55" y="57"/>
                    <a:pt x="52" y="59"/>
                    <a:pt x="53" y="60"/>
                  </a:cubicBezTo>
                  <a:cubicBezTo>
                    <a:pt x="54" y="61"/>
                    <a:pt x="51" y="64"/>
                    <a:pt x="53" y="66"/>
                  </a:cubicBezTo>
                  <a:cubicBezTo>
                    <a:pt x="53" y="66"/>
                    <a:pt x="52" y="72"/>
                    <a:pt x="53" y="75"/>
                  </a:cubicBezTo>
                  <a:cubicBezTo>
                    <a:pt x="53" y="77"/>
                    <a:pt x="50" y="72"/>
                    <a:pt x="51" y="74"/>
                  </a:cubicBezTo>
                  <a:cubicBezTo>
                    <a:pt x="51" y="76"/>
                    <a:pt x="49" y="74"/>
                    <a:pt x="48" y="74"/>
                  </a:cubicBezTo>
                  <a:cubicBezTo>
                    <a:pt x="47" y="74"/>
                    <a:pt x="47" y="73"/>
                    <a:pt x="46" y="73"/>
                  </a:cubicBezTo>
                  <a:cubicBezTo>
                    <a:pt x="45" y="73"/>
                    <a:pt x="48" y="75"/>
                    <a:pt x="47" y="75"/>
                  </a:cubicBezTo>
                  <a:cubicBezTo>
                    <a:pt x="45" y="75"/>
                    <a:pt x="45" y="73"/>
                    <a:pt x="44" y="72"/>
                  </a:cubicBezTo>
                  <a:cubicBezTo>
                    <a:pt x="43" y="71"/>
                    <a:pt x="43" y="69"/>
                    <a:pt x="42" y="69"/>
                  </a:cubicBezTo>
                  <a:cubicBezTo>
                    <a:pt x="40" y="69"/>
                    <a:pt x="39" y="67"/>
                    <a:pt x="37" y="64"/>
                  </a:cubicBezTo>
                  <a:cubicBezTo>
                    <a:pt x="34" y="61"/>
                    <a:pt x="36" y="59"/>
                    <a:pt x="33" y="57"/>
                  </a:cubicBezTo>
                  <a:cubicBezTo>
                    <a:pt x="30" y="56"/>
                    <a:pt x="31" y="55"/>
                    <a:pt x="29" y="52"/>
                  </a:cubicBezTo>
                  <a:cubicBezTo>
                    <a:pt x="27" y="50"/>
                    <a:pt x="30" y="52"/>
                    <a:pt x="28" y="48"/>
                  </a:cubicBezTo>
                  <a:cubicBezTo>
                    <a:pt x="27" y="47"/>
                    <a:pt x="24" y="39"/>
                    <a:pt x="24" y="38"/>
                  </a:cubicBezTo>
                  <a:cubicBezTo>
                    <a:pt x="24" y="36"/>
                    <a:pt x="20" y="38"/>
                    <a:pt x="21" y="35"/>
                  </a:cubicBezTo>
                  <a:cubicBezTo>
                    <a:pt x="21" y="34"/>
                    <a:pt x="19" y="33"/>
                    <a:pt x="20" y="31"/>
                  </a:cubicBezTo>
                  <a:cubicBezTo>
                    <a:pt x="21" y="31"/>
                    <a:pt x="19" y="28"/>
                    <a:pt x="20" y="27"/>
                  </a:cubicBezTo>
                  <a:cubicBezTo>
                    <a:pt x="18" y="25"/>
                    <a:pt x="16" y="23"/>
                    <a:pt x="15" y="23"/>
                  </a:cubicBezTo>
                  <a:cubicBezTo>
                    <a:pt x="14" y="24"/>
                    <a:pt x="13" y="23"/>
                    <a:pt x="14" y="21"/>
                  </a:cubicBezTo>
                  <a:cubicBezTo>
                    <a:pt x="14" y="19"/>
                    <a:pt x="13" y="19"/>
                    <a:pt x="12" y="17"/>
                  </a:cubicBezTo>
                  <a:cubicBezTo>
                    <a:pt x="11" y="16"/>
                    <a:pt x="11" y="17"/>
                    <a:pt x="10" y="14"/>
                  </a:cubicBezTo>
                  <a:cubicBezTo>
                    <a:pt x="8" y="11"/>
                    <a:pt x="7" y="15"/>
                    <a:pt x="7" y="12"/>
                  </a:cubicBezTo>
                  <a:cubicBezTo>
                    <a:pt x="6" y="9"/>
                    <a:pt x="3" y="8"/>
                    <a:pt x="3" y="6"/>
                  </a:cubicBezTo>
                  <a:cubicBezTo>
                    <a:pt x="2" y="3"/>
                    <a:pt x="0" y="5"/>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39" name="Madagascar"/>
            <p:cNvSpPr>
              <a:spLocks/>
            </p:cNvSpPr>
            <p:nvPr/>
          </p:nvSpPr>
          <p:spPr bwMode="auto">
            <a:xfrm>
              <a:off x="5203700" y="3476293"/>
              <a:ext cx="197469" cy="426118"/>
            </a:xfrm>
            <a:custGeom>
              <a:avLst/>
              <a:gdLst/>
              <a:ahLst/>
              <a:cxnLst>
                <a:cxn ang="0">
                  <a:pos x="33" y="4"/>
                </a:cxn>
                <a:cxn ang="0">
                  <a:pos x="36" y="5"/>
                </a:cxn>
                <a:cxn ang="0">
                  <a:pos x="39" y="25"/>
                </a:cxn>
                <a:cxn ang="0">
                  <a:pos x="36" y="24"/>
                </a:cxn>
                <a:cxn ang="0">
                  <a:pos x="37" y="31"/>
                </a:cxn>
                <a:cxn ang="0">
                  <a:pos x="32" y="47"/>
                </a:cxn>
                <a:cxn ang="0">
                  <a:pos x="23" y="75"/>
                </a:cxn>
                <a:cxn ang="0">
                  <a:pos x="15" y="84"/>
                </a:cxn>
                <a:cxn ang="0">
                  <a:pos x="4" y="78"/>
                </a:cxn>
                <a:cxn ang="0">
                  <a:pos x="2" y="64"/>
                </a:cxn>
                <a:cxn ang="0">
                  <a:pos x="7" y="56"/>
                </a:cxn>
                <a:cxn ang="0">
                  <a:pos x="8" y="49"/>
                </a:cxn>
                <a:cxn ang="0">
                  <a:pos x="8" y="39"/>
                </a:cxn>
                <a:cxn ang="0">
                  <a:pos x="11" y="30"/>
                </a:cxn>
                <a:cxn ang="0">
                  <a:pos x="14" y="27"/>
                </a:cxn>
                <a:cxn ang="0">
                  <a:pos x="21" y="25"/>
                </a:cxn>
                <a:cxn ang="0">
                  <a:pos x="23" y="21"/>
                </a:cxn>
                <a:cxn ang="0">
                  <a:pos x="25" y="20"/>
                </a:cxn>
                <a:cxn ang="0">
                  <a:pos x="27" y="16"/>
                </a:cxn>
                <a:cxn ang="0">
                  <a:pos x="28" y="12"/>
                </a:cxn>
                <a:cxn ang="0">
                  <a:pos x="30" y="12"/>
                </a:cxn>
                <a:cxn ang="0">
                  <a:pos x="32" y="7"/>
                </a:cxn>
                <a:cxn ang="0">
                  <a:pos x="33" y="4"/>
                </a:cxn>
              </a:cxnLst>
              <a:rect l="0" t="0" r="r" b="b"/>
              <a:pathLst>
                <a:path w="40" h="87">
                  <a:moveTo>
                    <a:pt x="33" y="4"/>
                  </a:moveTo>
                  <a:cubicBezTo>
                    <a:pt x="38" y="0"/>
                    <a:pt x="34" y="6"/>
                    <a:pt x="36" y="5"/>
                  </a:cubicBezTo>
                  <a:cubicBezTo>
                    <a:pt x="37" y="5"/>
                    <a:pt x="40" y="24"/>
                    <a:pt x="39" y="25"/>
                  </a:cubicBezTo>
                  <a:cubicBezTo>
                    <a:pt x="38" y="26"/>
                    <a:pt x="37" y="23"/>
                    <a:pt x="36" y="24"/>
                  </a:cubicBezTo>
                  <a:cubicBezTo>
                    <a:pt x="35" y="27"/>
                    <a:pt x="38" y="29"/>
                    <a:pt x="37" y="31"/>
                  </a:cubicBezTo>
                  <a:cubicBezTo>
                    <a:pt x="33" y="37"/>
                    <a:pt x="35" y="40"/>
                    <a:pt x="32" y="47"/>
                  </a:cubicBezTo>
                  <a:cubicBezTo>
                    <a:pt x="24" y="61"/>
                    <a:pt x="28" y="63"/>
                    <a:pt x="23" y="75"/>
                  </a:cubicBezTo>
                  <a:cubicBezTo>
                    <a:pt x="20" y="83"/>
                    <a:pt x="16" y="83"/>
                    <a:pt x="15" y="84"/>
                  </a:cubicBezTo>
                  <a:cubicBezTo>
                    <a:pt x="11" y="87"/>
                    <a:pt x="3" y="84"/>
                    <a:pt x="4" y="78"/>
                  </a:cubicBezTo>
                  <a:cubicBezTo>
                    <a:pt x="4" y="71"/>
                    <a:pt x="0" y="71"/>
                    <a:pt x="2" y="64"/>
                  </a:cubicBezTo>
                  <a:cubicBezTo>
                    <a:pt x="4" y="57"/>
                    <a:pt x="6" y="60"/>
                    <a:pt x="7" y="56"/>
                  </a:cubicBezTo>
                  <a:cubicBezTo>
                    <a:pt x="8" y="52"/>
                    <a:pt x="9" y="53"/>
                    <a:pt x="8" y="49"/>
                  </a:cubicBezTo>
                  <a:cubicBezTo>
                    <a:pt x="8" y="45"/>
                    <a:pt x="9" y="45"/>
                    <a:pt x="8" y="39"/>
                  </a:cubicBezTo>
                  <a:cubicBezTo>
                    <a:pt x="8" y="34"/>
                    <a:pt x="10" y="35"/>
                    <a:pt x="11" y="30"/>
                  </a:cubicBezTo>
                  <a:cubicBezTo>
                    <a:pt x="11" y="26"/>
                    <a:pt x="13" y="30"/>
                    <a:pt x="14" y="27"/>
                  </a:cubicBezTo>
                  <a:cubicBezTo>
                    <a:pt x="15" y="23"/>
                    <a:pt x="20" y="28"/>
                    <a:pt x="21" y="25"/>
                  </a:cubicBezTo>
                  <a:cubicBezTo>
                    <a:pt x="21" y="22"/>
                    <a:pt x="22" y="22"/>
                    <a:pt x="23" y="21"/>
                  </a:cubicBezTo>
                  <a:cubicBezTo>
                    <a:pt x="24" y="19"/>
                    <a:pt x="23" y="24"/>
                    <a:pt x="25" y="20"/>
                  </a:cubicBezTo>
                  <a:cubicBezTo>
                    <a:pt x="28" y="16"/>
                    <a:pt x="26" y="16"/>
                    <a:pt x="27" y="16"/>
                  </a:cubicBezTo>
                  <a:cubicBezTo>
                    <a:pt x="29" y="16"/>
                    <a:pt x="26" y="13"/>
                    <a:pt x="28" y="12"/>
                  </a:cubicBezTo>
                  <a:cubicBezTo>
                    <a:pt x="29" y="11"/>
                    <a:pt x="29" y="14"/>
                    <a:pt x="30" y="12"/>
                  </a:cubicBezTo>
                  <a:cubicBezTo>
                    <a:pt x="30" y="9"/>
                    <a:pt x="33" y="8"/>
                    <a:pt x="32" y="7"/>
                  </a:cubicBezTo>
                  <a:cubicBezTo>
                    <a:pt x="32" y="6"/>
                    <a:pt x="32" y="5"/>
                    <a:pt x="33"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0" name="Jakarta"/>
            <p:cNvSpPr>
              <a:spLocks/>
            </p:cNvSpPr>
            <p:nvPr/>
          </p:nvSpPr>
          <p:spPr bwMode="auto">
            <a:xfrm>
              <a:off x="6696154" y="3289217"/>
              <a:ext cx="222413" cy="103931"/>
            </a:xfrm>
            <a:custGeom>
              <a:avLst/>
              <a:gdLst/>
              <a:ahLst/>
              <a:cxnLst>
                <a:cxn ang="0">
                  <a:pos x="3" y="2"/>
                </a:cxn>
                <a:cxn ang="0">
                  <a:pos x="5" y="2"/>
                </a:cxn>
                <a:cxn ang="0">
                  <a:pos x="8" y="3"/>
                </a:cxn>
                <a:cxn ang="0">
                  <a:pos x="10" y="2"/>
                </a:cxn>
                <a:cxn ang="0">
                  <a:pos x="12" y="3"/>
                </a:cxn>
                <a:cxn ang="0">
                  <a:pos x="14" y="3"/>
                </a:cxn>
                <a:cxn ang="0">
                  <a:pos x="16" y="5"/>
                </a:cxn>
                <a:cxn ang="0">
                  <a:pos x="17" y="6"/>
                </a:cxn>
                <a:cxn ang="0">
                  <a:pos x="22" y="6"/>
                </a:cxn>
                <a:cxn ang="0">
                  <a:pos x="24" y="5"/>
                </a:cxn>
                <a:cxn ang="0">
                  <a:pos x="27" y="5"/>
                </a:cxn>
                <a:cxn ang="0">
                  <a:pos x="29" y="6"/>
                </a:cxn>
                <a:cxn ang="0">
                  <a:pos x="33" y="8"/>
                </a:cxn>
                <a:cxn ang="0">
                  <a:pos x="34" y="11"/>
                </a:cxn>
                <a:cxn ang="0">
                  <a:pos x="36" y="13"/>
                </a:cxn>
                <a:cxn ang="0">
                  <a:pos x="41" y="13"/>
                </a:cxn>
                <a:cxn ang="0">
                  <a:pos x="43" y="16"/>
                </a:cxn>
                <a:cxn ang="0">
                  <a:pos x="44" y="20"/>
                </a:cxn>
                <a:cxn ang="0">
                  <a:pos x="38" y="18"/>
                </a:cxn>
                <a:cxn ang="0">
                  <a:pos x="30" y="18"/>
                </a:cxn>
                <a:cxn ang="0">
                  <a:pos x="24" y="16"/>
                </a:cxn>
                <a:cxn ang="0">
                  <a:pos x="19" y="14"/>
                </a:cxn>
                <a:cxn ang="0">
                  <a:pos x="15" y="14"/>
                </a:cxn>
                <a:cxn ang="0">
                  <a:pos x="11" y="13"/>
                </a:cxn>
                <a:cxn ang="0">
                  <a:pos x="7" y="11"/>
                </a:cxn>
                <a:cxn ang="0">
                  <a:pos x="7" y="8"/>
                </a:cxn>
                <a:cxn ang="0">
                  <a:pos x="5" y="8"/>
                </a:cxn>
                <a:cxn ang="0">
                  <a:pos x="2" y="7"/>
                </a:cxn>
                <a:cxn ang="0">
                  <a:pos x="1" y="6"/>
                </a:cxn>
                <a:cxn ang="0">
                  <a:pos x="3" y="6"/>
                </a:cxn>
                <a:cxn ang="0">
                  <a:pos x="3" y="4"/>
                </a:cxn>
                <a:cxn ang="0">
                  <a:pos x="3" y="2"/>
                </a:cxn>
              </a:cxnLst>
              <a:rect l="0" t="0" r="r" b="b"/>
              <a:pathLst>
                <a:path w="45" h="21">
                  <a:moveTo>
                    <a:pt x="3" y="2"/>
                  </a:moveTo>
                  <a:cubicBezTo>
                    <a:pt x="5" y="0"/>
                    <a:pt x="4" y="3"/>
                    <a:pt x="5" y="2"/>
                  </a:cubicBezTo>
                  <a:cubicBezTo>
                    <a:pt x="7" y="1"/>
                    <a:pt x="8" y="4"/>
                    <a:pt x="8" y="3"/>
                  </a:cubicBezTo>
                  <a:cubicBezTo>
                    <a:pt x="9" y="2"/>
                    <a:pt x="9" y="2"/>
                    <a:pt x="10" y="2"/>
                  </a:cubicBezTo>
                  <a:cubicBezTo>
                    <a:pt x="11" y="2"/>
                    <a:pt x="12" y="4"/>
                    <a:pt x="12" y="3"/>
                  </a:cubicBezTo>
                  <a:cubicBezTo>
                    <a:pt x="13" y="3"/>
                    <a:pt x="13" y="4"/>
                    <a:pt x="14" y="3"/>
                  </a:cubicBezTo>
                  <a:cubicBezTo>
                    <a:pt x="15" y="2"/>
                    <a:pt x="16" y="5"/>
                    <a:pt x="16" y="5"/>
                  </a:cubicBezTo>
                  <a:cubicBezTo>
                    <a:pt x="15" y="6"/>
                    <a:pt x="15" y="6"/>
                    <a:pt x="17" y="6"/>
                  </a:cubicBezTo>
                  <a:cubicBezTo>
                    <a:pt x="20" y="6"/>
                    <a:pt x="21" y="7"/>
                    <a:pt x="22" y="6"/>
                  </a:cubicBezTo>
                  <a:cubicBezTo>
                    <a:pt x="23" y="6"/>
                    <a:pt x="24" y="7"/>
                    <a:pt x="24" y="5"/>
                  </a:cubicBezTo>
                  <a:cubicBezTo>
                    <a:pt x="24" y="3"/>
                    <a:pt x="27" y="3"/>
                    <a:pt x="27" y="5"/>
                  </a:cubicBezTo>
                  <a:cubicBezTo>
                    <a:pt x="27" y="6"/>
                    <a:pt x="28" y="6"/>
                    <a:pt x="29" y="6"/>
                  </a:cubicBezTo>
                  <a:cubicBezTo>
                    <a:pt x="30" y="5"/>
                    <a:pt x="31" y="8"/>
                    <a:pt x="33" y="8"/>
                  </a:cubicBezTo>
                  <a:cubicBezTo>
                    <a:pt x="36" y="9"/>
                    <a:pt x="33" y="10"/>
                    <a:pt x="34" y="11"/>
                  </a:cubicBezTo>
                  <a:cubicBezTo>
                    <a:pt x="36" y="11"/>
                    <a:pt x="34" y="12"/>
                    <a:pt x="36" y="13"/>
                  </a:cubicBezTo>
                  <a:cubicBezTo>
                    <a:pt x="39" y="14"/>
                    <a:pt x="40" y="12"/>
                    <a:pt x="41" y="13"/>
                  </a:cubicBezTo>
                  <a:cubicBezTo>
                    <a:pt x="42" y="14"/>
                    <a:pt x="45" y="14"/>
                    <a:pt x="43" y="16"/>
                  </a:cubicBezTo>
                  <a:cubicBezTo>
                    <a:pt x="41" y="19"/>
                    <a:pt x="45" y="19"/>
                    <a:pt x="44" y="20"/>
                  </a:cubicBezTo>
                  <a:cubicBezTo>
                    <a:pt x="42" y="21"/>
                    <a:pt x="41" y="18"/>
                    <a:pt x="38" y="18"/>
                  </a:cubicBezTo>
                  <a:cubicBezTo>
                    <a:pt x="31" y="20"/>
                    <a:pt x="33" y="17"/>
                    <a:pt x="30" y="18"/>
                  </a:cubicBezTo>
                  <a:cubicBezTo>
                    <a:pt x="27" y="18"/>
                    <a:pt x="27" y="15"/>
                    <a:pt x="24" y="16"/>
                  </a:cubicBezTo>
                  <a:cubicBezTo>
                    <a:pt x="23" y="16"/>
                    <a:pt x="19" y="15"/>
                    <a:pt x="19" y="14"/>
                  </a:cubicBezTo>
                  <a:cubicBezTo>
                    <a:pt x="18" y="14"/>
                    <a:pt x="16" y="13"/>
                    <a:pt x="15" y="14"/>
                  </a:cubicBezTo>
                  <a:cubicBezTo>
                    <a:pt x="14" y="14"/>
                    <a:pt x="13" y="12"/>
                    <a:pt x="11" y="13"/>
                  </a:cubicBezTo>
                  <a:cubicBezTo>
                    <a:pt x="10" y="13"/>
                    <a:pt x="13" y="12"/>
                    <a:pt x="7" y="11"/>
                  </a:cubicBezTo>
                  <a:cubicBezTo>
                    <a:pt x="1" y="11"/>
                    <a:pt x="8" y="9"/>
                    <a:pt x="7" y="8"/>
                  </a:cubicBezTo>
                  <a:cubicBezTo>
                    <a:pt x="6" y="8"/>
                    <a:pt x="6" y="9"/>
                    <a:pt x="5" y="8"/>
                  </a:cubicBezTo>
                  <a:cubicBezTo>
                    <a:pt x="4" y="7"/>
                    <a:pt x="2" y="8"/>
                    <a:pt x="2" y="7"/>
                  </a:cubicBezTo>
                  <a:cubicBezTo>
                    <a:pt x="1" y="7"/>
                    <a:pt x="0" y="8"/>
                    <a:pt x="1" y="6"/>
                  </a:cubicBezTo>
                  <a:cubicBezTo>
                    <a:pt x="2" y="5"/>
                    <a:pt x="3" y="8"/>
                    <a:pt x="3" y="6"/>
                  </a:cubicBezTo>
                  <a:cubicBezTo>
                    <a:pt x="3" y="4"/>
                    <a:pt x="4" y="6"/>
                    <a:pt x="3" y="4"/>
                  </a:cubicBezTo>
                  <a:cubicBezTo>
                    <a:pt x="2" y="3"/>
                    <a:pt x="3" y="3"/>
                    <a:pt x="3"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1" name="Sri lanka"/>
            <p:cNvSpPr>
              <a:spLocks/>
            </p:cNvSpPr>
            <p:nvPr/>
          </p:nvSpPr>
          <p:spPr bwMode="auto">
            <a:xfrm>
              <a:off x="6097509" y="2792425"/>
              <a:ext cx="60280" cy="122639"/>
            </a:xfrm>
            <a:custGeom>
              <a:avLst/>
              <a:gdLst/>
              <a:ahLst/>
              <a:cxnLst>
                <a:cxn ang="0">
                  <a:pos x="1" y="1"/>
                </a:cxn>
                <a:cxn ang="0">
                  <a:pos x="3" y="1"/>
                </a:cxn>
                <a:cxn ang="0">
                  <a:pos x="6" y="5"/>
                </a:cxn>
                <a:cxn ang="0">
                  <a:pos x="11" y="12"/>
                </a:cxn>
                <a:cxn ang="0">
                  <a:pos x="10" y="22"/>
                </a:cxn>
                <a:cxn ang="0">
                  <a:pos x="5" y="24"/>
                </a:cxn>
                <a:cxn ang="0">
                  <a:pos x="1" y="19"/>
                </a:cxn>
                <a:cxn ang="0">
                  <a:pos x="0" y="12"/>
                </a:cxn>
                <a:cxn ang="0">
                  <a:pos x="1" y="13"/>
                </a:cxn>
                <a:cxn ang="0">
                  <a:pos x="1" y="10"/>
                </a:cxn>
                <a:cxn ang="0">
                  <a:pos x="1" y="7"/>
                </a:cxn>
                <a:cxn ang="0">
                  <a:pos x="2" y="5"/>
                </a:cxn>
                <a:cxn ang="0">
                  <a:pos x="2" y="3"/>
                </a:cxn>
                <a:cxn ang="0">
                  <a:pos x="2" y="2"/>
                </a:cxn>
                <a:cxn ang="0">
                  <a:pos x="2" y="1"/>
                </a:cxn>
                <a:cxn ang="0">
                  <a:pos x="0" y="2"/>
                </a:cxn>
                <a:cxn ang="0">
                  <a:pos x="1" y="1"/>
                </a:cxn>
              </a:cxnLst>
              <a:rect l="0" t="0" r="r" b="b"/>
              <a:pathLst>
                <a:path w="12" h="25">
                  <a:moveTo>
                    <a:pt x="1" y="1"/>
                  </a:moveTo>
                  <a:cubicBezTo>
                    <a:pt x="1" y="0"/>
                    <a:pt x="3" y="0"/>
                    <a:pt x="3" y="1"/>
                  </a:cubicBezTo>
                  <a:cubicBezTo>
                    <a:pt x="3" y="2"/>
                    <a:pt x="4" y="1"/>
                    <a:pt x="6" y="5"/>
                  </a:cubicBezTo>
                  <a:cubicBezTo>
                    <a:pt x="9" y="9"/>
                    <a:pt x="9" y="10"/>
                    <a:pt x="11" y="12"/>
                  </a:cubicBezTo>
                  <a:cubicBezTo>
                    <a:pt x="12" y="13"/>
                    <a:pt x="12" y="21"/>
                    <a:pt x="10" y="22"/>
                  </a:cubicBezTo>
                  <a:cubicBezTo>
                    <a:pt x="8" y="23"/>
                    <a:pt x="7" y="25"/>
                    <a:pt x="5" y="24"/>
                  </a:cubicBezTo>
                  <a:cubicBezTo>
                    <a:pt x="4" y="24"/>
                    <a:pt x="0" y="20"/>
                    <a:pt x="1" y="19"/>
                  </a:cubicBezTo>
                  <a:cubicBezTo>
                    <a:pt x="1" y="19"/>
                    <a:pt x="0" y="13"/>
                    <a:pt x="0" y="12"/>
                  </a:cubicBezTo>
                  <a:cubicBezTo>
                    <a:pt x="1" y="12"/>
                    <a:pt x="1" y="13"/>
                    <a:pt x="1" y="13"/>
                  </a:cubicBezTo>
                  <a:cubicBezTo>
                    <a:pt x="1" y="13"/>
                    <a:pt x="0" y="11"/>
                    <a:pt x="1" y="10"/>
                  </a:cubicBezTo>
                  <a:cubicBezTo>
                    <a:pt x="2" y="10"/>
                    <a:pt x="0" y="8"/>
                    <a:pt x="1" y="7"/>
                  </a:cubicBezTo>
                  <a:cubicBezTo>
                    <a:pt x="2" y="6"/>
                    <a:pt x="1" y="6"/>
                    <a:pt x="2" y="5"/>
                  </a:cubicBezTo>
                  <a:cubicBezTo>
                    <a:pt x="3" y="4"/>
                    <a:pt x="1" y="4"/>
                    <a:pt x="2" y="3"/>
                  </a:cubicBezTo>
                  <a:cubicBezTo>
                    <a:pt x="2" y="2"/>
                    <a:pt x="1" y="2"/>
                    <a:pt x="2" y="2"/>
                  </a:cubicBezTo>
                  <a:cubicBezTo>
                    <a:pt x="3" y="2"/>
                    <a:pt x="3" y="2"/>
                    <a:pt x="2" y="1"/>
                  </a:cubicBezTo>
                  <a:cubicBezTo>
                    <a:pt x="1" y="1"/>
                    <a:pt x="1" y="2"/>
                    <a:pt x="0" y="2"/>
                  </a:cubicBezTo>
                  <a:cubicBezTo>
                    <a:pt x="0" y="2"/>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2" name="United kingdom"/>
            <p:cNvSpPr>
              <a:spLocks/>
            </p:cNvSpPr>
            <p:nvPr/>
          </p:nvSpPr>
          <p:spPr bwMode="auto">
            <a:xfrm>
              <a:off x="4124893" y="1418454"/>
              <a:ext cx="141347" cy="195391"/>
            </a:xfrm>
            <a:custGeom>
              <a:avLst/>
              <a:gdLst/>
              <a:ahLst/>
              <a:cxnLst>
                <a:cxn ang="0">
                  <a:pos x="8" y="1"/>
                </a:cxn>
                <a:cxn ang="0">
                  <a:pos x="12" y="1"/>
                </a:cxn>
                <a:cxn ang="0">
                  <a:pos x="8" y="4"/>
                </a:cxn>
                <a:cxn ang="0">
                  <a:pos x="8" y="5"/>
                </a:cxn>
                <a:cxn ang="0">
                  <a:pos x="14" y="5"/>
                </a:cxn>
                <a:cxn ang="0">
                  <a:pos x="14" y="9"/>
                </a:cxn>
                <a:cxn ang="0">
                  <a:pos x="13" y="11"/>
                </a:cxn>
                <a:cxn ang="0">
                  <a:pos x="9" y="12"/>
                </a:cxn>
                <a:cxn ang="0">
                  <a:pos x="15" y="14"/>
                </a:cxn>
                <a:cxn ang="0">
                  <a:pos x="18" y="19"/>
                </a:cxn>
                <a:cxn ang="0">
                  <a:pos x="22" y="24"/>
                </a:cxn>
                <a:cxn ang="0">
                  <a:pos x="23" y="26"/>
                </a:cxn>
                <a:cxn ang="0">
                  <a:pos x="26" y="26"/>
                </a:cxn>
                <a:cxn ang="0">
                  <a:pos x="27" y="31"/>
                </a:cxn>
                <a:cxn ang="0">
                  <a:pos x="25" y="32"/>
                </a:cxn>
                <a:cxn ang="0">
                  <a:pos x="24" y="33"/>
                </a:cxn>
                <a:cxn ang="0">
                  <a:pos x="27" y="35"/>
                </a:cxn>
                <a:cxn ang="0">
                  <a:pos x="19" y="37"/>
                </a:cxn>
                <a:cxn ang="0">
                  <a:pos x="17" y="37"/>
                </a:cxn>
                <a:cxn ang="0">
                  <a:pos x="13" y="37"/>
                </a:cxn>
                <a:cxn ang="0">
                  <a:pos x="9" y="39"/>
                </a:cxn>
                <a:cxn ang="0">
                  <a:pos x="5" y="39"/>
                </a:cxn>
                <a:cxn ang="0">
                  <a:pos x="2" y="40"/>
                </a:cxn>
                <a:cxn ang="0">
                  <a:pos x="5" y="37"/>
                </a:cxn>
                <a:cxn ang="0">
                  <a:pos x="9" y="35"/>
                </a:cxn>
                <a:cxn ang="0">
                  <a:pos x="13" y="32"/>
                </a:cxn>
                <a:cxn ang="0">
                  <a:pos x="8" y="33"/>
                </a:cxn>
                <a:cxn ang="0">
                  <a:pos x="7" y="32"/>
                </a:cxn>
                <a:cxn ang="0">
                  <a:pos x="3" y="32"/>
                </a:cxn>
                <a:cxn ang="0">
                  <a:pos x="8" y="29"/>
                </a:cxn>
                <a:cxn ang="0">
                  <a:pos x="6" y="27"/>
                </a:cxn>
                <a:cxn ang="0">
                  <a:pos x="7" y="25"/>
                </a:cxn>
                <a:cxn ang="0">
                  <a:pos x="9" y="25"/>
                </a:cxn>
                <a:cxn ang="0">
                  <a:pos x="11" y="24"/>
                </a:cxn>
                <a:cxn ang="0">
                  <a:pos x="12" y="23"/>
                </a:cxn>
                <a:cxn ang="0">
                  <a:pos x="11" y="21"/>
                </a:cxn>
                <a:cxn ang="0">
                  <a:pos x="11" y="17"/>
                </a:cxn>
                <a:cxn ang="0">
                  <a:pos x="8" y="18"/>
                </a:cxn>
                <a:cxn ang="0">
                  <a:pos x="5" y="19"/>
                </a:cxn>
                <a:cxn ang="0">
                  <a:pos x="5" y="16"/>
                </a:cxn>
                <a:cxn ang="0">
                  <a:pos x="7" y="13"/>
                </a:cxn>
                <a:cxn ang="0">
                  <a:pos x="4" y="13"/>
                </a:cxn>
                <a:cxn ang="0">
                  <a:pos x="3" y="13"/>
                </a:cxn>
                <a:cxn ang="0">
                  <a:pos x="4" y="10"/>
                </a:cxn>
                <a:cxn ang="0">
                  <a:pos x="3" y="8"/>
                </a:cxn>
                <a:cxn ang="0">
                  <a:pos x="4" y="5"/>
                </a:cxn>
                <a:cxn ang="0">
                  <a:pos x="6" y="4"/>
                </a:cxn>
                <a:cxn ang="0">
                  <a:pos x="6" y="1"/>
                </a:cxn>
              </a:cxnLst>
              <a:rect l="0" t="0" r="r" b="b"/>
              <a:pathLst>
                <a:path w="29" h="40">
                  <a:moveTo>
                    <a:pt x="6" y="0"/>
                  </a:moveTo>
                  <a:cubicBezTo>
                    <a:pt x="7" y="0"/>
                    <a:pt x="7" y="0"/>
                    <a:pt x="7" y="1"/>
                  </a:cubicBezTo>
                  <a:cubicBezTo>
                    <a:pt x="7" y="1"/>
                    <a:pt x="8" y="0"/>
                    <a:pt x="8" y="1"/>
                  </a:cubicBezTo>
                  <a:cubicBezTo>
                    <a:pt x="8" y="1"/>
                    <a:pt x="8" y="1"/>
                    <a:pt x="9" y="1"/>
                  </a:cubicBezTo>
                  <a:cubicBezTo>
                    <a:pt x="10" y="1"/>
                    <a:pt x="11" y="1"/>
                    <a:pt x="11" y="1"/>
                  </a:cubicBezTo>
                  <a:cubicBezTo>
                    <a:pt x="11" y="0"/>
                    <a:pt x="12" y="0"/>
                    <a:pt x="12" y="1"/>
                  </a:cubicBezTo>
                  <a:cubicBezTo>
                    <a:pt x="11" y="1"/>
                    <a:pt x="12" y="2"/>
                    <a:pt x="11" y="2"/>
                  </a:cubicBezTo>
                  <a:cubicBezTo>
                    <a:pt x="11" y="2"/>
                    <a:pt x="10" y="3"/>
                    <a:pt x="9" y="3"/>
                  </a:cubicBezTo>
                  <a:cubicBezTo>
                    <a:pt x="9" y="4"/>
                    <a:pt x="8" y="4"/>
                    <a:pt x="8" y="4"/>
                  </a:cubicBezTo>
                  <a:cubicBezTo>
                    <a:pt x="9" y="4"/>
                    <a:pt x="10" y="4"/>
                    <a:pt x="9" y="4"/>
                  </a:cubicBezTo>
                  <a:cubicBezTo>
                    <a:pt x="9" y="5"/>
                    <a:pt x="9" y="5"/>
                    <a:pt x="9" y="5"/>
                  </a:cubicBezTo>
                  <a:cubicBezTo>
                    <a:pt x="8" y="5"/>
                    <a:pt x="9" y="5"/>
                    <a:pt x="8" y="5"/>
                  </a:cubicBezTo>
                  <a:cubicBezTo>
                    <a:pt x="8" y="6"/>
                    <a:pt x="9" y="5"/>
                    <a:pt x="9" y="5"/>
                  </a:cubicBezTo>
                  <a:cubicBezTo>
                    <a:pt x="10" y="5"/>
                    <a:pt x="11" y="5"/>
                    <a:pt x="12" y="5"/>
                  </a:cubicBezTo>
                  <a:cubicBezTo>
                    <a:pt x="13" y="5"/>
                    <a:pt x="13" y="5"/>
                    <a:pt x="14" y="5"/>
                  </a:cubicBezTo>
                  <a:cubicBezTo>
                    <a:pt x="15" y="5"/>
                    <a:pt x="16" y="5"/>
                    <a:pt x="16" y="6"/>
                  </a:cubicBezTo>
                  <a:cubicBezTo>
                    <a:pt x="16" y="6"/>
                    <a:pt x="15" y="7"/>
                    <a:pt x="15" y="7"/>
                  </a:cubicBezTo>
                  <a:cubicBezTo>
                    <a:pt x="15" y="8"/>
                    <a:pt x="15" y="8"/>
                    <a:pt x="14" y="9"/>
                  </a:cubicBezTo>
                  <a:cubicBezTo>
                    <a:pt x="14" y="10"/>
                    <a:pt x="13" y="10"/>
                    <a:pt x="12" y="10"/>
                  </a:cubicBezTo>
                  <a:cubicBezTo>
                    <a:pt x="11" y="10"/>
                    <a:pt x="11" y="11"/>
                    <a:pt x="11" y="11"/>
                  </a:cubicBezTo>
                  <a:cubicBezTo>
                    <a:pt x="11" y="11"/>
                    <a:pt x="12" y="10"/>
                    <a:pt x="13" y="11"/>
                  </a:cubicBezTo>
                  <a:cubicBezTo>
                    <a:pt x="13" y="12"/>
                    <a:pt x="13" y="11"/>
                    <a:pt x="13" y="12"/>
                  </a:cubicBezTo>
                  <a:cubicBezTo>
                    <a:pt x="12" y="12"/>
                    <a:pt x="12" y="11"/>
                    <a:pt x="11" y="12"/>
                  </a:cubicBezTo>
                  <a:cubicBezTo>
                    <a:pt x="11" y="13"/>
                    <a:pt x="9" y="12"/>
                    <a:pt x="9" y="12"/>
                  </a:cubicBezTo>
                  <a:cubicBezTo>
                    <a:pt x="9" y="12"/>
                    <a:pt x="9" y="13"/>
                    <a:pt x="11" y="13"/>
                  </a:cubicBezTo>
                  <a:cubicBezTo>
                    <a:pt x="13" y="13"/>
                    <a:pt x="12" y="12"/>
                    <a:pt x="14" y="13"/>
                  </a:cubicBezTo>
                  <a:cubicBezTo>
                    <a:pt x="15" y="14"/>
                    <a:pt x="14" y="13"/>
                    <a:pt x="15" y="14"/>
                  </a:cubicBezTo>
                  <a:cubicBezTo>
                    <a:pt x="16" y="15"/>
                    <a:pt x="16" y="14"/>
                    <a:pt x="16" y="16"/>
                  </a:cubicBezTo>
                  <a:cubicBezTo>
                    <a:pt x="17" y="17"/>
                    <a:pt x="17" y="17"/>
                    <a:pt x="17" y="18"/>
                  </a:cubicBezTo>
                  <a:cubicBezTo>
                    <a:pt x="17" y="19"/>
                    <a:pt x="18" y="19"/>
                    <a:pt x="18" y="19"/>
                  </a:cubicBezTo>
                  <a:cubicBezTo>
                    <a:pt x="20" y="19"/>
                    <a:pt x="21" y="21"/>
                    <a:pt x="21" y="21"/>
                  </a:cubicBezTo>
                  <a:cubicBezTo>
                    <a:pt x="23" y="22"/>
                    <a:pt x="21" y="21"/>
                    <a:pt x="21" y="22"/>
                  </a:cubicBezTo>
                  <a:cubicBezTo>
                    <a:pt x="22" y="23"/>
                    <a:pt x="23" y="24"/>
                    <a:pt x="22" y="24"/>
                  </a:cubicBezTo>
                  <a:cubicBezTo>
                    <a:pt x="22" y="24"/>
                    <a:pt x="21" y="23"/>
                    <a:pt x="21" y="23"/>
                  </a:cubicBezTo>
                  <a:cubicBezTo>
                    <a:pt x="22" y="24"/>
                    <a:pt x="22" y="24"/>
                    <a:pt x="23" y="24"/>
                  </a:cubicBezTo>
                  <a:cubicBezTo>
                    <a:pt x="24" y="25"/>
                    <a:pt x="24" y="26"/>
                    <a:pt x="23" y="26"/>
                  </a:cubicBezTo>
                  <a:cubicBezTo>
                    <a:pt x="22" y="27"/>
                    <a:pt x="22" y="26"/>
                    <a:pt x="23" y="27"/>
                  </a:cubicBezTo>
                  <a:cubicBezTo>
                    <a:pt x="23" y="28"/>
                    <a:pt x="23" y="28"/>
                    <a:pt x="24" y="27"/>
                  </a:cubicBezTo>
                  <a:cubicBezTo>
                    <a:pt x="24" y="26"/>
                    <a:pt x="25" y="26"/>
                    <a:pt x="26" y="26"/>
                  </a:cubicBezTo>
                  <a:cubicBezTo>
                    <a:pt x="27" y="26"/>
                    <a:pt x="29" y="28"/>
                    <a:pt x="28" y="29"/>
                  </a:cubicBezTo>
                  <a:cubicBezTo>
                    <a:pt x="28" y="31"/>
                    <a:pt x="29" y="30"/>
                    <a:pt x="28" y="30"/>
                  </a:cubicBezTo>
                  <a:cubicBezTo>
                    <a:pt x="27" y="31"/>
                    <a:pt x="27" y="31"/>
                    <a:pt x="27" y="31"/>
                  </a:cubicBezTo>
                  <a:cubicBezTo>
                    <a:pt x="27" y="31"/>
                    <a:pt x="27" y="31"/>
                    <a:pt x="27" y="32"/>
                  </a:cubicBezTo>
                  <a:cubicBezTo>
                    <a:pt x="26" y="32"/>
                    <a:pt x="26" y="31"/>
                    <a:pt x="26" y="31"/>
                  </a:cubicBezTo>
                  <a:cubicBezTo>
                    <a:pt x="26" y="31"/>
                    <a:pt x="26" y="32"/>
                    <a:pt x="25" y="32"/>
                  </a:cubicBezTo>
                  <a:cubicBezTo>
                    <a:pt x="25" y="32"/>
                    <a:pt x="26" y="32"/>
                    <a:pt x="26" y="33"/>
                  </a:cubicBezTo>
                  <a:cubicBezTo>
                    <a:pt x="25" y="33"/>
                    <a:pt x="25" y="33"/>
                    <a:pt x="24" y="33"/>
                  </a:cubicBezTo>
                  <a:cubicBezTo>
                    <a:pt x="24" y="33"/>
                    <a:pt x="24" y="34"/>
                    <a:pt x="24" y="33"/>
                  </a:cubicBezTo>
                  <a:cubicBezTo>
                    <a:pt x="24" y="34"/>
                    <a:pt x="25" y="34"/>
                    <a:pt x="26" y="34"/>
                  </a:cubicBezTo>
                  <a:cubicBezTo>
                    <a:pt x="27" y="34"/>
                    <a:pt x="28" y="33"/>
                    <a:pt x="28" y="34"/>
                  </a:cubicBezTo>
                  <a:cubicBezTo>
                    <a:pt x="28" y="34"/>
                    <a:pt x="28" y="35"/>
                    <a:pt x="27" y="35"/>
                  </a:cubicBezTo>
                  <a:cubicBezTo>
                    <a:pt x="26" y="35"/>
                    <a:pt x="26" y="36"/>
                    <a:pt x="25" y="36"/>
                  </a:cubicBezTo>
                  <a:cubicBezTo>
                    <a:pt x="25" y="36"/>
                    <a:pt x="25" y="37"/>
                    <a:pt x="23" y="36"/>
                  </a:cubicBezTo>
                  <a:cubicBezTo>
                    <a:pt x="21" y="36"/>
                    <a:pt x="19" y="37"/>
                    <a:pt x="19" y="37"/>
                  </a:cubicBezTo>
                  <a:cubicBezTo>
                    <a:pt x="19" y="36"/>
                    <a:pt x="18" y="37"/>
                    <a:pt x="18" y="36"/>
                  </a:cubicBezTo>
                  <a:cubicBezTo>
                    <a:pt x="17" y="36"/>
                    <a:pt x="17" y="36"/>
                    <a:pt x="17" y="36"/>
                  </a:cubicBezTo>
                  <a:cubicBezTo>
                    <a:pt x="18" y="37"/>
                    <a:pt x="17" y="37"/>
                    <a:pt x="17" y="37"/>
                  </a:cubicBezTo>
                  <a:cubicBezTo>
                    <a:pt x="16" y="37"/>
                    <a:pt x="15" y="37"/>
                    <a:pt x="15" y="37"/>
                  </a:cubicBezTo>
                  <a:cubicBezTo>
                    <a:pt x="16" y="37"/>
                    <a:pt x="15" y="38"/>
                    <a:pt x="14" y="38"/>
                  </a:cubicBezTo>
                  <a:cubicBezTo>
                    <a:pt x="13" y="37"/>
                    <a:pt x="13" y="38"/>
                    <a:pt x="13" y="37"/>
                  </a:cubicBezTo>
                  <a:cubicBezTo>
                    <a:pt x="12" y="37"/>
                    <a:pt x="12" y="37"/>
                    <a:pt x="11" y="37"/>
                  </a:cubicBezTo>
                  <a:cubicBezTo>
                    <a:pt x="10" y="37"/>
                    <a:pt x="9" y="37"/>
                    <a:pt x="9" y="37"/>
                  </a:cubicBezTo>
                  <a:cubicBezTo>
                    <a:pt x="9" y="38"/>
                    <a:pt x="9" y="39"/>
                    <a:pt x="9" y="39"/>
                  </a:cubicBezTo>
                  <a:cubicBezTo>
                    <a:pt x="8" y="39"/>
                    <a:pt x="8" y="39"/>
                    <a:pt x="7" y="39"/>
                  </a:cubicBezTo>
                  <a:cubicBezTo>
                    <a:pt x="7" y="38"/>
                    <a:pt x="6" y="39"/>
                    <a:pt x="6" y="38"/>
                  </a:cubicBezTo>
                  <a:cubicBezTo>
                    <a:pt x="7" y="38"/>
                    <a:pt x="5" y="39"/>
                    <a:pt x="5" y="39"/>
                  </a:cubicBezTo>
                  <a:cubicBezTo>
                    <a:pt x="5" y="38"/>
                    <a:pt x="5" y="39"/>
                    <a:pt x="4" y="39"/>
                  </a:cubicBezTo>
                  <a:cubicBezTo>
                    <a:pt x="3" y="39"/>
                    <a:pt x="4" y="40"/>
                    <a:pt x="3" y="40"/>
                  </a:cubicBezTo>
                  <a:cubicBezTo>
                    <a:pt x="3" y="40"/>
                    <a:pt x="2" y="39"/>
                    <a:pt x="2" y="40"/>
                  </a:cubicBezTo>
                  <a:cubicBezTo>
                    <a:pt x="1" y="40"/>
                    <a:pt x="0" y="39"/>
                    <a:pt x="1" y="39"/>
                  </a:cubicBezTo>
                  <a:cubicBezTo>
                    <a:pt x="2" y="39"/>
                    <a:pt x="3" y="39"/>
                    <a:pt x="3" y="38"/>
                  </a:cubicBezTo>
                  <a:cubicBezTo>
                    <a:pt x="4" y="37"/>
                    <a:pt x="4" y="37"/>
                    <a:pt x="5" y="37"/>
                  </a:cubicBezTo>
                  <a:cubicBezTo>
                    <a:pt x="6" y="36"/>
                    <a:pt x="5" y="35"/>
                    <a:pt x="6" y="35"/>
                  </a:cubicBezTo>
                  <a:cubicBezTo>
                    <a:pt x="7" y="36"/>
                    <a:pt x="6" y="35"/>
                    <a:pt x="7" y="35"/>
                  </a:cubicBezTo>
                  <a:cubicBezTo>
                    <a:pt x="9" y="34"/>
                    <a:pt x="9" y="34"/>
                    <a:pt x="9" y="35"/>
                  </a:cubicBezTo>
                  <a:cubicBezTo>
                    <a:pt x="10" y="35"/>
                    <a:pt x="11" y="35"/>
                    <a:pt x="11" y="34"/>
                  </a:cubicBezTo>
                  <a:cubicBezTo>
                    <a:pt x="11" y="34"/>
                    <a:pt x="12" y="33"/>
                    <a:pt x="12" y="33"/>
                  </a:cubicBezTo>
                  <a:cubicBezTo>
                    <a:pt x="13" y="34"/>
                    <a:pt x="12" y="33"/>
                    <a:pt x="13" y="32"/>
                  </a:cubicBezTo>
                  <a:cubicBezTo>
                    <a:pt x="12" y="33"/>
                    <a:pt x="12" y="33"/>
                    <a:pt x="11" y="33"/>
                  </a:cubicBezTo>
                  <a:cubicBezTo>
                    <a:pt x="11" y="33"/>
                    <a:pt x="11" y="34"/>
                    <a:pt x="10" y="34"/>
                  </a:cubicBezTo>
                  <a:cubicBezTo>
                    <a:pt x="9" y="34"/>
                    <a:pt x="8" y="33"/>
                    <a:pt x="8" y="33"/>
                  </a:cubicBezTo>
                  <a:cubicBezTo>
                    <a:pt x="8" y="33"/>
                    <a:pt x="8" y="33"/>
                    <a:pt x="7" y="33"/>
                  </a:cubicBezTo>
                  <a:cubicBezTo>
                    <a:pt x="7" y="33"/>
                    <a:pt x="6" y="33"/>
                    <a:pt x="7" y="33"/>
                  </a:cubicBezTo>
                  <a:cubicBezTo>
                    <a:pt x="7" y="33"/>
                    <a:pt x="7" y="33"/>
                    <a:pt x="7" y="32"/>
                  </a:cubicBezTo>
                  <a:cubicBezTo>
                    <a:pt x="6" y="32"/>
                    <a:pt x="6" y="32"/>
                    <a:pt x="5" y="32"/>
                  </a:cubicBezTo>
                  <a:cubicBezTo>
                    <a:pt x="5" y="32"/>
                    <a:pt x="4" y="33"/>
                    <a:pt x="4" y="32"/>
                  </a:cubicBezTo>
                  <a:cubicBezTo>
                    <a:pt x="4" y="32"/>
                    <a:pt x="3" y="33"/>
                    <a:pt x="3" y="32"/>
                  </a:cubicBezTo>
                  <a:cubicBezTo>
                    <a:pt x="4" y="32"/>
                    <a:pt x="2" y="31"/>
                    <a:pt x="3" y="31"/>
                  </a:cubicBezTo>
                  <a:cubicBezTo>
                    <a:pt x="4" y="31"/>
                    <a:pt x="5" y="30"/>
                    <a:pt x="5" y="30"/>
                  </a:cubicBezTo>
                  <a:cubicBezTo>
                    <a:pt x="6" y="30"/>
                    <a:pt x="7" y="30"/>
                    <a:pt x="8" y="29"/>
                  </a:cubicBezTo>
                  <a:cubicBezTo>
                    <a:pt x="8" y="28"/>
                    <a:pt x="7" y="28"/>
                    <a:pt x="8" y="28"/>
                  </a:cubicBezTo>
                  <a:cubicBezTo>
                    <a:pt x="8" y="27"/>
                    <a:pt x="6" y="28"/>
                    <a:pt x="8" y="27"/>
                  </a:cubicBezTo>
                  <a:cubicBezTo>
                    <a:pt x="7" y="27"/>
                    <a:pt x="6" y="27"/>
                    <a:pt x="6" y="27"/>
                  </a:cubicBezTo>
                  <a:cubicBezTo>
                    <a:pt x="6" y="28"/>
                    <a:pt x="6" y="27"/>
                    <a:pt x="5" y="27"/>
                  </a:cubicBezTo>
                  <a:cubicBezTo>
                    <a:pt x="5" y="27"/>
                    <a:pt x="5" y="27"/>
                    <a:pt x="6" y="27"/>
                  </a:cubicBezTo>
                  <a:cubicBezTo>
                    <a:pt x="7" y="26"/>
                    <a:pt x="6" y="26"/>
                    <a:pt x="7" y="25"/>
                  </a:cubicBezTo>
                  <a:cubicBezTo>
                    <a:pt x="8" y="25"/>
                    <a:pt x="4" y="25"/>
                    <a:pt x="6" y="25"/>
                  </a:cubicBezTo>
                  <a:cubicBezTo>
                    <a:pt x="7" y="24"/>
                    <a:pt x="8" y="25"/>
                    <a:pt x="7" y="25"/>
                  </a:cubicBezTo>
                  <a:cubicBezTo>
                    <a:pt x="7" y="26"/>
                    <a:pt x="8" y="25"/>
                    <a:pt x="9" y="25"/>
                  </a:cubicBezTo>
                  <a:cubicBezTo>
                    <a:pt x="9" y="25"/>
                    <a:pt x="9" y="25"/>
                    <a:pt x="10" y="25"/>
                  </a:cubicBezTo>
                  <a:cubicBezTo>
                    <a:pt x="11" y="25"/>
                    <a:pt x="11" y="25"/>
                    <a:pt x="11" y="25"/>
                  </a:cubicBezTo>
                  <a:cubicBezTo>
                    <a:pt x="11" y="25"/>
                    <a:pt x="11" y="25"/>
                    <a:pt x="11" y="24"/>
                  </a:cubicBezTo>
                  <a:cubicBezTo>
                    <a:pt x="12" y="24"/>
                    <a:pt x="12" y="26"/>
                    <a:pt x="13" y="25"/>
                  </a:cubicBezTo>
                  <a:cubicBezTo>
                    <a:pt x="12" y="25"/>
                    <a:pt x="11" y="24"/>
                    <a:pt x="11" y="24"/>
                  </a:cubicBezTo>
                  <a:cubicBezTo>
                    <a:pt x="11" y="23"/>
                    <a:pt x="12" y="23"/>
                    <a:pt x="12" y="23"/>
                  </a:cubicBezTo>
                  <a:cubicBezTo>
                    <a:pt x="12" y="23"/>
                    <a:pt x="11" y="23"/>
                    <a:pt x="12" y="22"/>
                  </a:cubicBezTo>
                  <a:cubicBezTo>
                    <a:pt x="12" y="21"/>
                    <a:pt x="13" y="21"/>
                    <a:pt x="12" y="21"/>
                  </a:cubicBezTo>
                  <a:cubicBezTo>
                    <a:pt x="11" y="21"/>
                    <a:pt x="11" y="20"/>
                    <a:pt x="11" y="21"/>
                  </a:cubicBezTo>
                  <a:cubicBezTo>
                    <a:pt x="11" y="21"/>
                    <a:pt x="11" y="22"/>
                    <a:pt x="10" y="21"/>
                  </a:cubicBezTo>
                  <a:cubicBezTo>
                    <a:pt x="9" y="19"/>
                    <a:pt x="10" y="19"/>
                    <a:pt x="10" y="18"/>
                  </a:cubicBezTo>
                  <a:cubicBezTo>
                    <a:pt x="11" y="18"/>
                    <a:pt x="11" y="17"/>
                    <a:pt x="11" y="17"/>
                  </a:cubicBezTo>
                  <a:cubicBezTo>
                    <a:pt x="11" y="17"/>
                    <a:pt x="10" y="18"/>
                    <a:pt x="10" y="17"/>
                  </a:cubicBezTo>
                  <a:cubicBezTo>
                    <a:pt x="10" y="17"/>
                    <a:pt x="10" y="18"/>
                    <a:pt x="9" y="18"/>
                  </a:cubicBezTo>
                  <a:cubicBezTo>
                    <a:pt x="9" y="17"/>
                    <a:pt x="8" y="19"/>
                    <a:pt x="8" y="18"/>
                  </a:cubicBezTo>
                  <a:cubicBezTo>
                    <a:pt x="7" y="17"/>
                    <a:pt x="7" y="19"/>
                    <a:pt x="6" y="18"/>
                  </a:cubicBezTo>
                  <a:cubicBezTo>
                    <a:pt x="6" y="18"/>
                    <a:pt x="5" y="18"/>
                    <a:pt x="5" y="18"/>
                  </a:cubicBezTo>
                  <a:cubicBezTo>
                    <a:pt x="5" y="18"/>
                    <a:pt x="5" y="19"/>
                    <a:pt x="5" y="19"/>
                  </a:cubicBezTo>
                  <a:cubicBezTo>
                    <a:pt x="5" y="18"/>
                    <a:pt x="4" y="17"/>
                    <a:pt x="4" y="17"/>
                  </a:cubicBezTo>
                  <a:cubicBezTo>
                    <a:pt x="4" y="17"/>
                    <a:pt x="5" y="18"/>
                    <a:pt x="5" y="17"/>
                  </a:cubicBezTo>
                  <a:cubicBezTo>
                    <a:pt x="5" y="17"/>
                    <a:pt x="5" y="17"/>
                    <a:pt x="5" y="16"/>
                  </a:cubicBezTo>
                  <a:cubicBezTo>
                    <a:pt x="6" y="16"/>
                    <a:pt x="6" y="15"/>
                    <a:pt x="6" y="15"/>
                  </a:cubicBezTo>
                  <a:cubicBezTo>
                    <a:pt x="7" y="15"/>
                    <a:pt x="5" y="14"/>
                    <a:pt x="5" y="13"/>
                  </a:cubicBezTo>
                  <a:cubicBezTo>
                    <a:pt x="6" y="13"/>
                    <a:pt x="7" y="13"/>
                    <a:pt x="7" y="13"/>
                  </a:cubicBezTo>
                  <a:cubicBezTo>
                    <a:pt x="7" y="13"/>
                    <a:pt x="5" y="13"/>
                    <a:pt x="6" y="12"/>
                  </a:cubicBezTo>
                  <a:cubicBezTo>
                    <a:pt x="5" y="13"/>
                    <a:pt x="4" y="14"/>
                    <a:pt x="4" y="13"/>
                  </a:cubicBezTo>
                  <a:cubicBezTo>
                    <a:pt x="4" y="12"/>
                    <a:pt x="4" y="13"/>
                    <a:pt x="4" y="13"/>
                  </a:cubicBezTo>
                  <a:cubicBezTo>
                    <a:pt x="4" y="14"/>
                    <a:pt x="3" y="14"/>
                    <a:pt x="3" y="15"/>
                  </a:cubicBezTo>
                  <a:cubicBezTo>
                    <a:pt x="3" y="16"/>
                    <a:pt x="2" y="16"/>
                    <a:pt x="3" y="15"/>
                  </a:cubicBezTo>
                  <a:cubicBezTo>
                    <a:pt x="3" y="14"/>
                    <a:pt x="3" y="13"/>
                    <a:pt x="3" y="13"/>
                  </a:cubicBezTo>
                  <a:cubicBezTo>
                    <a:pt x="3" y="12"/>
                    <a:pt x="3" y="13"/>
                    <a:pt x="3" y="12"/>
                  </a:cubicBezTo>
                  <a:cubicBezTo>
                    <a:pt x="4" y="11"/>
                    <a:pt x="3" y="10"/>
                    <a:pt x="4" y="10"/>
                  </a:cubicBezTo>
                  <a:cubicBezTo>
                    <a:pt x="6" y="10"/>
                    <a:pt x="3" y="11"/>
                    <a:pt x="4" y="10"/>
                  </a:cubicBezTo>
                  <a:cubicBezTo>
                    <a:pt x="5" y="9"/>
                    <a:pt x="3" y="10"/>
                    <a:pt x="3" y="9"/>
                  </a:cubicBezTo>
                  <a:cubicBezTo>
                    <a:pt x="4" y="8"/>
                    <a:pt x="1" y="9"/>
                    <a:pt x="2" y="9"/>
                  </a:cubicBezTo>
                  <a:cubicBezTo>
                    <a:pt x="3" y="8"/>
                    <a:pt x="3" y="8"/>
                    <a:pt x="3" y="8"/>
                  </a:cubicBezTo>
                  <a:cubicBezTo>
                    <a:pt x="4" y="8"/>
                    <a:pt x="3" y="7"/>
                    <a:pt x="4" y="7"/>
                  </a:cubicBezTo>
                  <a:cubicBezTo>
                    <a:pt x="5" y="7"/>
                    <a:pt x="3" y="7"/>
                    <a:pt x="4" y="6"/>
                  </a:cubicBezTo>
                  <a:cubicBezTo>
                    <a:pt x="4" y="6"/>
                    <a:pt x="3" y="5"/>
                    <a:pt x="4" y="5"/>
                  </a:cubicBezTo>
                  <a:cubicBezTo>
                    <a:pt x="4" y="5"/>
                    <a:pt x="2" y="4"/>
                    <a:pt x="3" y="4"/>
                  </a:cubicBezTo>
                  <a:cubicBezTo>
                    <a:pt x="4" y="4"/>
                    <a:pt x="4" y="3"/>
                    <a:pt x="5" y="4"/>
                  </a:cubicBezTo>
                  <a:cubicBezTo>
                    <a:pt x="5" y="4"/>
                    <a:pt x="6" y="4"/>
                    <a:pt x="6" y="4"/>
                  </a:cubicBezTo>
                  <a:cubicBezTo>
                    <a:pt x="6" y="4"/>
                    <a:pt x="4" y="3"/>
                    <a:pt x="4" y="3"/>
                  </a:cubicBezTo>
                  <a:cubicBezTo>
                    <a:pt x="5" y="3"/>
                    <a:pt x="4" y="2"/>
                    <a:pt x="5" y="2"/>
                  </a:cubicBezTo>
                  <a:cubicBezTo>
                    <a:pt x="5" y="2"/>
                    <a:pt x="5" y="1"/>
                    <a:pt x="6" y="1"/>
                  </a:cubicBezTo>
                  <a:cubicBezTo>
                    <a:pt x="6" y="2"/>
                    <a:pt x="5" y="1"/>
                    <a:pt x="6" y="0"/>
                  </a:cubicBezTo>
                  <a:close/>
                </a:path>
              </a:pathLst>
            </a:custGeom>
            <a:solidFill>
              <a:schemeClr val="tx1"/>
            </a:solid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3" name="United Kingdom"/>
            <p:cNvSpPr>
              <a:spLocks/>
            </p:cNvSpPr>
            <p:nvPr/>
          </p:nvSpPr>
          <p:spPr bwMode="auto">
            <a:xfrm>
              <a:off x="4095792" y="1491206"/>
              <a:ext cx="43651" cy="31179"/>
            </a:xfrm>
            <a:custGeom>
              <a:avLst/>
              <a:gdLst/>
              <a:ahLst/>
              <a:cxnLst>
                <a:cxn ang="0">
                  <a:pos x="7" y="6"/>
                </a:cxn>
                <a:cxn ang="0">
                  <a:pos x="7" y="6"/>
                </a:cxn>
                <a:cxn ang="0">
                  <a:pos x="8" y="5"/>
                </a:cxn>
                <a:cxn ang="0">
                  <a:pos x="9" y="5"/>
                </a:cxn>
                <a:cxn ang="0">
                  <a:pos x="9" y="4"/>
                </a:cxn>
                <a:cxn ang="0">
                  <a:pos x="8" y="3"/>
                </a:cxn>
                <a:cxn ang="0">
                  <a:pos x="8" y="4"/>
                </a:cxn>
                <a:cxn ang="0">
                  <a:pos x="8" y="3"/>
                </a:cxn>
                <a:cxn ang="0">
                  <a:pos x="8" y="3"/>
                </a:cxn>
                <a:cxn ang="0">
                  <a:pos x="8" y="2"/>
                </a:cxn>
                <a:cxn ang="0">
                  <a:pos x="7" y="1"/>
                </a:cxn>
                <a:cxn ang="0">
                  <a:pos x="7" y="1"/>
                </a:cxn>
                <a:cxn ang="0">
                  <a:pos x="6" y="1"/>
                </a:cxn>
                <a:cxn ang="0">
                  <a:pos x="4" y="1"/>
                </a:cxn>
                <a:cxn ang="0">
                  <a:pos x="3" y="1"/>
                </a:cxn>
                <a:cxn ang="0">
                  <a:pos x="2" y="2"/>
                </a:cxn>
                <a:cxn ang="0">
                  <a:pos x="1" y="3"/>
                </a:cxn>
                <a:cxn ang="0">
                  <a:pos x="1" y="4"/>
                </a:cxn>
                <a:cxn ang="0">
                  <a:pos x="3" y="5"/>
                </a:cxn>
                <a:cxn ang="0">
                  <a:pos x="4" y="5"/>
                </a:cxn>
                <a:cxn ang="0">
                  <a:pos x="5" y="6"/>
                </a:cxn>
                <a:cxn ang="0">
                  <a:pos x="7" y="6"/>
                </a:cxn>
              </a:cxnLst>
              <a:rect l="0" t="0" r="r" b="b"/>
              <a:pathLst>
                <a:path w="9" h="6">
                  <a:moveTo>
                    <a:pt x="7" y="6"/>
                  </a:moveTo>
                  <a:cubicBezTo>
                    <a:pt x="7" y="6"/>
                    <a:pt x="8" y="6"/>
                    <a:pt x="7" y="6"/>
                  </a:cubicBezTo>
                  <a:cubicBezTo>
                    <a:pt x="7" y="5"/>
                    <a:pt x="8" y="5"/>
                    <a:pt x="8" y="5"/>
                  </a:cubicBezTo>
                  <a:cubicBezTo>
                    <a:pt x="8" y="6"/>
                    <a:pt x="9" y="5"/>
                    <a:pt x="9" y="5"/>
                  </a:cubicBezTo>
                  <a:cubicBezTo>
                    <a:pt x="9" y="5"/>
                    <a:pt x="9" y="4"/>
                    <a:pt x="9" y="4"/>
                  </a:cubicBezTo>
                  <a:cubicBezTo>
                    <a:pt x="9" y="3"/>
                    <a:pt x="9" y="3"/>
                    <a:pt x="8" y="3"/>
                  </a:cubicBezTo>
                  <a:cubicBezTo>
                    <a:pt x="8" y="3"/>
                    <a:pt x="8" y="4"/>
                    <a:pt x="8" y="4"/>
                  </a:cubicBezTo>
                  <a:cubicBezTo>
                    <a:pt x="8" y="4"/>
                    <a:pt x="8" y="3"/>
                    <a:pt x="8" y="3"/>
                  </a:cubicBezTo>
                  <a:cubicBezTo>
                    <a:pt x="8" y="3"/>
                    <a:pt x="9" y="3"/>
                    <a:pt x="8" y="3"/>
                  </a:cubicBezTo>
                  <a:cubicBezTo>
                    <a:pt x="8" y="2"/>
                    <a:pt x="8" y="2"/>
                    <a:pt x="8" y="2"/>
                  </a:cubicBezTo>
                  <a:cubicBezTo>
                    <a:pt x="7" y="2"/>
                    <a:pt x="8" y="2"/>
                    <a:pt x="7" y="1"/>
                  </a:cubicBezTo>
                  <a:cubicBezTo>
                    <a:pt x="7" y="1"/>
                    <a:pt x="7" y="1"/>
                    <a:pt x="7" y="1"/>
                  </a:cubicBezTo>
                  <a:cubicBezTo>
                    <a:pt x="7" y="1"/>
                    <a:pt x="6" y="0"/>
                    <a:pt x="6" y="1"/>
                  </a:cubicBezTo>
                  <a:cubicBezTo>
                    <a:pt x="5" y="1"/>
                    <a:pt x="4" y="1"/>
                    <a:pt x="4" y="1"/>
                  </a:cubicBezTo>
                  <a:cubicBezTo>
                    <a:pt x="4" y="1"/>
                    <a:pt x="3" y="1"/>
                    <a:pt x="3" y="1"/>
                  </a:cubicBezTo>
                  <a:cubicBezTo>
                    <a:pt x="2" y="2"/>
                    <a:pt x="3" y="2"/>
                    <a:pt x="2" y="2"/>
                  </a:cubicBezTo>
                  <a:cubicBezTo>
                    <a:pt x="1" y="2"/>
                    <a:pt x="2" y="3"/>
                    <a:pt x="1" y="3"/>
                  </a:cubicBezTo>
                  <a:cubicBezTo>
                    <a:pt x="0" y="3"/>
                    <a:pt x="0" y="3"/>
                    <a:pt x="1" y="4"/>
                  </a:cubicBezTo>
                  <a:cubicBezTo>
                    <a:pt x="1" y="5"/>
                    <a:pt x="2" y="6"/>
                    <a:pt x="3" y="5"/>
                  </a:cubicBezTo>
                  <a:cubicBezTo>
                    <a:pt x="3" y="4"/>
                    <a:pt x="4" y="4"/>
                    <a:pt x="4" y="5"/>
                  </a:cubicBezTo>
                  <a:cubicBezTo>
                    <a:pt x="4" y="6"/>
                    <a:pt x="5" y="5"/>
                    <a:pt x="5" y="6"/>
                  </a:cubicBezTo>
                  <a:cubicBezTo>
                    <a:pt x="5" y="6"/>
                    <a:pt x="6" y="6"/>
                    <a:pt x="7"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4" name="Finland"/>
            <p:cNvSpPr>
              <a:spLocks/>
            </p:cNvSpPr>
            <p:nvPr/>
          </p:nvSpPr>
          <p:spPr bwMode="auto">
            <a:xfrm>
              <a:off x="4586348" y="1198120"/>
              <a:ext cx="216177" cy="199548"/>
            </a:xfrm>
            <a:custGeom>
              <a:avLst/>
              <a:gdLst/>
              <a:ahLst/>
              <a:cxnLst>
                <a:cxn ang="0">
                  <a:pos x="33" y="38"/>
                </a:cxn>
                <a:cxn ang="0">
                  <a:pos x="28" y="38"/>
                </a:cxn>
                <a:cxn ang="0">
                  <a:pos x="24" y="39"/>
                </a:cxn>
                <a:cxn ang="0">
                  <a:pos x="21" y="39"/>
                </a:cxn>
                <a:cxn ang="0">
                  <a:pos x="17" y="39"/>
                </a:cxn>
                <a:cxn ang="0">
                  <a:pos x="15" y="40"/>
                </a:cxn>
                <a:cxn ang="0">
                  <a:pos x="13" y="41"/>
                </a:cxn>
                <a:cxn ang="0">
                  <a:pos x="13" y="40"/>
                </a:cxn>
                <a:cxn ang="0">
                  <a:pos x="12" y="38"/>
                </a:cxn>
                <a:cxn ang="0">
                  <a:pos x="9" y="37"/>
                </a:cxn>
                <a:cxn ang="0">
                  <a:pos x="8" y="36"/>
                </a:cxn>
                <a:cxn ang="0">
                  <a:pos x="8" y="34"/>
                </a:cxn>
                <a:cxn ang="0">
                  <a:pos x="7" y="33"/>
                </a:cxn>
                <a:cxn ang="0">
                  <a:pos x="6" y="32"/>
                </a:cxn>
                <a:cxn ang="0">
                  <a:pos x="6" y="31"/>
                </a:cxn>
                <a:cxn ang="0">
                  <a:pos x="6" y="30"/>
                </a:cxn>
                <a:cxn ang="0">
                  <a:pos x="7" y="29"/>
                </a:cxn>
                <a:cxn ang="0">
                  <a:pos x="7" y="29"/>
                </a:cxn>
                <a:cxn ang="0">
                  <a:pos x="8" y="28"/>
                </a:cxn>
                <a:cxn ang="0">
                  <a:pos x="9" y="28"/>
                </a:cxn>
                <a:cxn ang="0">
                  <a:pos x="11" y="27"/>
                </a:cxn>
                <a:cxn ang="0">
                  <a:pos x="12" y="26"/>
                </a:cxn>
                <a:cxn ang="0">
                  <a:pos x="13" y="25"/>
                </a:cxn>
                <a:cxn ang="0">
                  <a:pos x="14" y="24"/>
                </a:cxn>
                <a:cxn ang="0">
                  <a:pos x="16" y="23"/>
                </a:cxn>
                <a:cxn ang="0">
                  <a:pos x="18" y="22"/>
                </a:cxn>
                <a:cxn ang="0">
                  <a:pos x="20" y="22"/>
                </a:cxn>
                <a:cxn ang="0">
                  <a:pos x="19" y="20"/>
                </a:cxn>
                <a:cxn ang="0">
                  <a:pos x="15" y="18"/>
                </a:cxn>
                <a:cxn ang="0">
                  <a:pos x="13" y="18"/>
                </a:cxn>
                <a:cxn ang="0">
                  <a:pos x="13" y="17"/>
                </a:cxn>
                <a:cxn ang="0">
                  <a:pos x="11" y="13"/>
                </a:cxn>
                <a:cxn ang="0">
                  <a:pos x="10" y="11"/>
                </a:cxn>
                <a:cxn ang="0">
                  <a:pos x="8" y="9"/>
                </a:cxn>
                <a:cxn ang="0">
                  <a:pos x="0" y="6"/>
                </a:cxn>
                <a:cxn ang="0">
                  <a:pos x="0" y="5"/>
                </a:cxn>
                <a:cxn ang="0">
                  <a:pos x="2" y="5"/>
                </a:cxn>
                <a:cxn ang="0">
                  <a:pos x="8" y="6"/>
                </a:cxn>
                <a:cxn ang="0">
                  <a:pos x="12" y="7"/>
                </a:cxn>
                <a:cxn ang="0">
                  <a:pos x="13" y="7"/>
                </a:cxn>
                <a:cxn ang="0">
                  <a:pos x="16" y="8"/>
                </a:cxn>
                <a:cxn ang="0">
                  <a:pos x="18" y="6"/>
                </a:cxn>
                <a:cxn ang="0">
                  <a:pos x="18" y="5"/>
                </a:cxn>
                <a:cxn ang="0">
                  <a:pos x="21" y="2"/>
                </a:cxn>
                <a:cxn ang="0">
                  <a:pos x="23" y="1"/>
                </a:cxn>
                <a:cxn ang="0">
                  <a:pos x="25" y="1"/>
                </a:cxn>
                <a:cxn ang="0">
                  <a:pos x="28" y="3"/>
                </a:cxn>
                <a:cxn ang="0">
                  <a:pos x="28" y="5"/>
                </a:cxn>
                <a:cxn ang="0">
                  <a:pos x="28" y="7"/>
                </a:cxn>
                <a:cxn ang="0">
                  <a:pos x="31" y="9"/>
                </a:cxn>
                <a:cxn ang="0">
                  <a:pos x="34" y="14"/>
                </a:cxn>
                <a:cxn ang="0">
                  <a:pos x="36" y="18"/>
                </a:cxn>
                <a:cxn ang="0">
                  <a:pos x="37" y="20"/>
                </a:cxn>
                <a:cxn ang="0">
                  <a:pos x="37" y="22"/>
                </a:cxn>
                <a:cxn ang="0">
                  <a:pos x="41" y="26"/>
                </a:cxn>
                <a:cxn ang="0">
                  <a:pos x="41" y="30"/>
                </a:cxn>
                <a:cxn ang="0">
                  <a:pos x="40" y="32"/>
                </a:cxn>
                <a:cxn ang="0">
                  <a:pos x="36" y="35"/>
                </a:cxn>
                <a:cxn ang="0">
                  <a:pos x="33" y="38"/>
                </a:cxn>
              </a:cxnLst>
              <a:rect l="0" t="0" r="r" b="b"/>
              <a:pathLst>
                <a:path w="44" h="41">
                  <a:moveTo>
                    <a:pt x="33" y="38"/>
                  </a:moveTo>
                  <a:cubicBezTo>
                    <a:pt x="29" y="39"/>
                    <a:pt x="30" y="37"/>
                    <a:pt x="28" y="38"/>
                  </a:cubicBezTo>
                  <a:cubicBezTo>
                    <a:pt x="26" y="39"/>
                    <a:pt x="25" y="38"/>
                    <a:pt x="24" y="39"/>
                  </a:cubicBezTo>
                  <a:cubicBezTo>
                    <a:pt x="22" y="40"/>
                    <a:pt x="21" y="38"/>
                    <a:pt x="21" y="39"/>
                  </a:cubicBezTo>
                  <a:cubicBezTo>
                    <a:pt x="20" y="40"/>
                    <a:pt x="19" y="38"/>
                    <a:pt x="17" y="39"/>
                  </a:cubicBezTo>
                  <a:cubicBezTo>
                    <a:pt x="15" y="40"/>
                    <a:pt x="17" y="40"/>
                    <a:pt x="15" y="40"/>
                  </a:cubicBezTo>
                  <a:cubicBezTo>
                    <a:pt x="14" y="40"/>
                    <a:pt x="13" y="41"/>
                    <a:pt x="13" y="41"/>
                  </a:cubicBezTo>
                  <a:cubicBezTo>
                    <a:pt x="12" y="41"/>
                    <a:pt x="14" y="39"/>
                    <a:pt x="13" y="40"/>
                  </a:cubicBezTo>
                  <a:cubicBezTo>
                    <a:pt x="11" y="40"/>
                    <a:pt x="12" y="39"/>
                    <a:pt x="12" y="38"/>
                  </a:cubicBezTo>
                  <a:cubicBezTo>
                    <a:pt x="8" y="41"/>
                    <a:pt x="11" y="37"/>
                    <a:pt x="9" y="37"/>
                  </a:cubicBezTo>
                  <a:cubicBezTo>
                    <a:pt x="7" y="38"/>
                    <a:pt x="9" y="37"/>
                    <a:pt x="8" y="36"/>
                  </a:cubicBezTo>
                  <a:cubicBezTo>
                    <a:pt x="7" y="35"/>
                    <a:pt x="8" y="35"/>
                    <a:pt x="8" y="34"/>
                  </a:cubicBezTo>
                  <a:cubicBezTo>
                    <a:pt x="7" y="34"/>
                    <a:pt x="8" y="34"/>
                    <a:pt x="7" y="33"/>
                  </a:cubicBezTo>
                  <a:cubicBezTo>
                    <a:pt x="6" y="33"/>
                    <a:pt x="7" y="32"/>
                    <a:pt x="6" y="32"/>
                  </a:cubicBezTo>
                  <a:cubicBezTo>
                    <a:pt x="6" y="32"/>
                    <a:pt x="7" y="32"/>
                    <a:pt x="6" y="31"/>
                  </a:cubicBezTo>
                  <a:cubicBezTo>
                    <a:pt x="5" y="30"/>
                    <a:pt x="7" y="30"/>
                    <a:pt x="6" y="30"/>
                  </a:cubicBezTo>
                  <a:cubicBezTo>
                    <a:pt x="5" y="30"/>
                    <a:pt x="6" y="29"/>
                    <a:pt x="7" y="29"/>
                  </a:cubicBezTo>
                  <a:cubicBezTo>
                    <a:pt x="7" y="30"/>
                    <a:pt x="8" y="29"/>
                    <a:pt x="7" y="29"/>
                  </a:cubicBezTo>
                  <a:cubicBezTo>
                    <a:pt x="7" y="28"/>
                    <a:pt x="7" y="28"/>
                    <a:pt x="8" y="28"/>
                  </a:cubicBezTo>
                  <a:cubicBezTo>
                    <a:pt x="8" y="28"/>
                    <a:pt x="8" y="27"/>
                    <a:pt x="9" y="28"/>
                  </a:cubicBezTo>
                  <a:cubicBezTo>
                    <a:pt x="10" y="28"/>
                    <a:pt x="9" y="26"/>
                    <a:pt x="11" y="27"/>
                  </a:cubicBezTo>
                  <a:cubicBezTo>
                    <a:pt x="12" y="27"/>
                    <a:pt x="11" y="25"/>
                    <a:pt x="12" y="26"/>
                  </a:cubicBezTo>
                  <a:cubicBezTo>
                    <a:pt x="13" y="26"/>
                    <a:pt x="13" y="25"/>
                    <a:pt x="13" y="25"/>
                  </a:cubicBezTo>
                  <a:cubicBezTo>
                    <a:pt x="14" y="25"/>
                    <a:pt x="13" y="24"/>
                    <a:pt x="14" y="24"/>
                  </a:cubicBezTo>
                  <a:cubicBezTo>
                    <a:pt x="15" y="25"/>
                    <a:pt x="15" y="24"/>
                    <a:pt x="16" y="23"/>
                  </a:cubicBezTo>
                  <a:cubicBezTo>
                    <a:pt x="18" y="23"/>
                    <a:pt x="17" y="23"/>
                    <a:pt x="18" y="22"/>
                  </a:cubicBezTo>
                  <a:cubicBezTo>
                    <a:pt x="19" y="21"/>
                    <a:pt x="19" y="23"/>
                    <a:pt x="20" y="22"/>
                  </a:cubicBezTo>
                  <a:cubicBezTo>
                    <a:pt x="20" y="22"/>
                    <a:pt x="19" y="22"/>
                    <a:pt x="19" y="20"/>
                  </a:cubicBezTo>
                  <a:cubicBezTo>
                    <a:pt x="19" y="19"/>
                    <a:pt x="15" y="19"/>
                    <a:pt x="15" y="18"/>
                  </a:cubicBezTo>
                  <a:cubicBezTo>
                    <a:pt x="14" y="18"/>
                    <a:pt x="14" y="18"/>
                    <a:pt x="13" y="18"/>
                  </a:cubicBezTo>
                  <a:cubicBezTo>
                    <a:pt x="13" y="17"/>
                    <a:pt x="13" y="17"/>
                    <a:pt x="13" y="17"/>
                  </a:cubicBezTo>
                  <a:cubicBezTo>
                    <a:pt x="12" y="16"/>
                    <a:pt x="13" y="14"/>
                    <a:pt x="11" y="13"/>
                  </a:cubicBezTo>
                  <a:cubicBezTo>
                    <a:pt x="10" y="12"/>
                    <a:pt x="11" y="11"/>
                    <a:pt x="10" y="11"/>
                  </a:cubicBezTo>
                  <a:cubicBezTo>
                    <a:pt x="9" y="11"/>
                    <a:pt x="10" y="10"/>
                    <a:pt x="8" y="9"/>
                  </a:cubicBezTo>
                  <a:cubicBezTo>
                    <a:pt x="5" y="7"/>
                    <a:pt x="2" y="9"/>
                    <a:pt x="0" y="6"/>
                  </a:cubicBezTo>
                  <a:cubicBezTo>
                    <a:pt x="1" y="5"/>
                    <a:pt x="0" y="5"/>
                    <a:pt x="0" y="5"/>
                  </a:cubicBezTo>
                  <a:cubicBezTo>
                    <a:pt x="1" y="4"/>
                    <a:pt x="1" y="3"/>
                    <a:pt x="2" y="5"/>
                  </a:cubicBezTo>
                  <a:cubicBezTo>
                    <a:pt x="3" y="6"/>
                    <a:pt x="6" y="6"/>
                    <a:pt x="8" y="6"/>
                  </a:cubicBezTo>
                  <a:cubicBezTo>
                    <a:pt x="10" y="7"/>
                    <a:pt x="12" y="8"/>
                    <a:pt x="12" y="7"/>
                  </a:cubicBezTo>
                  <a:cubicBezTo>
                    <a:pt x="13" y="6"/>
                    <a:pt x="13" y="6"/>
                    <a:pt x="13" y="7"/>
                  </a:cubicBezTo>
                  <a:cubicBezTo>
                    <a:pt x="14" y="8"/>
                    <a:pt x="16" y="9"/>
                    <a:pt x="16" y="8"/>
                  </a:cubicBezTo>
                  <a:cubicBezTo>
                    <a:pt x="17" y="7"/>
                    <a:pt x="17" y="6"/>
                    <a:pt x="18" y="6"/>
                  </a:cubicBezTo>
                  <a:cubicBezTo>
                    <a:pt x="19" y="6"/>
                    <a:pt x="19" y="6"/>
                    <a:pt x="18" y="5"/>
                  </a:cubicBezTo>
                  <a:cubicBezTo>
                    <a:pt x="18" y="4"/>
                    <a:pt x="20" y="3"/>
                    <a:pt x="21" y="2"/>
                  </a:cubicBezTo>
                  <a:cubicBezTo>
                    <a:pt x="21" y="1"/>
                    <a:pt x="22" y="2"/>
                    <a:pt x="23" y="1"/>
                  </a:cubicBezTo>
                  <a:cubicBezTo>
                    <a:pt x="24" y="1"/>
                    <a:pt x="25" y="0"/>
                    <a:pt x="25" y="1"/>
                  </a:cubicBezTo>
                  <a:cubicBezTo>
                    <a:pt x="25" y="2"/>
                    <a:pt x="27" y="2"/>
                    <a:pt x="28" y="3"/>
                  </a:cubicBezTo>
                  <a:cubicBezTo>
                    <a:pt x="28" y="3"/>
                    <a:pt x="27" y="5"/>
                    <a:pt x="28" y="5"/>
                  </a:cubicBezTo>
                  <a:cubicBezTo>
                    <a:pt x="28" y="6"/>
                    <a:pt x="28" y="6"/>
                    <a:pt x="28" y="7"/>
                  </a:cubicBezTo>
                  <a:cubicBezTo>
                    <a:pt x="30" y="9"/>
                    <a:pt x="30" y="7"/>
                    <a:pt x="31" y="9"/>
                  </a:cubicBezTo>
                  <a:cubicBezTo>
                    <a:pt x="34" y="12"/>
                    <a:pt x="30" y="11"/>
                    <a:pt x="34" y="14"/>
                  </a:cubicBezTo>
                  <a:cubicBezTo>
                    <a:pt x="37" y="17"/>
                    <a:pt x="37" y="18"/>
                    <a:pt x="36" y="18"/>
                  </a:cubicBezTo>
                  <a:cubicBezTo>
                    <a:pt x="35" y="17"/>
                    <a:pt x="36" y="20"/>
                    <a:pt x="37" y="20"/>
                  </a:cubicBezTo>
                  <a:cubicBezTo>
                    <a:pt x="39" y="21"/>
                    <a:pt x="35" y="21"/>
                    <a:pt x="37" y="22"/>
                  </a:cubicBezTo>
                  <a:cubicBezTo>
                    <a:pt x="42" y="25"/>
                    <a:pt x="35" y="24"/>
                    <a:pt x="41" y="26"/>
                  </a:cubicBezTo>
                  <a:cubicBezTo>
                    <a:pt x="44" y="27"/>
                    <a:pt x="43" y="29"/>
                    <a:pt x="41" y="30"/>
                  </a:cubicBezTo>
                  <a:cubicBezTo>
                    <a:pt x="40" y="31"/>
                    <a:pt x="41" y="32"/>
                    <a:pt x="40" y="32"/>
                  </a:cubicBezTo>
                  <a:cubicBezTo>
                    <a:pt x="39" y="32"/>
                    <a:pt x="39" y="33"/>
                    <a:pt x="36" y="35"/>
                  </a:cubicBezTo>
                  <a:cubicBezTo>
                    <a:pt x="35" y="35"/>
                    <a:pt x="33" y="37"/>
                    <a:pt x="33"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5" name="Sweden"/>
            <p:cNvSpPr>
              <a:spLocks/>
            </p:cNvSpPr>
            <p:nvPr/>
          </p:nvSpPr>
          <p:spPr bwMode="auto">
            <a:xfrm>
              <a:off x="4434608" y="1220985"/>
              <a:ext cx="214099" cy="280614"/>
            </a:xfrm>
            <a:custGeom>
              <a:avLst/>
              <a:gdLst/>
              <a:ahLst/>
              <a:cxnLst>
                <a:cxn ang="0">
                  <a:pos x="31" y="1"/>
                </a:cxn>
                <a:cxn ang="0">
                  <a:pos x="39" y="4"/>
                </a:cxn>
                <a:cxn ang="0">
                  <a:pos x="41" y="6"/>
                </a:cxn>
                <a:cxn ang="0">
                  <a:pos x="42" y="8"/>
                </a:cxn>
                <a:cxn ang="0">
                  <a:pos x="44" y="12"/>
                </a:cxn>
                <a:cxn ang="0">
                  <a:pos x="44" y="13"/>
                </a:cxn>
                <a:cxn ang="0">
                  <a:pos x="43" y="13"/>
                </a:cxn>
                <a:cxn ang="0">
                  <a:pos x="40" y="13"/>
                </a:cxn>
                <a:cxn ang="0">
                  <a:pos x="39" y="13"/>
                </a:cxn>
                <a:cxn ang="0">
                  <a:pos x="37" y="14"/>
                </a:cxn>
                <a:cxn ang="0">
                  <a:pos x="37" y="17"/>
                </a:cxn>
                <a:cxn ang="0">
                  <a:pos x="35" y="20"/>
                </a:cxn>
                <a:cxn ang="0">
                  <a:pos x="32" y="21"/>
                </a:cxn>
                <a:cxn ang="0">
                  <a:pos x="30" y="22"/>
                </a:cxn>
                <a:cxn ang="0">
                  <a:pos x="27" y="23"/>
                </a:cxn>
                <a:cxn ang="0">
                  <a:pos x="25" y="24"/>
                </a:cxn>
                <a:cxn ang="0">
                  <a:pos x="24" y="24"/>
                </a:cxn>
                <a:cxn ang="0">
                  <a:pos x="23" y="28"/>
                </a:cxn>
                <a:cxn ang="0">
                  <a:pos x="24" y="33"/>
                </a:cxn>
                <a:cxn ang="0">
                  <a:pos x="26" y="33"/>
                </a:cxn>
                <a:cxn ang="0">
                  <a:pos x="29" y="34"/>
                </a:cxn>
                <a:cxn ang="0">
                  <a:pos x="30" y="36"/>
                </a:cxn>
                <a:cxn ang="0">
                  <a:pos x="28" y="36"/>
                </a:cxn>
                <a:cxn ang="0">
                  <a:pos x="25" y="36"/>
                </a:cxn>
                <a:cxn ang="0">
                  <a:pos x="30" y="37"/>
                </a:cxn>
                <a:cxn ang="0">
                  <a:pos x="27" y="39"/>
                </a:cxn>
                <a:cxn ang="0">
                  <a:pos x="26" y="38"/>
                </a:cxn>
                <a:cxn ang="0">
                  <a:pos x="22" y="40"/>
                </a:cxn>
                <a:cxn ang="0">
                  <a:pos x="24" y="41"/>
                </a:cxn>
                <a:cxn ang="0">
                  <a:pos x="23" y="43"/>
                </a:cxn>
                <a:cxn ang="0">
                  <a:pos x="23" y="46"/>
                </a:cxn>
                <a:cxn ang="0">
                  <a:pos x="23" y="50"/>
                </a:cxn>
                <a:cxn ang="0">
                  <a:pos x="21" y="52"/>
                </a:cxn>
                <a:cxn ang="0">
                  <a:pos x="17" y="52"/>
                </a:cxn>
                <a:cxn ang="0">
                  <a:pos x="16" y="53"/>
                </a:cxn>
                <a:cxn ang="0">
                  <a:pos x="16" y="55"/>
                </a:cxn>
                <a:cxn ang="0">
                  <a:pos x="12" y="55"/>
                </a:cxn>
                <a:cxn ang="0">
                  <a:pos x="9" y="53"/>
                </a:cxn>
                <a:cxn ang="0">
                  <a:pos x="7" y="51"/>
                </a:cxn>
                <a:cxn ang="0">
                  <a:pos x="8" y="50"/>
                </a:cxn>
                <a:cxn ang="0">
                  <a:pos x="7" y="49"/>
                </a:cxn>
                <a:cxn ang="0">
                  <a:pos x="5" y="45"/>
                </a:cxn>
                <a:cxn ang="0">
                  <a:pos x="4" y="44"/>
                </a:cxn>
                <a:cxn ang="0">
                  <a:pos x="3" y="43"/>
                </a:cxn>
                <a:cxn ang="0">
                  <a:pos x="2" y="41"/>
                </a:cxn>
                <a:cxn ang="0">
                  <a:pos x="2" y="39"/>
                </a:cxn>
                <a:cxn ang="0">
                  <a:pos x="2" y="38"/>
                </a:cxn>
                <a:cxn ang="0">
                  <a:pos x="3" y="36"/>
                </a:cxn>
                <a:cxn ang="0">
                  <a:pos x="4" y="31"/>
                </a:cxn>
                <a:cxn ang="0">
                  <a:pos x="6" y="29"/>
                </a:cxn>
                <a:cxn ang="0">
                  <a:pos x="4" y="26"/>
                </a:cxn>
                <a:cxn ang="0">
                  <a:pos x="4" y="23"/>
                </a:cxn>
                <a:cxn ang="0">
                  <a:pos x="3" y="21"/>
                </a:cxn>
                <a:cxn ang="0">
                  <a:pos x="9" y="17"/>
                </a:cxn>
                <a:cxn ang="0">
                  <a:pos x="11" y="14"/>
                </a:cxn>
                <a:cxn ang="0">
                  <a:pos x="12" y="10"/>
                </a:cxn>
                <a:cxn ang="0">
                  <a:pos x="15" y="10"/>
                </a:cxn>
                <a:cxn ang="0">
                  <a:pos x="17" y="6"/>
                </a:cxn>
                <a:cxn ang="0">
                  <a:pos x="21" y="3"/>
                </a:cxn>
                <a:cxn ang="0">
                  <a:pos x="27" y="3"/>
                </a:cxn>
                <a:cxn ang="0">
                  <a:pos x="31" y="1"/>
                </a:cxn>
              </a:cxnLst>
              <a:rect l="0" t="0" r="r" b="b"/>
              <a:pathLst>
                <a:path w="44" h="57">
                  <a:moveTo>
                    <a:pt x="31" y="1"/>
                  </a:moveTo>
                  <a:cubicBezTo>
                    <a:pt x="33" y="4"/>
                    <a:pt x="36" y="2"/>
                    <a:pt x="39" y="4"/>
                  </a:cubicBezTo>
                  <a:cubicBezTo>
                    <a:pt x="41" y="5"/>
                    <a:pt x="40" y="6"/>
                    <a:pt x="41" y="6"/>
                  </a:cubicBezTo>
                  <a:cubicBezTo>
                    <a:pt x="42" y="6"/>
                    <a:pt x="41" y="7"/>
                    <a:pt x="42" y="8"/>
                  </a:cubicBezTo>
                  <a:cubicBezTo>
                    <a:pt x="44" y="9"/>
                    <a:pt x="43" y="11"/>
                    <a:pt x="44" y="12"/>
                  </a:cubicBezTo>
                  <a:cubicBezTo>
                    <a:pt x="44" y="12"/>
                    <a:pt x="44" y="12"/>
                    <a:pt x="44" y="13"/>
                  </a:cubicBezTo>
                  <a:cubicBezTo>
                    <a:pt x="44" y="14"/>
                    <a:pt x="43" y="12"/>
                    <a:pt x="43" y="13"/>
                  </a:cubicBezTo>
                  <a:cubicBezTo>
                    <a:pt x="43" y="15"/>
                    <a:pt x="42" y="12"/>
                    <a:pt x="40" y="13"/>
                  </a:cubicBezTo>
                  <a:cubicBezTo>
                    <a:pt x="39" y="13"/>
                    <a:pt x="39" y="12"/>
                    <a:pt x="39" y="13"/>
                  </a:cubicBezTo>
                  <a:cubicBezTo>
                    <a:pt x="39" y="14"/>
                    <a:pt x="38" y="13"/>
                    <a:pt x="37" y="14"/>
                  </a:cubicBezTo>
                  <a:cubicBezTo>
                    <a:pt x="36" y="16"/>
                    <a:pt x="38" y="15"/>
                    <a:pt x="37" y="17"/>
                  </a:cubicBezTo>
                  <a:cubicBezTo>
                    <a:pt x="35" y="19"/>
                    <a:pt x="36" y="18"/>
                    <a:pt x="35" y="20"/>
                  </a:cubicBezTo>
                  <a:cubicBezTo>
                    <a:pt x="34" y="21"/>
                    <a:pt x="33" y="19"/>
                    <a:pt x="32" y="21"/>
                  </a:cubicBezTo>
                  <a:cubicBezTo>
                    <a:pt x="31" y="22"/>
                    <a:pt x="31" y="21"/>
                    <a:pt x="30" y="22"/>
                  </a:cubicBezTo>
                  <a:cubicBezTo>
                    <a:pt x="29" y="23"/>
                    <a:pt x="28" y="22"/>
                    <a:pt x="27" y="23"/>
                  </a:cubicBezTo>
                  <a:cubicBezTo>
                    <a:pt x="26" y="24"/>
                    <a:pt x="26" y="22"/>
                    <a:pt x="25" y="24"/>
                  </a:cubicBezTo>
                  <a:cubicBezTo>
                    <a:pt x="25" y="25"/>
                    <a:pt x="24" y="22"/>
                    <a:pt x="24" y="24"/>
                  </a:cubicBezTo>
                  <a:cubicBezTo>
                    <a:pt x="24" y="26"/>
                    <a:pt x="23" y="27"/>
                    <a:pt x="23" y="28"/>
                  </a:cubicBezTo>
                  <a:cubicBezTo>
                    <a:pt x="24" y="29"/>
                    <a:pt x="22" y="31"/>
                    <a:pt x="24" y="33"/>
                  </a:cubicBezTo>
                  <a:cubicBezTo>
                    <a:pt x="27" y="35"/>
                    <a:pt x="25" y="32"/>
                    <a:pt x="26" y="33"/>
                  </a:cubicBezTo>
                  <a:cubicBezTo>
                    <a:pt x="28" y="33"/>
                    <a:pt x="27" y="34"/>
                    <a:pt x="29" y="34"/>
                  </a:cubicBezTo>
                  <a:cubicBezTo>
                    <a:pt x="31" y="35"/>
                    <a:pt x="31" y="36"/>
                    <a:pt x="30" y="36"/>
                  </a:cubicBezTo>
                  <a:cubicBezTo>
                    <a:pt x="29" y="36"/>
                    <a:pt x="29" y="37"/>
                    <a:pt x="28" y="36"/>
                  </a:cubicBezTo>
                  <a:cubicBezTo>
                    <a:pt x="27" y="36"/>
                    <a:pt x="26" y="36"/>
                    <a:pt x="25" y="36"/>
                  </a:cubicBezTo>
                  <a:cubicBezTo>
                    <a:pt x="29" y="36"/>
                    <a:pt x="27" y="38"/>
                    <a:pt x="30" y="37"/>
                  </a:cubicBezTo>
                  <a:cubicBezTo>
                    <a:pt x="28" y="40"/>
                    <a:pt x="28" y="38"/>
                    <a:pt x="27" y="39"/>
                  </a:cubicBezTo>
                  <a:cubicBezTo>
                    <a:pt x="27" y="40"/>
                    <a:pt x="27" y="39"/>
                    <a:pt x="26" y="38"/>
                  </a:cubicBezTo>
                  <a:cubicBezTo>
                    <a:pt x="27" y="41"/>
                    <a:pt x="23" y="39"/>
                    <a:pt x="22" y="40"/>
                  </a:cubicBezTo>
                  <a:cubicBezTo>
                    <a:pt x="24" y="40"/>
                    <a:pt x="24" y="40"/>
                    <a:pt x="24" y="41"/>
                  </a:cubicBezTo>
                  <a:cubicBezTo>
                    <a:pt x="23" y="42"/>
                    <a:pt x="25" y="42"/>
                    <a:pt x="23" y="43"/>
                  </a:cubicBezTo>
                  <a:cubicBezTo>
                    <a:pt x="22" y="44"/>
                    <a:pt x="24" y="45"/>
                    <a:pt x="23" y="46"/>
                  </a:cubicBezTo>
                  <a:cubicBezTo>
                    <a:pt x="22" y="47"/>
                    <a:pt x="23" y="48"/>
                    <a:pt x="23" y="50"/>
                  </a:cubicBezTo>
                  <a:cubicBezTo>
                    <a:pt x="23" y="50"/>
                    <a:pt x="23" y="52"/>
                    <a:pt x="21" y="52"/>
                  </a:cubicBezTo>
                  <a:cubicBezTo>
                    <a:pt x="19" y="52"/>
                    <a:pt x="18" y="51"/>
                    <a:pt x="17" y="52"/>
                  </a:cubicBezTo>
                  <a:cubicBezTo>
                    <a:pt x="17" y="53"/>
                    <a:pt x="17" y="51"/>
                    <a:pt x="16" y="53"/>
                  </a:cubicBezTo>
                  <a:cubicBezTo>
                    <a:pt x="15" y="55"/>
                    <a:pt x="17" y="54"/>
                    <a:pt x="16" y="55"/>
                  </a:cubicBezTo>
                  <a:cubicBezTo>
                    <a:pt x="15" y="56"/>
                    <a:pt x="14" y="54"/>
                    <a:pt x="12" y="55"/>
                  </a:cubicBezTo>
                  <a:cubicBezTo>
                    <a:pt x="10" y="57"/>
                    <a:pt x="10" y="54"/>
                    <a:pt x="9" y="53"/>
                  </a:cubicBezTo>
                  <a:cubicBezTo>
                    <a:pt x="8" y="52"/>
                    <a:pt x="8" y="52"/>
                    <a:pt x="7" y="51"/>
                  </a:cubicBezTo>
                  <a:cubicBezTo>
                    <a:pt x="9" y="52"/>
                    <a:pt x="10" y="51"/>
                    <a:pt x="8" y="50"/>
                  </a:cubicBezTo>
                  <a:cubicBezTo>
                    <a:pt x="7" y="49"/>
                    <a:pt x="8" y="50"/>
                    <a:pt x="7" y="49"/>
                  </a:cubicBezTo>
                  <a:cubicBezTo>
                    <a:pt x="6" y="48"/>
                    <a:pt x="6" y="47"/>
                    <a:pt x="5" y="45"/>
                  </a:cubicBezTo>
                  <a:cubicBezTo>
                    <a:pt x="5" y="44"/>
                    <a:pt x="5" y="47"/>
                    <a:pt x="4" y="44"/>
                  </a:cubicBezTo>
                  <a:cubicBezTo>
                    <a:pt x="4" y="43"/>
                    <a:pt x="3" y="45"/>
                    <a:pt x="3" y="43"/>
                  </a:cubicBezTo>
                  <a:cubicBezTo>
                    <a:pt x="3" y="42"/>
                    <a:pt x="2" y="44"/>
                    <a:pt x="2" y="41"/>
                  </a:cubicBezTo>
                  <a:cubicBezTo>
                    <a:pt x="2" y="39"/>
                    <a:pt x="0" y="40"/>
                    <a:pt x="2" y="39"/>
                  </a:cubicBezTo>
                  <a:cubicBezTo>
                    <a:pt x="3" y="40"/>
                    <a:pt x="3" y="40"/>
                    <a:pt x="2" y="38"/>
                  </a:cubicBezTo>
                  <a:cubicBezTo>
                    <a:pt x="2" y="37"/>
                    <a:pt x="3" y="37"/>
                    <a:pt x="3" y="36"/>
                  </a:cubicBezTo>
                  <a:cubicBezTo>
                    <a:pt x="3" y="35"/>
                    <a:pt x="6" y="35"/>
                    <a:pt x="4" y="31"/>
                  </a:cubicBezTo>
                  <a:cubicBezTo>
                    <a:pt x="6" y="30"/>
                    <a:pt x="6" y="30"/>
                    <a:pt x="6" y="29"/>
                  </a:cubicBezTo>
                  <a:cubicBezTo>
                    <a:pt x="6" y="28"/>
                    <a:pt x="4" y="28"/>
                    <a:pt x="4" y="26"/>
                  </a:cubicBezTo>
                  <a:cubicBezTo>
                    <a:pt x="4" y="25"/>
                    <a:pt x="4" y="25"/>
                    <a:pt x="4" y="23"/>
                  </a:cubicBezTo>
                  <a:cubicBezTo>
                    <a:pt x="4" y="20"/>
                    <a:pt x="3" y="21"/>
                    <a:pt x="3" y="21"/>
                  </a:cubicBezTo>
                  <a:cubicBezTo>
                    <a:pt x="6" y="20"/>
                    <a:pt x="5" y="18"/>
                    <a:pt x="9" y="17"/>
                  </a:cubicBezTo>
                  <a:cubicBezTo>
                    <a:pt x="12" y="17"/>
                    <a:pt x="10" y="15"/>
                    <a:pt x="11" y="14"/>
                  </a:cubicBezTo>
                  <a:cubicBezTo>
                    <a:pt x="12" y="12"/>
                    <a:pt x="11" y="11"/>
                    <a:pt x="12" y="10"/>
                  </a:cubicBezTo>
                  <a:cubicBezTo>
                    <a:pt x="13" y="9"/>
                    <a:pt x="14" y="10"/>
                    <a:pt x="15" y="10"/>
                  </a:cubicBezTo>
                  <a:cubicBezTo>
                    <a:pt x="16" y="9"/>
                    <a:pt x="14" y="8"/>
                    <a:pt x="17" y="6"/>
                  </a:cubicBezTo>
                  <a:cubicBezTo>
                    <a:pt x="20" y="4"/>
                    <a:pt x="17" y="5"/>
                    <a:pt x="21" y="3"/>
                  </a:cubicBezTo>
                  <a:cubicBezTo>
                    <a:pt x="26" y="0"/>
                    <a:pt x="23" y="4"/>
                    <a:pt x="27" y="3"/>
                  </a:cubicBezTo>
                  <a:cubicBezTo>
                    <a:pt x="29" y="2"/>
                    <a:pt x="27" y="2"/>
                    <a:pt x="3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6" name="Norway"/>
            <p:cNvSpPr>
              <a:spLocks/>
            </p:cNvSpPr>
            <p:nvPr/>
          </p:nvSpPr>
          <p:spPr bwMode="auto">
            <a:xfrm>
              <a:off x="4316127" y="1177334"/>
              <a:ext cx="432354" cy="266064"/>
            </a:xfrm>
            <a:custGeom>
              <a:avLst/>
              <a:gdLst/>
              <a:ahLst/>
              <a:cxnLst>
                <a:cxn ang="0">
                  <a:pos x="23" y="48"/>
                </a:cxn>
                <a:cxn ang="0">
                  <a:pos x="22" y="46"/>
                </a:cxn>
                <a:cxn ang="0">
                  <a:pos x="19" y="48"/>
                </a:cxn>
                <a:cxn ang="0">
                  <a:pos x="15" y="53"/>
                </a:cxn>
                <a:cxn ang="0">
                  <a:pos x="10" y="53"/>
                </a:cxn>
                <a:cxn ang="0">
                  <a:pos x="5" y="51"/>
                </a:cxn>
                <a:cxn ang="0">
                  <a:pos x="6" y="48"/>
                </a:cxn>
                <a:cxn ang="0">
                  <a:pos x="4" y="46"/>
                </a:cxn>
                <a:cxn ang="0">
                  <a:pos x="3" y="44"/>
                </a:cxn>
                <a:cxn ang="0">
                  <a:pos x="4" y="43"/>
                </a:cxn>
                <a:cxn ang="0">
                  <a:pos x="1" y="41"/>
                </a:cxn>
                <a:cxn ang="0">
                  <a:pos x="2" y="40"/>
                </a:cxn>
                <a:cxn ang="0">
                  <a:pos x="6" y="39"/>
                </a:cxn>
                <a:cxn ang="0">
                  <a:pos x="10" y="38"/>
                </a:cxn>
                <a:cxn ang="0">
                  <a:pos x="5" y="38"/>
                </a:cxn>
                <a:cxn ang="0">
                  <a:pos x="4" y="37"/>
                </a:cxn>
                <a:cxn ang="0">
                  <a:pos x="4" y="34"/>
                </a:cxn>
                <a:cxn ang="0">
                  <a:pos x="10" y="33"/>
                </a:cxn>
                <a:cxn ang="0">
                  <a:pos x="13" y="31"/>
                </a:cxn>
                <a:cxn ang="0">
                  <a:pos x="19" y="29"/>
                </a:cxn>
                <a:cxn ang="0">
                  <a:pos x="23" y="29"/>
                </a:cxn>
                <a:cxn ang="0">
                  <a:pos x="20" y="28"/>
                </a:cxn>
                <a:cxn ang="0">
                  <a:pos x="23" y="25"/>
                </a:cxn>
                <a:cxn ang="0">
                  <a:pos x="27" y="22"/>
                </a:cxn>
                <a:cxn ang="0">
                  <a:pos x="31" y="18"/>
                </a:cxn>
                <a:cxn ang="0">
                  <a:pos x="35" y="15"/>
                </a:cxn>
                <a:cxn ang="0">
                  <a:pos x="39" y="13"/>
                </a:cxn>
                <a:cxn ang="0">
                  <a:pos x="44" y="10"/>
                </a:cxn>
                <a:cxn ang="0">
                  <a:pos x="50" y="8"/>
                </a:cxn>
                <a:cxn ang="0">
                  <a:pos x="56" y="7"/>
                </a:cxn>
                <a:cxn ang="0">
                  <a:pos x="61" y="5"/>
                </a:cxn>
                <a:cxn ang="0">
                  <a:pos x="68" y="4"/>
                </a:cxn>
                <a:cxn ang="0">
                  <a:pos x="71" y="2"/>
                </a:cxn>
                <a:cxn ang="0">
                  <a:pos x="74" y="5"/>
                </a:cxn>
                <a:cxn ang="0">
                  <a:pos x="78" y="4"/>
                </a:cxn>
                <a:cxn ang="0">
                  <a:pos x="80" y="4"/>
                </a:cxn>
                <a:cxn ang="0">
                  <a:pos x="84" y="4"/>
                </a:cxn>
                <a:cxn ang="0">
                  <a:pos x="83" y="5"/>
                </a:cxn>
                <a:cxn ang="0">
                  <a:pos x="85" y="8"/>
                </a:cxn>
                <a:cxn ang="0">
                  <a:pos x="83" y="9"/>
                </a:cxn>
                <a:cxn ang="0">
                  <a:pos x="80" y="5"/>
                </a:cxn>
                <a:cxn ang="0">
                  <a:pos x="76" y="6"/>
                </a:cxn>
                <a:cxn ang="0">
                  <a:pos x="73" y="10"/>
                </a:cxn>
                <a:cxn ang="0">
                  <a:pos x="68" y="11"/>
                </a:cxn>
                <a:cxn ang="0">
                  <a:pos x="63" y="10"/>
                </a:cxn>
                <a:cxn ang="0">
                  <a:pos x="55" y="9"/>
                </a:cxn>
                <a:cxn ang="0">
                  <a:pos x="51" y="12"/>
                </a:cxn>
                <a:cxn ang="0">
                  <a:pos x="41" y="15"/>
                </a:cxn>
                <a:cxn ang="0">
                  <a:pos x="36" y="19"/>
                </a:cxn>
                <a:cxn ang="0">
                  <a:pos x="33" y="26"/>
                </a:cxn>
                <a:cxn ang="0">
                  <a:pos x="28" y="32"/>
                </a:cxn>
                <a:cxn ang="0">
                  <a:pos x="30" y="38"/>
                </a:cxn>
                <a:cxn ang="0">
                  <a:pos x="27" y="45"/>
                </a:cxn>
                <a:cxn ang="0">
                  <a:pos x="26" y="48"/>
                </a:cxn>
              </a:cxnLst>
              <a:rect l="0" t="0" r="r" b="b"/>
              <a:pathLst>
                <a:path w="88" h="54">
                  <a:moveTo>
                    <a:pt x="26" y="48"/>
                  </a:moveTo>
                  <a:cubicBezTo>
                    <a:pt x="25" y="47"/>
                    <a:pt x="24" y="49"/>
                    <a:pt x="23" y="48"/>
                  </a:cubicBezTo>
                  <a:cubicBezTo>
                    <a:pt x="23" y="46"/>
                    <a:pt x="23" y="46"/>
                    <a:pt x="23" y="44"/>
                  </a:cubicBezTo>
                  <a:cubicBezTo>
                    <a:pt x="22" y="46"/>
                    <a:pt x="23" y="47"/>
                    <a:pt x="22" y="46"/>
                  </a:cubicBezTo>
                  <a:cubicBezTo>
                    <a:pt x="23" y="48"/>
                    <a:pt x="23" y="49"/>
                    <a:pt x="22" y="49"/>
                  </a:cubicBezTo>
                  <a:cubicBezTo>
                    <a:pt x="21" y="49"/>
                    <a:pt x="20" y="49"/>
                    <a:pt x="19" y="48"/>
                  </a:cubicBezTo>
                  <a:cubicBezTo>
                    <a:pt x="20" y="50"/>
                    <a:pt x="19" y="51"/>
                    <a:pt x="18" y="51"/>
                  </a:cubicBezTo>
                  <a:cubicBezTo>
                    <a:pt x="17" y="52"/>
                    <a:pt x="17" y="53"/>
                    <a:pt x="15" y="53"/>
                  </a:cubicBezTo>
                  <a:cubicBezTo>
                    <a:pt x="12" y="53"/>
                    <a:pt x="13" y="54"/>
                    <a:pt x="11" y="53"/>
                  </a:cubicBezTo>
                  <a:cubicBezTo>
                    <a:pt x="10" y="53"/>
                    <a:pt x="8" y="54"/>
                    <a:pt x="10" y="53"/>
                  </a:cubicBezTo>
                  <a:cubicBezTo>
                    <a:pt x="8" y="53"/>
                    <a:pt x="6" y="53"/>
                    <a:pt x="8" y="52"/>
                  </a:cubicBezTo>
                  <a:cubicBezTo>
                    <a:pt x="6" y="52"/>
                    <a:pt x="6" y="52"/>
                    <a:pt x="5" y="51"/>
                  </a:cubicBezTo>
                  <a:cubicBezTo>
                    <a:pt x="5" y="50"/>
                    <a:pt x="2" y="50"/>
                    <a:pt x="3" y="48"/>
                  </a:cubicBezTo>
                  <a:cubicBezTo>
                    <a:pt x="5" y="46"/>
                    <a:pt x="5" y="48"/>
                    <a:pt x="6" y="48"/>
                  </a:cubicBezTo>
                  <a:cubicBezTo>
                    <a:pt x="5" y="46"/>
                    <a:pt x="5" y="47"/>
                    <a:pt x="7" y="45"/>
                  </a:cubicBezTo>
                  <a:cubicBezTo>
                    <a:pt x="4" y="46"/>
                    <a:pt x="6" y="46"/>
                    <a:pt x="4" y="46"/>
                  </a:cubicBezTo>
                  <a:cubicBezTo>
                    <a:pt x="3" y="47"/>
                    <a:pt x="4" y="45"/>
                    <a:pt x="3" y="47"/>
                  </a:cubicBezTo>
                  <a:cubicBezTo>
                    <a:pt x="2" y="45"/>
                    <a:pt x="3" y="43"/>
                    <a:pt x="3" y="44"/>
                  </a:cubicBezTo>
                  <a:cubicBezTo>
                    <a:pt x="4" y="45"/>
                    <a:pt x="5" y="44"/>
                    <a:pt x="5" y="43"/>
                  </a:cubicBezTo>
                  <a:cubicBezTo>
                    <a:pt x="5" y="43"/>
                    <a:pt x="3" y="44"/>
                    <a:pt x="4" y="43"/>
                  </a:cubicBezTo>
                  <a:cubicBezTo>
                    <a:pt x="4" y="42"/>
                    <a:pt x="3" y="44"/>
                    <a:pt x="3" y="42"/>
                  </a:cubicBezTo>
                  <a:cubicBezTo>
                    <a:pt x="3" y="42"/>
                    <a:pt x="2" y="43"/>
                    <a:pt x="1" y="41"/>
                  </a:cubicBezTo>
                  <a:cubicBezTo>
                    <a:pt x="1" y="41"/>
                    <a:pt x="2" y="41"/>
                    <a:pt x="3" y="40"/>
                  </a:cubicBezTo>
                  <a:cubicBezTo>
                    <a:pt x="1" y="41"/>
                    <a:pt x="1" y="40"/>
                    <a:pt x="2" y="40"/>
                  </a:cubicBezTo>
                  <a:cubicBezTo>
                    <a:pt x="2" y="39"/>
                    <a:pt x="0" y="39"/>
                    <a:pt x="2" y="39"/>
                  </a:cubicBezTo>
                  <a:cubicBezTo>
                    <a:pt x="4" y="39"/>
                    <a:pt x="4" y="38"/>
                    <a:pt x="6" y="39"/>
                  </a:cubicBezTo>
                  <a:cubicBezTo>
                    <a:pt x="7" y="39"/>
                    <a:pt x="6" y="38"/>
                    <a:pt x="8" y="39"/>
                  </a:cubicBezTo>
                  <a:cubicBezTo>
                    <a:pt x="10" y="39"/>
                    <a:pt x="10" y="38"/>
                    <a:pt x="10" y="38"/>
                  </a:cubicBezTo>
                  <a:cubicBezTo>
                    <a:pt x="10" y="38"/>
                    <a:pt x="10" y="39"/>
                    <a:pt x="8" y="38"/>
                  </a:cubicBezTo>
                  <a:cubicBezTo>
                    <a:pt x="6" y="38"/>
                    <a:pt x="7" y="39"/>
                    <a:pt x="5" y="38"/>
                  </a:cubicBezTo>
                  <a:cubicBezTo>
                    <a:pt x="4" y="38"/>
                    <a:pt x="4" y="38"/>
                    <a:pt x="2" y="38"/>
                  </a:cubicBezTo>
                  <a:cubicBezTo>
                    <a:pt x="1" y="38"/>
                    <a:pt x="1" y="36"/>
                    <a:pt x="4" y="37"/>
                  </a:cubicBezTo>
                  <a:cubicBezTo>
                    <a:pt x="1" y="36"/>
                    <a:pt x="1" y="36"/>
                    <a:pt x="2" y="35"/>
                  </a:cubicBezTo>
                  <a:cubicBezTo>
                    <a:pt x="3" y="34"/>
                    <a:pt x="3" y="35"/>
                    <a:pt x="4" y="34"/>
                  </a:cubicBezTo>
                  <a:cubicBezTo>
                    <a:pt x="6" y="33"/>
                    <a:pt x="7" y="33"/>
                    <a:pt x="8" y="33"/>
                  </a:cubicBezTo>
                  <a:cubicBezTo>
                    <a:pt x="9" y="32"/>
                    <a:pt x="9" y="32"/>
                    <a:pt x="10" y="33"/>
                  </a:cubicBezTo>
                  <a:cubicBezTo>
                    <a:pt x="9" y="31"/>
                    <a:pt x="9" y="31"/>
                    <a:pt x="11" y="31"/>
                  </a:cubicBezTo>
                  <a:cubicBezTo>
                    <a:pt x="12" y="31"/>
                    <a:pt x="13" y="30"/>
                    <a:pt x="13" y="31"/>
                  </a:cubicBezTo>
                  <a:cubicBezTo>
                    <a:pt x="13" y="30"/>
                    <a:pt x="15" y="29"/>
                    <a:pt x="16" y="30"/>
                  </a:cubicBezTo>
                  <a:cubicBezTo>
                    <a:pt x="16" y="29"/>
                    <a:pt x="18" y="28"/>
                    <a:pt x="19" y="29"/>
                  </a:cubicBezTo>
                  <a:cubicBezTo>
                    <a:pt x="19" y="28"/>
                    <a:pt x="18" y="28"/>
                    <a:pt x="20" y="29"/>
                  </a:cubicBezTo>
                  <a:cubicBezTo>
                    <a:pt x="22" y="30"/>
                    <a:pt x="21" y="28"/>
                    <a:pt x="23" y="29"/>
                  </a:cubicBezTo>
                  <a:cubicBezTo>
                    <a:pt x="22" y="28"/>
                    <a:pt x="23" y="29"/>
                    <a:pt x="24" y="28"/>
                  </a:cubicBezTo>
                  <a:cubicBezTo>
                    <a:pt x="22" y="28"/>
                    <a:pt x="22" y="29"/>
                    <a:pt x="20" y="28"/>
                  </a:cubicBezTo>
                  <a:cubicBezTo>
                    <a:pt x="21" y="28"/>
                    <a:pt x="19" y="28"/>
                    <a:pt x="21" y="27"/>
                  </a:cubicBezTo>
                  <a:cubicBezTo>
                    <a:pt x="23" y="26"/>
                    <a:pt x="22" y="26"/>
                    <a:pt x="23" y="25"/>
                  </a:cubicBezTo>
                  <a:cubicBezTo>
                    <a:pt x="24" y="25"/>
                    <a:pt x="24" y="25"/>
                    <a:pt x="25" y="24"/>
                  </a:cubicBezTo>
                  <a:cubicBezTo>
                    <a:pt x="26" y="23"/>
                    <a:pt x="25" y="22"/>
                    <a:pt x="27" y="22"/>
                  </a:cubicBezTo>
                  <a:cubicBezTo>
                    <a:pt x="29" y="21"/>
                    <a:pt x="28" y="20"/>
                    <a:pt x="30" y="19"/>
                  </a:cubicBezTo>
                  <a:cubicBezTo>
                    <a:pt x="31" y="19"/>
                    <a:pt x="30" y="19"/>
                    <a:pt x="31" y="18"/>
                  </a:cubicBezTo>
                  <a:cubicBezTo>
                    <a:pt x="32" y="18"/>
                    <a:pt x="31" y="17"/>
                    <a:pt x="33" y="17"/>
                  </a:cubicBezTo>
                  <a:cubicBezTo>
                    <a:pt x="34" y="16"/>
                    <a:pt x="34" y="15"/>
                    <a:pt x="35" y="15"/>
                  </a:cubicBezTo>
                  <a:cubicBezTo>
                    <a:pt x="36" y="15"/>
                    <a:pt x="35" y="14"/>
                    <a:pt x="37" y="14"/>
                  </a:cubicBezTo>
                  <a:cubicBezTo>
                    <a:pt x="40" y="14"/>
                    <a:pt x="38" y="13"/>
                    <a:pt x="39" y="13"/>
                  </a:cubicBezTo>
                  <a:cubicBezTo>
                    <a:pt x="40" y="13"/>
                    <a:pt x="40" y="12"/>
                    <a:pt x="41" y="11"/>
                  </a:cubicBezTo>
                  <a:cubicBezTo>
                    <a:pt x="43" y="11"/>
                    <a:pt x="43" y="10"/>
                    <a:pt x="44" y="10"/>
                  </a:cubicBezTo>
                  <a:cubicBezTo>
                    <a:pt x="45" y="10"/>
                    <a:pt x="44" y="8"/>
                    <a:pt x="45" y="9"/>
                  </a:cubicBezTo>
                  <a:cubicBezTo>
                    <a:pt x="46" y="9"/>
                    <a:pt x="49" y="7"/>
                    <a:pt x="50" y="8"/>
                  </a:cubicBezTo>
                  <a:cubicBezTo>
                    <a:pt x="51" y="8"/>
                    <a:pt x="51" y="7"/>
                    <a:pt x="53" y="7"/>
                  </a:cubicBezTo>
                  <a:cubicBezTo>
                    <a:pt x="54" y="8"/>
                    <a:pt x="54" y="7"/>
                    <a:pt x="56" y="7"/>
                  </a:cubicBezTo>
                  <a:cubicBezTo>
                    <a:pt x="58" y="7"/>
                    <a:pt x="56" y="5"/>
                    <a:pt x="58" y="6"/>
                  </a:cubicBezTo>
                  <a:cubicBezTo>
                    <a:pt x="60" y="6"/>
                    <a:pt x="59" y="4"/>
                    <a:pt x="61" y="5"/>
                  </a:cubicBezTo>
                  <a:cubicBezTo>
                    <a:pt x="61" y="5"/>
                    <a:pt x="62" y="5"/>
                    <a:pt x="64" y="5"/>
                  </a:cubicBezTo>
                  <a:cubicBezTo>
                    <a:pt x="66" y="5"/>
                    <a:pt x="66" y="2"/>
                    <a:pt x="68" y="4"/>
                  </a:cubicBezTo>
                  <a:cubicBezTo>
                    <a:pt x="69" y="2"/>
                    <a:pt x="70" y="2"/>
                    <a:pt x="71" y="5"/>
                  </a:cubicBezTo>
                  <a:cubicBezTo>
                    <a:pt x="73" y="1"/>
                    <a:pt x="68" y="4"/>
                    <a:pt x="71" y="2"/>
                  </a:cubicBezTo>
                  <a:cubicBezTo>
                    <a:pt x="74" y="0"/>
                    <a:pt x="73" y="2"/>
                    <a:pt x="74" y="2"/>
                  </a:cubicBezTo>
                  <a:cubicBezTo>
                    <a:pt x="76" y="1"/>
                    <a:pt x="72" y="6"/>
                    <a:pt x="74" y="5"/>
                  </a:cubicBezTo>
                  <a:cubicBezTo>
                    <a:pt x="77" y="3"/>
                    <a:pt x="76" y="2"/>
                    <a:pt x="77" y="2"/>
                  </a:cubicBezTo>
                  <a:cubicBezTo>
                    <a:pt x="77" y="2"/>
                    <a:pt x="77" y="4"/>
                    <a:pt x="78" y="4"/>
                  </a:cubicBezTo>
                  <a:cubicBezTo>
                    <a:pt x="79" y="3"/>
                    <a:pt x="77" y="1"/>
                    <a:pt x="79" y="2"/>
                  </a:cubicBezTo>
                  <a:cubicBezTo>
                    <a:pt x="82" y="2"/>
                    <a:pt x="79" y="4"/>
                    <a:pt x="80" y="4"/>
                  </a:cubicBezTo>
                  <a:cubicBezTo>
                    <a:pt x="81" y="3"/>
                    <a:pt x="81" y="4"/>
                    <a:pt x="82" y="3"/>
                  </a:cubicBezTo>
                  <a:cubicBezTo>
                    <a:pt x="83" y="2"/>
                    <a:pt x="83" y="4"/>
                    <a:pt x="84" y="4"/>
                  </a:cubicBezTo>
                  <a:cubicBezTo>
                    <a:pt x="85" y="4"/>
                    <a:pt x="86" y="3"/>
                    <a:pt x="87" y="5"/>
                  </a:cubicBezTo>
                  <a:cubicBezTo>
                    <a:pt x="88" y="6"/>
                    <a:pt x="82" y="5"/>
                    <a:pt x="83" y="5"/>
                  </a:cubicBezTo>
                  <a:cubicBezTo>
                    <a:pt x="85" y="6"/>
                    <a:pt x="85" y="6"/>
                    <a:pt x="86" y="6"/>
                  </a:cubicBezTo>
                  <a:cubicBezTo>
                    <a:pt x="87" y="9"/>
                    <a:pt x="86" y="7"/>
                    <a:pt x="85" y="8"/>
                  </a:cubicBezTo>
                  <a:cubicBezTo>
                    <a:pt x="85" y="9"/>
                    <a:pt x="85" y="10"/>
                    <a:pt x="83" y="11"/>
                  </a:cubicBezTo>
                  <a:cubicBezTo>
                    <a:pt x="83" y="10"/>
                    <a:pt x="83" y="10"/>
                    <a:pt x="83" y="9"/>
                  </a:cubicBezTo>
                  <a:cubicBezTo>
                    <a:pt x="82" y="9"/>
                    <a:pt x="83" y="7"/>
                    <a:pt x="83" y="7"/>
                  </a:cubicBezTo>
                  <a:cubicBezTo>
                    <a:pt x="82" y="6"/>
                    <a:pt x="80" y="6"/>
                    <a:pt x="80" y="5"/>
                  </a:cubicBezTo>
                  <a:cubicBezTo>
                    <a:pt x="80" y="4"/>
                    <a:pt x="79" y="5"/>
                    <a:pt x="78" y="5"/>
                  </a:cubicBezTo>
                  <a:cubicBezTo>
                    <a:pt x="77" y="6"/>
                    <a:pt x="76" y="5"/>
                    <a:pt x="76" y="6"/>
                  </a:cubicBezTo>
                  <a:cubicBezTo>
                    <a:pt x="75" y="7"/>
                    <a:pt x="73" y="8"/>
                    <a:pt x="73" y="9"/>
                  </a:cubicBezTo>
                  <a:cubicBezTo>
                    <a:pt x="74" y="10"/>
                    <a:pt x="74" y="10"/>
                    <a:pt x="73" y="10"/>
                  </a:cubicBezTo>
                  <a:cubicBezTo>
                    <a:pt x="72" y="10"/>
                    <a:pt x="72" y="11"/>
                    <a:pt x="71" y="12"/>
                  </a:cubicBezTo>
                  <a:cubicBezTo>
                    <a:pt x="71" y="13"/>
                    <a:pt x="69" y="12"/>
                    <a:pt x="68" y="11"/>
                  </a:cubicBezTo>
                  <a:cubicBezTo>
                    <a:pt x="68" y="10"/>
                    <a:pt x="68" y="10"/>
                    <a:pt x="67" y="11"/>
                  </a:cubicBezTo>
                  <a:cubicBezTo>
                    <a:pt x="67" y="12"/>
                    <a:pt x="65" y="11"/>
                    <a:pt x="63" y="10"/>
                  </a:cubicBezTo>
                  <a:cubicBezTo>
                    <a:pt x="61" y="10"/>
                    <a:pt x="58" y="10"/>
                    <a:pt x="57" y="9"/>
                  </a:cubicBezTo>
                  <a:cubicBezTo>
                    <a:pt x="56" y="7"/>
                    <a:pt x="56" y="8"/>
                    <a:pt x="55" y="9"/>
                  </a:cubicBezTo>
                  <a:cubicBezTo>
                    <a:pt x="55" y="9"/>
                    <a:pt x="56" y="9"/>
                    <a:pt x="55" y="10"/>
                  </a:cubicBezTo>
                  <a:cubicBezTo>
                    <a:pt x="51" y="11"/>
                    <a:pt x="53" y="11"/>
                    <a:pt x="51" y="12"/>
                  </a:cubicBezTo>
                  <a:cubicBezTo>
                    <a:pt x="47" y="13"/>
                    <a:pt x="50" y="9"/>
                    <a:pt x="45" y="12"/>
                  </a:cubicBezTo>
                  <a:cubicBezTo>
                    <a:pt x="41" y="14"/>
                    <a:pt x="44" y="13"/>
                    <a:pt x="41" y="15"/>
                  </a:cubicBezTo>
                  <a:cubicBezTo>
                    <a:pt x="38" y="17"/>
                    <a:pt x="40" y="18"/>
                    <a:pt x="39" y="19"/>
                  </a:cubicBezTo>
                  <a:cubicBezTo>
                    <a:pt x="38" y="19"/>
                    <a:pt x="37" y="18"/>
                    <a:pt x="36" y="19"/>
                  </a:cubicBezTo>
                  <a:cubicBezTo>
                    <a:pt x="35" y="20"/>
                    <a:pt x="36" y="21"/>
                    <a:pt x="35" y="23"/>
                  </a:cubicBezTo>
                  <a:cubicBezTo>
                    <a:pt x="34" y="24"/>
                    <a:pt x="36" y="26"/>
                    <a:pt x="33" y="26"/>
                  </a:cubicBezTo>
                  <a:cubicBezTo>
                    <a:pt x="29" y="27"/>
                    <a:pt x="30" y="29"/>
                    <a:pt x="27" y="30"/>
                  </a:cubicBezTo>
                  <a:cubicBezTo>
                    <a:pt x="27" y="30"/>
                    <a:pt x="28" y="29"/>
                    <a:pt x="28" y="32"/>
                  </a:cubicBezTo>
                  <a:cubicBezTo>
                    <a:pt x="28" y="34"/>
                    <a:pt x="28" y="34"/>
                    <a:pt x="28" y="35"/>
                  </a:cubicBezTo>
                  <a:cubicBezTo>
                    <a:pt x="28" y="37"/>
                    <a:pt x="30" y="37"/>
                    <a:pt x="30" y="38"/>
                  </a:cubicBezTo>
                  <a:cubicBezTo>
                    <a:pt x="30" y="39"/>
                    <a:pt x="30" y="39"/>
                    <a:pt x="28" y="40"/>
                  </a:cubicBezTo>
                  <a:cubicBezTo>
                    <a:pt x="30" y="44"/>
                    <a:pt x="27" y="44"/>
                    <a:pt x="27" y="45"/>
                  </a:cubicBezTo>
                  <a:cubicBezTo>
                    <a:pt x="27" y="46"/>
                    <a:pt x="26" y="46"/>
                    <a:pt x="26" y="47"/>
                  </a:cubicBezTo>
                  <a:cubicBezTo>
                    <a:pt x="27" y="49"/>
                    <a:pt x="27" y="49"/>
                    <a:pt x="26" y="4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7" name="Morocco"/>
            <p:cNvSpPr>
              <a:spLocks/>
            </p:cNvSpPr>
            <p:nvPr/>
          </p:nvSpPr>
          <p:spPr bwMode="auto">
            <a:xfrm>
              <a:off x="3948210" y="1987997"/>
              <a:ext cx="278536" cy="245278"/>
            </a:xfrm>
            <a:custGeom>
              <a:avLst/>
              <a:gdLst/>
              <a:ahLst/>
              <a:cxnLst>
                <a:cxn ang="0">
                  <a:pos x="0" y="50"/>
                </a:cxn>
                <a:cxn ang="0">
                  <a:pos x="9" y="45"/>
                </a:cxn>
                <a:cxn ang="0">
                  <a:pos x="17" y="35"/>
                </a:cxn>
                <a:cxn ang="0">
                  <a:pos x="15" y="29"/>
                </a:cxn>
                <a:cxn ang="0">
                  <a:pos x="20" y="19"/>
                </a:cxn>
                <a:cxn ang="0">
                  <a:pos x="31" y="8"/>
                </a:cxn>
                <a:cxn ang="0">
                  <a:pos x="35" y="2"/>
                </a:cxn>
                <a:cxn ang="0">
                  <a:pos x="37" y="2"/>
                </a:cxn>
                <a:cxn ang="0">
                  <a:pos x="40" y="3"/>
                </a:cxn>
                <a:cxn ang="0">
                  <a:pos x="44" y="5"/>
                </a:cxn>
                <a:cxn ang="0">
                  <a:pos x="47" y="4"/>
                </a:cxn>
                <a:cxn ang="0">
                  <a:pos x="49" y="5"/>
                </a:cxn>
                <a:cxn ang="0">
                  <a:pos x="50" y="6"/>
                </a:cxn>
                <a:cxn ang="0">
                  <a:pos x="51" y="11"/>
                </a:cxn>
                <a:cxn ang="0">
                  <a:pos x="53" y="18"/>
                </a:cxn>
                <a:cxn ang="0">
                  <a:pos x="55" y="22"/>
                </a:cxn>
                <a:cxn ang="0">
                  <a:pos x="51" y="23"/>
                </a:cxn>
                <a:cxn ang="0">
                  <a:pos x="44" y="25"/>
                </a:cxn>
                <a:cxn ang="0">
                  <a:pos x="43" y="29"/>
                </a:cxn>
                <a:cxn ang="0">
                  <a:pos x="40" y="31"/>
                </a:cxn>
                <a:cxn ang="0">
                  <a:pos x="34" y="35"/>
                </a:cxn>
                <a:cxn ang="0">
                  <a:pos x="31" y="38"/>
                </a:cxn>
                <a:cxn ang="0">
                  <a:pos x="28" y="38"/>
                </a:cxn>
                <a:cxn ang="0">
                  <a:pos x="24" y="40"/>
                </a:cxn>
                <a:cxn ang="0">
                  <a:pos x="22" y="42"/>
                </a:cxn>
                <a:cxn ang="0">
                  <a:pos x="19" y="45"/>
                </a:cxn>
                <a:cxn ang="0">
                  <a:pos x="19" y="50"/>
                </a:cxn>
                <a:cxn ang="0">
                  <a:pos x="0" y="50"/>
                </a:cxn>
              </a:cxnLst>
              <a:rect l="0" t="0" r="r" b="b"/>
              <a:pathLst>
                <a:path w="57" h="50">
                  <a:moveTo>
                    <a:pt x="0" y="50"/>
                  </a:moveTo>
                  <a:cubicBezTo>
                    <a:pt x="3" y="45"/>
                    <a:pt x="8" y="48"/>
                    <a:pt x="9" y="45"/>
                  </a:cubicBezTo>
                  <a:cubicBezTo>
                    <a:pt x="11" y="42"/>
                    <a:pt x="16" y="40"/>
                    <a:pt x="17" y="35"/>
                  </a:cubicBezTo>
                  <a:cubicBezTo>
                    <a:pt x="18" y="33"/>
                    <a:pt x="14" y="34"/>
                    <a:pt x="15" y="29"/>
                  </a:cubicBezTo>
                  <a:cubicBezTo>
                    <a:pt x="18" y="22"/>
                    <a:pt x="19" y="26"/>
                    <a:pt x="20" y="19"/>
                  </a:cubicBezTo>
                  <a:cubicBezTo>
                    <a:pt x="21" y="15"/>
                    <a:pt x="26" y="19"/>
                    <a:pt x="31" y="8"/>
                  </a:cubicBezTo>
                  <a:cubicBezTo>
                    <a:pt x="33" y="4"/>
                    <a:pt x="34" y="5"/>
                    <a:pt x="35" y="2"/>
                  </a:cubicBezTo>
                  <a:cubicBezTo>
                    <a:pt x="36" y="0"/>
                    <a:pt x="38" y="1"/>
                    <a:pt x="37" y="2"/>
                  </a:cubicBezTo>
                  <a:cubicBezTo>
                    <a:pt x="37" y="2"/>
                    <a:pt x="38" y="3"/>
                    <a:pt x="40" y="3"/>
                  </a:cubicBezTo>
                  <a:cubicBezTo>
                    <a:pt x="41" y="3"/>
                    <a:pt x="42" y="5"/>
                    <a:pt x="44" y="5"/>
                  </a:cubicBezTo>
                  <a:cubicBezTo>
                    <a:pt x="45" y="4"/>
                    <a:pt x="45" y="6"/>
                    <a:pt x="47" y="4"/>
                  </a:cubicBezTo>
                  <a:cubicBezTo>
                    <a:pt x="48" y="2"/>
                    <a:pt x="46" y="6"/>
                    <a:pt x="49" y="5"/>
                  </a:cubicBezTo>
                  <a:cubicBezTo>
                    <a:pt x="49" y="5"/>
                    <a:pt x="50" y="6"/>
                    <a:pt x="50" y="6"/>
                  </a:cubicBezTo>
                  <a:cubicBezTo>
                    <a:pt x="51" y="7"/>
                    <a:pt x="51" y="9"/>
                    <a:pt x="51" y="11"/>
                  </a:cubicBezTo>
                  <a:cubicBezTo>
                    <a:pt x="51" y="14"/>
                    <a:pt x="49" y="16"/>
                    <a:pt x="53" y="18"/>
                  </a:cubicBezTo>
                  <a:cubicBezTo>
                    <a:pt x="57" y="20"/>
                    <a:pt x="55" y="21"/>
                    <a:pt x="55" y="22"/>
                  </a:cubicBezTo>
                  <a:cubicBezTo>
                    <a:pt x="54" y="23"/>
                    <a:pt x="57" y="24"/>
                    <a:pt x="51" y="23"/>
                  </a:cubicBezTo>
                  <a:cubicBezTo>
                    <a:pt x="47" y="23"/>
                    <a:pt x="47" y="24"/>
                    <a:pt x="44" y="25"/>
                  </a:cubicBezTo>
                  <a:cubicBezTo>
                    <a:pt x="42" y="25"/>
                    <a:pt x="41" y="28"/>
                    <a:pt x="43" y="29"/>
                  </a:cubicBezTo>
                  <a:cubicBezTo>
                    <a:pt x="45" y="29"/>
                    <a:pt x="44" y="29"/>
                    <a:pt x="40" y="31"/>
                  </a:cubicBezTo>
                  <a:cubicBezTo>
                    <a:pt x="36" y="33"/>
                    <a:pt x="36" y="33"/>
                    <a:pt x="34" y="35"/>
                  </a:cubicBezTo>
                  <a:cubicBezTo>
                    <a:pt x="32" y="38"/>
                    <a:pt x="33" y="38"/>
                    <a:pt x="31" y="38"/>
                  </a:cubicBezTo>
                  <a:cubicBezTo>
                    <a:pt x="29" y="39"/>
                    <a:pt x="29" y="39"/>
                    <a:pt x="28" y="38"/>
                  </a:cubicBezTo>
                  <a:cubicBezTo>
                    <a:pt x="27" y="35"/>
                    <a:pt x="26" y="44"/>
                    <a:pt x="24" y="40"/>
                  </a:cubicBezTo>
                  <a:cubicBezTo>
                    <a:pt x="24" y="39"/>
                    <a:pt x="22" y="41"/>
                    <a:pt x="22" y="42"/>
                  </a:cubicBezTo>
                  <a:cubicBezTo>
                    <a:pt x="22" y="43"/>
                    <a:pt x="19" y="43"/>
                    <a:pt x="19" y="45"/>
                  </a:cubicBezTo>
                  <a:cubicBezTo>
                    <a:pt x="19" y="50"/>
                    <a:pt x="19" y="50"/>
                    <a:pt x="19" y="50"/>
                  </a:cubicBezTo>
                  <a:cubicBezTo>
                    <a:pt x="0" y="50"/>
                    <a:pt x="0" y="50"/>
                    <a:pt x="0" y="5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8" name="Algeria"/>
            <p:cNvSpPr>
              <a:spLocks/>
            </p:cNvSpPr>
            <p:nvPr/>
          </p:nvSpPr>
          <p:spPr bwMode="auto">
            <a:xfrm>
              <a:off x="4041748" y="1948503"/>
              <a:ext cx="461455" cy="569543"/>
            </a:xfrm>
            <a:custGeom>
              <a:avLst/>
              <a:gdLst/>
              <a:ahLst/>
              <a:cxnLst>
                <a:cxn ang="0">
                  <a:pos x="60" y="113"/>
                </a:cxn>
                <a:cxn ang="0">
                  <a:pos x="65" y="112"/>
                </a:cxn>
                <a:cxn ang="0">
                  <a:pos x="69" y="108"/>
                </a:cxn>
                <a:cxn ang="0">
                  <a:pos x="75" y="102"/>
                </a:cxn>
                <a:cxn ang="0">
                  <a:pos x="94" y="78"/>
                </a:cxn>
                <a:cxn ang="0">
                  <a:pos x="90" y="75"/>
                </a:cxn>
                <a:cxn ang="0">
                  <a:pos x="86" y="73"/>
                </a:cxn>
                <a:cxn ang="0">
                  <a:pos x="85" y="71"/>
                </a:cxn>
                <a:cxn ang="0">
                  <a:pos x="81" y="67"/>
                </a:cxn>
                <a:cxn ang="0">
                  <a:pos x="84" y="63"/>
                </a:cxn>
                <a:cxn ang="0">
                  <a:pos x="84" y="60"/>
                </a:cxn>
                <a:cxn ang="0">
                  <a:pos x="84" y="59"/>
                </a:cxn>
                <a:cxn ang="0">
                  <a:pos x="83" y="53"/>
                </a:cxn>
                <a:cxn ang="0">
                  <a:pos x="81" y="45"/>
                </a:cxn>
                <a:cxn ang="0">
                  <a:pos x="80" y="43"/>
                </a:cxn>
                <a:cxn ang="0">
                  <a:pos x="77" y="32"/>
                </a:cxn>
                <a:cxn ang="0">
                  <a:pos x="73" y="25"/>
                </a:cxn>
                <a:cxn ang="0">
                  <a:pos x="72" y="19"/>
                </a:cxn>
                <a:cxn ang="0">
                  <a:pos x="75" y="16"/>
                </a:cxn>
                <a:cxn ang="0">
                  <a:pos x="75" y="13"/>
                </a:cxn>
                <a:cxn ang="0">
                  <a:pos x="75" y="10"/>
                </a:cxn>
                <a:cxn ang="0">
                  <a:pos x="75" y="6"/>
                </a:cxn>
                <a:cxn ang="0">
                  <a:pos x="76" y="2"/>
                </a:cxn>
                <a:cxn ang="0">
                  <a:pos x="73" y="2"/>
                </a:cxn>
                <a:cxn ang="0">
                  <a:pos x="72" y="2"/>
                </a:cxn>
                <a:cxn ang="0">
                  <a:pos x="69" y="2"/>
                </a:cxn>
                <a:cxn ang="0">
                  <a:pos x="66" y="3"/>
                </a:cxn>
                <a:cxn ang="0">
                  <a:pos x="64" y="3"/>
                </a:cxn>
                <a:cxn ang="0">
                  <a:pos x="59" y="3"/>
                </a:cxn>
                <a:cxn ang="0">
                  <a:pos x="57" y="4"/>
                </a:cxn>
                <a:cxn ang="0">
                  <a:pos x="52" y="4"/>
                </a:cxn>
                <a:cxn ang="0">
                  <a:pos x="47" y="5"/>
                </a:cxn>
                <a:cxn ang="0">
                  <a:pos x="42" y="8"/>
                </a:cxn>
                <a:cxn ang="0">
                  <a:pos x="38" y="10"/>
                </a:cxn>
                <a:cxn ang="0">
                  <a:pos x="36" y="11"/>
                </a:cxn>
                <a:cxn ang="0">
                  <a:pos x="33" y="13"/>
                </a:cxn>
                <a:cxn ang="0">
                  <a:pos x="31" y="14"/>
                </a:cxn>
                <a:cxn ang="0">
                  <a:pos x="32" y="19"/>
                </a:cxn>
                <a:cxn ang="0">
                  <a:pos x="34" y="26"/>
                </a:cxn>
                <a:cxn ang="0">
                  <a:pos x="36" y="30"/>
                </a:cxn>
                <a:cxn ang="0">
                  <a:pos x="32" y="31"/>
                </a:cxn>
                <a:cxn ang="0">
                  <a:pos x="25" y="33"/>
                </a:cxn>
                <a:cxn ang="0">
                  <a:pos x="24" y="37"/>
                </a:cxn>
                <a:cxn ang="0">
                  <a:pos x="21" y="39"/>
                </a:cxn>
                <a:cxn ang="0">
                  <a:pos x="15" y="43"/>
                </a:cxn>
                <a:cxn ang="0">
                  <a:pos x="12" y="46"/>
                </a:cxn>
                <a:cxn ang="0">
                  <a:pos x="9" y="46"/>
                </a:cxn>
                <a:cxn ang="0">
                  <a:pos x="5" y="48"/>
                </a:cxn>
                <a:cxn ang="0">
                  <a:pos x="3" y="50"/>
                </a:cxn>
                <a:cxn ang="0">
                  <a:pos x="0" y="53"/>
                </a:cxn>
                <a:cxn ang="0">
                  <a:pos x="0" y="58"/>
                </a:cxn>
                <a:cxn ang="0">
                  <a:pos x="0" y="61"/>
                </a:cxn>
                <a:cxn ang="0">
                  <a:pos x="17" y="77"/>
                </a:cxn>
                <a:cxn ang="0">
                  <a:pos x="49" y="104"/>
                </a:cxn>
                <a:cxn ang="0">
                  <a:pos x="52" y="106"/>
                </a:cxn>
                <a:cxn ang="0">
                  <a:pos x="52" y="107"/>
                </a:cxn>
                <a:cxn ang="0">
                  <a:pos x="55" y="109"/>
                </a:cxn>
                <a:cxn ang="0">
                  <a:pos x="56" y="110"/>
                </a:cxn>
                <a:cxn ang="0">
                  <a:pos x="55" y="115"/>
                </a:cxn>
                <a:cxn ang="0">
                  <a:pos x="60" y="113"/>
                </a:cxn>
              </a:cxnLst>
              <a:rect l="0" t="0" r="r" b="b"/>
              <a:pathLst>
                <a:path w="94" h="116">
                  <a:moveTo>
                    <a:pt x="60" y="113"/>
                  </a:moveTo>
                  <a:cubicBezTo>
                    <a:pt x="64" y="112"/>
                    <a:pt x="64" y="112"/>
                    <a:pt x="65" y="112"/>
                  </a:cubicBezTo>
                  <a:cubicBezTo>
                    <a:pt x="66" y="111"/>
                    <a:pt x="66" y="112"/>
                    <a:pt x="69" y="108"/>
                  </a:cubicBezTo>
                  <a:cubicBezTo>
                    <a:pt x="71" y="105"/>
                    <a:pt x="71" y="106"/>
                    <a:pt x="75" y="102"/>
                  </a:cubicBezTo>
                  <a:cubicBezTo>
                    <a:pt x="80" y="96"/>
                    <a:pt x="94" y="78"/>
                    <a:pt x="94" y="78"/>
                  </a:cubicBezTo>
                  <a:cubicBezTo>
                    <a:pt x="94" y="78"/>
                    <a:pt x="93" y="77"/>
                    <a:pt x="90" y="75"/>
                  </a:cubicBezTo>
                  <a:cubicBezTo>
                    <a:pt x="88" y="72"/>
                    <a:pt x="88" y="76"/>
                    <a:pt x="86" y="73"/>
                  </a:cubicBezTo>
                  <a:cubicBezTo>
                    <a:pt x="84" y="70"/>
                    <a:pt x="84" y="73"/>
                    <a:pt x="85" y="71"/>
                  </a:cubicBezTo>
                  <a:cubicBezTo>
                    <a:pt x="85" y="69"/>
                    <a:pt x="84" y="70"/>
                    <a:pt x="81" y="67"/>
                  </a:cubicBezTo>
                  <a:cubicBezTo>
                    <a:pt x="80" y="65"/>
                    <a:pt x="83" y="67"/>
                    <a:pt x="84" y="63"/>
                  </a:cubicBezTo>
                  <a:cubicBezTo>
                    <a:pt x="84" y="61"/>
                    <a:pt x="86" y="62"/>
                    <a:pt x="84" y="60"/>
                  </a:cubicBezTo>
                  <a:cubicBezTo>
                    <a:pt x="83" y="59"/>
                    <a:pt x="83" y="59"/>
                    <a:pt x="84" y="59"/>
                  </a:cubicBezTo>
                  <a:cubicBezTo>
                    <a:pt x="84" y="58"/>
                    <a:pt x="86" y="57"/>
                    <a:pt x="83" y="53"/>
                  </a:cubicBezTo>
                  <a:cubicBezTo>
                    <a:pt x="81" y="48"/>
                    <a:pt x="82" y="47"/>
                    <a:pt x="81" y="45"/>
                  </a:cubicBezTo>
                  <a:cubicBezTo>
                    <a:pt x="80" y="44"/>
                    <a:pt x="79" y="44"/>
                    <a:pt x="80" y="43"/>
                  </a:cubicBezTo>
                  <a:cubicBezTo>
                    <a:pt x="79" y="38"/>
                    <a:pt x="80" y="33"/>
                    <a:pt x="77" y="32"/>
                  </a:cubicBezTo>
                  <a:cubicBezTo>
                    <a:pt x="74" y="31"/>
                    <a:pt x="76" y="27"/>
                    <a:pt x="73" y="25"/>
                  </a:cubicBezTo>
                  <a:cubicBezTo>
                    <a:pt x="71" y="23"/>
                    <a:pt x="71" y="20"/>
                    <a:pt x="72" y="19"/>
                  </a:cubicBezTo>
                  <a:cubicBezTo>
                    <a:pt x="74" y="18"/>
                    <a:pt x="73" y="17"/>
                    <a:pt x="75" y="16"/>
                  </a:cubicBezTo>
                  <a:cubicBezTo>
                    <a:pt x="76" y="16"/>
                    <a:pt x="75" y="14"/>
                    <a:pt x="75" y="13"/>
                  </a:cubicBezTo>
                  <a:cubicBezTo>
                    <a:pt x="76" y="12"/>
                    <a:pt x="75" y="13"/>
                    <a:pt x="75" y="10"/>
                  </a:cubicBezTo>
                  <a:cubicBezTo>
                    <a:pt x="75" y="6"/>
                    <a:pt x="75" y="6"/>
                    <a:pt x="75" y="6"/>
                  </a:cubicBezTo>
                  <a:cubicBezTo>
                    <a:pt x="73" y="5"/>
                    <a:pt x="75" y="6"/>
                    <a:pt x="76" y="2"/>
                  </a:cubicBezTo>
                  <a:cubicBezTo>
                    <a:pt x="73" y="1"/>
                    <a:pt x="75" y="2"/>
                    <a:pt x="73" y="2"/>
                  </a:cubicBezTo>
                  <a:cubicBezTo>
                    <a:pt x="71" y="0"/>
                    <a:pt x="73" y="2"/>
                    <a:pt x="72" y="2"/>
                  </a:cubicBezTo>
                  <a:cubicBezTo>
                    <a:pt x="70" y="3"/>
                    <a:pt x="71" y="0"/>
                    <a:pt x="69" y="2"/>
                  </a:cubicBezTo>
                  <a:cubicBezTo>
                    <a:pt x="69" y="3"/>
                    <a:pt x="68" y="2"/>
                    <a:pt x="66" y="3"/>
                  </a:cubicBezTo>
                  <a:cubicBezTo>
                    <a:pt x="64" y="5"/>
                    <a:pt x="66" y="2"/>
                    <a:pt x="64" y="3"/>
                  </a:cubicBezTo>
                  <a:cubicBezTo>
                    <a:pt x="62" y="3"/>
                    <a:pt x="61" y="2"/>
                    <a:pt x="59" y="3"/>
                  </a:cubicBezTo>
                  <a:cubicBezTo>
                    <a:pt x="57" y="4"/>
                    <a:pt x="58" y="3"/>
                    <a:pt x="57" y="4"/>
                  </a:cubicBezTo>
                  <a:cubicBezTo>
                    <a:pt x="55" y="5"/>
                    <a:pt x="57" y="4"/>
                    <a:pt x="52" y="4"/>
                  </a:cubicBezTo>
                  <a:cubicBezTo>
                    <a:pt x="47" y="4"/>
                    <a:pt x="49" y="5"/>
                    <a:pt x="47" y="5"/>
                  </a:cubicBezTo>
                  <a:cubicBezTo>
                    <a:pt x="45" y="5"/>
                    <a:pt x="44" y="8"/>
                    <a:pt x="42" y="8"/>
                  </a:cubicBezTo>
                  <a:cubicBezTo>
                    <a:pt x="41" y="9"/>
                    <a:pt x="41" y="12"/>
                    <a:pt x="38" y="10"/>
                  </a:cubicBezTo>
                  <a:cubicBezTo>
                    <a:pt x="37" y="8"/>
                    <a:pt x="38" y="11"/>
                    <a:pt x="36" y="11"/>
                  </a:cubicBezTo>
                  <a:cubicBezTo>
                    <a:pt x="34" y="11"/>
                    <a:pt x="35" y="13"/>
                    <a:pt x="33" y="13"/>
                  </a:cubicBezTo>
                  <a:cubicBezTo>
                    <a:pt x="31" y="13"/>
                    <a:pt x="33" y="14"/>
                    <a:pt x="31" y="14"/>
                  </a:cubicBezTo>
                  <a:cubicBezTo>
                    <a:pt x="32" y="15"/>
                    <a:pt x="32" y="17"/>
                    <a:pt x="32" y="19"/>
                  </a:cubicBezTo>
                  <a:cubicBezTo>
                    <a:pt x="32" y="22"/>
                    <a:pt x="30" y="24"/>
                    <a:pt x="34" y="26"/>
                  </a:cubicBezTo>
                  <a:cubicBezTo>
                    <a:pt x="38" y="28"/>
                    <a:pt x="36" y="29"/>
                    <a:pt x="36" y="30"/>
                  </a:cubicBezTo>
                  <a:cubicBezTo>
                    <a:pt x="35" y="31"/>
                    <a:pt x="38" y="32"/>
                    <a:pt x="32" y="31"/>
                  </a:cubicBezTo>
                  <a:cubicBezTo>
                    <a:pt x="28" y="31"/>
                    <a:pt x="28" y="32"/>
                    <a:pt x="25" y="33"/>
                  </a:cubicBezTo>
                  <a:cubicBezTo>
                    <a:pt x="23" y="33"/>
                    <a:pt x="22" y="36"/>
                    <a:pt x="24" y="37"/>
                  </a:cubicBezTo>
                  <a:cubicBezTo>
                    <a:pt x="26" y="37"/>
                    <a:pt x="25" y="37"/>
                    <a:pt x="21" y="39"/>
                  </a:cubicBezTo>
                  <a:cubicBezTo>
                    <a:pt x="17" y="41"/>
                    <a:pt x="17" y="41"/>
                    <a:pt x="15" y="43"/>
                  </a:cubicBezTo>
                  <a:cubicBezTo>
                    <a:pt x="13" y="46"/>
                    <a:pt x="14" y="46"/>
                    <a:pt x="12" y="46"/>
                  </a:cubicBezTo>
                  <a:cubicBezTo>
                    <a:pt x="10" y="47"/>
                    <a:pt x="10" y="47"/>
                    <a:pt x="9" y="46"/>
                  </a:cubicBezTo>
                  <a:cubicBezTo>
                    <a:pt x="8" y="43"/>
                    <a:pt x="7" y="52"/>
                    <a:pt x="5" y="48"/>
                  </a:cubicBezTo>
                  <a:cubicBezTo>
                    <a:pt x="5" y="47"/>
                    <a:pt x="3" y="49"/>
                    <a:pt x="3" y="50"/>
                  </a:cubicBezTo>
                  <a:cubicBezTo>
                    <a:pt x="3" y="51"/>
                    <a:pt x="0" y="51"/>
                    <a:pt x="0" y="53"/>
                  </a:cubicBezTo>
                  <a:cubicBezTo>
                    <a:pt x="0" y="58"/>
                    <a:pt x="0" y="58"/>
                    <a:pt x="0" y="58"/>
                  </a:cubicBezTo>
                  <a:cubicBezTo>
                    <a:pt x="0" y="61"/>
                    <a:pt x="0" y="61"/>
                    <a:pt x="0" y="61"/>
                  </a:cubicBezTo>
                  <a:cubicBezTo>
                    <a:pt x="17" y="77"/>
                    <a:pt x="17" y="77"/>
                    <a:pt x="17" y="77"/>
                  </a:cubicBezTo>
                  <a:cubicBezTo>
                    <a:pt x="17" y="77"/>
                    <a:pt x="47" y="102"/>
                    <a:pt x="49" y="104"/>
                  </a:cubicBezTo>
                  <a:cubicBezTo>
                    <a:pt x="51" y="106"/>
                    <a:pt x="51" y="105"/>
                    <a:pt x="52" y="106"/>
                  </a:cubicBezTo>
                  <a:cubicBezTo>
                    <a:pt x="53" y="107"/>
                    <a:pt x="52" y="106"/>
                    <a:pt x="52" y="107"/>
                  </a:cubicBezTo>
                  <a:cubicBezTo>
                    <a:pt x="53" y="108"/>
                    <a:pt x="54" y="107"/>
                    <a:pt x="55" y="109"/>
                  </a:cubicBezTo>
                  <a:cubicBezTo>
                    <a:pt x="56" y="110"/>
                    <a:pt x="56" y="109"/>
                    <a:pt x="56" y="110"/>
                  </a:cubicBezTo>
                  <a:cubicBezTo>
                    <a:pt x="57" y="111"/>
                    <a:pt x="55" y="114"/>
                    <a:pt x="55" y="115"/>
                  </a:cubicBezTo>
                  <a:cubicBezTo>
                    <a:pt x="55" y="116"/>
                    <a:pt x="56" y="115"/>
                    <a:pt x="60" y="1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49" name="Tunisia"/>
            <p:cNvSpPr>
              <a:spLocks/>
            </p:cNvSpPr>
            <p:nvPr/>
          </p:nvSpPr>
          <p:spPr bwMode="auto">
            <a:xfrm>
              <a:off x="4388879" y="1944346"/>
              <a:ext cx="99774" cy="216177"/>
            </a:xfrm>
            <a:custGeom>
              <a:avLst/>
              <a:gdLst/>
              <a:ahLst/>
              <a:cxnLst>
                <a:cxn ang="0">
                  <a:pos x="9" y="44"/>
                </a:cxn>
                <a:cxn ang="0">
                  <a:pos x="6" y="33"/>
                </a:cxn>
                <a:cxn ang="0">
                  <a:pos x="2" y="26"/>
                </a:cxn>
                <a:cxn ang="0">
                  <a:pos x="1" y="20"/>
                </a:cxn>
                <a:cxn ang="0">
                  <a:pos x="4" y="17"/>
                </a:cxn>
                <a:cxn ang="0">
                  <a:pos x="4" y="14"/>
                </a:cxn>
                <a:cxn ang="0">
                  <a:pos x="4" y="11"/>
                </a:cxn>
                <a:cxn ang="0">
                  <a:pos x="4" y="7"/>
                </a:cxn>
                <a:cxn ang="0">
                  <a:pos x="5" y="3"/>
                </a:cxn>
                <a:cxn ang="0">
                  <a:pos x="10" y="1"/>
                </a:cxn>
                <a:cxn ang="0">
                  <a:pos x="13" y="2"/>
                </a:cxn>
                <a:cxn ang="0">
                  <a:pos x="12" y="4"/>
                </a:cxn>
                <a:cxn ang="0">
                  <a:pos x="14" y="4"/>
                </a:cxn>
                <a:cxn ang="0">
                  <a:pos x="16" y="4"/>
                </a:cxn>
                <a:cxn ang="0">
                  <a:pos x="16" y="6"/>
                </a:cxn>
                <a:cxn ang="0">
                  <a:pos x="15" y="9"/>
                </a:cxn>
                <a:cxn ang="0">
                  <a:pos x="17" y="13"/>
                </a:cxn>
                <a:cxn ang="0">
                  <a:pos x="17" y="17"/>
                </a:cxn>
                <a:cxn ang="0">
                  <a:pos x="12" y="21"/>
                </a:cxn>
                <a:cxn ang="0">
                  <a:pos x="16" y="23"/>
                </a:cxn>
                <a:cxn ang="0">
                  <a:pos x="17" y="23"/>
                </a:cxn>
                <a:cxn ang="0">
                  <a:pos x="17" y="24"/>
                </a:cxn>
                <a:cxn ang="0">
                  <a:pos x="19" y="26"/>
                </a:cxn>
                <a:cxn ang="0">
                  <a:pos x="18" y="29"/>
                </a:cxn>
                <a:cxn ang="0">
                  <a:pos x="18" y="31"/>
                </a:cxn>
                <a:cxn ang="0">
                  <a:pos x="15" y="33"/>
                </a:cxn>
                <a:cxn ang="0">
                  <a:pos x="13" y="38"/>
                </a:cxn>
                <a:cxn ang="0">
                  <a:pos x="9" y="44"/>
                </a:cxn>
              </a:cxnLst>
              <a:rect l="0" t="0" r="r" b="b"/>
              <a:pathLst>
                <a:path w="20" h="44">
                  <a:moveTo>
                    <a:pt x="9" y="44"/>
                  </a:moveTo>
                  <a:cubicBezTo>
                    <a:pt x="8" y="39"/>
                    <a:pt x="9" y="34"/>
                    <a:pt x="6" y="33"/>
                  </a:cubicBezTo>
                  <a:cubicBezTo>
                    <a:pt x="3" y="32"/>
                    <a:pt x="5" y="28"/>
                    <a:pt x="2" y="26"/>
                  </a:cubicBezTo>
                  <a:cubicBezTo>
                    <a:pt x="0" y="24"/>
                    <a:pt x="0" y="21"/>
                    <a:pt x="1" y="20"/>
                  </a:cubicBezTo>
                  <a:cubicBezTo>
                    <a:pt x="3" y="19"/>
                    <a:pt x="2" y="18"/>
                    <a:pt x="4" y="17"/>
                  </a:cubicBezTo>
                  <a:cubicBezTo>
                    <a:pt x="5" y="17"/>
                    <a:pt x="4" y="15"/>
                    <a:pt x="4" y="14"/>
                  </a:cubicBezTo>
                  <a:cubicBezTo>
                    <a:pt x="5" y="13"/>
                    <a:pt x="4" y="14"/>
                    <a:pt x="4" y="11"/>
                  </a:cubicBezTo>
                  <a:cubicBezTo>
                    <a:pt x="4" y="7"/>
                    <a:pt x="4" y="7"/>
                    <a:pt x="4" y="7"/>
                  </a:cubicBezTo>
                  <a:cubicBezTo>
                    <a:pt x="2" y="6"/>
                    <a:pt x="4" y="7"/>
                    <a:pt x="5" y="3"/>
                  </a:cubicBezTo>
                  <a:cubicBezTo>
                    <a:pt x="8" y="2"/>
                    <a:pt x="8" y="3"/>
                    <a:pt x="10" y="1"/>
                  </a:cubicBezTo>
                  <a:cubicBezTo>
                    <a:pt x="12" y="0"/>
                    <a:pt x="12" y="2"/>
                    <a:pt x="13" y="2"/>
                  </a:cubicBezTo>
                  <a:cubicBezTo>
                    <a:pt x="14" y="2"/>
                    <a:pt x="11" y="3"/>
                    <a:pt x="12" y="4"/>
                  </a:cubicBezTo>
                  <a:cubicBezTo>
                    <a:pt x="13" y="4"/>
                    <a:pt x="11" y="5"/>
                    <a:pt x="14" y="4"/>
                  </a:cubicBezTo>
                  <a:cubicBezTo>
                    <a:pt x="15" y="4"/>
                    <a:pt x="16" y="3"/>
                    <a:pt x="16" y="4"/>
                  </a:cubicBezTo>
                  <a:cubicBezTo>
                    <a:pt x="16" y="5"/>
                    <a:pt x="16" y="4"/>
                    <a:pt x="16" y="6"/>
                  </a:cubicBezTo>
                  <a:cubicBezTo>
                    <a:pt x="16" y="7"/>
                    <a:pt x="15" y="6"/>
                    <a:pt x="15" y="9"/>
                  </a:cubicBezTo>
                  <a:cubicBezTo>
                    <a:pt x="16" y="11"/>
                    <a:pt x="18" y="11"/>
                    <a:pt x="17" y="13"/>
                  </a:cubicBezTo>
                  <a:cubicBezTo>
                    <a:pt x="17" y="14"/>
                    <a:pt x="19" y="14"/>
                    <a:pt x="17" y="17"/>
                  </a:cubicBezTo>
                  <a:cubicBezTo>
                    <a:pt x="15" y="21"/>
                    <a:pt x="14" y="18"/>
                    <a:pt x="12" y="21"/>
                  </a:cubicBezTo>
                  <a:cubicBezTo>
                    <a:pt x="11" y="23"/>
                    <a:pt x="15" y="24"/>
                    <a:pt x="16" y="23"/>
                  </a:cubicBezTo>
                  <a:cubicBezTo>
                    <a:pt x="16" y="23"/>
                    <a:pt x="15" y="22"/>
                    <a:pt x="17" y="23"/>
                  </a:cubicBezTo>
                  <a:cubicBezTo>
                    <a:pt x="18" y="24"/>
                    <a:pt x="14" y="23"/>
                    <a:pt x="17" y="24"/>
                  </a:cubicBezTo>
                  <a:cubicBezTo>
                    <a:pt x="18" y="25"/>
                    <a:pt x="17" y="25"/>
                    <a:pt x="19" y="26"/>
                  </a:cubicBezTo>
                  <a:cubicBezTo>
                    <a:pt x="18" y="29"/>
                    <a:pt x="18" y="29"/>
                    <a:pt x="18" y="29"/>
                  </a:cubicBezTo>
                  <a:cubicBezTo>
                    <a:pt x="20" y="29"/>
                    <a:pt x="19" y="30"/>
                    <a:pt x="18" y="31"/>
                  </a:cubicBezTo>
                  <a:cubicBezTo>
                    <a:pt x="16" y="32"/>
                    <a:pt x="15" y="32"/>
                    <a:pt x="15" y="33"/>
                  </a:cubicBezTo>
                  <a:cubicBezTo>
                    <a:pt x="14" y="36"/>
                    <a:pt x="12" y="35"/>
                    <a:pt x="13" y="38"/>
                  </a:cubicBezTo>
                  <a:cubicBezTo>
                    <a:pt x="15" y="41"/>
                    <a:pt x="11" y="44"/>
                    <a:pt x="9" y="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0" name="Kigali"/>
            <p:cNvSpPr>
              <a:spLocks/>
            </p:cNvSpPr>
            <p:nvPr/>
          </p:nvSpPr>
          <p:spPr bwMode="auto">
            <a:xfrm>
              <a:off x="4918928" y="3137477"/>
              <a:ext cx="64437" cy="76909"/>
            </a:xfrm>
            <a:custGeom>
              <a:avLst/>
              <a:gdLst/>
              <a:ahLst/>
              <a:cxnLst>
                <a:cxn ang="0">
                  <a:pos x="5" y="2"/>
                </a:cxn>
                <a:cxn ang="0">
                  <a:pos x="9" y="1"/>
                </a:cxn>
                <a:cxn ang="0">
                  <a:pos x="11" y="1"/>
                </a:cxn>
                <a:cxn ang="0">
                  <a:pos x="12" y="9"/>
                </a:cxn>
                <a:cxn ang="0">
                  <a:pos x="8" y="12"/>
                </a:cxn>
                <a:cxn ang="0">
                  <a:pos x="4" y="13"/>
                </a:cxn>
                <a:cxn ang="0">
                  <a:pos x="1" y="14"/>
                </a:cxn>
                <a:cxn ang="0">
                  <a:pos x="2" y="10"/>
                </a:cxn>
                <a:cxn ang="0">
                  <a:pos x="5" y="2"/>
                </a:cxn>
              </a:cxnLst>
              <a:rect l="0" t="0" r="r" b="b"/>
              <a:pathLst>
                <a:path w="13" h="16">
                  <a:moveTo>
                    <a:pt x="5" y="2"/>
                  </a:moveTo>
                  <a:cubicBezTo>
                    <a:pt x="8" y="0"/>
                    <a:pt x="5" y="4"/>
                    <a:pt x="9" y="1"/>
                  </a:cubicBezTo>
                  <a:cubicBezTo>
                    <a:pt x="11" y="1"/>
                    <a:pt x="10" y="0"/>
                    <a:pt x="11" y="1"/>
                  </a:cubicBezTo>
                  <a:cubicBezTo>
                    <a:pt x="10" y="4"/>
                    <a:pt x="13" y="6"/>
                    <a:pt x="12" y="9"/>
                  </a:cubicBezTo>
                  <a:cubicBezTo>
                    <a:pt x="10" y="12"/>
                    <a:pt x="11" y="12"/>
                    <a:pt x="8" y="12"/>
                  </a:cubicBezTo>
                  <a:cubicBezTo>
                    <a:pt x="7" y="11"/>
                    <a:pt x="4" y="10"/>
                    <a:pt x="4" y="13"/>
                  </a:cubicBezTo>
                  <a:cubicBezTo>
                    <a:pt x="4" y="16"/>
                    <a:pt x="4" y="12"/>
                    <a:pt x="1" y="14"/>
                  </a:cubicBezTo>
                  <a:cubicBezTo>
                    <a:pt x="0" y="10"/>
                    <a:pt x="0" y="11"/>
                    <a:pt x="2" y="10"/>
                  </a:cubicBezTo>
                  <a:cubicBezTo>
                    <a:pt x="6" y="8"/>
                    <a:pt x="1" y="5"/>
                    <a:pt x="5"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1" name="Freeform 154"/>
            <p:cNvSpPr>
              <a:spLocks/>
            </p:cNvSpPr>
            <p:nvPr/>
          </p:nvSpPr>
          <p:spPr bwMode="auto">
            <a:xfrm>
              <a:off x="6781377" y="2969108"/>
              <a:ext cx="234885" cy="280614"/>
            </a:xfrm>
            <a:custGeom>
              <a:avLst/>
              <a:gdLst/>
              <a:ahLst/>
              <a:cxnLst>
                <a:cxn ang="0">
                  <a:pos x="3" y="16"/>
                </a:cxn>
                <a:cxn ang="0">
                  <a:pos x="2" y="18"/>
                </a:cxn>
                <a:cxn ang="0">
                  <a:pos x="2" y="22"/>
                </a:cxn>
                <a:cxn ang="0">
                  <a:pos x="2" y="26"/>
                </a:cxn>
                <a:cxn ang="0">
                  <a:pos x="1" y="29"/>
                </a:cxn>
                <a:cxn ang="0">
                  <a:pos x="3" y="30"/>
                </a:cxn>
                <a:cxn ang="0">
                  <a:pos x="2" y="32"/>
                </a:cxn>
                <a:cxn ang="0">
                  <a:pos x="3" y="34"/>
                </a:cxn>
                <a:cxn ang="0">
                  <a:pos x="5" y="35"/>
                </a:cxn>
                <a:cxn ang="0">
                  <a:pos x="6" y="39"/>
                </a:cxn>
                <a:cxn ang="0">
                  <a:pos x="6" y="42"/>
                </a:cxn>
                <a:cxn ang="0">
                  <a:pos x="7" y="49"/>
                </a:cxn>
                <a:cxn ang="0">
                  <a:pos x="9" y="49"/>
                </a:cxn>
                <a:cxn ang="0">
                  <a:pos x="11" y="49"/>
                </a:cxn>
                <a:cxn ang="0">
                  <a:pos x="14" y="48"/>
                </a:cxn>
                <a:cxn ang="0">
                  <a:pos x="16" y="50"/>
                </a:cxn>
                <a:cxn ang="0">
                  <a:pos x="20" y="50"/>
                </a:cxn>
                <a:cxn ang="0">
                  <a:pos x="22" y="50"/>
                </a:cxn>
                <a:cxn ang="0">
                  <a:pos x="24" y="51"/>
                </a:cxn>
                <a:cxn ang="0">
                  <a:pos x="26" y="51"/>
                </a:cxn>
                <a:cxn ang="0">
                  <a:pos x="28" y="55"/>
                </a:cxn>
                <a:cxn ang="0">
                  <a:pos x="33" y="53"/>
                </a:cxn>
                <a:cxn ang="0">
                  <a:pos x="36" y="47"/>
                </a:cxn>
                <a:cxn ang="0">
                  <a:pos x="36" y="46"/>
                </a:cxn>
                <a:cxn ang="0">
                  <a:pos x="36" y="43"/>
                </a:cxn>
                <a:cxn ang="0">
                  <a:pos x="35" y="41"/>
                </a:cxn>
                <a:cxn ang="0">
                  <a:pos x="36" y="39"/>
                </a:cxn>
                <a:cxn ang="0">
                  <a:pos x="37" y="37"/>
                </a:cxn>
                <a:cxn ang="0">
                  <a:pos x="37" y="35"/>
                </a:cxn>
                <a:cxn ang="0">
                  <a:pos x="40" y="34"/>
                </a:cxn>
                <a:cxn ang="0">
                  <a:pos x="42" y="33"/>
                </a:cxn>
                <a:cxn ang="0">
                  <a:pos x="41" y="31"/>
                </a:cxn>
                <a:cxn ang="0">
                  <a:pos x="42" y="28"/>
                </a:cxn>
                <a:cxn ang="0">
                  <a:pos x="43" y="23"/>
                </a:cxn>
                <a:cxn ang="0">
                  <a:pos x="44" y="22"/>
                </a:cxn>
                <a:cxn ang="0">
                  <a:pos x="48" y="21"/>
                </a:cxn>
                <a:cxn ang="0">
                  <a:pos x="46" y="19"/>
                </a:cxn>
                <a:cxn ang="0">
                  <a:pos x="42" y="15"/>
                </a:cxn>
                <a:cxn ang="0">
                  <a:pos x="44" y="14"/>
                </a:cxn>
                <a:cxn ang="0">
                  <a:pos x="42" y="9"/>
                </a:cxn>
                <a:cxn ang="0">
                  <a:pos x="39" y="7"/>
                </a:cxn>
                <a:cxn ang="0">
                  <a:pos x="41" y="5"/>
                </a:cxn>
                <a:cxn ang="0">
                  <a:pos x="40" y="1"/>
                </a:cxn>
                <a:cxn ang="0">
                  <a:pos x="37" y="0"/>
                </a:cxn>
                <a:cxn ang="0">
                  <a:pos x="34" y="0"/>
                </a:cxn>
                <a:cxn ang="0">
                  <a:pos x="32" y="2"/>
                </a:cxn>
                <a:cxn ang="0">
                  <a:pos x="30" y="9"/>
                </a:cxn>
                <a:cxn ang="0">
                  <a:pos x="27" y="17"/>
                </a:cxn>
                <a:cxn ang="0">
                  <a:pos x="22" y="20"/>
                </a:cxn>
                <a:cxn ang="0">
                  <a:pos x="19" y="19"/>
                </a:cxn>
                <a:cxn ang="0">
                  <a:pos x="16" y="20"/>
                </a:cxn>
                <a:cxn ang="0">
                  <a:pos x="15" y="22"/>
                </a:cxn>
                <a:cxn ang="0">
                  <a:pos x="10" y="23"/>
                </a:cxn>
                <a:cxn ang="0">
                  <a:pos x="6" y="21"/>
                </a:cxn>
                <a:cxn ang="0">
                  <a:pos x="5" y="18"/>
                </a:cxn>
                <a:cxn ang="0">
                  <a:pos x="3" y="16"/>
                </a:cxn>
              </a:cxnLst>
              <a:rect l="0" t="0" r="r" b="b"/>
              <a:pathLst>
                <a:path w="48" h="57">
                  <a:moveTo>
                    <a:pt x="3" y="16"/>
                  </a:moveTo>
                  <a:cubicBezTo>
                    <a:pt x="2" y="17"/>
                    <a:pt x="3" y="17"/>
                    <a:pt x="2" y="18"/>
                  </a:cubicBezTo>
                  <a:cubicBezTo>
                    <a:pt x="1" y="19"/>
                    <a:pt x="2" y="21"/>
                    <a:pt x="2" y="22"/>
                  </a:cubicBezTo>
                  <a:cubicBezTo>
                    <a:pt x="2" y="24"/>
                    <a:pt x="0" y="24"/>
                    <a:pt x="2" y="26"/>
                  </a:cubicBezTo>
                  <a:cubicBezTo>
                    <a:pt x="3" y="28"/>
                    <a:pt x="1" y="27"/>
                    <a:pt x="1" y="29"/>
                  </a:cubicBezTo>
                  <a:cubicBezTo>
                    <a:pt x="1" y="31"/>
                    <a:pt x="2" y="29"/>
                    <a:pt x="3" y="30"/>
                  </a:cubicBezTo>
                  <a:cubicBezTo>
                    <a:pt x="3" y="32"/>
                    <a:pt x="1" y="29"/>
                    <a:pt x="2" y="32"/>
                  </a:cubicBezTo>
                  <a:cubicBezTo>
                    <a:pt x="2" y="35"/>
                    <a:pt x="4" y="31"/>
                    <a:pt x="3" y="34"/>
                  </a:cubicBezTo>
                  <a:cubicBezTo>
                    <a:pt x="2" y="37"/>
                    <a:pt x="5" y="34"/>
                    <a:pt x="5" y="35"/>
                  </a:cubicBezTo>
                  <a:cubicBezTo>
                    <a:pt x="5" y="37"/>
                    <a:pt x="7" y="37"/>
                    <a:pt x="6" y="39"/>
                  </a:cubicBezTo>
                  <a:cubicBezTo>
                    <a:pt x="4" y="41"/>
                    <a:pt x="7" y="39"/>
                    <a:pt x="6" y="42"/>
                  </a:cubicBezTo>
                  <a:cubicBezTo>
                    <a:pt x="6" y="44"/>
                    <a:pt x="6" y="50"/>
                    <a:pt x="7" y="49"/>
                  </a:cubicBezTo>
                  <a:cubicBezTo>
                    <a:pt x="9" y="47"/>
                    <a:pt x="8" y="50"/>
                    <a:pt x="9" y="49"/>
                  </a:cubicBezTo>
                  <a:cubicBezTo>
                    <a:pt x="10" y="48"/>
                    <a:pt x="11" y="50"/>
                    <a:pt x="11" y="49"/>
                  </a:cubicBezTo>
                  <a:cubicBezTo>
                    <a:pt x="13" y="47"/>
                    <a:pt x="13" y="51"/>
                    <a:pt x="14" y="48"/>
                  </a:cubicBezTo>
                  <a:cubicBezTo>
                    <a:pt x="14" y="49"/>
                    <a:pt x="13" y="52"/>
                    <a:pt x="16" y="50"/>
                  </a:cubicBezTo>
                  <a:cubicBezTo>
                    <a:pt x="18" y="48"/>
                    <a:pt x="18" y="52"/>
                    <a:pt x="20" y="50"/>
                  </a:cubicBezTo>
                  <a:cubicBezTo>
                    <a:pt x="21" y="49"/>
                    <a:pt x="22" y="51"/>
                    <a:pt x="22" y="50"/>
                  </a:cubicBezTo>
                  <a:cubicBezTo>
                    <a:pt x="22" y="49"/>
                    <a:pt x="25" y="50"/>
                    <a:pt x="24" y="51"/>
                  </a:cubicBezTo>
                  <a:cubicBezTo>
                    <a:pt x="23" y="51"/>
                    <a:pt x="24" y="52"/>
                    <a:pt x="26" y="51"/>
                  </a:cubicBezTo>
                  <a:cubicBezTo>
                    <a:pt x="26" y="51"/>
                    <a:pt x="29" y="53"/>
                    <a:pt x="28" y="55"/>
                  </a:cubicBezTo>
                  <a:cubicBezTo>
                    <a:pt x="27" y="57"/>
                    <a:pt x="32" y="54"/>
                    <a:pt x="33" y="53"/>
                  </a:cubicBezTo>
                  <a:cubicBezTo>
                    <a:pt x="35" y="50"/>
                    <a:pt x="36" y="49"/>
                    <a:pt x="36" y="47"/>
                  </a:cubicBezTo>
                  <a:cubicBezTo>
                    <a:pt x="35" y="45"/>
                    <a:pt x="35" y="46"/>
                    <a:pt x="36" y="46"/>
                  </a:cubicBezTo>
                  <a:cubicBezTo>
                    <a:pt x="37" y="44"/>
                    <a:pt x="38" y="43"/>
                    <a:pt x="36" y="43"/>
                  </a:cubicBezTo>
                  <a:cubicBezTo>
                    <a:pt x="36" y="41"/>
                    <a:pt x="36" y="41"/>
                    <a:pt x="35" y="41"/>
                  </a:cubicBezTo>
                  <a:cubicBezTo>
                    <a:pt x="38" y="39"/>
                    <a:pt x="35" y="41"/>
                    <a:pt x="36" y="39"/>
                  </a:cubicBezTo>
                  <a:cubicBezTo>
                    <a:pt x="38" y="38"/>
                    <a:pt x="35" y="39"/>
                    <a:pt x="37" y="37"/>
                  </a:cubicBezTo>
                  <a:cubicBezTo>
                    <a:pt x="39" y="36"/>
                    <a:pt x="37" y="36"/>
                    <a:pt x="37" y="35"/>
                  </a:cubicBezTo>
                  <a:cubicBezTo>
                    <a:pt x="37" y="37"/>
                    <a:pt x="40" y="35"/>
                    <a:pt x="40" y="34"/>
                  </a:cubicBezTo>
                  <a:cubicBezTo>
                    <a:pt x="40" y="32"/>
                    <a:pt x="42" y="34"/>
                    <a:pt x="42" y="33"/>
                  </a:cubicBezTo>
                  <a:cubicBezTo>
                    <a:pt x="43" y="30"/>
                    <a:pt x="42" y="33"/>
                    <a:pt x="41" y="31"/>
                  </a:cubicBezTo>
                  <a:cubicBezTo>
                    <a:pt x="40" y="29"/>
                    <a:pt x="42" y="29"/>
                    <a:pt x="42" y="28"/>
                  </a:cubicBezTo>
                  <a:cubicBezTo>
                    <a:pt x="42" y="26"/>
                    <a:pt x="42" y="23"/>
                    <a:pt x="43" y="23"/>
                  </a:cubicBezTo>
                  <a:cubicBezTo>
                    <a:pt x="41" y="22"/>
                    <a:pt x="45" y="23"/>
                    <a:pt x="44" y="22"/>
                  </a:cubicBezTo>
                  <a:cubicBezTo>
                    <a:pt x="43" y="21"/>
                    <a:pt x="48" y="23"/>
                    <a:pt x="48" y="21"/>
                  </a:cubicBezTo>
                  <a:cubicBezTo>
                    <a:pt x="48" y="19"/>
                    <a:pt x="48" y="22"/>
                    <a:pt x="46" y="19"/>
                  </a:cubicBezTo>
                  <a:cubicBezTo>
                    <a:pt x="45" y="16"/>
                    <a:pt x="44" y="18"/>
                    <a:pt x="42" y="15"/>
                  </a:cubicBezTo>
                  <a:cubicBezTo>
                    <a:pt x="43" y="16"/>
                    <a:pt x="46" y="16"/>
                    <a:pt x="44" y="14"/>
                  </a:cubicBezTo>
                  <a:cubicBezTo>
                    <a:pt x="42" y="13"/>
                    <a:pt x="42" y="11"/>
                    <a:pt x="42" y="9"/>
                  </a:cubicBezTo>
                  <a:cubicBezTo>
                    <a:pt x="41" y="7"/>
                    <a:pt x="40" y="8"/>
                    <a:pt x="39" y="7"/>
                  </a:cubicBezTo>
                  <a:cubicBezTo>
                    <a:pt x="42" y="6"/>
                    <a:pt x="39" y="6"/>
                    <a:pt x="41" y="5"/>
                  </a:cubicBezTo>
                  <a:cubicBezTo>
                    <a:pt x="43" y="4"/>
                    <a:pt x="41" y="4"/>
                    <a:pt x="40" y="1"/>
                  </a:cubicBezTo>
                  <a:cubicBezTo>
                    <a:pt x="38" y="0"/>
                    <a:pt x="38" y="0"/>
                    <a:pt x="37" y="0"/>
                  </a:cubicBezTo>
                  <a:cubicBezTo>
                    <a:pt x="34" y="1"/>
                    <a:pt x="35" y="0"/>
                    <a:pt x="34" y="0"/>
                  </a:cubicBezTo>
                  <a:cubicBezTo>
                    <a:pt x="31" y="1"/>
                    <a:pt x="33" y="1"/>
                    <a:pt x="32" y="2"/>
                  </a:cubicBezTo>
                  <a:cubicBezTo>
                    <a:pt x="31" y="3"/>
                    <a:pt x="33" y="6"/>
                    <a:pt x="30" y="9"/>
                  </a:cubicBezTo>
                  <a:cubicBezTo>
                    <a:pt x="27" y="12"/>
                    <a:pt x="29" y="15"/>
                    <a:pt x="27" y="17"/>
                  </a:cubicBezTo>
                  <a:cubicBezTo>
                    <a:pt x="25" y="19"/>
                    <a:pt x="26" y="19"/>
                    <a:pt x="22" y="20"/>
                  </a:cubicBezTo>
                  <a:cubicBezTo>
                    <a:pt x="21" y="21"/>
                    <a:pt x="19" y="20"/>
                    <a:pt x="19" y="19"/>
                  </a:cubicBezTo>
                  <a:cubicBezTo>
                    <a:pt x="20" y="18"/>
                    <a:pt x="16" y="19"/>
                    <a:pt x="16" y="20"/>
                  </a:cubicBezTo>
                  <a:cubicBezTo>
                    <a:pt x="16" y="21"/>
                    <a:pt x="16" y="21"/>
                    <a:pt x="15" y="22"/>
                  </a:cubicBezTo>
                  <a:cubicBezTo>
                    <a:pt x="14" y="23"/>
                    <a:pt x="14" y="21"/>
                    <a:pt x="10" y="23"/>
                  </a:cubicBezTo>
                  <a:cubicBezTo>
                    <a:pt x="7" y="24"/>
                    <a:pt x="8" y="21"/>
                    <a:pt x="6" y="21"/>
                  </a:cubicBezTo>
                  <a:cubicBezTo>
                    <a:pt x="4" y="20"/>
                    <a:pt x="7" y="19"/>
                    <a:pt x="5" y="18"/>
                  </a:cubicBezTo>
                  <a:cubicBezTo>
                    <a:pt x="3" y="17"/>
                    <a:pt x="5" y="17"/>
                    <a:pt x="3"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2" name="Brundi"/>
            <p:cNvSpPr>
              <a:spLocks/>
            </p:cNvSpPr>
            <p:nvPr/>
          </p:nvSpPr>
          <p:spPr bwMode="auto">
            <a:xfrm>
              <a:off x="6897781" y="2929615"/>
              <a:ext cx="39494" cy="45730"/>
            </a:xfrm>
            <a:custGeom>
              <a:avLst/>
              <a:gdLst/>
              <a:ahLst/>
              <a:cxnLst>
                <a:cxn ang="0">
                  <a:pos x="0" y="4"/>
                </a:cxn>
                <a:cxn ang="0">
                  <a:pos x="4" y="1"/>
                </a:cxn>
                <a:cxn ang="0">
                  <a:pos x="6" y="0"/>
                </a:cxn>
                <a:cxn ang="0">
                  <a:pos x="7" y="3"/>
                </a:cxn>
                <a:cxn ang="0">
                  <a:pos x="6" y="5"/>
                </a:cxn>
                <a:cxn ang="0">
                  <a:pos x="5" y="2"/>
                </a:cxn>
                <a:cxn ang="0">
                  <a:pos x="4" y="7"/>
                </a:cxn>
                <a:cxn ang="0">
                  <a:pos x="2" y="5"/>
                </a:cxn>
                <a:cxn ang="0">
                  <a:pos x="1" y="5"/>
                </a:cxn>
                <a:cxn ang="0">
                  <a:pos x="0" y="4"/>
                </a:cxn>
              </a:cxnLst>
              <a:rect l="0" t="0" r="r" b="b"/>
              <a:pathLst>
                <a:path w="8" h="9">
                  <a:moveTo>
                    <a:pt x="0" y="4"/>
                  </a:moveTo>
                  <a:cubicBezTo>
                    <a:pt x="2" y="3"/>
                    <a:pt x="1" y="2"/>
                    <a:pt x="4" y="1"/>
                  </a:cubicBezTo>
                  <a:cubicBezTo>
                    <a:pt x="5" y="0"/>
                    <a:pt x="6" y="0"/>
                    <a:pt x="6" y="0"/>
                  </a:cubicBezTo>
                  <a:cubicBezTo>
                    <a:pt x="6" y="0"/>
                    <a:pt x="7" y="2"/>
                    <a:pt x="7" y="3"/>
                  </a:cubicBezTo>
                  <a:cubicBezTo>
                    <a:pt x="7" y="4"/>
                    <a:pt x="8" y="4"/>
                    <a:pt x="6" y="5"/>
                  </a:cubicBezTo>
                  <a:cubicBezTo>
                    <a:pt x="5" y="6"/>
                    <a:pt x="6" y="1"/>
                    <a:pt x="5" y="2"/>
                  </a:cubicBezTo>
                  <a:cubicBezTo>
                    <a:pt x="3" y="3"/>
                    <a:pt x="5" y="5"/>
                    <a:pt x="4" y="7"/>
                  </a:cubicBezTo>
                  <a:cubicBezTo>
                    <a:pt x="3" y="9"/>
                    <a:pt x="3" y="7"/>
                    <a:pt x="2" y="5"/>
                  </a:cubicBezTo>
                  <a:cubicBezTo>
                    <a:pt x="1" y="4"/>
                    <a:pt x="2" y="6"/>
                    <a:pt x="1" y="5"/>
                  </a:cubicBezTo>
                  <a:cubicBezTo>
                    <a:pt x="1" y="5"/>
                    <a:pt x="1" y="4"/>
                    <a:pt x="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3" name="Cote D'ivoire"/>
            <p:cNvSpPr>
              <a:spLocks/>
            </p:cNvSpPr>
            <p:nvPr/>
          </p:nvSpPr>
          <p:spPr bwMode="auto">
            <a:xfrm>
              <a:off x="4035512" y="2763324"/>
              <a:ext cx="151740" cy="216177"/>
            </a:xfrm>
            <a:custGeom>
              <a:avLst/>
              <a:gdLst/>
              <a:ahLst/>
              <a:cxnLst>
                <a:cxn ang="0">
                  <a:pos x="28" y="38"/>
                </a:cxn>
                <a:cxn ang="0">
                  <a:pos x="24" y="37"/>
                </a:cxn>
                <a:cxn ang="0">
                  <a:pos x="22" y="37"/>
                </a:cxn>
                <a:cxn ang="0">
                  <a:pos x="25" y="38"/>
                </a:cxn>
                <a:cxn ang="0">
                  <a:pos x="20" y="38"/>
                </a:cxn>
                <a:cxn ang="0">
                  <a:pos x="12" y="38"/>
                </a:cxn>
                <a:cxn ang="0">
                  <a:pos x="6" y="43"/>
                </a:cxn>
                <a:cxn ang="0">
                  <a:pos x="4" y="42"/>
                </a:cxn>
                <a:cxn ang="0">
                  <a:pos x="6" y="36"/>
                </a:cxn>
                <a:cxn ang="0">
                  <a:pos x="4" y="33"/>
                </a:cxn>
                <a:cxn ang="0">
                  <a:pos x="2" y="31"/>
                </a:cxn>
                <a:cxn ang="0">
                  <a:pos x="1" y="27"/>
                </a:cxn>
                <a:cxn ang="0">
                  <a:pos x="1" y="23"/>
                </a:cxn>
                <a:cxn ang="0">
                  <a:pos x="3" y="21"/>
                </a:cxn>
                <a:cxn ang="0">
                  <a:pos x="2" y="19"/>
                </a:cxn>
                <a:cxn ang="0">
                  <a:pos x="5" y="17"/>
                </a:cxn>
                <a:cxn ang="0">
                  <a:pos x="5" y="13"/>
                </a:cxn>
                <a:cxn ang="0">
                  <a:pos x="5" y="10"/>
                </a:cxn>
                <a:cxn ang="0">
                  <a:pos x="3" y="10"/>
                </a:cxn>
                <a:cxn ang="0">
                  <a:pos x="3" y="7"/>
                </a:cxn>
                <a:cxn ang="0">
                  <a:pos x="4" y="5"/>
                </a:cxn>
                <a:cxn ang="0">
                  <a:pos x="8" y="4"/>
                </a:cxn>
                <a:cxn ang="0">
                  <a:pos x="13" y="3"/>
                </a:cxn>
                <a:cxn ang="0">
                  <a:pos x="16" y="4"/>
                </a:cxn>
                <a:cxn ang="0">
                  <a:pos x="19" y="8"/>
                </a:cxn>
                <a:cxn ang="0">
                  <a:pos x="22" y="7"/>
                </a:cxn>
                <a:cxn ang="0">
                  <a:pos x="26" y="7"/>
                </a:cxn>
                <a:cxn ang="0">
                  <a:pos x="29" y="9"/>
                </a:cxn>
                <a:cxn ang="0">
                  <a:pos x="29" y="12"/>
                </a:cxn>
                <a:cxn ang="0">
                  <a:pos x="29" y="21"/>
                </a:cxn>
                <a:cxn ang="0">
                  <a:pos x="27" y="27"/>
                </a:cxn>
                <a:cxn ang="0">
                  <a:pos x="28" y="33"/>
                </a:cxn>
                <a:cxn ang="0">
                  <a:pos x="29" y="36"/>
                </a:cxn>
                <a:cxn ang="0">
                  <a:pos x="28" y="38"/>
                </a:cxn>
              </a:cxnLst>
              <a:rect l="0" t="0" r="r" b="b"/>
              <a:pathLst>
                <a:path w="31" h="44">
                  <a:moveTo>
                    <a:pt x="28" y="38"/>
                  </a:moveTo>
                  <a:cubicBezTo>
                    <a:pt x="24" y="38"/>
                    <a:pt x="26" y="37"/>
                    <a:pt x="24" y="37"/>
                  </a:cubicBezTo>
                  <a:cubicBezTo>
                    <a:pt x="24" y="37"/>
                    <a:pt x="22" y="37"/>
                    <a:pt x="22" y="37"/>
                  </a:cubicBezTo>
                  <a:cubicBezTo>
                    <a:pt x="23" y="38"/>
                    <a:pt x="25" y="37"/>
                    <a:pt x="25" y="38"/>
                  </a:cubicBezTo>
                  <a:cubicBezTo>
                    <a:pt x="25" y="38"/>
                    <a:pt x="22" y="38"/>
                    <a:pt x="20" y="38"/>
                  </a:cubicBezTo>
                  <a:cubicBezTo>
                    <a:pt x="15" y="39"/>
                    <a:pt x="13" y="41"/>
                    <a:pt x="12" y="38"/>
                  </a:cubicBezTo>
                  <a:cubicBezTo>
                    <a:pt x="12" y="41"/>
                    <a:pt x="10" y="42"/>
                    <a:pt x="6" y="43"/>
                  </a:cubicBezTo>
                  <a:cubicBezTo>
                    <a:pt x="4" y="44"/>
                    <a:pt x="4" y="43"/>
                    <a:pt x="4" y="42"/>
                  </a:cubicBezTo>
                  <a:cubicBezTo>
                    <a:pt x="4" y="35"/>
                    <a:pt x="7" y="38"/>
                    <a:pt x="6" y="36"/>
                  </a:cubicBezTo>
                  <a:cubicBezTo>
                    <a:pt x="5" y="33"/>
                    <a:pt x="7" y="34"/>
                    <a:pt x="4" y="33"/>
                  </a:cubicBezTo>
                  <a:cubicBezTo>
                    <a:pt x="1" y="32"/>
                    <a:pt x="4" y="31"/>
                    <a:pt x="2" y="31"/>
                  </a:cubicBezTo>
                  <a:cubicBezTo>
                    <a:pt x="0" y="31"/>
                    <a:pt x="2" y="28"/>
                    <a:pt x="1" y="27"/>
                  </a:cubicBezTo>
                  <a:cubicBezTo>
                    <a:pt x="1" y="26"/>
                    <a:pt x="2" y="25"/>
                    <a:pt x="1" y="23"/>
                  </a:cubicBezTo>
                  <a:cubicBezTo>
                    <a:pt x="3" y="22"/>
                    <a:pt x="1" y="22"/>
                    <a:pt x="3" y="21"/>
                  </a:cubicBezTo>
                  <a:cubicBezTo>
                    <a:pt x="4" y="19"/>
                    <a:pt x="2" y="20"/>
                    <a:pt x="2" y="19"/>
                  </a:cubicBezTo>
                  <a:cubicBezTo>
                    <a:pt x="1" y="16"/>
                    <a:pt x="5" y="18"/>
                    <a:pt x="5" y="17"/>
                  </a:cubicBezTo>
                  <a:cubicBezTo>
                    <a:pt x="4" y="15"/>
                    <a:pt x="5" y="15"/>
                    <a:pt x="5" y="13"/>
                  </a:cubicBezTo>
                  <a:cubicBezTo>
                    <a:pt x="4" y="12"/>
                    <a:pt x="5" y="11"/>
                    <a:pt x="5" y="10"/>
                  </a:cubicBezTo>
                  <a:cubicBezTo>
                    <a:pt x="4" y="9"/>
                    <a:pt x="4" y="11"/>
                    <a:pt x="3" y="10"/>
                  </a:cubicBezTo>
                  <a:cubicBezTo>
                    <a:pt x="3" y="8"/>
                    <a:pt x="2" y="10"/>
                    <a:pt x="3" y="7"/>
                  </a:cubicBezTo>
                  <a:cubicBezTo>
                    <a:pt x="3" y="4"/>
                    <a:pt x="4" y="5"/>
                    <a:pt x="4" y="5"/>
                  </a:cubicBezTo>
                  <a:cubicBezTo>
                    <a:pt x="7" y="1"/>
                    <a:pt x="6" y="6"/>
                    <a:pt x="8" y="4"/>
                  </a:cubicBezTo>
                  <a:cubicBezTo>
                    <a:pt x="11" y="0"/>
                    <a:pt x="11" y="5"/>
                    <a:pt x="13" y="3"/>
                  </a:cubicBezTo>
                  <a:cubicBezTo>
                    <a:pt x="14" y="2"/>
                    <a:pt x="15" y="3"/>
                    <a:pt x="16" y="4"/>
                  </a:cubicBezTo>
                  <a:cubicBezTo>
                    <a:pt x="19" y="5"/>
                    <a:pt x="17" y="6"/>
                    <a:pt x="19" y="8"/>
                  </a:cubicBezTo>
                  <a:cubicBezTo>
                    <a:pt x="19" y="8"/>
                    <a:pt x="20" y="8"/>
                    <a:pt x="22" y="7"/>
                  </a:cubicBezTo>
                  <a:cubicBezTo>
                    <a:pt x="24" y="7"/>
                    <a:pt x="25" y="8"/>
                    <a:pt x="26" y="7"/>
                  </a:cubicBezTo>
                  <a:cubicBezTo>
                    <a:pt x="27" y="7"/>
                    <a:pt x="27" y="8"/>
                    <a:pt x="29" y="9"/>
                  </a:cubicBezTo>
                  <a:cubicBezTo>
                    <a:pt x="30" y="10"/>
                    <a:pt x="29" y="10"/>
                    <a:pt x="29" y="12"/>
                  </a:cubicBezTo>
                  <a:cubicBezTo>
                    <a:pt x="30" y="14"/>
                    <a:pt x="31" y="17"/>
                    <a:pt x="29" y="21"/>
                  </a:cubicBezTo>
                  <a:cubicBezTo>
                    <a:pt x="27" y="24"/>
                    <a:pt x="29" y="24"/>
                    <a:pt x="27" y="27"/>
                  </a:cubicBezTo>
                  <a:cubicBezTo>
                    <a:pt x="26" y="30"/>
                    <a:pt x="28" y="31"/>
                    <a:pt x="28" y="33"/>
                  </a:cubicBezTo>
                  <a:cubicBezTo>
                    <a:pt x="28" y="36"/>
                    <a:pt x="29" y="34"/>
                    <a:pt x="29" y="36"/>
                  </a:cubicBezTo>
                  <a:cubicBezTo>
                    <a:pt x="29" y="37"/>
                    <a:pt x="28" y="38"/>
                    <a:pt x="28"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4" name="Swaziland"/>
            <p:cNvSpPr>
              <a:spLocks/>
            </p:cNvSpPr>
            <p:nvPr/>
          </p:nvSpPr>
          <p:spPr bwMode="auto">
            <a:xfrm>
              <a:off x="4925164" y="3931512"/>
              <a:ext cx="43651" cy="60280"/>
            </a:xfrm>
            <a:custGeom>
              <a:avLst/>
              <a:gdLst/>
              <a:ahLst/>
              <a:cxnLst>
                <a:cxn ang="0">
                  <a:pos x="8" y="7"/>
                </a:cxn>
                <a:cxn ang="0">
                  <a:pos x="7" y="11"/>
                </a:cxn>
                <a:cxn ang="0">
                  <a:pos x="3" y="10"/>
                </a:cxn>
                <a:cxn ang="0">
                  <a:pos x="2" y="4"/>
                </a:cxn>
                <a:cxn ang="0">
                  <a:pos x="6" y="2"/>
                </a:cxn>
                <a:cxn ang="0">
                  <a:pos x="8" y="7"/>
                </a:cxn>
              </a:cxnLst>
              <a:rect l="0" t="0" r="r" b="b"/>
              <a:pathLst>
                <a:path w="9" h="12">
                  <a:moveTo>
                    <a:pt x="8" y="7"/>
                  </a:moveTo>
                  <a:cubicBezTo>
                    <a:pt x="6" y="9"/>
                    <a:pt x="9" y="10"/>
                    <a:pt x="7" y="11"/>
                  </a:cubicBezTo>
                  <a:cubicBezTo>
                    <a:pt x="6" y="11"/>
                    <a:pt x="5" y="12"/>
                    <a:pt x="3" y="10"/>
                  </a:cubicBezTo>
                  <a:cubicBezTo>
                    <a:pt x="0" y="7"/>
                    <a:pt x="1" y="7"/>
                    <a:pt x="2" y="4"/>
                  </a:cubicBezTo>
                  <a:cubicBezTo>
                    <a:pt x="3" y="1"/>
                    <a:pt x="3" y="0"/>
                    <a:pt x="6" y="2"/>
                  </a:cubicBezTo>
                  <a:cubicBezTo>
                    <a:pt x="8" y="4"/>
                    <a:pt x="6" y="4"/>
                    <a:pt x="8"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5" name="Maseru"/>
            <p:cNvSpPr>
              <a:spLocks/>
            </p:cNvSpPr>
            <p:nvPr/>
          </p:nvSpPr>
          <p:spPr bwMode="auto">
            <a:xfrm>
              <a:off x="4835783" y="3995949"/>
              <a:ext cx="64437" cy="68595"/>
            </a:xfrm>
            <a:custGeom>
              <a:avLst/>
              <a:gdLst/>
              <a:ahLst/>
              <a:cxnLst>
                <a:cxn ang="0">
                  <a:pos x="10" y="1"/>
                </a:cxn>
                <a:cxn ang="0">
                  <a:pos x="3" y="4"/>
                </a:cxn>
                <a:cxn ang="0">
                  <a:pos x="2" y="10"/>
                </a:cxn>
                <a:cxn ang="0">
                  <a:pos x="7" y="12"/>
                </a:cxn>
                <a:cxn ang="0">
                  <a:pos x="11" y="8"/>
                </a:cxn>
                <a:cxn ang="0">
                  <a:pos x="12" y="4"/>
                </a:cxn>
                <a:cxn ang="0">
                  <a:pos x="10" y="1"/>
                </a:cxn>
              </a:cxnLst>
              <a:rect l="0" t="0" r="r" b="b"/>
              <a:pathLst>
                <a:path w="13" h="14">
                  <a:moveTo>
                    <a:pt x="10" y="1"/>
                  </a:moveTo>
                  <a:cubicBezTo>
                    <a:pt x="6" y="0"/>
                    <a:pt x="5" y="2"/>
                    <a:pt x="3" y="4"/>
                  </a:cubicBezTo>
                  <a:cubicBezTo>
                    <a:pt x="1" y="8"/>
                    <a:pt x="0" y="7"/>
                    <a:pt x="2" y="10"/>
                  </a:cubicBezTo>
                  <a:cubicBezTo>
                    <a:pt x="4" y="14"/>
                    <a:pt x="6" y="13"/>
                    <a:pt x="7" y="12"/>
                  </a:cubicBezTo>
                  <a:cubicBezTo>
                    <a:pt x="8" y="8"/>
                    <a:pt x="9" y="11"/>
                    <a:pt x="11" y="8"/>
                  </a:cubicBezTo>
                  <a:cubicBezTo>
                    <a:pt x="12" y="6"/>
                    <a:pt x="13" y="5"/>
                    <a:pt x="12" y="4"/>
                  </a:cubicBezTo>
                  <a:cubicBezTo>
                    <a:pt x="12" y="2"/>
                    <a:pt x="12" y="1"/>
                    <a:pt x="1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6" name="Mauritania"/>
            <p:cNvSpPr>
              <a:spLocks/>
            </p:cNvSpPr>
            <p:nvPr/>
          </p:nvSpPr>
          <p:spPr bwMode="auto">
            <a:xfrm>
              <a:off x="3854672" y="2247825"/>
              <a:ext cx="270221" cy="392860"/>
            </a:xfrm>
            <a:custGeom>
              <a:avLst/>
              <a:gdLst/>
              <a:ahLst/>
              <a:cxnLst>
                <a:cxn ang="0">
                  <a:pos x="1" y="38"/>
                </a:cxn>
                <a:cxn ang="0">
                  <a:pos x="1" y="42"/>
                </a:cxn>
                <a:cxn ang="0">
                  <a:pos x="3" y="45"/>
                </a:cxn>
                <a:cxn ang="0">
                  <a:pos x="2" y="48"/>
                </a:cxn>
                <a:cxn ang="0">
                  <a:pos x="3" y="50"/>
                </a:cxn>
                <a:cxn ang="0">
                  <a:pos x="2" y="52"/>
                </a:cxn>
                <a:cxn ang="0">
                  <a:pos x="4" y="62"/>
                </a:cxn>
                <a:cxn ang="0">
                  <a:pos x="2" y="70"/>
                </a:cxn>
                <a:cxn ang="0">
                  <a:pos x="4" y="69"/>
                </a:cxn>
                <a:cxn ang="0">
                  <a:pos x="6" y="69"/>
                </a:cxn>
                <a:cxn ang="0">
                  <a:pos x="8" y="69"/>
                </a:cxn>
                <a:cxn ang="0">
                  <a:pos x="10" y="68"/>
                </a:cxn>
                <a:cxn ang="0">
                  <a:pos x="12" y="69"/>
                </a:cxn>
                <a:cxn ang="0">
                  <a:pos x="16" y="72"/>
                </a:cxn>
                <a:cxn ang="0">
                  <a:pos x="17" y="74"/>
                </a:cxn>
                <a:cxn ang="0">
                  <a:pos x="18" y="77"/>
                </a:cxn>
                <a:cxn ang="0">
                  <a:pos x="20" y="80"/>
                </a:cxn>
                <a:cxn ang="0">
                  <a:pos x="23" y="75"/>
                </a:cxn>
                <a:cxn ang="0">
                  <a:pos x="25" y="74"/>
                </a:cxn>
                <a:cxn ang="0">
                  <a:pos x="28" y="77"/>
                </a:cxn>
                <a:cxn ang="0">
                  <a:pos x="33" y="76"/>
                </a:cxn>
                <a:cxn ang="0">
                  <a:pos x="35" y="75"/>
                </a:cxn>
                <a:cxn ang="0">
                  <a:pos x="36" y="76"/>
                </a:cxn>
                <a:cxn ang="0">
                  <a:pos x="51" y="76"/>
                </a:cxn>
                <a:cxn ang="0">
                  <a:pos x="53" y="70"/>
                </a:cxn>
                <a:cxn ang="0">
                  <a:pos x="51" y="66"/>
                </a:cxn>
                <a:cxn ang="0">
                  <a:pos x="50" y="16"/>
                </a:cxn>
                <a:cxn ang="0">
                  <a:pos x="55" y="16"/>
                </a:cxn>
                <a:cxn ang="0">
                  <a:pos x="38" y="0"/>
                </a:cxn>
                <a:cxn ang="0">
                  <a:pos x="38" y="8"/>
                </a:cxn>
                <a:cxn ang="0">
                  <a:pos x="23" y="8"/>
                </a:cxn>
                <a:cxn ang="0">
                  <a:pos x="22" y="23"/>
                </a:cxn>
                <a:cxn ang="0">
                  <a:pos x="18" y="29"/>
                </a:cxn>
                <a:cxn ang="0">
                  <a:pos x="18" y="36"/>
                </a:cxn>
                <a:cxn ang="0">
                  <a:pos x="4" y="36"/>
                </a:cxn>
                <a:cxn ang="0">
                  <a:pos x="1" y="38"/>
                </a:cxn>
              </a:cxnLst>
              <a:rect l="0" t="0" r="r" b="b"/>
              <a:pathLst>
                <a:path w="55" h="80">
                  <a:moveTo>
                    <a:pt x="1" y="38"/>
                  </a:moveTo>
                  <a:cubicBezTo>
                    <a:pt x="0" y="41"/>
                    <a:pt x="0" y="42"/>
                    <a:pt x="1" y="42"/>
                  </a:cubicBezTo>
                  <a:cubicBezTo>
                    <a:pt x="2" y="41"/>
                    <a:pt x="3" y="45"/>
                    <a:pt x="3" y="45"/>
                  </a:cubicBezTo>
                  <a:cubicBezTo>
                    <a:pt x="3" y="46"/>
                    <a:pt x="3" y="46"/>
                    <a:pt x="2" y="48"/>
                  </a:cubicBezTo>
                  <a:cubicBezTo>
                    <a:pt x="2" y="50"/>
                    <a:pt x="1" y="50"/>
                    <a:pt x="3" y="50"/>
                  </a:cubicBezTo>
                  <a:cubicBezTo>
                    <a:pt x="4" y="49"/>
                    <a:pt x="2" y="51"/>
                    <a:pt x="2" y="52"/>
                  </a:cubicBezTo>
                  <a:cubicBezTo>
                    <a:pt x="5" y="56"/>
                    <a:pt x="4" y="59"/>
                    <a:pt x="4" y="62"/>
                  </a:cubicBezTo>
                  <a:cubicBezTo>
                    <a:pt x="4" y="66"/>
                    <a:pt x="1" y="66"/>
                    <a:pt x="2" y="70"/>
                  </a:cubicBezTo>
                  <a:cubicBezTo>
                    <a:pt x="3" y="69"/>
                    <a:pt x="3" y="68"/>
                    <a:pt x="4" y="69"/>
                  </a:cubicBezTo>
                  <a:cubicBezTo>
                    <a:pt x="5" y="70"/>
                    <a:pt x="5" y="69"/>
                    <a:pt x="6" y="69"/>
                  </a:cubicBezTo>
                  <a:cubicBezTo>
                    <a:pt x="7" y="70"/>
                    <a:pt x="7" y="69"/>
                    <a:pt x="8" y="69"/>
                  </a:cubicBezTo>
                  <a:cubicBezTo>
                    <a:pt x="9" y="69"/>
                    <a:pt x="9" y="68"/>
                    <a:pt x="10" y="68"/>
                  </a:cubicBezTo>
                  <a:cubicBezTo>
                    <a:pt x="11" y="68"/>
                    <a:pt x="9" y="69"/>
                    <a:pt x="12" y="69"/>
                  </a:cubicBezTo>
                  <a:cubicBezTo>
                    <a:pt x="14" y="69"/>
                    <a:pt x="14" y="72"/>
                    <a:pt x="16" y="72"/>
                  </a:cubicBezTo>
                  <a:cubicBezTo>
                    <a:pt x="17" y="72"/>
                    <a:pt x="16" y="74"/>
                    <a:pt x="17" y="74"/>
                  </a:cubicBezTo>
                  <a:cubicBezTo>
                    <a:pt x="18" y="75"/>
                    <a:pt x="17" y="75"/>
                    <a:pt x="18" y="77"/>
                  </a:cubicBezTo>
                  <a:cubicBezTo>
                    <a:pt x="19" y="78"/>
                    <a:pt x="18" y="78"/>
                    <a:pt x="20" y="80"/>
                  </a:cubicBezTo>
                  <a:cubicBezTo>
                    <a:pt x="22" y="79"/>
                    <a:pt x="22" y="75"/>
                    <a:pt x="23" y="75"/>
                  </a:cubicBezTo>
                  <a:cubicBezTo>
                    <a:pt x="24" y="75"/>
                    <a:pt x="24" y="74"/>
                    <a:pt x="25" y="74"/>
                  </a:cubicBezTo>
                  <a:cubicBezTo>
                    <a:pt x="26" y="74"/>
                    <a:pt x="26" y="76"/>
                    <a:pt x="28" y="77"/>
                  </a:cubicBezTo>
                  <a:cubicBezTo>
                    <a:pt x="29" y="76"/>
                    <a:pt x="31" y="76"/>
                    <a:pt x="33" y="76"/>
                  </a:cubicBezTo>
                  <a:cubicBezTo>
                    <a:pt x="34" y="76"/>
                    <a:pt x="33" y="75"/>
                    <a:pt x="35" y="75"/>
                  </a:cubicBezTo>
                  <a:cubicBezTo>
                    <a:pt x="36" y="75"/>
                    <a:pt x="34" y="76"/>
                    <a:pt x="36" y="76"/>
                  </a:cubicBezTo>
                  <a:cubicBezTo>
                    <a:pt x="37" y="76"/>
                    <a:pt x="51" y="76"/>
                    <a:pt x="51" y="76"/>
                  </a:cubicBezTo>
                  <a:cubicBezTo>
                    <a:pt x="53" y="70"/>
                    <a:pt x="53" y="70"/>
                    <a:pt x="53" y="70"/>
                  </a:cubicBezTo>
                  <a:cubicBezTo>
                    <a:pt x="52" y="69"/>
                    <a:pt x="51" y="69"/>
                    <a:pt x="51" y="66"/>
                  </a:cubicBezTo>
                  <a:cubicBezTo>
                    <a:pt x="50" y="61"/>
                    <a:pt x="50" y="16"/>
                    <a:pt x="50" y="16"/>
                  </a:cubicBezTo>
                  <a:cubicBezTo>
                    <a:pt x="55" y="16"/>
                    <a:pt x="55" y="16"/>
                    <a:pt x="55" y="16"/>
                  </a:cubicBezTo>
                  <a:cubicBezTo>
                    <a:pt x="38" y="0"/>
                    <a:pt x="38" y="0"/>
                    <a:pt x="38" y="0"/>
                  </a:cubicBezTo>
                  <a:cubicBezTo>
                    <a:pt x="38" y="8"/>
                    <a:pt x="38" y="8"/>
                    <a:pt x="38" y="8"/>
                  </a:cubicBezTo>
                  <a:cubicBezTo>
                    <a:pt x="23" y="8"/>
                    <a:pt x="23" y="8"/>
                    <a:pt x="23" y="8"/>
                  </a:cubicBezTo>
                  <a:cubicBezTo>
                    <a:pt x="23" y="8"/>
                    <a:pt x="22" y="19"/>
                    <a:pt x="22" y="23"/>
                  </a:cubicBezTo>
                  <a:cubicBezTo>
                    <a:pt x="22" y="27"/>
                    <a:pt x="18" y="23"/>
                    <a:pt x="18" y="29"/>
                  </a:cubicBezTo>
                  <a:cubicBezTo>
                    <a:pt x="18" y="36"/>
                    <a:pt x="18" y="36"/>
                    <a:pt x="18" y="36"/>
                  </a:cubicBezTo>
                  <a:cubicBezTo>
                    <a:pt x="18" y="36"/>
                    <a:pt x="6" y="36"/>
                    <a:pt x="4" y="36"/>
                  </a:cubicBezTo>
                  <a:cubicBezTo>
                    <a:pt x="1" y="36"/>
                    <a:pt x="1" y="37"/>
                    <a:pt x="1"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7" name="Freeform 160"/>
            <p:cNvSpPr>
              <a:spLocks/>
            </p:cNvSpPr>
            <p:nvPr/>
          </p:nvSpPr>
          <p:spPr bwMode="auto">
            <a:xfrm>
              <a:off x="4110343" y="2636528"/>
              <a:ext cx="184998" cy="170447"/>
            </a:xfrm>
            <a:custGeom>
              <a:avLst/>
              <a:gdLst/>
              <a:ahLst/>
              <a:cxnLst>
                <a:cxn ang="0">
                  <a:pos x="27" y="2"/>
                </a:cxn>
                <a:cxn ang="0">
                  <a:pos x="30" y="9"/>
                </a:cxn>
                <a:cxn ang="0">
                  <a:pos x="30" y="11"/>
                </a:cxn>
                <a:cxn ang="0">
                  <a:pos x="31" y="13"/>
                </a:cxn>
                <a:cxn ang="0">
                  <a:pos x="36" y="16"/>
                </a:cxn>
                <a:cxn ang="0">
                  <a:pos x="37" y="19"/>
                </a:cxn>
                <a:cxn ang="0">
                  <a:pos x="33" y="22"/>
                </a:cxn>
                <a:cxn ang="0">
                  <a:pos x="31" y="24"/>
                </a:cxn>
                <a:cxn ang="0">
                  <a:pos x="30" y="25"/>
                </a:cxn>
                <a:cxn ang="0">
                  <a:pos x="26" y="25"/>
                </a:cxn>
                <a:cxn ang="0">
                  <a:pos x="23" y="25"/>
                </a:cxn>
                <a:cxn ang="0">
                  <a:pos x="14" y="26"/>
                </a:cxn>
                <a:cxn ang="0">
                  <a:pos x="13" y="29"/>
                </a:cxn>
                <a:cxn ang="0">
                  <a:pos x="13" y="32"/>
                </a:cxn>
                <a:cxn ang="0">
                  <a:pos x="14" y="35"/>
                </a:cxn>
                <a:cxn ang="0">
                  <a:pos x="11" y="33"/>
                </a:cxn>
                <a:cxn ang="0">
                  <a:pos x="7" y="33"/>
                </a:cxn>
                <a:cxn ang="0">
                  <a:pos x="4" y="34"/>
                </a:cxn>
                <a:cxn ang="0">
                  <a:pos x="1" y="30"/>
                </a:cxn>
                <a:cxn ang="0">
                  <a:pos x="3" y="22"/>
                </a:cxn>
                <a:cxn ang="0">
                  <a:pos x="3" y="20"/>
                </a:cxn>
                <a:cxn ang="0">
                  <a:pos x="8" y="15"/>
                </a:cxn>
                <a:cxn ang="0">
                  <a:pos x="9" y="12"/>
                </a:cxn>
                <a:cxn ang="0">
                  <a:pos x="13" y="8"/>
                </a:cxn>
                <a:cxn ang="0">
                  <a:pos x="17" y="6"/>
                </a:cxn>
                <a:cxn ang="0">
                  <a:pos x="19" y="4"/>
                </a:cxn>
                <a:cxn ang="0">
                  <a:pos x="23" y="1"/>
                </a:cxn>
                <a:cxn ang="0">
                  <a:pos x="27" y="2"/>
                </a:cxn>
              </a:cxnLst>
              <a:rect l="0" t="0" r="r" b="b"/>
              <a:pathLst>
                <a:path w="38" h="35">
                  <a:moveTo>
                    <a:pt x="27" y="2"/>
                  </a:moveTo>
                  <a:cubicBezTo>
                    <a:pt x="27" y="5"/>
                    <a:pt x="27" y="8"/>
                    <a:pt x="30" y="9"/>
                  </a:cubicBezTo>
                  <a:cubicBezTo>
                    <a:pt x="32" y="10"/>
                    <a:pt x="30" y="10"/>
                    <a:pt x="30" y="11"/>
                  </a:cubicBezTo>
                  <a:cubicBezTo>
                    <a:pt x="29" y="12"/>
                    <a:pt x="29" y="11"/>
                    <a:pt x="31" y="13"/>
                  </a:cubicBezTo>
                  <a:cubicBezTo>
                    <a:pt x="35" y="17"/>
                    <a:pt x="35" y="15"/>
                    <a:pt x="36" y="16"/>
                  </a:cubicBezTo>
                  <a:cubicBezTo>
                    <a:pt x="38" y="17"/>
                    <a:pt x="34" y="15"/>
                    <a:pt x="37" y="19"/>
                  </a:cubicBezTo>
                  <a:cubicBezTo>
                    <a:pt x="35" y="21"/>
                    <a:pt x="33" y="20"/>
                    <a:pt x="33" y="22"/>
                  </a:cubicBezTo>
                  <a:cubicBezTo>
                    <a:pt x="32" y="23"/>
                    <a:pt x="31" y="23"/>
                    <a:pt x="31" y="24"/>
                  </a:cubicBezTo>
                  <a:cubicBezTo>
                    <a:pt x="31" y="28"/>
                    <a:pt x="32" y="24"/>
                    <a:pt x="30" y="25"/>
                  </a:cubicBezTo>
                  <a:cubicBezTo>
                    <a:pt x="28" y="26"/>
                    <a:pt x="30" y="25"/>
                    <a:pt x="26" y="25"/>
                  </a:cubicBezTo>
                  <a:cubicBezTo>
                    <a:pt x="24" y="25"/>
                    <a:pt x="24" y="24"/>
                    <a:pt x="23" y="25"/>
                  </a:cubicBezTo>
                  <a:cubicBezTo>
                    <a:pt x="22" y="26"/>
                    <a:pt x="19" y="25"/>
                    <a:pt x="14" y="26"/>
                  </a:cubicBezTo>
                  <a:cubicBezTo>
                    <a:pt x="13" y="26"/>
                    <a:pt x="12" y="28"/>
                    <a:pt x="13" y="29"/>
                  </a:cubicBezTo>
                  <a:cubicBezTo>
                    <a:pt x="14" y="30"/>
                    <a:pt x="13" y="30"/>
                    <a:pt x="13" y="32"/>
                  </a:cubicBezTo>
                  <a:cubicBezTo>
                    <a:pt x="14" y="34"/>
                    <a:pt x="15" y="34"/>
                    <a:pt x="14" y="35"/>
                  </a:cubicBezTo>
                  <a:cubicBezTo>
                    <a:pt x="12" y="34"/>
                    <a:pt x="12" y="33"/>
                    <a:pt x="11" y="33"/>
                  </a:cubicBezTo>
                  <a:cubicBezTo>
                    <a:pt x="10" y="34"/>
                    <a:pt x="9" y="33"/>
                    <a:pt x="7" y="33"/>
                  </a:cubicBezTo>
                  <a:cubicBezTo>
                    <a:pt x="5" y="34"/>
                    <a:pt x="4" y="34"/>
                    <a:pt x="4" y="34"/>
                  </a:cubicBezTo>
                  <a:cubicBezTo>
                    <a:pt x="2" y="32"/>
                    <a:pt x="4" y="31"/>
                    <a:pt x="1" y="30"/>
                  </a:cubicBezTo>
                  <a:cubicBezTo>
                    <a:pt x="1" y="22"/>
                    <a:pt x="3" y="25"/>
                    <a:pt x="3" y="22"/>
                  </a:cubicBezTo>
                  <a:cubicBezTo>
                    <a:pt x="3" y="21"/>
                    <a:pt x="0" y="22"/>
                    <a:pt x="3" y="20"/>
                  </a:cubicBezTo>
                  <a:cubicBezTo>
                    <a:pt x="6" y="18"/>
                    <a:pt x="9" y="16"/>
                    <a:pt x="8" y="15"/>
                  </a:cubicBezTo>
                  <a:cubicBezTo>
                    <a:pt x="7" y="13"/>
                    <a:pt x="11" y="14"/>
                    <a:pt x="9" y="12"/>
                  </a:cubicBezTo>
                  <a:cubicBezTo>
                    <a:pt x="9" y="11"/>
                    <a:pt x="10" y="7"/>
                    <a:pt x="13" y="8"/>
                  </a:cubicBezTo>
                  <a:cubicBezTo>
                    <a:pt x="15" y="9"/>
                    <a:pt x="18" y="7"/>
                    <a:pt x="17" y="6"/>
                  </a:cubicBezTo>
                  <a:cubicBezTo>
                    <a:pt x="14" y="5"/>
                    <a:pt x="18" y="6"/>
                    <a:pt x="19" y="4"/>
                  </a:cubicBezTo>
                  <a:cubicBezTo>
                    <a:pt x="21" y="0"/>
                    <a:pt x="22" y="3"/>
                    <a:pt x="23" y="1"/>
                  </a:cubicBezTo>
                  <a:cubicBezTo>
                    <a:pt x="24" y="0"/>
                    <a:pt x="23" y="0"/>
                    <a:pt x="27"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8" name="Mali"/>
            <p:cNvSpPr>
              <a:spLocks/>
            </p:cNvSpPr>
            <p:nvPr/>
          </p:nvSpPr>
          <p:spPr bwMode="auto">
            <a:xfrm>
              <a:off x="3952367" y="2326813"/>
              <a:ext cx="382467" cy="465612"/>
            </a:xfrm>
            <a:custGeom>
              <a:avLst/>
              <a:gdLst/>
              <a:ahLst/>
              <a:cxnLst>
                <a:cxn ang="0">
                  <a:pos x="33" y="93"/>
                </a:cxn>
                <a:cxn ang="0">
                  <a:pos x="35" y="85"/>
                </a:cxn>
                <a:cxn ang="0">
                  <a:pos x="35" y="83"/>
                </a:cxn>
                <a:cxn ang="0">
                  <a:pos x="40" y="78"/>
                </a:cxn>
                <a:cxn ang="0">
                  <a:pos x="41" y="75"/>
                </a:cxn>
                <a:cxn ang="0">
                  <a:pos x="45" y="71"/>
                </a:cxn>
                <a:cxn ang="0">
                  <a:pos x="49" y="69"/>
                </a:cxn>
                <a:cxn ang="0">
                  <a:pos x="51" y="67"/>
                </a:cxn>
                <a:cxn ang="0">
                  <a:pos x="55" y="64"/>
                </a:cxn>
                <a:cxn ang="0">
                  <a:pos x="59" y="65"/>
                </a:cxn>
                <a:cxn ang="0">
                  <a:pos x="61" y="64"/>
                </a:cxn>
                <a:cxn ang="0">
                  <a:pos x="64" y="62"/>
                </a:cxn>
                <a:cxn ang="0">
                  <a:pos x="72" y="60"/>
                </a:cxn>
                <a:cxn ang="0">
                  <a:pos x="77" y="56"/>
                </a:cxn>
                <a:cxn ang="0">
                  <a:pos x="77" y="52"/>
                </a:cxn>
                <a:cxn ang="0">
                  <a:pos x="78" y="49"/>
                </a:cxn>
                <a:cxn ang="0">
                  <a:pos x="78" y="36"/>
                </a:cxn>
                <a:cxn ang="0">
                  <a:pos x="73" y="38"/>
                </a:cxn>
                <a:cxn ang="0">
                  <a:pos x="74" y="33"/>
                </a:cxn>
                <a:cxn ang="0">
                  <a:pos x="73" y="32"/>
                </a:cxn>
                <a:cxn ang="0">
                  <a:pos x="70" y="30"/>
                </a:cxn>
                <a:cxn ang="0">
                  <a:pos x="70" y="29"/>
                </a:cxn>
                <a:cxn ang="0">
                  <a:pos x="67" y="27"/>
                </a:cxn>
                <a:cxn ang="0">
                  <a:pos x="35" y="0"/>
                </a:cxn>
                <a:cxn ang="0">
                  <a:pos x="30" y="0"/>
                </a:cxn>
                <a:cxn ang="0">
                  <a:pos x="31" y="50"/>
                </a:cxn>
                <a:cxn ang="0">
                  <a:pos x="33" y="54"/>
                </a:cxn>
                <a:cxn ang="0">
                  <a:pos x="31" y="60"/>
                </a:cxn>
                <a:cxn ang="0">
                  <a:pos x="16" y="60"/>
                </a:cxn>
                <a:cxn ang="0">
                  <a:pos x="15" y="59"/>
                </a:cxn>
                <a:cxn ang="0">
                  <a:pos x="13" y="60"/>
                </a:cxn>
                <a:cxn ang="0">
                  <a:pos x="8" y="61"/>
                </a:cxn>
                <a:cxn ang="0">
                  <a:pos x="5" y="58"/>
                </a:cxn>
                <a:cxn ang="0">
                  <a:pos x="3" y="59"/>
                </a:cxn>
                <a:cxn ang="0">
                  <a:pos x="0" y="64"/>
                </a:cxn>
                <a:cxn ang="0">
                  <a:pos x="1" y="68"/>
                </a:cxn>
                <a:cxn ang="0">
                  <a:pos x="3" y="72"/>
                </a:cxn>
                <a:cxn ang="0">
                  <a:pos x="3" y="80"/>
                </a:cxn>
                <a:cxn ang="0">
                  <a:pos x="5" y="80"/>
                </a:cxn>
                <a:cxn ang="0">
                  <a:pos x="7" y="81"/>
                </a:cxn>
                <a:cxn ang="0">
                  <a:pos x="10" y="81"/>
                </a:cxn>
                <a:cxn ang="0">
                  <a:pos x="12" y="81"/>
                </a:cxn>
                <a:cxn ang="0">
                  <a:pos x="14" y="80"/>
                </a:cxn>
                <a:cxn ang="0">
                  <a:pos x="16" y="83"/>
                </a:cxn>
                <a:cxn ang="0">
                  <a:pos x="17" y="85"/>
                </a:cxn>
                <a:cxn ang="0">
                  <a:pos x="16" y="89"/>
                </a:cxn>
                <a:cxn ang="0">
                  <a:pos x="19" y="91"/>
                </a:cxn>
                <a:cxn ang="0">
                  <a:pos x="21" y="94"/>
                </a:cxn>
                <a:cxn ang="0">
                  <a:pos x="25" y="93"/>
                </a:cxn>
                <a:cxn ang="0">
                  <a:pos x="30" y="92"/>
                </a:cxn>
                <a:cxn ang="0">
                  <a:pos x="33" y="93"/>
                </a:cxn>
              </a:cxnLst>
              <a:rect l="0" t="0" r="r" b="b"/>
              <a:pathLst>
                <a:path w="78" h="95">
                  <a:moveTo>
                    <a:pt x="33" y="93"/>
                  </a:moveTo>
                  <a:cubicBezTo>
                    <a:pt x="33" y="85"/>
                    <a:pt x="35" y="88"/>
                    <a:pt x="35" y="85"/>
                  </a:cubicBezTo>
                  <a:cubicBezTo>
                    <a:pt x="35" y="84"/>
                    <a:pt x="32" y="85"/>
                    <a:pt x="35" y="83"/>
                  </a:cubicBezTo>
                  <a:cubicBezTo>
                    <a:pt x="38" y="81"/>
                    <a:pt x="41" y="79"/>
                    <a:pt x="40" y="78"/>
                  </a:cubicBezTo>
                  <a:cubicBezTo>
                    <a:pt x="39" y="76"/>
                    <a:pt x="43" y="77"/>
                    <a:pt x="41" y="75"/>
                  </a:cubicBezTo>
                  <a:cubicBezTo>
                    <a:pt x="41" y="74"/>
                    <a:pt x="42" y="70"/>
                    <a:pt x="45" y="71"/>
                  </a:cubicBezTo>
                  <a:cubicBezTo>
                    <a:pt x="47" y="72"/>
                    <a:pt x="50" y="70"/>
                    <a:pt x="49" y="69"/>
                  </a:cubicBezTo>
                  <a:cubicBezTo>
                    <a:pt x="46" y="68"/>
                    <a:pt x="50" y="69"/>
                    <a:pt x="51" y="67"/>
                  </a:cubicBezTo>
                  <a:cubicBezTo>
                    <a:pt x="53" y="63"/>
                    <a:pt x="54" y="66"/>
                    <a:pt x="55" y="64"/>
                  </a:cubicBezTo>
                  <a:cubicBezTo>
                    <a:pt x="56" y="63"/>
                    <a:pt x="55" y="63"/>
                    <a:pt x="59" y="65"/>
                  </a:cubicBezTo>
                  <a:cubicBezTo>
                    <a:pt x="60" y="65"/>
                    <a:pt x="60" y="65"/>
                    <a:pt x="61" y="64"/>
                  </a:cubicBezTo>
                  <a:cubicBezTo>
                    <a:pt x="61" y="63"/>
                    <a:pt x="63" y="65"/>
                    <a:pt x="64" y="62"/>
                  </a:cubicBezTo>
                  <a:cubicBezTo>
                    <a:pt x="66" y="59"/>
                    <a:pt x="69" y="62"/>
                    <a:pt x="72" y="60"/>
                  </a:cubicBezTo>
                  <a:cubicBezTo>
                    <a:pt x="73" y="58"/>
                    <a:pt x="76" y="58"/>
                    <a:pt x="77" y="56"/>
                  </a:cubicBezTo>
                  <a:cubicBezTo>
                    <a:pt x="77" y="55"/>
                    <a:pt x="77" y="56"/>
                    <a:pt x="77" y="52"/>
                  </a:cubicBezTo>
                  <a:cubicBezTo>
                    <a:pt x="77" y="49"/>
                    <a:pt x="78" y="52"/>
                    <a:pt x="78" y="49"/>
                  </a:cubicBezTo>
                  <a:cubicBezTo>
                    <a:pt x="78" y="47"/>
                    <a:pt x="78" y="39"/>
                    <a:pt x="78" y="36"/>
                  </a:cubicBezTo>
                  <a:cubicBezTo>
                    <a:pt x="74" y="38"/>
                    <a:pt x="73" y="39"/>
                    <a:pt x="73" y="38"/>
                  </a:cubicBezTo>
                  <a:cubicBezTo>
                    <a:pt x="73" y="37"/>
                    <a:pt x="75" y="34"/>
                    <a:pt x="74" y="33"/>
                  </a:cubicBezTo>
                  <a:cubicBezTo>
                    <a:pt x="74" y="32"/>
                    <a:pt x="74" y="33"/>
                    <a:pt x="73" y="32"/>
                  </a:cubicBezTo>
                  <a:cubicBezTo>
                    <a:pt x="72" y="30"/>
                    <a:pt x="71" y="31"/>
                    <a:pt x="70" y="30"/>
                  </a:cubicBezTo>
                  <a:cubicBezTo>
                    <a:pt x="70" y="29"/>
                    <a:pt x="71" y="30"/>
                    <a:pt x="70" y="29"/>
                  </a:cubicBezTo>
                  <a:cubicBezTo>
                    <a:pt x="69" y="28"/>
                    <a:pt x="69" y="29"/>
                    <a:pt x="67" y="27"/>
                  </a:cubicBezTo>
                  <a:cubicBezTo>
                    <a:pt x="65" y="25"/>
                    <a:pt x="35" y="0"/>
                    <a:pt x="35" y="0"/>
                  </a:cubicBezTo>
                  <a:cubicBezTo>
                    <a:pt x="30" y="0"/>
                    <a:pt x="30" y="0"/>
                    <a:pt x="30" y="0"/>
                  </a:cubicBezTo>
                  <a:cubicBezTo>
                    <a:pt x="30" y="0"/>
                    <a:pt x="30" y="45"/>
                    <a:pt x="31" y="50"/>
                  </a:cubicBezTo>
                  <a:cubicBezTo>
                    <a:pt x="31" y="53"/>
                    <a:pt x="32" y="53"/>
                    <a:pt x="33" y="54"/>
                  </a:cubicBezTo>
                  <a:cubicBezTo>
                    <a:pt x="31" y="60"/>
                    <a:pt x="31" y="60"/>
                    <a:pt x="31" y="60"/>
                  </a:cubicBezTo>
                  <a:cubicBezTo>
                    <a:pt x="31" y="60"/>
                    <a:pt x="17" y="60"/>
                    <a:pt x="16" y="60"/>
                  </a:cubicBezTo>
                  <a:cubicBezTo>
                    <a:pt x="14" y="60"/>
                    <a:pt x="16" y="59"/>
                    <a:pt x="15" y="59"/>
                  </a:cubicBezTo>
                  <a:cubicBezTo>
                    <a:pt x="13" y="59"/>
                    <a:pt x="14" y="60"/>
                    <a:pt x="13" y="60"/>
                  </a:cubicBezTo>
                  <a:cubicBezTo>
                    <a:pt x="11" y="60"/>
                    <a:pt x="9" y="60"/>
                    <a:pt x="8" y="61"/>
                  </a:cubicBezTo>
                  <a:cubicBezTo>
                    <a:pt x="6" y="60"/>
                    <a:pt x="6" y="58"/>
                    <a:pt x="5" y="58"/>
                  </a:cubicBezTo>
                  <a:cubicBezTo>
                    <a:pt x="4" y="58"/>
                    <a:pt x="4" y="59"/>
                    <a:pt x="3" y="59"/>
                  </a:cubicBezTo>
                  <a:cubicBezTo>
                    <a:pt x="2" y="59"/>
                    <a:pt x="2" y="63"/>
                    <a:pt x="0" y="64"/>
                  </a:cubicBezTo>
                  <a:cubicBezTo>
                    <a:pt x="0" y="66"/>
                    <a:pt x="2" y="64"/>
                    <a:pt x="1" y="68"/>
                  </a:cubicBezTo>
                  <a:cubicBezTo>
                    <a:pt x="0" y="70"/>
                    <a:pt x="2" y="74"/>
                    <a:pt x="3" y="72"/>
                  </a:cubicBezTo>
                  <a:cubicBezTo>
                    <a:pt x="5" y="74"/>
                    <a:pt x="4" y="78"/>
                    <a:pt x="3" y="80"/>
                  </a:cubicBezTo>
                  <a:cubicBezTo>
                    <a:pt x="3" y="81"/>
                    <a:pt x="4" y="81"/>
                    <a:pt x="5" y="80"/>
                  </a:cubicBezTo>
                  <a:cubicBezTo>
                    <a:pt x="6" y="83"/>
                    <a:pt x="6" y="81"/>
                    <a:pt x="7" y="81"/>
                  </a:cubicBezTo>
                  <a:cubicBezTo>
                    <a:pt x="8" y="81"/>
                    <a:pt x="8" y="83"/>
                    <a:pt x="10" y="81"/>
                  </a:cubicBezTo>
                  <a:cubicBezTo>
                    <a:pt x="11" y="80"/>
                    <a:pt x="10" y="83"/>
                    <a:pt x="12" y="81"/>
                  </a:cubicBezTo>
                  <a:cubicBezTo>
                    <a:pt x="13" y="80"/>
                    <a:pt x="12" y="79"/>
                    <a:pt x="14" y="80"/>
                  </a:cubicBezTo>
                  <a:cubicBezTo>
                    <a:pt x="16" y="81"/>
                    <a:pt x="15" y="81"/>
                    <a:pt x="16" y="83"/>
                  </a:cubicBezTo>
                  <a:cubicBezTo>
                    <a:pt x="17" y="84"/>
                    <a:pt x="15" y="84"/>
                    <a:pt x="17" y="85"/>
                  </a:cubicBezTo>
                  <a:cubicBezTo>
                    <a:pt x="19" y="86"/>
                    <a:pt x="18" y="86"/>
                    <a:pt x="16" y="89"/>
                  </a:cubicBezTo>
                  <a:cubicBezTo>
                    <a:pt x="19" y="88"/>
                    <a:pt x="19" y="88"/>
                    <a:pt x="19" y="91"/>
                  </a:cubicBezTo>
                  <a:cubicBezTo>
                    <a:pt x="19" y="94"/>
                    <a:pt x="21" y="93"/>
                    <a:pt x="21" y="94"/>
                  </a:cubicBezTo>
                  <a:cubicBezTo>
                    <a:pt x="24" y="90"/>
                    <a:pt x="23" y="95"/>
                    <a:pt x="25" y="93"/>
                  </a:cubicBezTo>
                  <a:cubicBezTo>
                    <a:pt x="28" y="89"/>
                    <a:pt x="28" y="94"/>
                    <a:pt x="30" y="92"/>
                  </a:cubicBezTo>
                  <a:cubicBezTo>
                    <a:pt x="31" y="91"/>
                    <a:pt x="32" y="92"/>
                    <a:pt x="33" y="93"/>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59" name="Nigeria"/>
            <p:cNvSpPr>
              <a:spLocks/>
            </p:cNvSpPr>
            <p:nvPr/>
          </p:nvSpPr>
          <p:spPr bwMode="auto">
            <a:xfrm>
              <a:off x="4305734" y="2661472"/>
              <a:ext cx="274379" cy="322187"/>
            </a:xfrm>
            <a:custGeom>
              <a:avLst/>
              <a:gdLst/>
              <a:ahLst/>
              <a:cxnLst>
                <a:cxn ang="0">
                  <a:pos x="49" y="2"/>
                </a:cxn>
                <a:cxn ang="0">
                  <a:pos x="52" y="7"/>
                </a:cxn>
                <a:cxn ang="0">
                  <a:pos x="54" y="10"/>
                </a:cxn>
                <a:cxn ang="0">
                  <a:pos x="54" y="14"/>
                </a:cxn>
                <a:cxn ang="0">
                  <a:pos x="51" y="20"/>
                </a:cxn>
                <a:cxn ang="0">
                  <a:pos x="49" y="29"/>
                </a:cxn>
                <a:cxn ang="0">
                  <a:pos x="47" y="31"/>
                </a:cxn>
                <a:cxn ang="0">
                  <a:pos x="48" y="33"/>
                </a:cxn>
                <a:cxn ang="0">
                  <a:pos x="46" y="36"/>
                </a:cxn>
                <a:cxn ang="0">
                  <a:pos x="44" y="40"/>
                </a:cxn>
                <a:cxn ang="0">
                  <a:pos x="43" y="44"/>
                </a:cxn>
                <a:cxn ang="0">
                  <a:pos x="41" y="48"/>
                </a:cxn>
                <a:cxn ang="0">
                  <a:pos x="39" y="50"/>
                </a:cxn>
                <a:cxn ang="0">
                  <a:pos x="37" y="49"/>
                </a:cxn>
                <a:cxn ang="0">
                  <a:pos x="34" y="48"/>
                </a:cxn>
                <a:cxn ang="0">
                  <a:pos x="30" y="52"/>
                </a:cxn>
                <a:cxn ang="0">
                  <a:pos x="28" y="58"/>
                </a:cxn>
                <a:cxn ang="0">
                  <a:pos x="27" y="64"/>
                </a:cxn>
                <a:cxn ang="0">
                  <a:pos x="25" y="62"/>
                </a:cxn>
                <a:cxn ang="0">
                  <a:pos x="23" y="63"/>
                </a:cxn>
                <a:cxn ang="0">
                  <a:pos x="21" y="63"/>
                </a:cxn>
                <a:cxn ang="0">
                  <a:pos x="20" y="65"/>
                </a:cxn>
                <a:cxn ang="0">
                  <a:pos x="19" y="65"/>
                </a:cxn>
                <a:cxn ang="0">
                  <a:pos x="17" y="65"/>
                </a:cxn>
                <a:cxn ang="0">
                  <a:pos x="13" y="63"/>
                </a:cxn>
                <a:cxn ang="0">
                  <a:pos x="12" y="61"/>
                </a:cxn>
                <a:cxn ang="0">
                  <a:pos x="13" y="60"/>
                </a:cxn>
                <a:cxn ang="0">
                  <a:pos x="14" y="59"/>
                </a:cxn>
                <a:cxn ang="0">
                  <a:pos x="12" y="60"/>
                </a:cxn>
                <a:cxn ang="0">
                  <a:pos x="11" y="58"/>
                </a:cxn>
                <a:cxn ang="0">
                  <a:pos x="12" y="57"/>
                </a:cxn>
                <a:cxn ang="0">
                  <a:pos x="11" y="56"/>
                </a:cxn>
                <a:cxn ang="0">
                  <a:pos x="6" y="53"/>
                </a:cxn>
                <a:cxn ang="0">
                  <a:pos x="4" y="52"/>
                </a:cxn>
                <a:cxn ang="0">
                  <a:pos x="1" y="53"/>
                </a:cxn>
                <a:cxn ang="0">
                  <a:pos x="0" y="43"/>
                </a:cxn>
                <a:cxn ang="0">
                  <a:pos x="0" y="35"/>
                </a:cxn>
                <a:cxn ang="0">
                  <a:pos x="1" y="32"/>
                </a:cxn>
                <a:cxn ang="0">
                  <a:pos x="2" y="30"/>
                </a:cxn>
                <a:cxn ang="0">
                  <a:pos x="3" y="26"/>
                </a:cxn>
                <a:cxn ang="0">
                  <a:pos x="4" y="25"/>
                </a:cxn>
                <a:cxn ang="0">
                  <a:pos x="4" y="21"/>
                </a:cxn>
                <a:cxn ang="0">
                  <a:pos x="3" y="17"/>
                </a:cxn>
                <a:cxn ang="0">
                  <a:pos x="3" y="15"/>
                </a:cxn>
                <a:cxn ang="0">
                  <a:pos x="4" y="8"/>
                </a:cxn>
                <a:cxn ang="0">
                  <a:pos x="8" y="2"/>
                </a:cxn>
                <a:cxn ang="0">
                  <a:pos x="11" y="2"/>
                </a:cxn>
                <a:cxn ang="0">
                  <a:pos x="15" y="2"/>
                </a:cxn>
                <a:cxn ang="0">
                  <a:pos x="18" y="4"/>
                </a:cxn>
                <a:cxn ang="0">
                  <a:pos x="21" y="5"/>
                </a:cxn>
                <a:cxn ang="0">
                  <a:pos x="24" y="6"/>
                </a:cxn>
                <a:cxn ang="0">
                  <a:pos x="33" y="6"/>
                </a:cxn>
                <a:cxn ang="0">
                  <a:pos x="44" y="4"/>
                </a:cxn>
                <a:cxn ang="0">
                  <a:pos x="49" y="2"/>
                </a:cxn>
              </a:cxnLst>
              <a:rect l="0" t="0" r="r" b="b"/>
              <a:pathLst>
                <a:path w="56" h="66">
                  <a:moveTo>
                    <a:pt x="49" y="2"/>
                  </a:moveTo>
                  <a:cubicBezTo>
                    <a:pt x="50" y="8"/>
                    <a:pt x="53" y="6"/>
                    <a:pt x="52" y="7"/>
                  </a:cubicBezTo>
                  <a:cubicBezTo>
                    <a:pt x="52" y="8"/>
                    <a:pt x="52" y="10"/>
                    <a:pt x="54" y="10"/>
                  </a:cubicBezTo>
                  <a:cubicBezTo>
                    <a:pt x="53" y="13"/>
                    <a:pt x="56" y="10"/>
                    <a:pt x="54" y="14"/>
                  </a:cubicBezTo>
                  <a:cubicBezTo>
                    <a:pt x="53" y="19"/>
                    <a:pt x="53" y="15"/>
                    <a:pt x="51" y="20"/>
                  </a:cubicBezTo>
                  <a:cubicBezTo>
                    <a:pt x="47" y="31"/>
                    <a:pt x="49" y="28"/>
                    <a:pt x="49" y="29"/>
                  </a:cubicBezTo>
                  <a:cubicBezTo>
                    <a:pt x="48" y="31"/>
                    <a:pt x="48" y="29"/>
                    <a:pt x="47" y="31"/>
                  </a:cubicBezTo>
                  <a:cubicBezTo>
                    <a:pt x="47" y="32"/>
                    <a:pt x="48" y="31"/>
                    <a:pt x="48" y="33"/>
                  </a:cubicBezTo>
                  <a:cubicBezTo>
                    <a:pt x="47" y="36"/>
                    <a:pt x="46" y="33"/>
                    <a:pt x="46" y="36"/>
                  </a:cubicBezTo>
                  <a:cubicBezTo>
                    <a:pt x="46" y="38"/>
                    <a:pt x="44" y="38"/>
                    <a:pt x="44" y="40"/>
                  </a:cubicBezTo>
                  <a:cubicBezTo>
                    <a:pt x="43" y="42"/>
                    <a:pt x="46" y="40"/>
                    <a:pt x="43" y="44"/>
                  </a:cubicBezTo>
                  <a:cubicBezTo>
                    <a:pt x="40" y="48"/>
                    <a:pt x="42" y="48"/>
                    <a:pt x="41" y="48"/>
                  </a:cubicBezTo>
                  <a:cubicBezTo>
                    <a:pt x="39" y="49"/>
                    <a:pt x="40" y="51"/>
                    <a:pt x="39" y="50"/>
                  </a:cubicBezTo>
                  <a:cubicBezTo>
                    <a:pt x="37" y="50"/>
                    <a:pt x="39" y="48"/>
                    <a:pt x="37" y="49"/>
                  </a:cubicBezTo>
                  <a:cubicBezTo>
                    <a:pt x="35" y="49"/>
                    <a:pt x="37" y="47"/>
                    <a:pt x="34" y="48"/>
                  </a:cubicBezTo>
                  <a:cubicBezTo>
                    <a:pt x="31" y="48"/>
                    <a:pt x="32" y="50"/>
                    <a:pt x="30" y="52"/>
                  </a:cubicBezTo>
                  <a:cubicBezTo>
                    <a:pt x="26" y="57"/>
                    <a:pt x="30" y="57"/>
                    <a:pt x="28" y="58"/>
                  </a:cubicBezTo>
                  <a:cubicBezTo>
                    <a:pt x="26" y="60"/>
                    <a:pt x="27" y="61"/>
                    <a:pt x="27" y="64"/>
                  </a:cubicBezTo>
                  <a:cubicBezTo>
                    <a:pt x="26" y="63"/>
                    <a:pt x="25" y="63"/>
                    <a:pt x="25" y="62"/>
                  </a:cubicBezTo>
                  <a:cubicBezTo>
                    <a:pt x="26" y="64"/>
                    <a:pt x="25" y="64"/>
                    <a:pt x="23" y="63"/>
                  </a:cubicBezTo>
                  <a:cubicBezTo>
                    <a:pt x="24" y="64"/>
                    <a:pt x="22" y="65"/>
                    <a:pt x="21" y="63"/>
                  </a:cubicBezTo>
                  <a:cubicBezTo>
                    <a:pt x="20" y="64"/>
                    <a:pt x="21" y="64"/>
                    <a:pt x="20" y="65"/>
                  </a:cubicBezTo>
                  <a:cubicBezTo>
                    <a:pt x="19" y="65"/>
                    <a:pt x="20" y="64"/>
                    <a:pt x="19" y="65"/>
                  </a:cubicBezTo>
                  <a:cubicBezTo>
                    <a:pt x="18" y="66"/>
                    <a:pt x="18" y="64"/>
                    <a:pt x="17" y="65"/>
                  </a:cubicBezTo>
                  <a:cubicBezTo>
                    <a:pt x="17" y="65"/>
                    <a:pt x="15" y="64"/>
                    <a:pt x="13" y="63"/>
                  </a:cubicBezTo>
                  <a:cubicBezTo>
                    <a:pt x="12" y="62"/>
                    <a:pt x="13" y="62"/>
                    <a:pt x="12" y="61"/>
                  </a:cubicBezTo>
                  <a:cubicBezTo>
                    <a:pt x="11" y="60"/>
                    <a:pt x="12" y="61"/>
                    <a:pt x="13" y="60"/>
                  </a:cubicBezTo>
                  <a:cubicBezTo>
                    <a:pt x="13" y="60"/>
                    <a:pt x="12" y="59"/>
                    <a:pt x="14" y="59"/>
                  </a:cubicBezTo>
                  <a:cubicBezTo>
                    <a:pt x="12" y="58"/>
                    <a:pt x="13" y="59"/>
                    <a:pt x="12" y="60"/>
                  </a:cubicBezTo>
                  <a:cubicBezTo>
                    <a:pt x="11" y="60"/>
                    <a:pt x="12" y="58"/>
                    <a:pt x="11" y="58"/>
                  </a:cubicBezTo>
                  <a:cubicBezTo>
                    <a:pt x="11" y="58"/>
                    <a:pt x="12" y="57"/>
                    <a:pt x="12" y="57"/>
                  </a:cubicBezTo>
                  <a:cubicBezTo>
                    <a:pt x="12" y="57"/>
                    <a:pt x="11" y="58"/>
                    <a:pt x="11" y="56"/>
                  </a:cubicBezTo>
                  <a:cubicBezTo>
                    <a:pt x="12" y="55"/>
                    <a:pt x="9" y="53"/>
                    <a:pt x="6" y="53"/>
                  </a:cubicBezTo>
                  <a:cubicBezTo>
                    <a:pt x="5" y="53"/>
                    <a:pt x="2" y="53"/>
                    <a:pt x="4" y="52"/>
                  </a:cubicBezTo>
                  <a:cubicBezTo>
                    <a:pt x="1" y="52"/>
                    <a:pt x="4" y="53"/>
                    <a:pt x="1" y="53"/>
                  </a:cubicBezTo>
                  <a:cubicBezTo>
                    <a:pt x="0" y="47"/>
                    <a:pt x="1" y="44"/>
                    <a:pt x="0" y="43"/>
                  </a:cubicBezTo>
                  <a:cubicBezTo>
                    <a:pt x="1" y="43"/>
                    <a:pt x="0" y="40"/>
                    <a:pt x="0" y="35"/>
                  </a:cubicBezTo>
                  <a:cubicBezTo>
                    <a:pt x="2" y="34"/>
                    <a:pt x="0" y="33"/>
                    <a:pt x="1" y="32"/>
                  </a:cubicBezTo>
                  <a:cubicBezTo>
                    <a:pt x="2" y="31"/>
                    <a:pt x="1" y="30"/>
                    <a:pt x="2" y="30"/>
                  </a:cubicBezTo>
                  <a:cubicBezTo>
                    <a:pt x="4" y="29"/>
                    <a:pt x="4" y="27"/>
                    <a:pt x="3" y="26"/>
                  </a:cubicBezTo>
                  <a:cubicBezTo>
                    <a:pt x="3" y="26"/>
                    <a:pt x="3" y="25"/>
                    <a:pt x="4" y="25"/>
                  </a:cubicBezTo>
                  <a:cubicBezTo>
                    <a:pt x="5" y="25"/>
                    <a:pt x="5" y="23"/>
                    <a:pt x="4" y="21"/>
                  </a:cubicBezTo>
                  <a:cubicBezTo>
                    <a:pt x="3" y="20"/>
                    <a:pt x="4" y="18"/>
                    <a:pt x="3" y="17"/>
                  </a:cubicBezTo>
                  <a:cubicBezTo>
                    <a:pt x="3" y="17"/>
                    <a:pt x="3" y="17"/>
                    <a:pt x="3" y="15"/>
                  </a:cubicBezTo>
                  <a:cubicBezTo>
                    <a:pt x="4" y="13"/>
                    <a:pt x="2" y="10"/>
                    <a:pt x="4" y="8"/>
                  </a:cubicBezTo>
                  <a:cubicBezTo>
                    <a:pt x="6" y="5"/>
                    <a:pt x="5" y="5"/>
                    <a:pt x="8" y="2"/>
                  </a:cubicBezTo>
                  <a:cubicBezTo>
                    <a:pt x="10" y="0"/>
                    <a:pt x="11" y="1"/>
                    <a:pt x="11" y="2"/>
                  </a:cubicBezTo>
                  <a:cubicBezTo>
                    <a:pt x="12" y="3"/>
                    <a:pt x="13" y="0"/>
                    <a:pt x="15" y="2"/>
                  </a:cubicBezTo>
                  <a:cubicBezTo>
                    <a:pt x="17" y="3"/>
                    <a:pt x="16" y="1"/>
                    <a:pt x="18" y="4"/>
                  </a:cubicBezTo>
                  <a:cubicBezTo>
                    <a:pt x="19" y="7"/>
                    <a:pt x="19" y="4"/>
                    <a:pt x="21" y="5"/>
                  </a:cubicBezTo>
                  <a:cubicBezTo>
                    <a:pt x="22" y="6"/>
                    <a:pt x="21" y="3"/>
                    <a:pt x="24" y="6"/>
                  </a:cubicBezTo>
                  <a:cubicBezTo>
                    <a:pt x="24" y="6"/>
                    <a:pt x="32" y="9"/>
                    <a:pt x="33" y="6"/>
                  </a:cubicBezTo>
                  <a:cubicBezTo>
                    <a:pt x="34" y="4"/>
                    <a:pt x="40" y="3"/>
                    <a:pt x="44" y="4"/>
                  </a:cubicBezTo>
                  <a:cubicBezTo>
                    <a:pt x="49" y="6"/>
                    <a:pt x="44" y="3"/>
                    <a:pt x="49"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0" name="Chad"/>
            <p:cNvSpPr>
              <a:spLocks/>
            </p:cNvSpPr>
            <p:nvPr/>
          </p:nvSpPr>
          <p:spPr bwMode="auto">
            <a:xfrm>
              <a:off x="4551012" y="2326813"/>
              <a:ext cx="236963" cy="550836"/>
            </a:xfrm>
            <a:custGeom>
              <a:avLst/>
              <a:gdLst/>
              <a:ahLst/>
              <a:cxnLst>
                <a:cxn ang="0">
                  <a:pos x="45" y="87"/>
                </a:cxn>
                <a:cxn ang="0">
                  <a:pos x="44" y="85"/>
                </a:cxn>
                <a:cxn ang="0">
                  <a:pos x="43" y="79"/>
                </a:cxn>
                <a:cxn ang="0">
                  <a:pos x="42" y="77"/>
                </a:cxn>
                <a:cxn ang="0">
                  <a:pos x="38" y="76"/>
                </a:cxn>
                <a:cxn ang="0">
                  <a:pos x="40" y="69"/>
                </a:cxn>
                <a:cxn ang="0">
                  <a:pos x="41" y="66"/>
                </a:cxn>
                <a:cxn ang="0">
                  <a:pos x="41" y="63"/>
                </a:cxn>
                <a:cxn ang="0">
                  <a:pos x="44" y="56"/>
                </a:cxn>
                <a:cxn ang="0">
                  <a:pos x="48" y="55"/>
                </a:cxn>
                <a:cxn ang="0">
                  <a:pos x="47" y="30"/>
                </a:cxn>
                <a:cxn ang="0">
                  <a:pos x="15" y="3"/>
                </a:cxn>
                <a:cxn ang="0">
                  <a:pos x="11" y="1"/>
                </a:cxn>
                <a:cxn ang="0">
                  <a:pos x="5" y="5"/>
                </a:cxn>
                <a:cxn ang="0">
                  <a:pos x="6" y="17"/>
                </a:cxn>
                <a:cxn ang="0">
                  <a:pos x="7" y="22"/>
                </a:cxn>
                <a:cxn ang="0">
                  <a:pos x="11" y="27"/>
                </a:cxn>
                <a:cxn ang="0">
                  <a:pos x="8" y="32"/>
                </a:cxn>
                <a:cxn ang="0">
                  <a:pos x="8" y="47"/>
                </a:cxn>
                <a:cxn ang="0">
                  <a:pos x="5" y="58"/>
                </a:cxn>
                <a:cxn ang="0">
                  <a:pos x="2" y="63"/>
                </a:cxn>
                <a:cxn ang="0">
                  <a:pos x="1" y="67"/>
                </a:cxn>
                <a:cxn ang="0">
                  <a:pos x="3" y="69"/>
                </a:cxn>
                <a:cxn ang="0">
                  <a:pos x="5" y="72"/>
                </a:cxn>
                <a:cxn ang="0">
                  <a:pos x="10" y="76"/>
                </a:cxn>
                <a:cxn ang="0">
                  <a:pos x="6" y="77"/>
                </a:cxn>
                <a:cxn ang="0">
                  <a:pos x="6" y="85"/>
                </a:cxn>
                <a:cxn ang="0">
                  <a:pos x="10" y="94"/>
                </a:cxn>
                <a:cxn ang="0">
                  <a:pos x="8" y="94"/>
                </a:cxn>
                <a:cxn ang="0">
                  <a:pos x="5" y="95"/>
                </a:cxn>
                <a:cxn ang="0">
                  <a:pos x="3" y="97"/>
                </a:cxn>
                <a:cxn ang="0">
                  <a:pos x="7" y="104"/>
                </a:cxn>
                <a:cxn ang="0">
                  <a:pos x="10" y="112"/>
                </a:cxn>
                <a:cxn ang="0">
                  <a:pos x="14" y="111"/>
                </a:cxn>
                <a:cxn ang="0">
                  <a:pos x="24" y="106"/>
                </a:cxn>
                <a:cxn ang="0">
                  <a:pos x="27" y="104"/>
                </a:cxn>
                <a:cxn ang="0">
                  <a:pos x="26" y="101"/>
                </a:cxn>
                <a:cxn ang="0">
                  <a:pos x="30" y="100"/>
                </a:cxn>
                <a:cxn ang="0">
                  <a:pos x="36" y="97"/>
                </a:cxn>
                <a:cxn ang="0">
                  <a:pos x="38" y="94"/>
                </a:cxn>
                <a:cxn ang="0">
                  <a:pos x="41" y="89"/>
                </a:cxn>
                <a:cxn ang="0">
                  <a:pos x="45" y="87"/>
                </a:cxn>
              </a:cxnLst>
              <a:rect l="0" t="0" r="r" b="b"/>
              <a:pathLst>
                <a:path w="48" h="112">
                  <a:moveTo>
                    <a:pt x="45" y="87"/>
                  </a:moveTo>
                  <a:cubicBezTo>
                    <a:pt x="45" y="86"/>
                    <a:pt x="46" y="86"/>
                    <a:pt x="44" y="85"/>
                  </a:cubicBezTo>
                  <a:cubicBezTo>
                    <a:pt x="43" y="84"/>
                    <a:pt x="44" y="82"/>
                    <a:pt x="43" y="79"/>
                  </a:cubicBezTo>
                  <a:cubicBezTo>
                    <a:pt x="41" y="76"/>
                    <a:pt x="43" y="78"/>
                    <a:pt x="42" y="77"/>
                  </a:cubicBezTo>
                  <a:cubicBezTo>
                    <a:pt x="41" y="74"/>
                    <a:pt x="39" y="78"/>
                    <a:pt x="38" y="76"/>
                  </a:cubicBezTo>
                  <a:cubicBezTo>
                    <a:pt x="37" y="71"/>
                    <a:pt x="40" y="71"/>
                    <a:pt x="40" y="69"/>
                  </a:cubicBezTo>
                  <a:cubicBezTo>
                    <a:pt x="40" y="68"/>
                    <a:pt x="42" y="67"/>
                    <a:pt x="41" y="66"/>
                  </a:cubicBezTo>
                  <a:cubicBezTo>
                    <a:pt x="39" y="64"/>
                    <a:pt x="41" y="65"/>
                    <a:pt x="41" y="63"/>
                  </a:cubicBezTo>
                  <a:cubicBezTo>
                    <a:pt x="41" y="60"/>
                    <a:pt x="42" y="58"/>
                    <a:pt x="44" y="56"/>
                  </a:cubicBezTo>
                  <a:cubicBezTo>
                    <a:pt x="46" y="54"/>
                    <a:pt x="45" y="57"/>
                    <a:pt x="48" y="55"/>
                  </a:cubicBezTo>
                  <a:cubicBezTo>
                    <a:pt x="47" y="30"/>
                    <a:pt x="47" y="30"/>
                    <a:pt x="47" y="30"/>
                  </a:cubicBezTo>
                  <a:cubicBezTo>
                    <a:pt x="47" y="30"/>
                    <a:pt x="17" y="4"/>
                    <a:pt x="15" y="3"/>
                  </a:cubicBezTo>
                  <a:cubicBezTo>
                    <a:pt x="13" y="1"/>
                    <a:pt x="13" y="0"/>
                    <a:pt x="11" y="1"/>
                  </a:cubicBezTo>
                  <a:cubicBezTo>
                    <a:pt x="9" y="3"/>
                    <a:pt x="5" y="5"/>
                    <a:pt x="5" y="5"/>
                  </a:cubicBezTo>
                  <a:cubicBezTo>
                    <a:pt x="7" y="14"/>
                    <a:pt x="6" y="16"/>
                    <a:pt x="6" y="17"/>
                  </a:cubicBezTo>
                  <a:cubicBezTo>
                    <a:pt x="6" y="19"/>
                    <a:pt x="7" y="19"/>
                    <a:pt x="7" y="22"/>
                  </a:cubicBezTo>
                  <a:cubicBezTo>
                    <a:pt x="7" y="26"/>
                    <a:pt x="10" y="25"/>
                    <a:pt x="11" y="27"/>
                  </a:cubicBezTo>
                  <a:cubicBezTo>
                    <a:pt x="11" y="29"/>
                    <a:pt x="8" y="29"/>
                    <a:pt x="8" y="32"/>
                  </a:cubicBezTo>
                  <a:cubicBezTo>
                    <a:pt x="8" y="35"/>
                    <a:pt x="8" y="44"/>
                    <a:pt x="8" y="47"/>
                  </a:cubicBezTo>
                  <a:cubicBezTo>
                    <a:pt x="8" y="50"/>
                    <a:pt x="7" y="54"/>
                    <a:pt x="5" y="58"/>
                  </a:cubicBezTo>
                  <a:cubicBezTo>
                    <a:pt x="3" y="62"/>
                    <a:pt x="2" y="60"/>
                    <a:pt x="2" y="63"/>
                  </a:cubicBezTo>
                  <a:cubicBezTo>
                    <a:pt x="1" y="65"/>
                    <a:pt x="0" y="64"/>
                    <a:pt x="1" y="67"/>
                  </a:cubicBezTo>
                  <a:cubicBezTo>
                    <a:pt x="3" y="68"/>
                    <a:pt x="2" y="68"/>
                    <a:pt x="3" y="69"/>
                  </a:cubicBezTo>
                  <a:cubicBezTo>
                    <a:pt x="6" y="69"/>
                    <a:pt x="2" y="72"/>
                    <a:pt x="5" y="72"/>
                  </a:cubicBezTo>
                  <a:cubicBezTo>
                    <a:pt x="12" y="73"/>
                    <a:pt x="5" y="75"/>
                    <a:pt x="10" y="76"/>
                  </a:cubicBezTo>
                  <a:cubicBezTo>
                    <a:pt x="8" y="77"/>
                    <a:pt x="9" y="75"/>
                    <a:pt x="6" y="77"/>
                  </a:cubicBezTo>
                  <a:cubicBezTo>
                    <a:pt x="5" y="84"/>
                    <a:pt x="7" y="79"/>
                    <a:pt x="6" y="85"/>
                  </a:cubicBezTo>
                  <a:cubicBezTo>
                    <a:pt x="6" y="89"/>
                    <a:pt x="8" y="91"/>
                    <a:pt x="10" y="94"/>
                  </a:cubicBezTo>
                  <a:cubicBezTo>
                    <a:pt x="10" y="95"/>
                    <a:pt x="9" y="95"/>
                    <a:pt x="8" y="94"/>
                  </a:cubicBezTo>
                  <a:cubicBezTo>
                    <a:pt x="9" y="96"/>
                    <a:pt x="7" y="95"/>
                    <a:pt x="5" y="95"/>
                  </a:cubicBezTo>
                  <a:cubicBezTo>
                    <a:pt x="3" y="95"/>
                    <a:pt x="2" y="95"/>
                    <a:pt x="3" y="97"/>
                  </a:cubicBezTo>
                  <a:cubicBezTo>
                    <a:pt x="5" y="102"/>
                    <a:pt x="5" y="99"/>
                    <a:pt x="7" y="104"/>
                  </a:cubicBezTo>
                  <a:cubicBezTo>
                    <a:pt x="10" y="109"/>
                    <a:pt x="11" y="109"/>
                    <a:pt x="10" y="112"/>
                  </a:cubicBezTo>
                  <a:cubicBezTo>
                    <a:pt x="14" y="110"/>
                    <a:pt x="12" y="112"/>
                    <a:pt x="14" y="111"/>
                  </a:cubicBezTo>
                  <a:cubicBezTo>
                    <a:pt x="17" y="108"/>
                    <a:pt x="22" y="108"/>
                    <a:pt x="24" y="106"/>
                  </a:cubicBezTo>
                  <a:cubicBezTo>
                    <a:pt x="26" y="105"/>
                    <a:pt x="26" y="106"/>
                    <a:pt x="27" y="104"/>
                  </a:cubicBezTo>
                  <a:cubicBezTo>
                    <a:pt x="27" y="102"/>
                    <a:pt x="23" y="103"/>
                    <a:pt x="26" y="101"/>
                  </a:cubicBezTo>
                  <a:cubicBezTo>
                    <a:pt x="28" y="100"/>
                    <a:pt x="28" y="101"/>
                    <a:pt x="30" y="100"/>
                  </a:cubicBezTo>
                  <a:cubicBezTo>
                    <a:pt x="33" y="99"/>
                    <a:pt x="35" y="98"/>
                    <a:pt x="36" y="97"/>
                  </a:cubicBezTo>
                  <a:cubicBezTo>
                    <a:pt x="37" y="96"/>
                    <a:pt x="37" y="94"/>
                    <a:pt x="38" y="94"/>
                  </a:cubicBezTo>
                  <a:cubicBezTo>
                    <a:pt x="41" y="93"/>
                    <a:pt x="38" y="91"/>
                    <a:pt x="41" y="89"/>
                  </a:cubicBezTo>
                  <a:cubicBezTo>
                    <a:pt x="45" y="87"/>
                    <a:pt x="43" y="87"/>
                    <a:pt x="45" y="8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1" name="Central African Republic"/>
            <p:cNvSpPr>
              <a:spLocks/>
            </p:cNvSpPr>
            <p:nvPr/>
          </p:nvSpPr>
          <p:spPr bwMode="auto">
            <a:xfrm>
              <a:off x="4565562" y="2752931"/>
              <a:ext cx="313873" cy="280614"/>
            </a:xfrm>
            <a:custGeom>
              <a:avLst/>
              <a:gdLst/>
              <a:ahLst/>
              <a:cxnLst>
                <a:cxn ang="0">
                  <a:pos x="64" y="39"/>
                </a:cxn>
                <a:cxn ang="0">
                  <a:pos x="62" y="35"/>
                </a:cxn>
                <a:cxn ang="0">
                  <a:pos x="60" y="31"/>
                </a:cxn>
                <a:cxn ang="0">
                  <a:pos x="57" y="27"/>
                </a:cxn>
                <a:cxn ang="0">
                  <a:pos x="54" y="24"/>
                </a:cxn>
                <a:cxn ang="0">
                  <a:pos x="52" y="20"/>
                </a:cxn>
                <a:cxn ang="0">
                  <a:pos x="49" y="17"/>
                </a:cxn>
                <a:cxn ang="0">
                  <a:pos x="46" y="13"/>
                </a:cxn>
                <a:cxn ang="0">
                  <a:pos x="45" y="7"/>
                </a:cxn>
                <a:cxn ang="0">
                  <a:pos x="43" y="3"/>
                </a:cxn>
                <a:cxn ang="0">
                  <a:pos x="42" y="0"/>
                </a:cxn>
                <a:cxn ang="0">
                  <a:pos x="38" y="2"/>
                </a:cxn>
                <a:cxn ang="0">
                  <a:pos x="35" y="7"/>
                </a:cxn>
                <a:cxn ang="0">
                  <a:pos x="33" y="10"/>
                </a:cxn>
                <a:cxn ang="0">
                  <a:pos x="27" y="13"/>
                </a:cxn>
                <a:cxn ang="0">
                  <a:pos x="23" y="14"/>
                </a:cxn>
                <a:cxn ang="0">
                  <a:pos x="24" y="17"/>
                </a:cxn>
                <a:cxn ang="0">
                  <a:pos x="21" y="19"/>
                </a:cxn>
                <a:cxn ang="0">
                  <a:pos x="11" y="24"/>
                </a:cxn>
                <a:cxn ang="0">
                  <a:pos x="7" y="25"/>
                </a:cxn>
                <a:cxn ang="0">
                  <a:pos x="3" y="34"/>
                </a:cxn>
                <a:cxn ang="0">
                  <a:pos x="2" y="42"/>
                </a:cxn>
                <a:cxn ang="0">
                  <a:pos x="6" y="49"/>
                </a:cxn>
                <a:cxn ang="0">
                  <a:pos x="10" y="54"/>
                </a:cxn>
                <a:cxn ang="0">
                  <a:pos x="10" y="57"/>
                </a:cxn>
                <a:cxn ang="0">
                  <a:pos x="14" y="48"/>
                </a:cxn>
                <a:cxn ang="0">
                  <a:pos x="22" y="49"/>
                </a:cxn>
                <a:cxn ang="0">
                  <a:pos x="28" y="39"/>
                </a:cxn>
                <a:cxn ang="0">
                  <a:pos x="34" y="42"/>
                </a:cxn>
                <a:cxn ang="0">
                  <a:pos x="43" y="44"/>
                </a:cxn>
                <a:cxn ang="0">
                  <a:pos x="48" y="40"/>
                </a:cxn>
                <a:cxn ang="0">
                  <a:pos x="53" y="38"/>
                </a:cxn>
                <a:cxn ang="0">
                  <a:pos x="64" y="39"/>
                </a:cxn>
              </a:cxnLst>
              <a:rect l="0" t="0" r="r" b="b"/>
              <a:pathLst>
                <a:path w="64" h="57">
                  <a:moveTo>
                    <a:pt x="64" y="39"/>
                  </a:moveTo>
                  <a:cubicBezTo>
                    <a:pt x="63" y="36"/>
                    <a:pt x="62" y="39"/>
                    <a:pt x="62" y="35"/>
                  </a:cubicBezTo>
                  <a:cubicBezTo>
                    <a:pt x="62" y="33"/>
                    <a:pt x="61" y="31"/>
                    <a:pt x="60" y="31"/>
                  </a:cubicBezTo>
                  <a:cubicBezTo>
                    <a:pt x="59" y="31"/>
                    <a:pt x="59" y="28"/>
                    <a:pt x="57" y="27"/>
                  </a:cubicBezTo>
                  <a:cubicBezTo>
                    <a:pt x="56" y="26"/>
                    <a:pt x="57" y="26"/>
                    <a:pt x="54" y="24"/>
                  </a:cubicBezTo>
                  <a:cubicBezTo>
                    <a:pt x="53" y="22"/>
                    <a:pt x="56" y="22"/>
                    <a:pt x="52" y="20"/>
                  </a:cubicBezTo>
                  <a:cubicBezTo>
                    <a:pt x="49" y="19"/>
                    <a:pt x="53" y="19"/>
                    <a:pt x="49" y="17"/>
                  </a:cubicBezTo>
                  <a:cubicBezTo>
                    <a:pt x="45" y="16"/>
                    <a:pt x="50" y="15"/>
                    <a:pt x="46" y="13"/>
                  </a:cubicBezTo>
                  <a:cubicBezTo>
                    <a:pt x="42" y="12"/>
                    <a:pt x="47" y="9"/>
                    <a:pt x="45" y="7"/>
                  </a:cubicBezTo>
                  <a:cubicBezTo>
                    <a:pt x="44" y="6"/>
                    <a:pt x="45" y="6"/>
                    <a:pt x="43" y="3"/>
                  </a:cubicBezTo>
                  <a:cubicBezTo>
                    <a:pt x="42" y="2"/>
                    <a:pt x="42" y="2"/>
                    <a:pt x="42" y="0"/>
                  </a:cubicBezTo>
                  <a:cubicBezTo>
                    <a:pt x="40" y="0"/>
                    <a:pt x="42" y="0"/>
                    <a:pt x="38" y="2"/>
                  </a:cubicBezTo>
                  <a:cubicBezTo>
                    <a:pt x="35" y="4"/>
                    <a:pt x="38" y="6"/>
                    <a:pt x="35" y="7"/>
                  </a:cubicBezTo>
                  <a:cubicBezTo>
                    <a:pt x="34" y="7"/>
                    <a:pt x="34" y="9"/>
                    <a:pt x="33" y="10"/>
                  </a:cubicBezTo>
                  <a:cubicBezTo>
                    <a:pt x="32" y="11"/>
                    <a:pt x="30" y="12"/>
                    <a:pt x="27" y="13"/>
                  </a:cubicBezTo>
                  <a:cubicBezTo>
                    <a:pt x="25" y="14"/>
                    <a:pt x="25" y="13"/>
                    <a:pt x="23" y="14"/>
                  </a:cubicBezTo>
                  <a:cubicBezTo>
                    <a:pt x="20" y="16"/>
                    <a:pt x="24" y="15"/>
                    <a:pt x="24" y="17"/>
                  </a:cubicBezTo>
                  <a:cubicBezTo>
                    <a:pt x="23" y="19"/>
                    <a:pt x="23" y="18"/>
                    <a:pt x="21" y="19"/>
                  </a:cubicBezTo>
                  <a:cubicBezTo>
                    <a:pt x="19" y="21"/>
                    <a:pt x="14" y="21"/>
                    <a:pt x="11" y="24"/>
                  </a:cubicBezTo>
                  <a:cubicBezTo>
                    <a:pt x="9" y="25"/>
                    <a:pt x="11" y="23"/>
                    <a:pt x="7" y="25"/>
                  </a:cubicBezTo>
                  <a:cubicBezTo>
                    <a:pt x="5" y="27"/>
                    <a:pt x="4" y="29"/>
                    <a:pt x="3" y="34"/>
                  </a:cubicBezTo>
                  <a:cubicBezTo>
                    <a:pt x="2" y="41"/>
                    <a:pt x="0" y="37"/>
                    <a:pt x="2" y="42"/>
                  </a:cubicBezTo>
                  <a:cubicBezTo>
                    <a:pt x="4" y="48"/>
                    <a:pt x="4" y="44"/>
                    <a:pt x="6" y="49"/>
                  </a:cubicBezTo>
                  <a:cubicBezTo>
                    <a:pt x="9" y="53"/>
                    <a:pt x="11" y="52"/>
                    <a:pt x="10" y="54"/>
                  </a:cubicBezTo>
                  <a:cubicBezTo>
                    <a:pt x="10" y="55"/>
                    <a:pt x="10" y="56"/>
                    <a:pt x="10" y="57"/>
                  </a:cubicBezTo>
                  <a:cubicBezTo>
                    <a:pt x="14" y="52"/>
                    <a:pt x="11" y="49"/>
                    <a:pt x="14" y="48"/>
                  </a:cubicBezTo>
                  <a:cubicBezTo>
                    <a:pt x="17" y="48"/>
                    <a:pt x="21" y="49"/>
                    <a:pt x="22" y="49"/>
                  </a:cubicBezTo>
                  <a:cubicBezTo>
                    <a:pt x="23" y="40"/>
                    <a:pt x="25" y="39"/>
                    <a:pt x="28" y="39"/>
                  </a:cubicBezTo>
                  <a:cubicBezTo>
                    <a:pt x="32" y="39"/>
                    <a:pt x="32" y="43"/>
                    <a:pt x="34" y="42"/>
                  </a:cubicBezTo>
                  <a:cubicBezTo>
                    <a:pt x="37" y="41"/>
                    <a:pt x="38" y="45"/>
                    <a:pt x="43" y="44"/>
                  </a:cubicBezTo>
                  <a:cubicBezTo>
                    <a:pt x="44" y="43"/>
                    <a:pt x="44" y="40"/>
                    <a:pt x="48" y="40"/>
                  </a:cubicBezTo>
                  <a:cubicBezTo>
                    <a:pt x="54" y="40"/>
                    <a:pt x="50" y="38"/>
                    <a:pt x="53" y="38"/>
                  </a:cubicBezTo>
                  <a:cubicBezTo>
                    <a:pt x="55" y="38"/>
                    <a:pt x="50" y="39"/>
                    <a:pt x="64"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2" name="Libya"/>
            <p:cNvSpPr>
              <a:spLocks/>
            </p:cNvSpPr>
            <p:nvPr/>
          </p:nvSpPr>
          <p:spPr bwMode="auto">
            <a:xfrm>
              <a:off x="4428373" y="2071142"/>
              <a:ext cx="374153" cy="403253"/>
            </a:xfrm>
            <a:custGeom>
              <a:avLst/>
              <a:gdLst/>
              <a:ahLst/>
              <a:cxnLst>
                <a:cxn ang="0">
                  <a:pos x="73" y="8"/>
                </a:cxn>
                <a:cxn ang="0">
                  <a:pos x="71" y="7"/>
                </a:cxn>
                <a:cxn ang="0">
                  <a:pos x="68" y="6"/>
                </a:cxn>
                <a:cxn ang="0">
                  <a:pos x="65" y="4"/>
                </a:cxn>
                <a:cxn ang="0">
                  <a:pos x="60" y="3"/>
                </a:cxn>
                <a:cxn ang="0">
                  <a:pos x="58" y="2"/>
                </a:cxn>
                <a:cxn ang="0">
                  <a:pos x="52" y="5"/>
                </a:cxn>
                <a:cxn ang="0">
                  <a:pos x="51" y="10"/>
                </a:cxn>
                <a:cxn ang="0">
                  <a:pos x="48" y="17"/>
                </a:cxn>
                <a:cxn ang="0">
                  <a:pos x="43" y="14"/>
                </a:cxn>
                <a:cxn ang="0">
                  <a:pos x="35" y="11"/>
                </a:cxn>
                <a:cxn ang="0">
                  <a:pos x="30" y="7"/>
                </a:cxn>
                <a:cxn ang="0">
                  <a:pos x="26" y="4"/>
                </a:cxn>
                <a:cxn ang="0">
                  <a:pos x="21" y="2"/>
                </a:cxn>
                <a:cxn ang="0">
                  <a:pos x="15" y="2"/>
                </a:cxn>
                <a:cxn ang="0">
                  <a:pos x="11" y="0"/>
                </a:cxn>
                <a:cxn ang="0">
                  <a:pos x="10" y="3"/>
                </a:cxn>
                <a:cxn ang="0">
                  <a:pos x="10" y="5"/>
                </a:cxn>
                <a:cxn ang="0">
                  <a:pos x="7" y="7"/>
                </a:cxn>
                <a:cxn ang="0">
                  <a:pos x="5" y="12"/>
                </a:cxn>
                <a:cxn ang="0">
                  <a:pos x="1" y="18"/>
                </a:cxn>
                <a:cxn ang="0">
                  <a:pos x="2" y="20"/>
                </a:cxn>
                <a:cxn ang="0">
                  <a:pos x="4" y="28"/>
                </a:cxn>
                <a:cxn ang="0">
                  <a:pos x="5" y="34"/>
                </a:cxn>
                <a:cxn ang="0">
                  <a:pos x="5" y="35"/>
                </a:cxn>
                <a:cxn ang="0">
                  <a:pos x="5" y="38"/>
                </a:cxn>
                <a:cxn ang="0">
                  <a:pos x="2" y="42"/>
                </a:cxn>
                <a:cxn ang="0">
                  <a:pos x="6" y="46"/>
                </a:cxn>
                <a:cxn ang="0">
                  <a:pos x="7" y="48"/>
                </a:cxn>
                <a:cxn ang="0">
                  <a:pos x="11" y="50"/>
                </a:cxn>
                <a:cxn ang="0">
                  <a:pos x="15" y="53"/>
                </a:cxn>
                <a:cxn ang="0">
                  <a:pos x="25" y="55"/>
                </a:cxn>
                <a:cxn ang="0">
                  <a:pos x="27" y="58"/>
                </a:cxn>
                <a:cxn ang="0">
                  <a:pos x="30" y="57"/>
                </a:cxn>
                <a:cxn ang="0">
                  <a:pos x="36" y="53"/>
                </a:cxn>
                <a:cxn ang="0">
                  <a:pos x="40" y="55"/>
                </a:cxn>
                <a:cxn ang="0">
                  <a:pos x="72" y="82"/>
                </a:cxn>
                <a:cxn ang="0">
                  <a:pos x="76" y="82"/>
                </a:cxn>
                <a:cxn ang="0">
                  <a:pos x="75" y="68"/>
                </a:cxn>
                <a:cxn ang="0">
                  <a:pos x="73" y="25"/>
                </a:cxn>
                <a:cxn ang="0">
                  <a:pos x="73" y="19"/>
                </a:cxn>
                <a:cxn ang="0">
                  <a:pos x="73" y="15"/>
                </a:cxn>
                <a:cxn ang="0">
                  <a:pos x="73" y="8"/>
                </a:cxn>
              </a:cxnLst>
              <a:rect l="0" t="0" r="r" b="b"/>
              <a:pathLst>
                <a:path w="76" h="82">
                  <a:moveTo>
                    <a:pt x="73" y="8"/>
                  </a:moveTo>
                  <a:cubicBezTo>
                    <a:pt x="72" y="8"/>
                    <a:pt x="73" y="7"/>
                    <a:pt x="71" y="7"/>
                  </a:cubicBezTo>
                  <a:cubicBezTo>
                    <a:pt x="68" y="8"/>
                    <a:pt x="71" y="6"/>
                    <a:pt x="68" y="6"/>
                  </a:cubicBezTo>
                  <a:cubicBezTo>
                    <a:pt x="64" y="6"/>
                    <a:pt x="69" y="5"/>
                    <a:pt x="65" y="4"/>
                  </a:cubicBezTo>
                  <a:cubicBezTo>
                    <a:pt x="59" y="2"/>
                    <a:pt x="62" y="4"/>
                    <a:pt x="60" y="3"/>
                  </a:cubicBezTo>
                  <a:cubicBezTo>
                    <a:pt x="58" y="3"/>
                    <a:pt x="62" y="3"/>
                    <a:pt x="58" y="2"/>
                  </a:cubicBezTo>
                  <a:cubicBezTo>
                    <a:pt x="54" y="2"/>
                    <a:pt x="54" y="4"/>
                    <a:pt x="52" y="5"/>
                  </a:cubicBezTo>
                  <a:cubicBezTo>
                    <a:pt x="50" y="7"/>
                    <a:pt x="50" y="9"/>
                    <a:pt x="51" y="10"/>
                  </a:cubicBezTo>
                  <a:cubicBezTo>
                    <a:pt x="53" y="10"/>
                    <a:pt x="52" y="16"/>
                    <a:pt x="48" y="17"/>
                  </a:cubicBezTo>
                  <a:cubicBezTo>
                    <a:pt x="45" y="17"/>
                    <a:pt x="47" y="17"/>
                    <a:pt x="43" y="14"/>
                  </a:cubicBezTo>
                  <a:cubicBezTo>
                    <a:pt x="39" y="11"/>
                    <a:pt x="37" y="12"/>
                    <a:pt x="35" y="11"/>
                  </a:cubicBezTo>
                  <a:cubicBezTo>
                    <a:pt x="33" y="10"/>
                    <a:pt x="31" y="13"/>
                    <a:pt x="30" y="7"/>
                  </a:cubicBezTo>
                  <a:cubicBezTo>
                    <a:pt x="29" y="3"/>
                    <a:pt x="28" y="6"/>
                    <a:pt x="26" y="4"/>
                  </a:cubicBezTo>
                  <a:cubicBezTo>
                    <a:pt x="24" y="2"/>
                    <a:pt x="23" y="5"/>
                    <a:pt x="21" y="2"/>
                  </a:cubicBezTo>
                  <a:cubicBezTo>
                    <a:pt x="19" y="0"/>
                    <a:pt x="18" y="4"/>
                    <a:pt x="15" y="2"/>
                  </a:cubicBezTo>
                  <a:cubicBezTo>
                    <a:pt x="13" y="1"/>
                    <a:pt x="12" y="0"/>
                    <a:pt x="11" y="0"/>
                  </a:cubicBezTo>
                  <a:cubicBezTo>
                    <a:pt x="10" y="3"/>
                    <a:pt x="10" y="3"/>
                    <a:pt x="10" y="3"/>
                  </a:cubicBezTo>
                  <a:cubicBezTo>
                    <a:pt x="12" y="3"/>
                    <a:pt x="11" y="4"/>
                    <a:pt x="10" y="5"/>
                  </a:cubicBezTo>
                  <a:cubicBezTo>
                    <a:pt x="8" y="6"/>
                    <a:pt x="7" y="6"/>
                    <a:pt x="7" y="7"/>
                  </a:cubicBezTo>
                  <a:cubicBezTo>
                    <a:pt x="6" y="10"/>
                    <a:pt x="4" y="9"/>
                    <a:pt x="5" y="12"/>
                  </a:cubicBezTo>
                  <a:cubicBezTo>
                    <a:pt x="7" y="15"/>
                    <a:pt x="3" y="18"/>
                    <a:pt x="1" y="18"/>
                  </a:cubicBezTo>
                  <a:cubicBezTo>
                    <a:pt x="0" y="19"/>
                    <a:pt x="1" y="19"/>
                    <a:pt x="2" y="20"/>
                  </a:cubicBezTo>
                  <a:cubicBezTo>
                    <a:pt x="3" y="22"/>
                    <a:pt x="2" y="23"/>
                    <a:pt x="4" y="28"/>
                  </a:cubicBezTo>
                  <a:cubicBezTo>
                    <a:pt x="7" y="32"/>
                    <a:pt x="5" y="33"/>
                    <a:pt x="5" y="34"/>
                  </a:cubicBezTo>
                  <a:cubicBezTo>
                    <a:pt x="4" y="34"/>
                    <a:pt x="4" y="34"/>
                    <a:pt x="5" y="35"/>
                  </a:cubicBezTo>
                  <a:cubicBezTo>
                    <a:pt x="7" y="37"/>
                    <a:pt x="5" y="36"/>
                    <a:pt x="5" y="38"/>
                  </a:cubicBezTo>
                  <a:cubicBezTo>
                    <a:pt x="4" y="42"/>
                    <a:pt x="1" y="40"/>
                    <a:pt x="2" y="42"/>
                  </a:cubicBezTo>
                  <a:cubicBezTo>
                    <a:pt x="5" y="45"/>
                    <a:pt x="6" y="44"/>
                    <a:pt x="6" y="46"/>
                  </a:cubicBezTo>
                  <a:cubicBezTo>
                    <a:pt x="5" y="48"/>
                    <a:pt x="5" y="45"/>
                    <a:pt x="7" y="48"/>
                  </a:cubicBezTo>
                  <a:cubicBezTo>
                    <a:pt x="9" y="51"/>
                    <a:pt x="9" y="47"/>
                    <a:pt x="11" y="50"/>
                  </a:cubicBezTo>
                  <a:cubicBezTo>
                    <a:pt x="14" y="52"/>
                    <a:pt x="15" y="53"/>
                    <a:pt x="15" y="53"/>
                  </a:cubicBezTo>
                  <a:cubicBezTo>
                    <a:pt x="25" y="55"/>
                    <a:pt x="25" y="55"/>
                    <a:pt x="25" y="55"/>
                  </a:cubicBezTo>
                  <a:cubicBezTo>
                    <a:pt x="27" y="58"/>
                    <a:pt x="27" y="58"/>
                    <a:pt x="27" y="58"/>
                  </a:cubicBezTo>
                  <a:cubicBezTo>
                    <a:pt x="30" y="57"/>
                    <a:pt x="30" y="57"/>
                    <a:pt x="30" y="57"/>
                  </a:cubicBezTo>
                  <a:cubicBezTo>
                    <a:pt x="30" y="57"/>
                    <a:pt x="34" y="55"/>
                    <a:pt x="36" y="53"/>
                  </a:cubicBezTo>
                  <a:cubicBezTo>
                    <a:pt x="38" y="52"/>
                    <a:pt x="38" y="53"/>
                    <a:pt x="40" y="55"/>
                  </a:cubicBezTo>
                  <a:cubicBezTo>
                    <a:pt x="42" y="56"/>
                    <a:pt x="72" y="82"/>
                    <a:pt x="72" y="82"/>
                  </a:cubicBezTo>
                  <a:cubicBezTo>
                    <a:pt x="76" y="82"/>
                    <a:pt x="76" y="82"/>
                    <a:pt x="76" y="82"/>
                  </a:cubicBezTo>
                  <a:cubicBezTo>
                    <a:pt x="75" y="68"/>
                    <a:pt x="75" y="68"/>
                    <a:pt x="75" y="68"/>
                  </a:cubicBezTo>
                  <a:cubicBezTo>
                    <a:pt x="75" y="68"/>
                    <a:pt x="73" y="29"/>
                    <a:pt x="73" y="25"/>
                  </a:cubicBezTo>
                  <a:cubicBezTo>
                    <a:pt x="72" y="20"/>
                    <a:pt x="75" y="21"/>
                    <a:pt x="73" y="19"/>
                  </a:cubicBezTo>
                  <a:cubicBezTo>
                    <a:pt x="71" y="18"/>
                    <a:pt x="76" y="16"/>
                    <a:pt x="73" y="15"/>
                  </a:cubicBezTo>
                  <a:cubicBezTo>
                    <a:pt x="73" y="11"/>
                    <a:pt x="73" y="10"/>
                    <a:pt x="73"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3" name="United Arab Emirates"/>
            <p:cNvSpPr>
              <a:spLocks/>
            </p:cNvSpPr>
            <p:nvPr/>
          </p:nvSpPr>
          <p:spPr bwMode="auto">
            <a:xfrm>
              <a:off x="5405327" y="2283162"/>
              <a:ext cx="118482" cy="130953"/>
            </a:xfrm>
            <a:custGeom>
              <a:avLst/>
              <a:gdLst/>
              <a:ahLst/>
              <a:cxnLst>
                <a:cxn ang="0">
                  <a:pos x="24" y="8"/>
                </a:cxn>
                <a:cxn ang="0">
                  <a:pos x="23" y="4"/>
                </a:cxn>
                <a:cxn ang="0">
                  <a:pos x="22" y="1"/>
                </a:cxn>
                <a:cxn ang="0">
                  <a:pos x="20" y="3"/>
                </a:cxn>
                <a:cxn ang="0">
                  <a:pos x="15" y="10"/>
                </a:cxn>
                <a:cxn ang="0">
                  <a:pos x="13" y="12"/>
                </a:cxn>
                <a:cxn ang="0">
                  <a:pos x="12" y="12"/>
                </a:cxn>
                <a:cxn ang="0">
                  <a:pos x="10" y="13"/>
                </a:cxn>
                <a:cxn ang="0">
                  <a:pos x="8" y="13"/>
                </a:cxn>
                <a:cxn ang="0">
                  <a:pos x="4" y="13"/>
                </a:cxn>
                <a:cxn ang="0">
                  <a:pos x="1" y="10"/>
                </a:cxn>
                <a:cxn ang="0">
                  <a:pos x="4" y="21"/>
                </a:cxn>
                <a:cxn ang="0">
                  <a:pos x="16" y="27"/>
                </a:cxn>
                <a:cxn ang="0">
                  <a:pos x="18" y="25"/>
                </a:cxn>
                <a:cxn ang="0">
                  <a:pos x="20" y="21"/>
                </a:cxn>
                <a:cxn ang="0">
                  <a:pos x="19" y="18"/>
                </a:cxn>
                <a:cxn ang="0">
                  <a:pos x="22" y="16"/>
                </a:cxn>
                <a:cxn ang="0">
                  <a:pos x="21" y="12"/>
                </a:cxn>
                <a:cxn ang="0">
                  <a:pos x="24" y="8"/>
                </a:cxn>
              </a:cxnLst>
              <a:rect l="0" t="0" r="r" b="b"/>
              <a:pathLst>
                <a:path w="24" h="27">
                  <a:moveTo>
                    <a:pt x="24" y="8"/>
                  </a:moveTo>
                  <a:cubicBezTo>
                    <a:pt x="22" y="6"/>
                    <a:pt x="24" y="4"/>
                    <a:pt x="23" y="4"/>
                  </a:cubicBezTo>
                  <a:cubicBezTo>
                    <a:pt x="21" y="4"/>
                    <a:pt x="24" y="1"/>
                    <a:pt x="22" y="1"/>
                  </a:cubicBezTo>
                  <a:cubicBezTo>
                    <a:pt x="20" y="0"/>
                    <a:pt x="22" y="2"/>
                    <a:pt x="20" y="3"/>
                  </a:cubicBezTo>
                  <a:cubicBezTo>
                    <a:pt x="17" y="5"/>
                    <a:pt x="19" y="6"/>
                    <a:pt x="15" y="10"/>
                  </a:cubicBezTo>
                  <a:cubicBezTo>
                    <a:pt x="13" y="11"/>
                    <a:pt x="15" y="12"/>
                    <a:pt x="13" y="12"/>
                  </a:cubicBezTo>
                  <a:cubicBezTo>
                    <a:pt x="12" y="11"/>
                    <a:pt x="13" y="12"/>
                    <a:pt x="12" y="12"/>
                  </a:cubicBezTo>
                  <a:cubicBezTo>
                    <a:pt x="11" y="12"/>
                    <a:pt x="12" y="13"/>
                    <a:pt x="10" y="13"/>
                  </a:cubicBezTo>
                  <a:cubicBezTo>
                    <a:pt x="8" y="12"/>
                    <a:pt x="10" y="13"/>
                    <a:pt x="8" y="13"/>
                  </a:cubicBezTo>
                  <a:cubicBezTo>
                    <a:pt x="4" y="12"/>
                    <a:pt x="4" y="13"/>
                    <a:pt x="4" y="13"/>
                  </a:cubicBezTo>
                  <a:cubicBezTo>
                    <a:pt x="1" y="12"/>
                    <a:pt x="3" y="9"/>
                    <a:pt x="1" y="10"/>
                  </a:cubicBezTo>
                  <a:cubicBezTo>
                    <a:pt x="0" y="15"/>
                    <a:pt x="4" y="15"/>
                    <a:pt x="4" y="21"/>
                  </a:cubicBezTo>
                  <a:cubicBezTo>
                    <a:pt x="16" y="27"/>
                    <a:pt x="16" y="27"/>
                    <a:pt x="16" y="27"/>
                  </a:cubicBezTo>
                  <a:cubicBezTo>
                    <a:pt x="16" y="27"/>
                    <a:pt x="18" y="25"/>
                    <a:pt x="18" y="25"/>
                  </a:cubicBezTo>
                  <a:cubicBezTo>
                    <a:pt x="19" y="21"/>
                    <a:pt x="19" y="23"/>
                    <a:pt x="20" y="21"/>
                  </a:cubicBezTo>
                  <a:cubicBezTo>
                    <a:pt x="21" y="18"/>
                    <a:pt x="19" y="18"/>
                    <a:pt x="19" y="18"/>
                  </a:cubicBezTo>
                  <a:cubicBezTo>
                    <a:pt x="20" y="16"/>
                    <a:pt x="22" y="18"/>
                    <a:pt x="22" y="16"/>
                  </a:cubicBezTo>
                  <a:cubicBezTo>
                    <a:pt x="23" y="14"/>
                    <a:pt x="21" y="16"/>
                    <a:pt x="21" y="12"/>
                  </a:cubicBezTo>
                  <a:cubicBezTo>
                    <a:pt x="21" y="8"/>
                    <a:pt x="23" y="11"/>
                    <a:pt x="24"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4" name="Egypt"/>
            <p:cNvSpPr>
              <a:spLocks noEditPoints="1"/>
            </p:cNvSpPr>
            <p:nvPr/>
          </p:nvSpPr>
          <p:spPr bwMode="auto">
            <a:xfrm>
              <a:off x="4777582" y="2110636"/>
              <a:ext cx="284772" cy="299322"/>
            </a:xfrm>
            <a:custGeom>
              <a:avLst/>
              <a:gdLst/>
              <a:ahLst/>
              <a:cxnLst>
                <a:cxn ang="0">
                  <a:pos x="4" y="60"/>
                </a:cxn>
                <a:cxn ang="0">
                  <a:pos x="50" y="60"/>
                </a:cxn>
                <a:cxn ang="0">
                  <a:pos x="4" y="60"/>
                </a:cxn>
                <a:cxn ang="0">
                  <a:pos x="4" y="60"/>
                </a:cxn>
                <a:cxn ang="0">
                  <a:pos x="50" y="60"/>
                </a:cxn>
                <a:cxn ang="0">
                  <a:pos x="53" y="60"/>
                </a:cxn>
                <a:cxn ang="0">
                  <a:pos x="55" y="58"/>
                </a:cxn>
                <a:cxn ang="0">
                  <a:pos x="58" y="57"/>
                </a:cxn>
                <a:cxn ang="0">
                  <a:pos x="56" y="53"/>
                </a:cxn>
                <a:cxn ang="0">
                  <a:pos x="56" y="49"/>
                </a:cxn>
                <a:cxn ang="0">
                  <a:pos x="51" y="42"/>
                </a:cxn>
                <a:cxn ang="0">
                  <a:pos x="45" y="31"/>
                </a:cxn>
                <a:cxn ang="0">
                  <a:pos x="44" y="27"/>
                </a:cxn>
                <a:cxn ang="0">
                  <a:pos x="42" y="24"/>
                </a:cxn>
                <a:cxn ang="0">
                  <a:pos x="39" y="18"/>
                </a:cxn>
                <a:cxn ang="0">
                  <a:pos x="37" y="13"/>
                </a:cxn>
                <a:cxn ang="0">
                  <a:pos x="36" y="7"/>
                </a:cxn>
                <a:cxn ang="0">
                  <a:pos x="38" y="12"/>
                </a:cxn>
                <a:cxn ang="0">
                  <a:pos x="41" y="17"/>
                </a:cxn>
                <a:cxn ang="0">
                  <a:pos x="45" y="23"/>
                </a:cxn>
                <a:cxn ang="0">
                  <a:pos x="48" y="24"/>
                </a:cxn>
                <a:cxn ang="0">
                  <a:pos x="49" y="19"/>
                </a:cxn>
                <a:cxn ang="0">
                  <a:pos x="49" y="13"/>
                </a:cxn>
                <a:cxn ang="0">
                  <a:pos x="45" y="5"/>
                </a:cxn>
                <a:cxn ang="0">
                  <a:pos x="45" y="1"/>
                </a:cxn>
                <a:cxn ang="0">
                  <a:pos x="38" y="4"/>
                </a:cxn>
                <a:cxn ang="0">
                  <a:pos x="32" y="2"/>
                </a:cxn>
                <a:cxn ang="0">
                  <a:pos x="29" y="2"/>
                </a:cxn>
                <a:cxn ang="0">
                  <a:pos x="25" y="3"/>
                </a:cxn>
                <a:cxn ang="0">
                  <a:pos x="21" y="6"/>
                </a:cxn>
                <a:cxn ang="0">
                  <a:pos x="19" y="4"/>
                </a:cxn>
                <a:cxn ang="0">
                  <a:pos x="17" y="4"/>
                </a:cxn>
                <a:cxn ang="0">
                  <a:pos x="13" y="2"/>
                </a:cxn>
                <a:cxn ang="0">
                  <a:pos x="6" y="1"/>
                </a:cxn>
                <a:cxn ang="0">
                  <a:pos x="2" y="0"/>
                </a:cxn>
                <a:cxn ang="0">
                  <a:pos x="2" y="7"/>
                </a:cxn>
                <a:cxn ang="0">
                  <a:pos x="2" y="11"/>
                </a:cxn>
                <a:cxn ang="0">
                  <a:pos x="2" y="17"/>
                </a:cxn>
                <a:cxn ang="0">
                  <a:pos x="4" y="60"/>
                </a:cxn>
              </a:cxnLst>
              <a:rect l="0" t="0" r="r" b="b"/>
              <a:pathLst>
                <a:path w="58" h="61">
                  <a:moveTo>
                    <a:pt x="4" y="60"/>
                  </a:moveTo>
                  <a:cubicBezTo>
                    <a:pt x="50" y="60"/>
                    <a:pt x="50" y="60"/>
                    <a:pt x="50" y="60"/>
                  </a:cubicBezTo>
                  <a:cubicBezTo>
                    <a:pt x="4" y="60"/>
                    <a:pt x="4" y="60"/>
                    <a:pt x="4" y="60"/>
                  </a:cubicBezTo>
                  <a:close/>
                  <a:moveTo>
                    <a:pt x="4" y="60"/>
                  </a:moveTo>
                  <a:cubicBezTo>
                    <a:pt x="50" y="60"/>
                    <a:pt x="50" y="60"/>
                    <a:pt x="50" y="60"/>
                  </a:cubicBezTo>
                  <a:cubicBezTo>
                    <a:pt x="52" y="61"/>
                    <a:pt x="55" y="61"/>
                    <a:pt x="53" y="60"/>
                  </a:cubicBezTo>
                  <a:cubicBezTo>
                    <a:pt x="52" y="59"/>
                    <a:pt x="54" y="60"/>
                    <a:pt x="55" y="58"/>
                  </a:cubicBezTo>
                  <a:cubicBezTo>
                    <a:pt x="56" y="56"/>
                    <a:pt x="57" y="58"/>
                    <a:pt x="58" y="57"/>
                  </a:cubicBezTo>
                  <a:cubicBezTo>
                    <a:pt x="56" y="54"/>
                    <a:pt x="58" y="57"/>
                    <a:pt x="56" y="53"/>
                  </a:cubicBezTo>
                  <a:cubicBezTo>
                    <a:pt x="53" y="48"/>
                    <a:pt x="58" y="51"/>
                    <a:pt x="56" y="49"/>
                  </a:cubicBezTo>
                  <a:cubicBezTo>
                    <a:pt x="53" y="46"/>
                    <a:pt x="52" y="46"/>
                    <a:pt x="51" y="42"/>
                  </a:cubicBezTo>
                  <a:cubicBezTo>
                    <a:pt x="50" y="39"/>
                    <a:pt x="48" y="39"/>
                    <a:pt x="45" y="31"/>
                  </a:cubicBezTo>
                  <a:cubicBezTo>
                    <a:pt x="43" y="27"/>
                    <a:pt x="47" y="31"/>
                    <a:pt x="44" y="27"/>
                  </a:cubicBezTo>
                  <a:cubicBezTo>
                    <a:pt x="41" y="24"/>
                    <a:pt x="44" y="27"/>
                    <a:pt x="42" y="24"/>
                  </a:cubicBezTo>
                  <a:cubicBezTo>
                    <a:pt x="40" y="21"/>
                    <a:pt x="40" y="20"/>
                    <a:pt x="39" y="18"/>
                  </a:cubicBezTo>
                  <a:cubicBezTo>
                    <a:pt x="37" y="16"/>
                    <a:pt x="40" y="16"/>
                    <a:pt x="37" y="13"/>
                  </a:cubicBezTo>
                  <a:cubicBezTo>
                    <a:pt x="35" y="11"/>
                    <a:pt x="37" y="11"/>
                    <a:pt x="36" y="7"/>
                  </a:cubicBezTo>
                  <a:cubicBezTo>
                    <a:pt x="37" y="9"/>
                    <a:pt x="37" y="11"/>
                    <a:pt x="38" y="12"/>
                  </a:cubicBezTo>
                  <a:cubicBezTo>
                    <a:pt x="40" y="14"/>
                    <a:pt x="39" y="15"/>
                    <a:pt x="41" y="17"/>
                  </a:cubicBezTo>
                  <a:cubicBezTo>
                    <a:pt x="43" y="19"/>
                    <a:pt x="43" y="21"/>
                    <a:pt x="45" y="23"/>
                  </a:cubicBezTo>
                  <a:cubicBezTo>
                    <a:pt x="47" y="26"/>
                    <a:pt x="47" y="27"/>
                    <a:pt x="48" y="24"/>
                  </a:cubicBezTo>
                  <a:cubicBezTo>
                    <a:pt x="50" y="21"/>
                    <a:pt x="48" y="22"/>
                    <a:pt x="49" y="19"/>
                  </a:cubicBezTo>
                  <a:cubicBezTo>
                    <a:pt x="50" y="16"/>
                    <a:pt x="48" y="16"/>
                    <a:pt x="49" y="13"/>
                  </a:cubicBezTo>
                  <a:cubicBezTo>
                    <a:pt x="48" y="11"/>
                    <a:pt x="47" y="8"/>
                    <a:pt x="45" y="5"/>
                  </a:cubicBezTo>
                  <a:cubicBezTo>
                    <a:pt x="44" y="3"/>
                    <a:pt x="47" y="3"/>
                    <a:pt x="45" y="1"/>
                  </a:cubicBezTo>
                  <a:cubicBezTo>
                    <a:pt x="42" y="6"/>
                    <a:pt x="40" y="3"/>
                    <a:pt x="38" y="4"/>
                  </a:cubicBezTo>
                  <a:cubicBezTo>
                    <a:pt x="36" y="4"/>
                    <a:pt x="35" y="3"/>
                    <a:pt x="32" y="2"/>
                  </a:cubicBezTo>
                  <a:cubicBezTo>
                    <a:pt x="30" y="1"/>
                    <a:pt x="31" y="3"/>
                    <a:pt x="29" y="2"/>
                  </a:cubicBezTo>
                  <a:cubicBezTo>
                    <a:pt x="29" y="2"/>
                    <a:pt x="24" y="3"/>
                    <a:pt x="25" y="3"/>
                  </a:cubicBezTo>
                  <a:cubicBezTo>
                    <a:pt x="25" y="4"/>
                    <a:pt x="23" y="4"/>
                    <a:pt x="21" y="6"/>
                  </a:cubicBezTo>
                  <a:cubicBezTo>
                    <a:pt x="20" y="7"/>
                    <a:pt x="20" y="4"/>
                    <a:pt x="19" y="4"/>
                  </a:cubicBezTo>
                  <a:cubicBezTo>
                    <a:pt x="16" y="4"/>
                    <a:pt x="18" y="2"/>
                    <a:pt x="17" y="4"/>
                  </a:cubicBezTo>
                  <a:cubicBezTo>
                    <a:pt x="16" y="4"/>
                    <a:pt x="14" y="3"/>
                    <a:pt x="13" y="2"/>
                  </a:cubicBezTo>
                  <a:cubicBezTo>
                    <a:pt x="11" y="1"/>
                    <a:pt x="7" y="1"/>
                    <a:pt x="6" y="1"/>
                  </a:cubicBezTo>
                  <a:cubicBezTo>
                    <a:pt x="4" y="3"/>
                    <a:pt x="3" y="1"/>
                    <a:pt x="2" y="0"/>
                  </a:cubicBezTo>
                  <a:cubicBezTo>
                    <a:pt x="2" y="2"/>
                    <a:pt x="2" y="3"/>
                    <a:pt x="2" y="7"/>
                  </a:cubicBezTo>
                  <a:cubicBezTo>
                    <a:pt x="5" y="8"/>
                    <a:pt x="0" y="10"/>
                    <a:pt x="2" y="11"/>
                  </a:cubicBezTo>
                  <a:cubicBezTo>
                    <a:pt x="4" y="13"/>
                    <a:pt x="1" y="12"/>
                    <a:pt x="2" y="17"/>
                  </a:cubicBezTo>
                  <a:cubicBezTo>
                    <a:pt x="2" y="21"/>
                    <a:pt x="4" y="60"/>
                    <a:pt x="4" y="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5" name="Eritrea"/>
            <p:cNvSpPr>
              <a:spLocks/>
            </p:cNvSpPr>
            <p:nvPr/>
          </p:nvSpPr>
          <p:spPr bwMode="auto">
            <a:xfrm>
              <a:off x="5081061" y="2528440"/>
              <a:ext cx="176683" cy="241121"/>
            </a:xfrm>
            <a:custGeom>
              <a:avLst/>
              <a:gdLst/>
              <a:ahLst/>
              <a:cxnLst>
                <a:cxn ang="0">
                  <a:pos x="34" y="45"/>
                </a:cxn>
                <a:cxn ang="0">
                  <a:pos x="32" y="45"/>
                </a:cxn>
                <a:cxn ang="0">
                  <a:pos x="33" y="44"/>
                </a:cxn>
                <a:cxn ang="0">
                  <a:pos x="36" y="42"/>
                </a:cxn>
                <a:cxn ang="0">
                  <a:pos x="32" y="35"/>
                </a:cxn>
                <a:cxn ang="0">
                  <a:pos x="31" y="34"/>
                </a:cxn>
                <a:cxn ang="0">
                  <a:pos x="29" y="30"/>
                </a:cxn>
                <a:cxn ang="0">
                  <a:pos x="23" y="23"/>
                </a:cxn>
                <a:cxn ang="0">
                  <a:pos x="20" y="22"/>
                </a:cxn>
                <a:cxn ang="0">
                  <a:pos x="17" y="19"/>
                </a:cxn>
                <a:cxn ang="0">
                  <a:pos x="14" y="13"/>
                </a:cxn>
                <a:cxn ang="0">
                  <a:pos x="9" y="0"/>
                </a:cxn>
                <a:cxn ang="0">
                  <a:pos x="2" y="12"/>
                </a:cxn>
                <a:cxn ang="0">
                  <a:pos x="0" y="27"/>
                </a:cxn>
                <a:cxn ang="0">
                  <a:pos x="5" y="28"/>
                </a:cxn>
                <a:cxn ang="0">
                  <a:pos x="7" y="25"/>
                </a:cxn>
                <a:cxn ang="0">
                  <a:pos x="13" y="27"/>
                </a:cxn>
                <a:cxn ang="0">
                  <a:pos x="18" y="27"/>
                </a:cxn>
                <a:cxn ang="0">
                  <a:pos x="31" y="38"/>
                </a:cxn>
                <a:cxn ang="0">
                  <a:pos x="28" y="40"/>
                </a:cxn>
                <a:cxn ang="0">
                  <a:pos x="28" y="46"/>
                </a:cxn>
                <a:cxn ang="0">
                  <a:pos x="32" y="47"/>
                </a:cxn>
                <a:cxn ang="0">
                  <a:pos x="34" y="45"/>
                </a:cxn>
              </a:cxnLst>
              <a:rect l="0" t="0" r="r" b="b"/>
              <a:pathLst>
                <a:path w="36" h="49">
                  <a:moveTo>
                    <a:pt x="34" y="45"/>
                  </a:moveTo>
                  <a:cubicBezTo>
                    <a:pt x="33" y="44"/>
                    <a:pt x="34" y="45"/>
                    <a:pt x="32" y="45"/>
                  </a:cubicBezTo>
                  <a:cubicBezTo>
                    <a:pt x="30" y="45"/>
                    <a:pt x="32" y="45"/>
                    <a:pt x="33" y="44"/>
                  </a:cubicBezTo>
                  <a:cubicBezTo>
                    <a:pt x="33" y="43"/>
                    <a:pt x="35" y="44"/>
                    <a:pt x="36" y="42"/>
                  </a:cubicBezTo>
                  <a:cubicBezTo>
                    <a:pt x="36" y="39"/>
                    <a:pt x="34" y="38"/>
                    <a:pt x="32" y="35"/>
                  </a:cubicBezTo>
                  <a:cubicBezTo>
                    <a:pt x="32" y="34"/>
                    <a:pt x="32" y="34"/>
                    <a:pt x="31" y="34"/>
                  </a:cubicBezTo>
                  <a:cubicBezTo>
                    <a:pt x="30" y="34"/>
                    <a:pt x="31" y="33"/>
                    <a:pt x="29" y="30"/>
                  </a:cubicBezTo>
                  <a:cubicBezTo>
                    <a:pt x="26" y="28"/>
                    <a:pt x="25" y="23"/>
                    <a:pt x="23" y="23"/>
                  </a:cubicBezTo>
                  <a:cubicBezTo>
                    <a:pt x="21" y="23"/>
                    <a:pt x="22" y="22"/>
                    <a:pt x="20" y="22"/>
                  </a:cubicBezTo>
                  <a:cubicBezTo>
                    <a:pt x="17" y="21"/>
                    <a:pt x="18" y="17"/>
                    <a:pt x="17" y="19"/>
                  </a:cubicBezTo>
                  <a:cubicBezTo>
                    <a:pt x="16" y="20"/>
                    <a:pt x="16" y="20"/>
                    <a:pt x="14" y="13"/>
                  </a:cubicBezTo>
                  <a:cubicBezTo>
                    <a:pt x="13" y="6"/>
                    <a:pt x="12" y="7"/>
                    <a:pt x="9" y="0"/>
                  </a:cubicBezTo>
                  <a:cubicBezTo>
                    <a:pt x="6" y="6"/>
                    <a:pt x="3" y="3"/>
                    <a:pt x="2" y="12"/>
                  </a:cubicBezTo>
                  <a:cubicBezTo>
                    <a:pt x="1" y="20"/>
                    <a:pt x="0" y="23"/>
                    <a:pt x="0" y="27"/>
                  </a:cubicBezTo>
                  <a:cubicBezTo>
                    <a:pt x="6" y="26"/>
                    <a:pt x="3" y="28"/>
                    <a:pt x="5" y="28"/>
                  </a:cubicBezTo>
                  <a:cubicBezTo>
                    <a:pt x="7" y="28"/>
                    <a:pt x="6" y="25"/>
                    <a:pt x="7" y="25"/>
                  </a:cubicBezTo>
                  <a:cubicBezTo>
                    <a:pt x="9" y="25"/>
                    <a:pt x="8" y="28"/>
                    <a:pt x="13" y="27"/>
                  </a:cubicBezTo>
                  <a:cubicBezTo>
                    <a:pt x="16" y="26"/>
                    <a:pt x="15" y="27"/>
                    <a:pt x="18" y="27"/>
                  </a:cubicBezTo>
                  <a:cubicBezTo>
                    <a:pt x="24" y="26"/>
                    <a:pt x="28" y="33"/>
                    <a:pt x="31" y="38"/>
                  </a:cubicBezTo>
                  <a:cubicBezTo>
                    <a:pt x="31" y="38"/>
                    <a:pt x="29" y="38"/>
                    <a:pt x="28" y="40"/>
                  </a:cubicBezTo>
                  <a:cubicBezTo>
                    <a:pt x="27" y="46"/>
                    <a:pt x="28" y="47"/>
                    <a:pt x="28" y="46"/>
                  </a:cubicBezTo>
                  <a:cubicBezTo>
                    <a:pt x="30" y="49"/>
                    <a:pt x="30" y="45"/>
                    <a:pt x="32" y="47"/>
                  </a:cubicBezTo>
                  <a:cubicBezTo>
                    <a:pt x="34" y="45"/>
                    <a:pt x="34" y="45"/>
                    <a:pt x="3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6" name="Turkmenistan"/>
            <p:cNvSpPr>
              <a:spLocks/>
            </p:cNvSpPr>
            <p:nvPr/>
          </p:nvSpPr>
          <p:spPr bwMode="auto">
            <a:xfrm>
              <a:off x="5357519" y="1811314"/>
              <a:ext cx="303479" cy="195391"/>
            </a:xfrm>
            <a:custGeom>
              <a:avLst/>
              <a:gdLst/>
              <a:ahLst/>
              <a:cxnLst>
                <a:cxn ang="0">
                  <a:pos x="16" y="8"/>
                </a:cxn>
                <a:cxn ang="0">
                  <a:pos x="10" y="5"/>
                </a:cxn>
                <a:cxn ang="0">
                  <a:pos x="0" y="6"/>
                </a:cxn>
                <a:cxn ang="0">
                  <a:pos x="2" y="8"/>
                </a:cxn>
                <a:cxn ang="0">
                  <a:pos x="3" y="6"/>
                </a:cxn>
                <a:cxn ang="0">
                  <a:pos x="3" y="4"/>
                </a:cxn>
                <a:cxn ang="0">
                  <a:pos x="6" y="5"/>
                </a:cxn>
                <a:cxn ang="0">
                  <a:pos x="9" y="7"/>
                </a:cxn>
                <a:cxn ang="0">
                  <a:pos x="7" y="9"/>
                </a:cxn>
                <a:cxn ang="0">
                  <a:pos x="5" y="10"/>
                </a:cxn>
                <a:cxn ang="0">
                  <a:pos x="2" y="9"/>
                </a:cxn>
                <a:cxn ang="0">
                  <a:pos x="3" y="13"/>
                </a:cxn>
                <a:cxn ang="0">
                  <a:pos x="5" y="14"/>
                </a:cxn>
                <a:cxn ang="0">
                  <a:pos x="5" y="15"/>
                </a:cxn>
                <a:cxn ang="0">
                  <a:pos x="4" y="16"/>
                </a:cxn>
                <a:cxn ang="0">
                  <a:pos x="6" y="16"/>
                </a:cxn>
                <a:cxn ang="0">
                  <a:pos x="9" y="19"/>
                </a:cxn>
                <a:cxn ang="0">
                  <a:pos x="11" y="26"/>
                </a:cxn>
                <a:cxn ang="0">
                  <a:pos x="13" y="26"/>
                </a:cxn>
                <a:cxn ang="0">
                  <a:pos x="15" y="22"/>
                </a:cxn>
                <a:cxn ang="0">
                  <a:pos x="20" y="21"/>
                </a:cxn>
                <a:cxn ang="0">
                  <a:pos x="24" y="22"/>
                </a:cxn>
                <a:cxn ang="0">
                  <a:pos x="35" y="27"/>
                </a:cxn>
                <a:cxn ang="0">
                  <a:pos x="40" y="29"/>
                </a:cxn>
                <a:cxn ang="0">
                  <a:pos x="43" y="32"/>
                </a:cxn>
                <a:cxn ang="0">
                  <a:pos x="44" y="36"/>
                </a:cxn>
                <a:cxn ang="0">
                  <a:pos x="47" y="37"/>
                </a:cxn>
                <a:cxn ang="0">
                  <a:pos x="51" y="40"/>
                </a:cxn>
                <a:cxn ang="0">
                  <a:pos x="52" y="38"/>
                </a:cxn>
                <a:cxn ang="0">
                  <a:pos x="54" y="35"/>
                </a:cxn>
                <a:cxn ang="0">
                  <a:pos x="57" y="31"/>
                </a:cxn>
                <a:cxn ang="0">
                  <a:pos x="58" y="27"/>
                </a:cxn>
                <a:cxn ang="0">
                  <a:pos x="61" y="26"/>
                </a:cxn>
                <a:cxn ang="0">
                  <a:pos x="60" y="21"/>
                </a:cxn>
                <a:cxn ang="0">
                  <a:pos x="56" y="20"/>
                </a:cxn>
                <a:cxn ang="0">
                  <a:pos x="47" y="16"/>
                </a:cxn>
                <a:cxn ang="0">
                  <a:pos x="36" y="6"/>
                </a:cxn>
                <a:cxn ang="0">
                  <a:pos x="32" y="7"/>
                </a:cxn>
                <a:cxn ang="0">
                  <a:pos x="29" y="4"/>
                </a:cxn>
                <a:cxn ang="0">
                  <a:pos x="24" y="1"/>
                </a:cxn>
                <a:cxn ang="0">
                  <a:pos x="22" y="2"/>
                </a:cxn>
                <a:cxn ang="0">
                  <a:pos x="19" y="3"/>
                </a:cxn>
                <a:cxn ang="0">
                  <a:pos x="16" y="8"/>
                </a:cxn>
              </a:cxnLst>
              <a:rect l="0" t="0" r="r" b="b"/>
              <a:pathLst>
                <a:path w="62" h="40">
                  <a:moveTo>
                    <a:pt x="16" y="8"/>
                  </a:moveTo>
                  <a:cubicBezTo>
                    <a:pt x="13" y="8"/>
                    <a:pt x="12" y="8"/>
                    <a:pt x="10" y="5"/>
                  </a:cubicBezTo>
                  <a:cubicBezTo>
                    <a:pt x="8" y="2"/>
                    <a:pt x="2" y="0"/>
                    <a:pt x="0" y="6"/>
                  </a:cubicBezTo>
                  <a:cubicBezTo>
                    <a:pt x="2" y="8"/>
                    <a:pt x="2" y="8"/>
                    <a:pt x="2" y="8"/>
                  </a:cubicBezTo>
                  <a:cubicBezTo>
                    <a:pt x="2" y="8"/>
                    <a:pt x="3" y="7"/>
                    <a:pt x="3" y="6"/>
                  </a:cubicBezTo>
                  <a:cubicBezTo>
                    <a:pt x="2" y="5"/>
                    <a:pt x="2" y="4"/>
                    <a:pt x="3" y="4"/>
                  </a:cubicBezTo>
                  <a:cubicBezTo>
                    <a:pt x="4" y="4"/>
                    <a:pt x="6" y="3"/>
                    <a:pt x="6" y="5"/>
                  </a:cubicBezTo>
                  <a:cubicBezTo>
                    <a:pt x="6" y="6"/>
                    <a:pt x="10" y="6"/>
                    <a:pt x="9" y="7"/>
                  </a:cubicBezTo>
                  <a:cubicBezTo>
                    <a:pt x="7" y="8"/>
                    <a:pt x="9" y="9"/>
                    <a:pt x="7" y="9"/>
                  </a:cubicBezTo>
                  <a:cubicBezTo>
                    <a:pt x="5" y="8"/>
                    <a:pt x="7" y="9"/>
                    <a:pt x="5" y="10"/>
                  </a:cubicBezTo>
                  <a:cubicBezTo>
                    <a:pt x="4" y="10"/>
                    <a:pt x="3" y="9"/>
                    <a:pt x="2" y="9"/>
                  </a:cubicBezTo>
                  <a:cubicBezTo>
                    <a:pt x="2" y="9"/>
                    <a:pt x="3" y="12"/>
                    <a:pt x="3" y="13"/>
                  </a:cubicBezTo>
                  <a:cubicBezTo>
                    <a:pt x="3" y="14"/>
                    <a:pt x="6" y="12"/>
                    <a:pt x="5" y="14"/>
                  </a:cubicBezTo>
                  <a:cubicBezTo>
                    <a:pt x="5" y="15"/>
                    <a:pt x="7" y="15"/>
                    <a:pt x="5" y="15"/>
                  </a:cubicBezTo>
                  <a:cubicBezTo>
                    <a:pt x="4" y="15"/>
                    <a:pt x="2" y="13"/>
                    <a:pt x="4" y="16"/>
                  </a:cubicBezTo>
                  <a:cubicBezTo>
                    <a:pt x="5" y="19"/>
                    <a:pt x="5" y="17"/>
                    <a:pt x="6" y="16"/>
                  </a:cubicBezTo>
                  <a:cubicBezTo>
                    <a:pt x="7" y="16"/>
                    <a:pt x="7" y="18"/>
                    <a:pt x="9" y="19"/>
                  </a:cubicBezTo>
                  <a:cubicBezTo>
                    <a:pt x="12" y="20"/>
                    <a:pt x="9" y="22"/>
                    <a:pt x="11" y="26"/>
                  </a:cubicBezTo>
                  <a:cubicBezTo>
                    <a:pt x="11" y="28"/>
                    <a:pt x="12" y="26"/>
                    <a:pt x="13" y="26"/>
                  </a:cubicBezTo>
                  <a:cubicBezTo>
                    <a:pt x="15" y="26"/>
                    <a:pt x="13" y="23"/>
                    <a:pt x="15" y="22"/>
                  </a:cubicBezTo>
                  <a:cubicBezTo>
                    <a:pt x="17" y="20"/>
                    <a:pt x="19" y="22"/>
                    <a:pt x="20" y="21"/>
                  </a:cubicBezTo>
                  <a:cubicBezTo>
                    <a:pt x="20" y="20"/>
                    <a:pt x="24" y="21"/>
                    <a:pt x="24" y="22"/>
                  </a:cubicBezTo>
                  <a:cubicBezTo>
                    <a:pt x="25" y="24"/>
                    <a:pt x="32" y="24"/>
                    <a:pt x="35" y="27"/>
                  </a:cubicBezTo>
                  <a:cubicBezTo>
                    <a:pt x="37" y="30"/>
                    <a:pt x="38" y="28"/>
                    <a:pt x="40" y="29"/>
                  </a:cubicBezTo>
                  <a:cubicBezTo>
                    <a:pt x="43" y="30"/>
                    <a:pt x="41" y="32"/>
                    <a:pt x="43" y="32"/>
                  </a:cubicBezTo>
                  <a:cubicBezTo>
                    <a:pt x="43" y="33"/>
                    <a:pt x="43" y="34"/>
                    <a:pt x="44" y="36"/>
                  </a:cubicBezTo>
                  <a:cubicBezTo>
                    <a:pt x="45" y="37"/>
                    <a:pt x="46" y="37"/>
                    <a:pt x="47" y="37"/>
                  </a:cubicBezTo>
                  <a:cubicBezTo>
                    <a:pt x="49" y="37"/>
                    <a:pt x="49" y="38"/>
                    <a:pt x="51" y="40"/>
                  </a:cubicBezTo>
                  <a:cubicBezTo>
                    <a:pt x="51" y="40"/>
                    <a:pt x="50" y="39"/>
                    <a:pt x="52" y="38"/>
                  </a:cubicBezTo>
                  <a:cubicBezTo>
                    <a:pt x="54" y="36"/>
                    <a:pt x="51" y="36"/>
                    <a:pt x="54" y="35"/>
                  </a:cubicBezTo>
                  <a:cubicBezTo>
                    <a:pt x="57" y="33"/>
                    <a:pt x="57" y="33"/>
                    <a:pt x="57" y="31"/>
                  </a:cubicBezTo>
                  <a:cubicBezTo>
                    <a:pt x="57" y="30"/>
                    <a:pt x="57" y="27"/>
                    <a:pt x="58" y="27"/>
                  </a:cubicBezTo>
                  <a:cubicBezTo>
                    <a:pt x="60" y="26"/>
                    <a:pt x="59" y="26"/>
                    <a:pt x="61" y="26"/>
                  </a:cubicBezTo>
                  <a:cubicBezTo>
                    <a:pt x="61" y="23"/>
                    <a:pt x="62" y="21"/>
                    <a:pt x="60" y="21"/>
                  </a:cubicBezTo>
                  <a:cubicBezTo>
                    <a:pt x="58" y="21"/>
                    <a:pt x="59" y="20"/>
                    <a:pt x="56" y="20"/>
                  </a:cubicBezTo>
                  <a:cubicBezTo>
                    <a:pt x="52" y="20"/>
                    <a:pt x="54" y="18"/>
                    <a:pt x="47" y="16"/>
                  </a:cubicBezTo>
                  <a:cubicBezTo>
                    <a:pt x="39" y="13"/>
                    <a:pt x="40" y="12"/>
                    <a:pt x="36" y="6"/>
                  </a:cubicBezTo>
                  <a:cubicBezTo>
                    <a:pt x="35" y="5"/>
                    <a:pt x="35" y="6"/>
                    <a:pt x="32" y="7"/>
                  </a:cubicBezTo>
                  <a:cubicBezTo>
                    <a:pt x="30" y="7"/>
                    <a:pt x="29" y="6"/>
                    <a:pt x="29" y="4"/>
                  </a:cubicBezTo>
                  <a:cubicBezTo>
                    <a:pt x="30" y="3"/>
                    <a:pt x="26" y="1"/>
                    <a:pt x="24" y="1"/>
                  </a:cubicBezTo>
                  <a:cubicBezTo>
                    <a:pt x="22" y="0"/>
                    <a:pt x="25" y="3"/>
                    <a:pt x="22" y="2"/>
                  </a:cubicBezTo>
                  <a:cubicBezTo>
                    <a:pt x="21" y="1"/>
                    <a:pt x="21" y="2"/>
                    <a:pt x="19" y="3"/>
                  </a:cubicBezTo>
                  <a:cubicBezTo>
                    <a:pt x="16" y="5"/>
                    <a:pt x="21" y="8"/>
                    <a:pt x="16"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7" name="Bishkek"/>
            <p:cNvSpPr>
              <a:spLocks/>
            </p:cNvSpPr>
            <p:nvPr/>
          </p:nvSpPr>
          <p:spPr bwMode="auto">
            <a:xfrm>
              <a:off x="5704649" y="1786371"/>
              <a:ext cx="216177" cy="112246"/>
            </a:xfrm>
            <a:custGeom>
              <a:avLst/>
              <a:gdLst/>
              <a:ahLst/>
              <a:cxnLst>
                <a:cxn ang="0">
                  <a:pos x="7" y="18"/>
                </a:cxn>
                <a:cxn ang="0">
                  <a:pos x="5" y="20"/>
                </a:cxn>
                <a:cxn ang="0">
                  <a:pos x="1" y="21"/>
                </a:cxn>
                <a:cxn ang="0">
                  <a:pos x="6" y="22"/>
                </a:cxn>
                <a:cxn ang="0">
                  <a:pos x="10" y="22"/>
                </a:cxn>
                <a:cxn ang="0">
                  <a:pos x="21" y="21"/>
                </a:cxn>
                <a:cxn ang="0">
                  <a:pos x="25" y="14"/>
                </a:cxn>
                <a:cxn ang="0">
                  <a:pos x="28" y="14"/>
                </a:cxn>
                <a:cxn ang="0">
                  <a:pos x="33" y="11"/>
                </a:cxn>
                <a:cxn ang="0">
                  <a:pos x="36" y="10"/>
                </a:cxn>
                <a:cxn ang="0">
                  <a:pos x="40" y="7"/>
                </a:cxn>
                <a:cxn ang="0">
                  <a:pos x="44" y="5"/>
                </a:cxn>
                <a:cxn ang="0">
                  <a:pos x="41" y="4"/>
                </a:cxn>
                <a:cxn ang="0">
                  <a:pos x="37" y="3"/>
                </a:cxn>
                <a:cxn ang="0">
                  <a:pos x="24" y="3"/>
                </a:cxn>
                <a:cxn ang="0">
                  <a:pos x="17" y="3"/>
                </a:cxn>
                <a:cxn ang="0">
                  <a:pos x="12" y="4"/>
                </a:cxn>
                <a:cxn ang="0">
                  <a:pos x="7" y="6"/>
                </a:cxn>
                <a:cxn ang="0">
                  <a:pos x="6" y="10"/>
                </a:cxn>
                <a:cxn ang="0">
                  <a:pos x="6" y="13"/>
                </a:cxn>
                <a:cxn ang="0">
                  <a:pos x="10" y="13"/>
                </a:cxn>
                <a:cxn ang="0">
                  <a:pos x="13" y="12"/>
                </a:cxn>
                <a:cxn ang="0">
                  <a:pos x="16" y="14"/>
                </a:cxn>
                <a:cxn ang="0">
                  <a:pos x="18" y="16"/>
                </a:cxn>
                <a:cxn ang="0">
                  <a:pos x="12" y="18"/>
                </a:cxn>
                <a:cxn ang="0">
                  <a:pos x="7" y="18"/>
                </a:cxn>
              </a:cxnLst>
              <a:rect l="0" t="0" r="r" b="b"/>
              <a:pathLst>
                <a:path w="44" h="23">
                  <a:moveTo>
                    <a:pt x="7" y="18"/>
                  </a:moveTo>
                  <a:cubicBezTo>
                    <a:pt x="8" y="20"/>
                    <a:pt x="7" y="21"/>
                    <a:pt x="5" y="20"/>
                  </a:cubicBezTo>
                  <a:cubicBezTo>
                    <a:pt x="4" y="19"/>
                    <a:pt x="0" y="20"/>
                    <a:pt x="1" y="21"/>
                  </a:cubicBezTo>
                  <a:cubicBezTo>
                    <a:pt x="1" y="22"/>
                    <a:pt x="5" y="21"/>
                    <a:pt x="6" y="22"/>
                  </a:cubicBezTo>
                  <a:cubicBezTo>
                    <a:pt x="7" y="23"/>
                    <a:pt x="8" y="21"/>
                    <a:pt x="10" y="22"/>
                  </a:cubicBezTo>
                  <a:cubicBezTo>
                    <a:pt x="11" y="23"/>
                    <a:pt x="16" y="23"/>
                    <a:pt x="21" y="21"/>
                  </a:cubicBezTo>
                  <a:cubicBezTo>
                    <a:pt x="21" y="16"/>
                    <a:pt x="23" y="13"/>
                    <a:pt x="25" y="14"/>
                  </a:cubicBezTo>
                  <a:cubicBezTo>
                    <a:pt x="27" y="15"/>
                    <a:pt x="25" y="11"/>
                    <a:pt x="28" y="14"/>
                  </a:cubicBezTo>
                  <a:cubicBezTo>
                    <a:pt x="32" y="16"/>
                    <a:pt x="29" y="12"/>
                    <a:pt x="33" y="11"/>
                  </a:cubicBezTo>
                  <a:cubicBezTo>
                    <a:pt x="36" y="10"/>
                    <a:pt x="35" y="12"/>
                    <a:pt x="36" y="10"/>
                  </a:cubicBezTo>
                  <a:cubicBezTo>
                    <a:pt x="39" y="8"/>
                    <a:pt x="40" y="9"/>
                    <a:pt x="40" y="7"/>
                  </a:cubicBezTo>
                  <a:cubicBezTo>
                    <a:pt x="41" y="5"/>
                    <a:pt x="44" y="7"/>
                    <a:pt x="44" y="5"/>
                  </a:cubicBezTo>
                  <a:cubicBezTo>
                    <a:pt x="42" y="7"/>
                    <a:pt x="44" y="3"/>
                    <a:pt x="41" y="4"/>
                  </a:cubicBezTo>
                  <a:cubicBezTo>
                    <a:pt x="37" y="5"/>
                    <a:pt x="39" y="3"/>
                    <a:pt x="37" y="3"/>
                  </a:cubicBezTo>
                  <a:cubicBezTo>
                    <a:pt x="35" y="4"/>
                    <a:pt x="28" y="3"/>
                    <a:pt x="24" y="3"/>
                  </a:cubicBezTo>
                  <a:cubicBezTo>
                    <a:pt x="21" y="3"/>
                    <a:pt x="17" y="0"/>
                    <a:pt x="17" y="3"/>
                  </a:cubicBezTo>
                  <a:cubicBezTo>
                    <a:pt x="17" y="7"/>
                    <a:pt x="14" y="3"/>
                    <a:pt x="12" y="4"/>
                  </a:cubicBezTo>
                  <a:cubicBezTo>
                    <a:pt x="8" y="5"/>
                    <a:pt x="11" y="2"/>
                    <a:pt x="7" y="6"/>
                  </a:cubicBezTo>
                  <a:cubicBezTo>
                    <a:pt x="8" y="6"/>
                    <a:pt x="9" y="6"/>
                    <a:pt x="6" y="10"/>
                  </a:cubicBezTo>
                  <a:cubicBezTo>
                    <a:pt x="4" y="14"/>
                    <a:pt x="4" y="15"/>
                    <a:pt x="6" y="13"/>
                  </a:cubicBezTo>
                  <a:cubicBezTo>
                    <a:pt x="8" y="11"/>
                    <a:pt x="8" y="15"/>
                    <a:pt x="10" y="13"/>
                  </a:cubicBezTo>
                  <a:cubicBezTo>
                    <a:pt x="12" y="11"/>
                    <a:pt x="12" y="11"/>
                    <a:pt x="13" y="12"/>
                  </a:cubicBezTo>
                  <a:cubicBezTo>
                    <a:pt x="14" y="14"/>
                    <a:pt x="15" y="13"/>
                    <a:pt x="16" y="14"/>
                  </a:cubicBezTo>
                  <a:cubicBezTo>
                    <a:pt x="17" y="15"/>
                    <a:pt x="21" y="14"/>
                    <a:pt x="18" y="16"/>
                  </a:cubicBezTo>
                  <a:cubicBezTo>
                    <a:pt x="15" y="18"/>
                    <a:pt x="14" y="18"/>
                    <a:pt x="12" y="18"/>
                  </a:cubicBezTo>
                  <a:cubicBezTo>
                    <a:pt x="9" y="17"/>
                    <a:pt x="10" y="19"/>
                    <a:pt x="7"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8" name="Kazakstan"/>
            <p:cNvSpPr>
              <a:spLocks/>
            </p:cNvSpPr>
            <p:nvPr/>
          </p:nvSpPr>
          <p:spPr bwMode="auto">
            <a:xfrm>
              <a:off x="5180835" y="1482891"/>
              <a:ext cx="823136" cy="386624"/>
            </a:xfrm>
            <a:custGeom>
              <a:avLst/>
              <a:gdLst/>
              <a:ahLst/>
              <a:cxnLst>
                <a:cxn ang="0">
                  <a:pos x="112" y="69"/>
                </a:cxn>
                <a:cxn ang="0">
                  <a:pos x="106" y="79"/>
                </a:cxn>
                <a:cxn ang="0">
                  <a:pos x="95" y="73"/>
                </a:cxn>
                <a:cxn ang="0">
                  <a:pos x="91" y="70"/>
                </a:cxn>
                <a:cxn ang="0">
                  <a:pos x="92" y="65"/>
                </a:cxn>
                <a:cxn ang="0">
                  <a:pos x="83" y="60"/>
                </a:cxn>
                <a:cxn ang="0">
                  <a:pos x="71" y="62"/>
                </a:cxn>
                <a:cxn ang="0">
                  <a:pos x="66" y="51"/>
                </a:cxn>
                <a:cxn ang="0">
                  <a:pos x="62" y="47"/>
                </a:cxn>
                <a:cxn ang="0">
                  <a:pos x="56" y="47"/>
                </a:cxn>
                <a:cxn ang="0">
                  <a:pos x="47" y="55"/>
                </a:cxn>
                <a:cxn ang="0">
                  <a:pos x="46" y="72"/>
                </a:cxn>
                <a:cxn ang="0">
                  <a:pos x="35" y="69"/>
                </a:cxn>
                <a:cxn ang="0">
                  <a:pos x="30" y="64"/>
                </a:cxn>
                <a:cxn ang="0">
                  <a:pos x="19" y="57"/>
                </a:cxn>
                <a:cxn ang="0">
                  <a:pos x="23" y="54"/>
                </a:cxn>
                <a:cxn ang="0">
                  <a:pos x="30" y="51"/>
                </a:cxn>
                <a:cxn ang="0">
                  <a:pos x="33" y="48"/>
                </a:cxn>
                <a:cxn ang="0">
                  <a:pos x="30" y="43"/>
                </a:cxn>
                <a:cxn ang="0">
                  <a:pos x="21" y="41"/>
                </a:cxn>
                <a:cxn ang="0">
                  <a:pos x="14" y="45"/>
                </a:cxn>
                <a:cxn ang="0">
                  <a:pos x="12" y="40"/>
                </a:cxn>
                <a:cxn ang="0">
                  <a:pos x="4" y="36"/>
                </a:cxn>
                <a:cxn ang="0">
                  <a:pos x="3" y="26"/>
                </a:cxn>
                <a:cxn ang="0">
                  <a:pos x="8" y="27"/>
                </a:cxn>
                <a:cxn ang="0">
                  <a:pos x="9" y="22"/>
                </a:cxn>
                <a:cxn ang="0">
                  <a:pos x="14" y="18"/>
                </a:cxn>
                <a:cxn ang="0">
                  <a:pos x="26" y="20"/>
                </a:cxn>
                <a:cxn ang="0">
                  <a:pos x="35" y="20"/>
                </a:cxn>
                <a:cxn ang="0">
                  <a:pos x="42" y="21"/>
                </a:cxn>
                <a:cxn ang="0">
                  <a:pos x="50" y="21"/>
                </a:cxn>
                <a:cxn ang="0">
                  <a:pos x="50" y="17"/>
                </a:cxn>
                <a:cxn ang="0">
                  <a:pos x="49" y="11"/>
                </a:cxn>
                <a:cxn ang="0">
                  <a:pos x="57" y="7"/>
                </a:cxn>
                <a:cxn ang="0">
                  <a:pos x="75" y="5"/>
                </a:cxn>
                <a:cxn ang="0">
                  <a:pos x="86" y="2"/>
                </a:cxn>
                <a:cxn ang="0">
                  <a:pos x="90" y="7"/>
                </a:cxn>
                <a:cxn ang="0">
                  <a:pos x="97" y="7"/>
                </a:cxn>
                <a:cxn ang="0">
                  <a:pos x="102" y="8"/>
                </a:cxn>
                <a:cxn ang="0">
                  <a:pos x="106" y="8"/>
                </a:cxn>
                <a:cxn ang="0">
                  <a:pos x="133" y="23"/>
                </a:cxn>
                <a:cxn ang="0">
                  <a:pos x="147" y="27"/>
                </a:cxn>
                <a:cxn ang="0">
                  <a:pos x="154" y="29"/>
                </a:cxn>
                <a:cxn ang="0">
                  <a:pos x="161" y="27"/>
                </a:cxn>
                <a:cxn ang="0">
                  <a:pos x="168" y="32"/>
                </a:cxn>
                <a:cxn ang="0">
                  <a:pos x="156" y="41"/>
                </a:cxn>
                <a:cxn ang="0">
                  <a:pos x="147" y="51"/>
                </a:cxn>
                <a:cxn ang="0">
                  <a:pos x="151" y="61"/>
                </a:cxn>
                <a:cxn ang="0">
                  <a:pos x="148" y="66"/>
                </a:cxn>
                <a:cxn ang="0">
                  <a:pos x="131" y="65"/>
                </a:cxn>
                <a:cxn ang="0">
                  <a:pos x="119" y="66"/>
                </a:cxn>
              </a:cxnLst>
              <a:rect l="0" t="0" r="r" b="b"/>
              <a:pathLst>
                <a:path w="168" h="79">
                  <a:moveTo>
                    <a:pt x="114" y="68"/>
                  </a:moveTo>
                  <a:cubicBezTo>
                    <a:pt x="113" y="68"/>
                    <a:pt x="113" y="68"/>
                    <a:pt x="112" y="69"/>
                  </a:cubicBezTo>
                  <a:cubicBezTo>
                    <a:pt x="110" y="71"/>
                    <a:pt x="111" y="73"/>
                    <a:pt x="108" y="75"/>
                  </a:cubicBezTo>
                  <a:cubicBezTo>
                    <a:pt x="104" y="78"/>
                    <a:pt x="109" y="79"/>
                    <a:pt x="106" y="79"/>
                  </a:cubicBezTo>
                  <a:cubicBezTo>
                    <a:pt x="102" y="79"/>
                    <a:pt x="107" y="77"/>
                    <a:pt x="104" y="77"/>
                  </a:cubicBezTo>
                  <a:cubicBezTo>
                    <a:pt x="97" y="79"/>
                    <a:pt x="96" y="78"/>
                    <a:pt x="95" y="73"/>
                  </a:cubicBezTo>
                  <a:cubicBezTo>
                    <a:pt x="93" y="73"/>
                    <a:pt x="93" y="73"/>
                    <a:pt x="93" y="73"/>
                  </a:cubicBezTo>
                  <a:cubicBezTo>
                    <a:pt x="91" y="70"/>
                    <a:pt x="91" y="70"/>
                    <a:pt x="91" y="70"/>
                  </a:cubicBezTo>
                  <a:cubicBezTo>
                    <a:pt x="93" y="69"/>
                    <a:pt x="93" y="69"/>
                    <a:pt x="93" y="69"/>
                  </a:cubicBezTo>
                  <a:cubicBezTo>
                    <a:pt x="92" y="65"/>
                    <a:pt x="92" y="65"/>
                    <a:pt x="92" y="65"/>
                  </a:cubicBezTo>
                  <a:cubicBezTo>
                    <a:pt x="90" y="66"/>
                    <a:pt x="90" y="66"/>
                    <a:pt x="90" y="66"/>
                  </a:cubicBezTo>
                  <a:cubicBezTo>
                    <a:pt x="86" y="59"/>
                    <a:pt x="85" y="62"/>
                    <a:pt x="83" y="60"/>
                  </a:cubicBezTo>
                  <a:cubicBezTo>
                    <a:pt x="82" y="58"/>
                    <a:pt x="84" y="62"/>
                    <a:pt x="81" y="62"/>
                  </a:cubicBezTo>
                  <a:cubicBezTo>
                    <a:pt x="79" y="62"/>
                    <a:pt x="73" y="62"/>
                    <a:pt x="71" y="62"/>
                  </a:cubicBezTo>
                  <a:cubicBezTo>
                    <a:pt x="69" y="62"/>
                    <a:pt x="67" y="57"/>
                    <a:pt x="68" y="56"/>
                  </a:cubicBezTo>
                  <a:cubicBezTo>
                    <a:pt x="69" y="56"/>
                    <a:pt x="68" y="51"/>
                    <a:pt x="66" y="51"/>
                  </a:cubicBezTo>
                  <a:cubicBezTo>
                    <a:pt x="66" y="51"/>
                    <a:pt x="67" y="50"/>
                    <a:pt x="66" y="50"/>
                  </a:cubicBezTo>
                  <a:cubicBezTo>
                    <a:pt x="63" y="50"/>
                    <a:pt x="67" y="46"/>
                    <a:pt x="62" y="47"/>
                  </a:cubicBezTo>
                  <a:cubicBezTo>
                    <a:pt x="58" y="48"/>
                    <a:pt x="60" y="44"/>
                    <a:pt x="58" y="46"/>
                  </a:cubicBezTo>
                  <a:cubicBezTo>
                    <a:pt x="56" y="48"/>
                    <a:pt x="56" y="42"/>
                    <a:pt x="56" y="47"/>
                  </a:cubicBezTo>
                  <a:cubicBezTo>
                    <a:pt x="57" y="56"/>
                    <a:pt x="55" y="43"/>
                    <a:pt x="54" y="50"/>
                  </a:cubicBezTo>
                  <a:cubicBezTo>
                    <a:pt x="54" y="51"/>
                    <a:pt x="46" y="51"/>
                    <a:pt x="47" y="55"/>
                  </a:cubicBezTo>
                  <a:cubicBezTo>
                    <a:pt x="48" y="58"/>
                    <a:pt x="52" y="75"/>
                    <a:pt x="52" y="75"/>
                  </a:cubicBezTo>
                  <a:cubicBezTo>
                    <a:pt x="49" y="75"/>
                    <a:pt x="48" y="75"/>
                    <a:pt x="46" y="72"/>
                  </a:cubicBezTo>
                  <a:cubicBezTo>
                    <a:pt x="44" y="69"/>
                    <a:pt x="38" y="67"/>
                    <a:pt x="36" y="73"/>
                  </a:cubicBezTo>
                  <a:cubicBezTo>
                    <a:pt x="34" y="73"/>
                    <a:pt x="34" y="69"/>
                    <a:pt x="35" y="69"/>
                  </a:cubicBezTo>
                  <a:cubicBezTo>
                    <a:pt x="36" y="68"/>
                    <a:pt x="35" y="66"/>
                    <a:pt x="35" y="65"/>
                  </a:cubicBezTo>
                  <a:cubicBezTo>
                    <a:pt x="36" y="62"/>
                    <a:pt x="28" y="67"/>
                    <a:pt x="30" y="64"/>
                  </a:cubicBezTo>
                  <a:cubicBezTo>
                    <a:pt x="31" y="61"/>
                    <a:pt x="27" y="64"/>
                    <a:pt x="26" y="61"/>
                  </a:cubicBezTo>
                  <a:cubicBezTo>
                    <a:pt x="24" y="56"/>
                    <a:pt x="20" y="60"/>
                    <a:pt x="19" y="57"/>
                  </a:cubicBezTo>
                  <a:cubicBezTo>
                    <a:pt x="19" y="55"/>
                    <a:pt x="25" y="57"/>
                    <a:pt x="26" y="55"/>
                  </a:cubicBezTo>
                  <a:cubicBezTo>
                    <a:pt x="27" y="54"/>
                    <a:pt x="25" y="55"/>
                    <a:pt x="23" y="54"/>
                  </a:cubicBezTo>
                  <a:cubicBezTo>
                    <a:pt x="22" y="53"/>
                    <a:pt x="24" y="50"/>
                    <a:pt x="26" y="51"/>
                  </a:cubicBezTo>
                  <a:cubicBezTo>
                    <a:pt x="27" y="52"/>
                    <a:pt x="27" y="49"/>
                    <a:pt x="30" y="51"/>
                  </a:cubicBezTo>
                  <a:cubicBezTo>
                    <a:pt x="31" y="52"/>
                    <a:pt x="33" y="53"/>
                    <a:pt x="32" y="51"/>
                  </a:cubicBezTo>
                  <a:cubicBezTo>
                    <a:pt x="30" y="50"/>
                    <a:pt x="35" y="50"/>
                    <a:pt x="33" y="48"/>
                  </a:cubicBezTo>
                  <a:cubicBezTo>
                    <a:pt x="31" y="47"/>
                    <a:pt x="33" y="46"/>
                    <a:pt x="31" y="45"/>
                  </a:cubicBezTo>
                  <a:cubicBezTo>
                    <a:pt x="30" y="45"/>
                    <a:pt x="31" y="44"/>
                    <a:pt x="30" y="43"/>
                  </a:cubicBezTo>
                  <a:cubicBezTo>
                    <a:pt x="29" y="42"/>
                    <a:pt x="30" y="39"/>
                    <a:pt x="26" y="40"/>
                  </a:cubicBezTo>
                  <a:cubicBezTo>
                    <a:pt x="20" y="41"/>
                    <a:pt x="21" y="40"/>
                    <a:pt x="21" y="41"/>
                  </a:cubicBezTo>
                  <a:cubicBezTo>
                    <a:pt x="20" y="43"/>
                    <a:pt x="18" y="42"/>
                    <a:pt x="17" y="44"/>
                  </a:cubicBezTo>
                  <a:cubicBezTo>
                    <a:pt x="15" y="45"/>
                    <a:pt x="14" y="45"/>
                    <a:pt x="14" y="45"/>
                  </a:cubicBezTo>
                  <a:cubicBezTo>
                    <a:pt x="14" y="45"/>
                    <a:pt x="14" y="45"/>
                    <a:pt x="14" y="44"/>
                  </a:cubicBezTo>
                  <a:cubicBezTo>
                    <a:pt x="11" y="43"/>
                    <a:pt x="17" y="44"/>
                    <a:pt x="12" y="40"/>
                  </a:cubicBezTo>
                  <a:cubicBezTo>
                    <a:pt x="8" y="37"/>
                    <a:pt x="8" y="39"/>
                    <a:pt x="7" y="37"/>
                  </a:cubicBezTo>
                  <a:cubicBezTo>
                    <a:pt x="6" y="36"/>
                    <a:pt x="5" y="40"/>
                    <a:pt x="4" y="36"/>
                  </a:cubicBezTo>
                  <a:cubicBezTo>
                    <a:pt x="3" y="33"/>
                    <a:pt x="0" y="36"/>
                    <a:pt x="2" y="31"/>
                  </a:cubicBezTo>
                  <a:cubicBezTo>
                    <a:pt x="4" y="27"/>
                    <a:pt x="2" y="29"/>
                    <a:pt x="3" y="26"/>
                  </a:cubicBezTo>
                  <a:cubicBezTo>
                    <a:pt x="4" y="24"/>
                    <a:pt x="3" y="22"/>
                    <a:pt x="5" y="24"/>
                  </a:cubicBezTo>
                  <a:cubicBezTo>
                    <a:pt x="6" y="25"/>
                    <a:pt x="6" y="28"/>
                    <a:pt x="8" y="27"/>
                  </a:cubicBezTo>
                  <a:cubicBezTo>
                    <a:pt x="10" y="26"/>
                    <a:pt x="9" y="25"/>
                    <a:pt x="6" y="23"/>
                  </a:cubicBezTo>
                  <a:cubicBezTo>
                    <a:pt x="8" y="22"/>
                    <a:pt x="8" y="25"/>
                    <a:pt x="9" y="22"/>
                  </a:cubicBezTo>
                  <a:cubicBezTo>
                    <a:pt x="10" y="21"/>
                    <a:pt x="12" y="20"/>
                    <a:pt x="12" y="18"/>
                  </a:cubicBezTo>
                  <a:cubicBezTo>
                    <a:pt x="11" y="16"/>
                    <a:pt x="13" y="17"/>
                    <a:pt x="14" y="18"/>
                  </a:cubicBezTo>
                  <a:cubicBezTo>
                    <a:pt x="16" y="21"/>
                    <a:pt x="17" y="16"/>
                    <a:pt x="19" y="17"/>
                  </a:cubicBezTo>
                  <a:cubicBezTo>
                    <a:pt x="22" y="20"/>
                    <a:pt x="21" y="15"/>
                    <a:pt x="26" y="20"/>
                  </a:cubicBezTo>
                  <a:cubicBezTo>
                    <a:pt x="29" y="23"/>
                    <a:pt x="26" y="16"/>
                    <a:pt x="31" y="21"/>
                  </a:cubicBezTo>
                  <a:cubicBezTo>
                    <a:pt x="35" y="24"/>
                    <a:pt x="34" y="22"/>
                    <a:pt x="35" y="20"/>
                  </a:cubicBezTo>
                  <a:cubicBezTo>
                    <a:pt x="35" y="19"/>
                    <a:pt x="36" y="21"/>
                    <a:pt x="38" y="20"/>
                  </a:cubicBezTo>
                  <a:cubicBezTo>
                    <a:pt x="40" y="19"/>
                    <a:pt x="39" y="22"/>
                    <a:pt x="42" y="21"/>
                  </a:cubicBezTo>
                  <a:cubicBezTo>
                    <a:pt x="42" y="20"/>
                    <a:pt x="48" y="18"/>
                    <a:pt x="47" y="20"/>
                  </a:cubicBezTo>
                  <a:cubicBezTo>
                    <a:pt x="45" y="23"/>
                    <a:pt x="49" y="24"/>
                    <a:pt x="50" y="21"/>
                  </a:cubicBezTo>
                  <a:cubicBezTo>
                    <a:pt x="54" y="23"/>
                    <a:pt x="58" y="24"/>
                    <a:pt x="58" y="20"/>
                  </a:cubicBezTo>
                  <a:cubicBezTo>
                    <a:pt x="58" y="17"/>
                    <a:pt x="54" y="19"/>
                    <a:pt x="50" y="17"/>
                  </a:cubicBezTo>
                  <a:cubicBezTo>
                    <a:pt x="44" y="16"/>
                    <a:pt x="57" y="14"/>
                    <a:pt x="51" y="13"/>
                  </a:cubicBezTo>
                  <a:cubicBezTo>
                    <a:pt x="47" y="12"/>
                    <a:pt x="53" y="12"/>
                    <a:pt x="49" y="11"/>
                  </a:cubicBezTo>
                  <a:cubicBezTo>
                    <a:pt x="47" y="11"/>
                    <a:pt x="48" y="9"/>
                    <a:pt x="50" y="8"/>
                  </a:cubicBezTo>
                  <a:cubicBezTo>
                    <a:pt x="50" y="8"/>
                    <a:pt x="54" y="7"/>
                    <a:pt x="57" y="7"/>
                  </a:cubicBezTo>
                  <a:cubicBezTo>
                    <a:pt x="57" y="7"/>
                    <a:pt x="66" y="7"/>
                    <a:pt x="67" y="6"/>
                  </a:cubicBezTo>
                  <a:cubicBezTo>
                    <a:pt x="67" y="5"/>
                    <a:pt x="71" y="5"/>
                    <a:pt x="75" y="5"/>
                  </a:cubicBezTo>
                  <a:cubicBezTo>
                    <a:pt x="79" y="4"/>
                    <a:pt x="78" y="1"/>
                    <a:pt x="82" y="2"/>
                  </a:cubicBezTo>
                  <a:cubicBezTo>
                    <a:pt x="85" y="2"/>
                    <a:pt x="86" y="0"/>
                    <a:pt x="86" y="2"/>
                  </a:cubicBezTo>
                  <a:cubicBezTo>
                    <a:pt x="85" y="5"/>
                    <a:pt x="88" y="4"/>
                    <a:pt x="87" y="5"/>
                  </a:cubicBezTo>
                  <a:cubicBezTo>
                    <a:pt x="85" y="6"/>
                    <a:pt x="89" y="8"/>
                    <a:pt x="90" y="7"/>
                  </a:cubicBezTo>
                  <a:cubicBezTo>
                    <a:pt x="91" y="5"/>
                    <a:pt x="91" y="9"/>
                    <a:pt x="93" y="7"/>
                  </a:cubicBezTo>
                  <a:cubicBezTo>
                    <a:pt x="94" y="6"/>
                    <a:pt x="94" y="8"/>
                    <a:pt x="97" y="7"/>
                  </a:cubicBezTo>
                  <a:cubicBezTo>
                    <a:pt x="95" y="13"/>
                    <a:pt x="97" y="9"/>
                    <a:pt x="100" y="9"/>
                  </a:cubicBezTo>
                  <a:cubicBezTo>
                    <a:pt x="103" y="10"/>
                    <a:pt x="100" y="8"/>
                    <a:pt x="102" y="8"/>
                  </a:cubicBezTo>
                  <a:cubicBezTo>
                    <a:pt x="103" y="7"/>
                    <a:pt x="103" y="7"/>
                    <a:pt x="105" y="6"/>
                  </a:cubicBezTo>
                  <a:cubicBezTo>
                    <a:pt x="108" y="6"/>
                    <a:pt x="109" y="6"/>
                    <a:pt x="106" y="8"/>
                  </a:cubicBezTo>
                  <a:cubicBezTo>
                    <a:pt x="121" y="13"/>
                    <a:pt x="124" y="19"/>
                    <a:pt x="128" y="23"/>
                  </a:cubicBezTo>
                  <a:cubicBezTo>
                    <a:pt x="132" y="27"/>
                    <a:pt x="131" y="17"/>
                    <a:pt x="133" y="23"/>
                  </a:cubicBezTo>
                  <a:cubicBezTo>
                    <a:pt x="135" y="27"/>
                    <a:pt x="141" y="21"/>
                    <a:pt x="143" y="24"/>
                  </a:cubicBezTo>
                  <a:cubicBezTo>
                    <a:pt x="145" y="27"/>
                    <a:pt x="144" y="24"/>
                    <a:pt x="147" y="27"/>
                  </a:cubicBezTo>
                  <a:cubicBezTo>
                    <a:pt x="149" y="30"/>
                    <a:pt x="149" y="26"/>
                    <a:pt x="151" y="29"/>
                  </a:cubicBezTo>
                  <a:cubicBezTo>
                    <a:pt x="152" y="30"/>
                    <a:pt x="154" y="30"/>
                    <a:pt x="154" y="29"/>
                  </a:cubicBezTo>
                  <a:cubicBezTo>
                    <a:pt x="155" y="28"/>
                    <a:pt x="155" y="27"/>
                    <a:pt x="157" y="28"/>
                  </a:cubicBezTo>
                  <a:cubicBezTo>
                    <a:pt x="158" y="29"/>
                    <a:pt x="158" y="27"/>
                    <a:pt x="161" y="27"/>
                  </a:cubicBezTo>
                  <a:cubicBezTo>
                    <a:pt x="164" y="28"/>
                    <a:pt x="164" y="31"/>
                    <a:pt x="165" y="30"/>
                  </a:cubicBezTo>
                  <a:cubicBezTo>
                    <a:pt x="166" y="30"/>
                    <a:pt x="164" y="32"/>
                    <a:pt x="168" y="32"/>
                  </a:cubicBezTo>
                  <a:cubicBezTo>
                    <a:pt x="168" y="34"/>
                    <a:pt x="160" y="29"/>
                    <a:pt x="163" y="38"/>
                  </a:cubicBezTo>
                  <a:cubicBezTo>
                    <a:pt x="164" y="40"/>
                    <a:pt x="159" y="42"/>
                    <a:pt x="156" y="41"/>
                  </a:cubicBezTo>
                  <a:cubicBezTo>
                    <a:pt x="152" y="39"/>
                    <a:pt x="153" y="42"/>
                    <a:pt x="153" y="49"/>
                  </a:cubicBezTo>
                  <a:cubicBezTo>
                    <a:pt x="155" y="52"/>
                    <a:pt x="150" y="50"/>
                    <a:pt x="147" y="51"/>
                  </a:cubicBezTo>
                  <a:cubicBezTo>
                    <a:pt x="145" y="52"/>
                    <a:pt x="145" y="54"/>
                    <a:pt x="146" y="54"/>
                  </a:cubicBezTo>
                  <a:cubicBezTo>
                    <a:pt x="147" y="53"/>
                    <a:pt x="152" y="60"/>
                    <a:pt x="151" y="61"/>
                  </a:cubicBezTo>
                  <a:cubicBezTo>
                    <a:pt x="149" y="64"/>
                    <a:pt x="154" y="65"/>
                    <a:pt x="151" y="67"/>
                  </a:cubicBezTo>
                  <a:cubicBezTo>
                    <a:pt x="149" y="69"/>
                    <a:pt x="151" y="65"/>
                    <a:pt x="148" y="66"/>
                  </a:cubicBezTo>
                  <a:cubicBezTo>
                    <a:pt x="144" y="67"/>
                    <a:pt x="146" y="65"/>
                    <a:pt x="144" y="65"/>
                  </a:cubicBezTo>
                  <a:cubicBezTo>
                    <a:pt x="142" y="66"/>
                    <a:pt x="135" y="65"/>
                    <a:pt x="131" y="65"/>
                  </a:cubicBezTo>
                  <a:cubicBezTo>
                    <a:pt x="128" y="65"/>
                    <a:pt x="124" y="62"/>
                    <a:pt x="124" y="65"/>
                  </a:cubicBezTo>
                  <a:cubicBezTo>
                    <a:pt x="124" y="69"/>
                    <a:pt x="121" y="65"/>
                    <a:pt x="119" y="66"/>
                  </a:cubicBezTo>
                  <a:cubicBezTo>
                    <a:pt x="115" y="67"/>
                    <a:pt x="118" y="64"/>
                    <a:pt x="114" y="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69" name="Afghanistan"/>
            <p:cNvSpPr>
              <a:spLocks/>
            </p:cNvSpPr>
            <p:nvPr/>
          </p:nvSpPr>
          <p:spPr bwMode="auto">
            <a:xfrm>
              <a:off x="5563303" y="1909010"/>
              <a:ext cx="278536" cy="266064"/>
            </a:xfrm>
            <a:custGeom>
              <a:avLst/>
              <a:gdLst/>
              <a:ahLst/>
              <a:cxnLst>
                <a:cxn ang="0">
                  <a:pos x="19" y="6"/>
                </a:cxn>
                <a:cxn ang="0">
                  <a:pos x="16" y="7"/>
                </a:cxn>
                <a:cxn ang="0">
                  <a:pos x="15" y="11"/>
                </a:cxn>
                <a:cxn ang="0">
                  <a:pos x="12" y="15"/>
                </a:cxn>
                <a:cxn ang="0">
                  <a:pos x="10" y="18"/>
                </a:cxn>
                <a:cxn ang="0">
                  <a:pos x="9" y="20"/>
                </a:cxn>
                <a:cxn ang="0">
                  <a:pos x="5" y="17"/>
                </a:cxn>
                <a:cxn ang="0">
                  <a:pos x="2" y="16"/>
                </a:cxn>
                <a:cxn ang="0">
                  <a:pos x="2" y="19"/>
                </a:cxn>
                <a:cxn ang="0">
                  <a:pos x="3" y="23"/>
                </a:cxn>
                <a:cxn ang="0">
                  <a:pos x="2" y="27"/>
                </a:cxn>
                <a:cxn ang="0">
                  <a:pos x="3" y="33"/>
                </a:cxn>
                <a:cxn ang="0">
                  <a:pos x="6" y="40"/>
                </a:cxn>
                <a:cxn ang="0">
                  <a:pos x="8" y="50"/>
                </a:cxn>
                <a:cxn ang="0">
                  <a:pos x="11" y="51"/>
                </a:cxn>
                <a:cxn ang="0">
                  <a:pos x="19" y="53"/>
                </a:cxn>
                <a:cxn ang="0">
                  <a:pos x="29" y="52"/>
                </a:cxn>
                <a:cxn ang="0">
                  <a:pos x="32" y="49"/>
                </a:cxn>
                <a:cxn ang="0">
                  <a:pos x="31" y="47"/>
                </a:cxn>
                <a:cxn ang="0">
                  <a:pos x="35" y="43"/>
                </a:cxn>
                <a:cxn ang="0">
                  <a:pos x="37" y="41"/>
                </a:cxn>
                <a:cxn ang="0">
                  <a:pos x="40" y="38"/>
                </a:cxn>
                <a:cxn ang="0">
                  <a:pos x="39" y="33"/>
                </a:cxn>
                <a:cxn ang="0">
                  <a:pos x="43" y="30"/>
                </a:cxn>
                <a:cxn ang="0">
                  <a:pos x="40" y="27"/>
                </a:cxn>
                <a:cxn ang="0">
                  <a:pos x="48" y="27"/>
                </a:cxn>
                <a:cxn ang="0">
                  <a:pos x="49" y="25"/>
                </a:cxn>
                <a:cxn ang="0">
                  <a:pos x="47" y="18"/>
                </a:cxn>
                <a:cxn ang="0">
                  <a:pos x="47" y="13"/>
                </a:cxn>
                <a:cxn ang="0">
                  <a:pos x="50" y="11"/>
                </a:cxn>
                <a:cxn ang="0">
                  <a:pos x="56" y="8"/>
                </a:cxn>
                <a:cxn ang="0">
                  <a:pos x="55" y="8"/>
                </a:cxn>
                <a:cxn ang="0">
                  <a:pos x="57" y="6"/>
                </a:cxn>
                <a:cxn ang="0">
                  <a:pos x="52" y="7"/>
                </a:cxn>
                <a:cxn ang="0">
                  <a:pos x="52" y="6"/>
                </a:cxn>
                <a:cxn ang="0">
                  <a:pos x="49" y="8"/>
                </a:cxn>
                <a:cxn ang="0">
                  <a:pos x="46" y="9"/>
                </a:cxn>
                <a:cxn ang="0">
                  <a:pos x="43" y="4"/>
                </a:cxn>
                <a:cxn ang="0">
                  <a:pos x="42" y="2"/>
                </a:cxn>
                <a:cxn ang="0">
                  <a:pos x="39" y="1"/>
                </a:cxn>
                <a:cxn ang="0">
                  <a:pos x="38" y="4"/>
                </a:cxn>
                <a:cxn ang="0">
                  <a:pos x="36" y="4"/>
                </a:cxn>
                <a:cxn ang="0">
                  <a:pos x="36" y="6"/>
                </a:cxn>
                <a:cxn ang="0">
                  <a:pos x="31" y="7"/>
                </a:cxn>
                <a:cxn ang="0">
                  <a:pos x="27" y="5"/>
                </a:cxn>
                <a:cxn ang="0">
                  <a:pos x="25" y="6"/>
                </a:cxn>
                <a:cxn ang="0">
                  <a:pos x="19" y="6"/>
                </a:cxn>
              </a:cxnLst>
              <a:rect l="0" t="0" r="r" b="b"/>
              <a:pathLst>
                <a:path w="57" h="54">
                  <a:moveTo>
                    <a:pt x="19" y="6"/>
                  </a:moveTo>
                  <a:cubicBezTo>
                    <a:pt x="17" y="6"/>
                    <a:pt x="18" y="6"/>
                    <a:pt x="16" y="7"/>
                  </a:cubicBezTo>
                  <a:cubicBezTo>
                    <a:pt x="15" y="7"/>
                    <a:pt x="15" y="10"/>
                    <a:pt x="15" y="11"/>
                  </a:cubicBezTo>
                  <a:cubicBezTo>
                    <a:pt x="15" y="13"/>
                    <a:pt x="15" y="13"/>
                    <a:pt x="12" y="15"/>
                  </a:cubicBezTo>
                  <a:cubicBezTo>
                    <a:pt x="9" y="16"/>
                    <a:pt x="12" y="16"/>
                    <a:pt x="10" y="18"/>
                  </a:cubicBezTo>
                  <a:cubicBezTo>
                    <a:pt x="8" y="19"/>
                    <a:pt x="9" y="20"/>
                    <a:pt x="9" y="20"/>
                  </a:cubicBezTo>
                  <a:cubicBezTo>
                    <a:pt x="7" y="18"/>
                    <a:pt x="7" y="17"/>
                    <a:pt x="5" y="17"/>
                  </a:cubicBezTo>
                  <a:cubicBezTo>
                    <a:pt x="4" y="17"/>
                    <a:pt x="3" y="17"/>
                    <a:pt x="2" y="16"/>
                  </a:cubicBezTo>
                  <a:cubicBezTo>
                    <a:pt x="2" y="17"/>
                    <a:pt x="3" y="16"/>
                    <a:pt x="2" y="19"/>
                  </a:cubicBezTo>
                  <a:cubicBezTo>
                    <a:pt x="2" y="21"/>
                    <a:pt x="4" y="20"/>
                    <a:pt x="3" y="23"/>
                  </a:cubicBezTo>
                  <a:cubicBezTo>
                    <a:pt x="1" y="26"/>
                    <a:pt x="0" y="25"/>
                    <a:pt x="2" y="27"/>
                  </a:cubicBezTo>
                  <a:cubicBezTo>
                    <a:pt x="3" y="29"/>
                    <a:pt x="1" y="30"/>
                    <a:pt x="3" y="33"/>
                  </a:cubicBezTo>
                  <a:cubicBezTo>
                    <a:pt x="6" y="37"/>
                    <a:pt x="1" y="41"/>
                    <a:pt x="6" y="40"/>
                  </a:cubicBezTo>
                  <a:cubicBezTo>
                    <a:pt x="12" y="39"/>
                    <a:pt x="9" y="44"/>
                    <a:pt x="8" y="50"/>
                  </a:cubicBezTo>
                  <a:cubicBezTo>
                    <a:pt x="9" y="50"/>
                    <a:pt x="9" y="50"/>
                    <a:pt x="11" y="51"/>
                  </a:cubicBezTo>
                  <a:cubicBezTo>
                    <a:pt x="13" y="53"/>
                    <a:pt x="16" y="54"/>
                    <a:pt x="19" y="53"/>
                  </a:cubicBezTo>
                  <a:cubicBezTo>
                    <a:pt x="21" y="54"/>
                    <a:pt x="25" y="53"/>
                    <a:pt x="29" y="52"/>
                  </a:cubicBezTo>
                  <a:cubicBezTo>
                    <a:pt x="33" y="50"/>
                    <a:pt x="34" y="50"/>
                    <a:pt x="32" y="49"/>
                  </a:cubicBezTo>
                  <a:cubicBezTo>
                    <a:pt x="31" y="48"/>
                    <a:pt x="32" y="48"/>
                    <a:pt x="31" y="47"/>
                  </a:cubicBezTo>
                  <a:cubicBezTo>
                    <a:pt x="30" y="45"/>
                    <a:pt x="33" y="42"/>
                    <a:pt x="35" y="43"/>
                  </a:cubicBezTo>
                  <a:cubicBezTo>
                    <a:pt x="36" y="43"/>
                    <a:pt x="38" y="43"/>
                    <a:pt x="37" y="41"/>
                  </a:cubicBezTo>
                  <a:cubicBezTo>
                    <a:pt x="36" y="38"/>
                    <a:pt x="38" y="42"/>
                    <a:pt x="40" y="38"/>
                  </a:cubicBezTo>
                  <a:cubicBezTo>
                    <a:pt x="42" y="36"/>
                    <a:pt x="38" y="36"/>
                    <a:pt x="39" y="33"/>
                  </a:cubicBezTo>
                  <a:cubicBezTo>
                    <a:pt x="40" y="31"/>
                    <a:pt x="42" y="32"/>
                    <a:pt x="43" y="30"/>
                  </a:cubicBezTo>
                  <a:cubicBezTo>
                    <a:pt x="43" y="28"/>
                    <a:pt x="39" y="28"/>
                    <a:pt x="40" y="27"/>
                  </a:cubicBezTo>
                  <a:cubicBezTo>
                    <a:pt x="41" y="25"/>
                    <a:pt x="45" y="27"/>
                    <a:pt x="48" y="27"/>
                  </a:cubicBezTo>
                  <a:cubicBezTo>
                    <a:pt x="52" y="27"/>
                    <a:pt x="50" y="25"/>
                    <a:pt x="49" y="25"/>
                  </a:cubicBezTo>
                  <a:cubicBezTo>
                    <a:pt x="45" y="21"/>
                    <a:pt x="51" y="20"/>
                    <a:pt x="47" y="18"/>
                  </a:cubicBezTo>
                  <a:cubicBezTo>
                    <a:pt x="45" y="15"/>
                    <a:pt x="46" y="15"/>
                    <a:pt x="47" y="13"/>
                  </a:cubicBezTo>
                  <a:cubicBezTo>
                    <a:pt x="48" y="11"/>
                    <a:pt x="50" y="12"/>
                    <a:pt x="50" y="11"/>
                  </a:cubicBezTo>
                  <a:cubicBezTo>
                    <a:pt x="51" y="9"/>
                    <a:pt x="52" y="10"/>
                    <a:pt x="56" y="8"/>
                  </a:cubicBezTo>
                  <a:cubicBezTo>
                    <a:pt x="56" y="8"/>
                    <a:pt x="56" y="8"/>
                    <a:pt x="55" y="8"/>
                  </a:cubicBezTo>
                  <a:cubicBezTo>
                    <a:pt x="54" y="6"/>
                    <a:pt x="56" y="7"/>
                    <a:pt x="57" y="6"/>
                  </a:cubicBezTo>
                  <a:cubicBezTo>
                    <a:pt x="53" y="6"/>
                    <a:pt x="53" y="7"/>
                    <a:pt x="52" y="7"/>
                  </a:cubicBezTo>
                  <a:cubicBezTo>
                    <a:pt x="51" y="7"/>
                    <a:pt x="53" y="6"/>
                    <a:pt x="52" y="6"/>
                  </a:cubicBezTo>
                  <a:cubicBezTo>
                    <a:pt x="51" y="6"/>
                    <a:pt x="51" y="7"/>
                    <a:pt x="49" y="8"/>
                  </a:cubicBezTo>
                  <a:cubicBezTo>
                    <a:pt x="46" y="9"/>
                    <a:pt x="47" y="10"/>
                    <a:pt x="46" y="9"/>
                  </a:cubicBezTo>
                  <a:cubicBezTo>
                    <a:pt x="45" y="7"/>
                    <a:pt x="43" y="5"/>
                    <a:pt x="43" y="4"/>
                  </a:cubicBezTo>
                  <a:cubicBezTo>
                    <a:pt x="43" y="2"/>
                    <a:pt x="41" y="5"/>
                    <a:pt x="42" y="2"/>
                  </a:cubicBezTo>
                  <a:cubicBezTo>
                    <a:pt x="43" y="1"/>
                    <a:pt x="40" y="0"/>
                    <a:pt x="39" y="1"/>
                  </a:cubicBezTo>
                  <a:cubicBezTo>
                    <a:pt x="37" y="3"/>
                    <a:pt x="39" y="3"/>
                    <a:pt x="38" y="4"/>
                  </a:cubicBezTo>
                  <a:cubicBezTo>
                    <a:pt x="37" y="4"/>
                    <a:pt x="38" y="3"/>
                    <a:pt x="36" y="4"/>
                  </a:cubicBezTo>
                  <a:cubicBezTo>
                    <a:pt x="35" y="5"/>
                    <a:pt x="37" y="6"/>
                    <a:pt x="36" y="6"/>
                  </a:cubicBezTo>
                  <a:cubicBezTo>
                    <a:pt x="34" y="7"/>
                    <a:pt x="33" y="6"/>
                    <a:pt x="31" y="7"/>
                  </a:cubicBezTo>
                  <a:cubicBezTo>
                    <a:pt x="28" y="8"/>
                    <a:pt x="31" y="5"/>
                    <a:pt x="27" y="5"/>
                  </a:cubicBezTo>
                  <a:cubicBezTo>
                    <a:pt x="25" y="6"/>
                    <a:pt x="26" y="7"/>
                    <a:pt x="25" y="6"/>
                  </a:cubicBezTo>
                  <a:cubicBezTo>
                    <a:pt x="23" y="5"/>
                    <a:pt x="23" y="6"/>
                    <a:pt x="19"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0" name="Uzbekisten"/>
            <p:cNvSpPr>
              <a:spLocks/>
            </p:cNvSpPr>
            <p:nvPr/>
          </p:nvSpPr>
          <p:spPr bwMode="auto">
            <a:xfrm>
              <a:off x="5405327" y="1728169"/>
              <a:ext cx="403253" cy="216177"/>
            </a:xfrm>
            <a:custGeom>
              <a:avLst/>
              <a:gdLst/>
              <a:ahLst/>
              <a:cxnLst>
                <a:cxn ang="0">
                  <a:pos x="6" y="25"/>
                </a:cxn>
                <a:cxn ang="0">
                  <a:pos x="9" y="20"/>
                </a:cxn>
                <a:cxn ang="0">
                  <a:pos x="12" y="19"/>
                </a:cxn>
                <a:cxn ang="0">
                  <a:pos x="14" y="18"/>
                </a:cxn>
                <a:cxn ang="0">
                  <a:pos x="19" y="21"/>
                </a:cxn>
                <a:cxn ang="0">
                  <a:pos x="22" y="24"/>
                </a:cxn>
                <a:cxn ang="0">
                  <a:pos x="26" y="23"/>
                </a:cxn>
                <a:cxn ang="0">
                  <a:pos x="37" y="33"/>
                </a:cxn>
                <a:cxn ang="0">
                  <a:pos x="46" y="37"/>
                </a:cxn>
                <a:cxn ang="0">
                  <a:pos x="50" y="38"/>
                </a:cxn>
                <a:cxn ang="0">
                  <a:pos x="51" y="43"/>
                </a:cxn>
                <a:cxn ang="0">
                  <a:pos x="57" y="43"/>
                </a:cxn>
                <a:cxn ang="0">
                  <a:pos x="59" y="42"/>
                </a:cxn>
                <a:cxn ang="0">
                  <a:pos x="60" y="37"/>
                </a:cxn>
                <a:cxn ang="0">
                  <a:pos x="58" y="36"/>
                </a:cxn>
                <a:cxn ang="0">
                  <a:pos x="58" y="33"/>
                </a:cxn>
                <a:cxn ang="0">
                  <a:pos x="59" y="31"/>
                </a:cxn>
                <a:cxn ang="0">
                  <a:pos x="62" y="29"/>
                </a:cxn>
                <a:cxn ang="0">
                  <a:pos x="67" y="28"/>
                </a:cxn>
                <a:cxn ang="0">
                  <a:pos x="68" y="29"/>
                </a:cxn>
                <a:cxn ang="0">
                  <a:pos x="68" y="30"/>
                </a:cxn>
                <a:cxn ang="0">
                  <a:pos x="73" y="30"/>
                </a:cxn>
                <a:cxn ang="0">
                  <a:pos x="79" y="28"/>
                </a:cxn>
                <a:cxn ang="0">
                  <a:pos x="77" y="26"/>
                </a:cxn>
                <a:cxn ang="0">
                  <a:pos x="74" y="24"/>
                </a:cxn>
                <a:cxn ang="0">
                  <a:pos x="71" y="25"/>
                </a:cxn>
                <a:cxn ang="0">
                  <a:pos x="67" y="25"/>
                </a:cxn>
                <a:cxn ang="0">
                  <a:pos x="67" y="22"/>
                </a:cxn>
                <a:cxn ang="0">
                  <a:pos x="68" y="18"/>
                </a:cxn>
                <a:cxn ang="0">
                  <a:pos x="66" y="19"/>
                </a:cxn>
                <a:cxn ang="0">
                  <a:pos x="62" y="25"/>
                </a:cxn>
                <a:cxn ang="0">
                  <a:pos x="60" y="29"/>
                </a:cxn>
                <a:cxn ang="0">
                  <a:pos x="58" y="27"/>
                </a:cxn>
                <a:cxn ang="0">
                  <a:pos x="49" y="23"/>
                </a:cxn>
                <a:cxn ang="0">
                  <a:pos x="47" y="23"/>
                </a:cxn>
                <a:cxn ang="0">
                  <a:pos x="45" y="20"/>
                </a:cxn>
                <a:cxn ang="0">
                  <a:pos x="47" y="19"/>
                </a:cxn>
                <a:cxn ang="0">
                  <a:pos x="46" y="15"/>
                </a:cxn>
                <a:cxn ang="0">
                  <a:pos x="44" y="16"/>
                </a:cxn>
                <a:cxn ang="0">
                  <a:pos x="37" y="10"/>
                </a:cxn>
                <a:cxn ang="0">
                  <a:pos x="35" y="12"/>
                </a:cxn>
                <a:cxn ang="0">
                  <a:pos x="25" y="12"/>
                </a:cxn>
                <a:cxn ang="0">
                  <a:pos x="22" y="6"/>
                </a:cxn>
                <a:cxn ang="0">
                  <a:pos x="21" y="9"/>
                </a:cxn>
                <a:cxn ang="0">
                  <a:pos x="16" y="12"/>
                </a:cxn>
                <a:cxn ang="0">
                  <a:pos x="12" y="11"/>
                </a:cxn>
                <a:cxn ang="0">
                  <a:pos x="9" y="10"/>
                </a:cxn>
                <a:cxn ang="0">
                  <a:pos x="8" y="4"/>
                </a:cxn>
                <a:cxn ang="0">
                  <a:pos x="8" y="0"/>
                </a:cxn>
                <a:cxn ang="0">
                  <a:pos x="1" y="5"/>
                </a:cxn>
                <a:cxn ang="0">
                  <a:pos x="6" y="25"/>
                </a:cxn>
              </a:cxnLst>
              <a:rect l="0" t="0" r="r" b="b"/>
              <a:pathLst>
                <a:path w="82" h="44">
                  <a:moveTo>
                    <a:pt x="6" y="25"/>
                  </a:moveTo>
                  <a:cubicBezTo>
                    <a:pt x="11" y="25"/>
                    <a:pt x="6" y="22"/>
                    <a:pt x="9" y="20"/>
                  </a:cubicBezTo>
                  <a:cubicBezTo>
                    <a:pt x="11" y="19"/>
                    <a:pt x="11" y="18"/>
                    <a:pt x="12" y="19"/>
                  </a:cubicBezTo>
                  <a:cubicBezTo>
                    <a:pt x="15" y="20"/>
                    <a:pt x="12" y="17"/>
                    <a:pt x="14" y="18"/>
                  </a:cubicBezTo>
                  <a:cubicBezTo>
                    <a:pt x="16" y="18"/>
                    <a:pt x="20" y="20"/>
                    <a:pt x="19" y="21"/>
                  </a:cubicBezTo>
                  <a:cubicBezTo>
                    <a:pt x="19" y="23"/>
                    <a:pt x="20" y="24"/>
                    <a:pt x="22" y="24"/>
                  </a:cubicBezTo>
                  <a:cubicBezTo>
                    <a:pt x="25" y="23"/>
                    <a:pt x="25" y="22"/>
                    <a:pt x="26" y="23"/>
                  </a:cubicBezTo>
                  <a:cubicBezTo>
                    <a:pt x="30" y="29"/>
                    <a:pt x="29" y="30"/>
                    <a:pt x="37" y="33"/>
                  </a:cubicBezTo>
                  <a:cubicBezTo>
                    <a:pt x="44" y="35"/>
                    <a:pt x="42" y="37"/>
                    <a:pt x="46" y="37"/>
                  </a:cubicBezTo>
                  <a:cubicBezTo>
                    <a:pt x="49" y="37"/>
                    <a:pt x="48" y="38"/>
                    <a:pt x="50" y="38"/>
                  </a:cubicBezTo>
                  <a:cubicBezTo>
                    <a:pt x="52" y="38"/>
                    <a:pt x="51" y="40"/>
                    <a:pt x="51" y="43"/>
                  </a:cubicBezTo>
                  <a:cubicBezTo>
                    <a:pt x="55" y="43"/>
                    <a:pt x="55" y="42"/>
                    <a:pt x="57" y="43"/>
                  </a:cubicBezTo>
                  <a:cubicBezTo>
                    <a:pt x="58" y="44"/>
                    <a:pt x="57" y="43"/>
                    <a:pt x="59" y="42"/>
                  </a:cubicBezTo>
                  <a:cubicBezTo>
                    <a:pt x="59" y="39"/>
                    <a:pt x="62" y="38"/>
                    <a:pt x="60" y="37"/>
                  </a:cubicBezTo>
                  <a:cubicBezTo>
                    <a:pt x="58" y="37"/>
                    <a:pt x="61" y="36"/>
                    <a:pt x="58" y="36"/>
                  </a:cubicBezTo>
                  <a:cubicBezTo>
                    <a:pt x="56" y="36"/>
                    <a:pt x="54" y="33"/>
                    <a:pt x="58" y="33"/>
                  </a:cubicBezTo>
                  <a:cubicBezTo>
                    <a:pt x="61" y="33"/>
                    <a:pt x="63" y="31"/>
                    <a:pt x="59" y="31"/>
                  </a:cubicBezTo>
                  <a:cubicBezTo>
                    <a:pt x="62" y="30"/>
                    <a:pt x="62" y="29"/>
                    <a:pt x="62" y="29"/>
                  </a:cubicBezTo>
                  <a:cubicBezTo>
                    <a:pt x="64" y="31"/>
                    <a:pt x="67" y="27"/>
                    <a:pt x="67" y="28"/>
                  </a:cubicBezTo>
                  <a:cubicBezTo>
                    <a:pt x="68" y="29"/>
                    <a:pt x="68" y="29"/>
                    <a:pt x="68" y="29"/>
                  </a:cubicBezTo>
                  <a:cubicBezTo>
                    <a:pt x="68" y="29"/>
                    <a:pt x="65" y="29"/>
                    <a:pt x="68" y="30"/>
                  </a:cubicBezTo>
                  <a:cubicBezTo>
                    <a:pt x="71" y="31"/>
                    <a:pt x="70" y="29"/>
                    <a:pt x="73" y="30"/>
                  </a:cubicBezTo>
                  <a:cubicBezTo>
                    <a:pt x="75" y="30"/>
                    <a:pt x="76" y="30"/>
                    <a:pt x="79" y="28"/>
                  </a:cubicBezTo>
                  <a:cubicBezTo>
                    <a:pt x="82" y="26"/>
                    <a:pt x="78" y="27"/>
                    <a:pt x="77" y="26"/>
                  </a:cubicBezTo>
                  <a:cubicBezTo>
                    <a:pt x="76" y="25"/>
                    <a:pt x="75" y="26"/>
                    <a:pt x="74" y="24"/>
                  </a:cubicBezTo>
                  <a:cubicBezTo>
                    <a:pt x="73" y="23"/>
                    <a:pt x="73" y="23"/>
                    <a:pt x="71" y="25"/>
                  </a:cubicBezTo>
                  <a:cubicBezTo>
                    <a:pt x="69" y="27"/>
                    <a:pt x="69" y="23"/>
                    <a:pt x="67" y="25"/>
                  </a:cubicBezTo>
                  <a:cubicBezTo>
                    <a:pt x="65" y="27"/>
                    <a:pt x="65" y="26"/>
                    <a:pt x="67" y="22"/>
                  </a:cubicBezTo>
                  <a:cubicBezTo>
                    <a:pt x="70" y="18"/>
                    <a:pt x="69" y="18"/>
                    <a:pt x="68" y="18"/>
                  </a:cubicBezTo>
                  <a:cubicBezTo>
                    <a:pt x="67" y="18"/>
                    <a:pt x="67" y="18"/>
                    <a:pt x="66" y="19"/>
                  </a:cubicBezTo>
                  <a:cubicBezTo>
                    <a:pt x="64" y="21"/>
                    <a:pt x="65" y="23"/>
                    <a:pt x="62" y="25"/>
                  </a:cubicBezTo>
                  <a:cubicBezTo>
                    <a:pt x="58" y="28"/>
                    <a:pt x="63" y="29"/>
                    <a:pt x="60" y="29"/>
                  </a:cubicBezTo>
                  <a:cubicBezTo>
                    <a:pt x="56" y="29"/>
                    <a:pt x="61" y="27"/>
                    <a:pt x="58" y="27"/>
                  </a:cubicBezTo>
                  <a:cubicBezTo>
                    <a:pt x="51" y="29"/>
                    <a:pt x="50" y="28"/>
                    <a:pt x="49" y="23"/>
                  </a:cubicBezTo>
                  <a:cubicBezTo>
                    <a:pt x="47" y="23"/>
                    <a:pt x="47" y="23"/>
                    <a:pt x="47" y="23"/>
                  </a:cubicBezTo>
                  <a:cubicBezTo>
                    <a:pt x="45" y="20"/>
                    <a:pt x="45" y="20"/>
                    <a:pt x="45" y="20"/>
                  </a:cubicBezTo>
                  <a:cubicBezTo>
                    <a:pt x="47" y="19"/>
                    <a:pt x="47" y="19"/>
                    <a:pt x="47" y="19"/>
                  </a:cubicBezTo>
                  <a:cubicBezTo>
                    <a:pt x="46" y="15"/>
                    <a:pt x="46" y="15"/>
                    <a:pt x="46" y="15"/>
                  </a:cubicBezTo>
                  <a:cubicBezTo>
                    <a:pt x="44" y="16"/>
                    <a:pt x="44" y="16"/>
                    <a:pt x="44" y="16"/>
                  </a:cubicBezTo>
                  <a:cubicBezTo>
                    <a:pt x="40" y="9"/>
                    <a:pt x="39" y="12"/>
                    <a:pt x="37" y="10"/>
                  </a:cubicBezTo>
                  <a:cubicBezTo>
                    <a:pt x="36" y="8"/>
                    <a:pt x="38" y="12"/>
                    <a:pt x="35" y="12"/>
                  </a:cubicBezTo>
                  <a:cubicBezTo>
                    <a:pt x="33" y="12"/>
                    <a:pt x="27" y="12"/>
                    <a:pt x="25" y="12"/>
                  </a:cubicBezTo>
                  <a:cubicBezTo>
                    <a:pt x="23" y="12"/>
                    <a:pt x="21" y="7"/>
                    <a:pt x="22" y="6"/>
                  </a:cubicBezTo>
                  <a:cubicBezTo>
                    <a:pt x="21" y="8"/>
                    <a:pt x="22" y="9"/>
                    <a:pt x="21" y="9"/>
                  </a:cubicBezTo>
                  <a:cubicBezTo>
                    <a:pt x="19" y="10"/>
                    <a:pt x="20" y="11"/>
                    <a:pt x="16" y="12"/>
                  </a:cubicBezTo>
                  <a:cubicBezTo>
                    <a:pt x="12" y="12"/>
                    <a:pt x="14" y="11"/>
                    <a:pt x="12" y="11"/>
                  </a:cubicBezTo>
                  <a:cubicBezTo>
                    <a:pt x="9" y="12"/>
                    <a:pt x="10" y="10"/>
                    <a:pt x="9" y="10"/>
                  </a:cubicBezTo>
                  <a:cubicBezTo>
                    <a:pt x="7" y="9"/>
                    <a:pt x="8" y="5"/>
                    <a:pt x="8" y="4"/>
                  </a:cubicBezTo>
                  <a:cubicBezTo>
                    <a:pt x="9" y="3"/>
                    <a:pt x="8" y="4"/>
                    <a:pt x="8" y="0"/>
                  </a:cubicBezTo>
                  <a:cubicBezTo>
                    <a:pt x="8" y="1"/>
                    <a:pt x="0" y="1"/>
                    <a:pt x="1" y="5"/>
                  </a:cubicBezTo>
                  <a:cubicBezTo>
                    <a:pt x="2" y="8"/>
                    <a:pt x="6" y="25"/>
                    <a:pt x="6"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1" name="Pakistan"/>
            <p:cNvSpPr>
              <a:spLocks/>
            </p:cNvSpPr>
            <p:nvPr/>
          </p:nvSpPr>
          <p:spPr bwMode="auto">
            <a:xfrm>
              <a:off x="5602796" y="1938110"/>
              <a:ext cx="332580" cy="413646"/>
            </a:xfrm>
            <a:custGeom>
              <a:avLst/>
              <a:gdLst/>
              <a:ahLst/>
              <a:cxnLst>
                <a:cxn ang="0">
                  <a:pos x="36" y="84"/>
                </a:cxn>
                <a:cxn ang="0">
                  <a:pos x="34" y="81"/>
                </a:cxn>
                <a:cxn ang="0">
                  <a:pos x="31" y="79"/>
                </a:cxn>
                <a:cxn ang="0">
                  <a:pos x="30" y="76"/>
                </a:cxn>
                <a:cxn ang="0">
                  <a:pos x="27" y="75"/>
                </a:cxn>
                <a:cxn ang="0">
                  <a:pos x="28" y="76"/>
                </a:cxn>
                <a:cxn ang="0">
                  <a:pos x="25" y="76"/>
                </a:cxn>
                <a:cxn ang="0">
                  <a:pos x="22" y="76"/>
                </a:cxn>
                <a:cxn ang="0">
                  <a:pos x="19" y="74"/>
                </a:cxn>
                <a:cxn ang="0">
                  <a:pos x="17" y="74"/>
                </a:cxn>
                <a:cxn ang="0">
                  <a:pos x="14" y="75"/>
                </a:cxn>
                <a:cxn ang="0">
                  <a:pos x="10" y="74"/>
                </a:cxn>
                <a:cxn ang="0">
                  <a:pos x="7" y="75"/>
                </a:cxn>
                <a:cxn ang="0">
                  <a:pos x="7" y="70"/>
                </a:cxn>
                <a:cxn ang="0">
                  <a:pos x="9" y="65"/>
                </a:cxn>
                <a:cxn ang="0">
                  <a:pos x="11" y="64"/>
                </a:cxn>
                <a:cxn ang="0">
                  <a:pos x="12" y="62"/>
                </a:cxn>
                <a:cxn ang="0">
                  <a:pos x="12" y="59"/>
                </a:cxn>
                <a:cxn ang="0">
                  <a:pos x="10" y="56"/>
                </a:cxn>
                <a:cxn ang="0">
                  <a:pos x="6" y="53"/>
                </a:cxn>
                <a:cxn ang="0">
                  <a:pos x="0" y="44"/>
                </a:cxn>
                <a:cxn ang="0">
                  <a:pos x="3" y="45"/>
                </a:cxn>
                <a:cxn ang="0">
                  <a:pos x="11" y="47"/>
                </a:cxn>
                <a:cxn ang="0">
                  <a:pos x="21" y="46"/>
                </a:cxn>
                <a:cxn ang="0">
                  <a:pos x="24" y="43"/>
                </a:cxn>
                <a:cxn ang="0">
                  <a:pos x="23" y="41"/>
                </a:cxn>
                <a:cxn ang="0">
                  <a:pos x="27" y="37"/>
                </a:cxn>
                <a:cxn ang="0">
                  <a:pos x="29" y="35"/>
                </a:cxn>
                <a:cxn ang="0">
                  <a:pos x="32" y="32"/>
                </a:cxn>
                <a:cxn ang="0">
                  <a:pos x="31" y="27"/>
                </a:cxn>
                <a:cxn ang="0">
                  <a:pos x="35" y="24"/>
                </a:cxn>
                <a:cxn ang="0">
                  <a:pos x="32" y="21"/>
                </a:cxn>
                <a:cxn ang="0">
                  <a:pos x="40" y="21"/>
                </a:cxn>
                <a:cxn ang="0">
                  <a:pos x="41" y="19"/>
                </a:cxn>
                <a:cxn ang="0">
                  <a:pos x="39" y="12"/>
                </a:cxn>
                <a:cxn ang="0">
                  <a:pos x="39" y="7"/>
                </a:cxn>
                <a:cxn ang="0">
                  <a:pos x="42" y="5"/>
                </a:cxn>
                <a:cxn ang="0">
                  <a:pos x="48" y="2"/>
                </a:cxn>
                <a:cxn ang="0">
                  <a:pos x="54" y="4"/>
                </a:cxn>
                <a:cxn ang="0">
                  <a:pos x="57" y="7"/>
                </a:cxn>
                <a:cxn ang="0">
                  <a:pos x="63" y="10"/>
                </a:cxn>
                <a:cxn ang="0">
                  <a:pos x="67" y="13"/>
                </a:cxn>
                <a:cxn ang="0">
                  <a:pos x="65" y="17"/>
                </a:cxn>
                <a:cxn ang="0">
                  <a:pos x="54" y="18"/>
                </a:cxn>
                <a:cxn ang="0">
                  <a:pos x="51" y="20"/>
                </a:cxn>
                <a:cxn ang="0">
                  <a:pos x="52" y="23"/>
                </a:cxn>
                <a:cxn ang="0">
                  <a:pos x="55" y="23"/>
                </a:cxn>
                <a:cxn ang="0">
                  <a:pos x="58" y="26"/>
                </a:cxn>
                <a:cxn ang="0">
                  <a:pos x="60" y="30"/>
                </a:cxn>
                <a:cxn ang="0">
                  <a:pos x="59" y="35"/>
                </a:cxn>
                <a:cxn ang="0">
                  <a:pos x="58" y="43"/>
                </a:cxn>
                <a:cxn ang="0">
                  <a:pos x="53" y="51"/>
                </a:cxn>
                <a:cxn ang="0">
                  <a:pos x="48" y="58"/>
                </a:cxn>
                <a:cxn ang="0">
                  <a:pos x="44" y="58"/>
                </a:cxn>
                <a:cxn ang="0">
                  <a:pos x="40" y="64"/>
                </a:cxn>
                <a:cxn ang="0">
                  <a:pos x="43" y="68"/>
                </a:cxn>
                <a:cxn ang="0">
                  <a:pos x="49" y="75"/>
                </a:cxn>
                <a:cxn ang="0">
                  <a:pos x="51" y="80"/>
                </a:cxn>
                <a:cxn ang="0">
                  <a:pos x="50" y="81"/>
                </a:cxn>
                <a:cxn ang="0">
                  <a:pos x="47" y="81"/>
                </a:cxn>
                <a:cxn ang="0">
                  <a:pos x="41" y="82"/>
                </a:cxn>
                <a:cxn ang="0">
                  <a:pos x="39" y="82"/>
                </a:cxn>
                <a:cxn ang="0">
                  <a:pos x="36" y="84"/>
                </a:cxn>
              </a:cxnLst>
              <a:rect l="0" t="0" r="r" b="b"/>
              <a:pathLst>
                <a:path w="68" h="84">
                  <a:moveTo>
                    <a:pt x="36" y="84"/>
                  </a:moveTo>
                  <a:cubicBezTo>
                    <a:pt x="31" y="84"/>
                    <a:pt x="35" y="83"/>
                    <a:pt x="34" y="81"/>
                  </a:cubicBezTo>
                  <a:cubicBezTo>
                    <a:pt x="33" y="80"/>
                    <a:pt x="35" y="80"/>
                    <a:pt x="31" y="79"/>
                  </a:cubicBezTo>
                  <a:cubicBezTo>
                    <a:pt x="28" y="79"/>
                    <a:pt x="30" y="78"/>
                    <a:pt x="30" y="76"/>
                  </a:cubicBezTo>
                  <a:cubicBezTo>
                    <a:pt x="29" y="74"/>
                    <a:pt x="27" y="75"/>
                    <a:pt x="27" y="75"/>
                  </a:cubicBezTo>
                  <a:cubicBezTo>
                    <a:pt x="27" y="75"/>
                    <a:pt x="29" y="75"/>
                    <a:pt x="28" y="76"/>
                  </a:cubicBezTo>
                  <a:cubicBezTo>
                    <a:pt x="27" y="76"/>
                    <a:pt x="26" y="75"/>
                    <a:pt x="25" y="76"/>
                  </a:cubicBezTo>
                  <a:cubicBezTo>
                    <a:pt x="24" y="76"/>
                    <a:pt x="22" y="75"/>
                    <a:pt x="22" y="76"/>
                  </a:cubicBezTo>
                  <a:cubicBezTo>
                    <a:pt x="21" y="77"/>
                    <a:pt x="19" y="76"/>
                    <a:pt x="19" y="74"/>
                  </a:cubicBezTo>
                  <a:cubicBezTo>
                    <a:pt x="19" y="74"/>
                    <a:pt x="18" y="76"/>
                    <a:pt x="17" y="74"/>
                  </a:cubicBezTo>
                  <a:cubicBezTo>
                    <a:pt x="16" y="73"/>
                    <a:pt x="16" y="76"/>
                    <a:pt x="14" y="75"/>
                  </a:cubicBezTo>
                  <a:cubicBezTo>
                    <a:pt x="12" y="74"/>
                    <a:pt x="12" y="75"/>
                    <a:pt x="10" y="74"/>
                  </a:cubicBezTo>
                  <a:cubicBezTo>
                    <a:pt x="7" y="73"/>
                    <a:pt x="9" y="76"/>
                    <a:pt x="7" y="75"/>
                  </a:cubicBezTo>
                  <a:cubicBezTo>
                    <a:pt x="8" y="74"/>
                    <a:pt x="8" y="72"/>
                    <a:pt x="7" y="70"/>
                  </a:cubicBezTo>
                  <a:cubicBezTo>
                    <a:pt x="6" y="68"/>
                    <a:pt x="10" y="67"/>
                    <a:pt x="9" y="65"/>
                  </a:cubicBezTo>
                  <a:cubicBezTo>
                    <a:pt x="8" y="63"/>
                    <a:pt x="11" y="65"/>
                    <a:pt x="11" y="64"/>
                  </a:cubicBezTo>
                  <a:cubicBezTo>
                    <a:pt x="11" y="63"/>
                    <a:pt x="13" y="63"/>
                    <a:pt x="12" y="62"/>
                  </a:cubicBezTo>
                  <a:cubicBezTo>
                    <a:pt x="12" y="61"/>
                    <a:pt x="13" y="59"/>
                    <a:pt x="12" y="59"/>
                  </a:cubicBezTo>
                  <a:cubicBezTo>
                    <a:pt x="10" y="60"/>
                    <a:pt x="11" y="60"/>
                    <a:pt x="10" y="56"/>
                  </a:cubicBezTo>
                  <a:cubicBezTo>
                    <a:pt x="8" y="52"/>
                    <a:pt x="9" y="53"/>
                    <a:pt x="6" y="53"/>
                  </a:cubicBezTo>
                  <a:cubicBezTo>
                    <a:pt x="3" y="53"/>
                    <a:pt x="6" y="52"/>
                    <a:pt x="0" y="44"/>
                  </a:cubicBezTo>
                  <a:cubicBezTo>
                    <a:pt x="1" y="44"/>
                    <a:pt x="1" y="44"/>
                    <a:pt x="3" y="45"/>
                  </a:cubicBezTo>
                  <a:cubicBezTo>
                    <a:pt x="5" y="47"/>
                    <a:pt x="8" y="48"/>
                    <a:pt x="11" y="47"/>
                  </a:cubicBezTo>
                  <a:cubicBezTo>
                    <a:pt x="13" y="48"/>
                    <a:pt x="17" y="47"/>
                    <a:pt x="21" y="46"/>
                  </a:cubicBezTo>
                  <a:cubicBezTo>
                    <a:pt x="25" y="44"/>
                    <a:pt x="26" y="44"/>
                    <a:pt x="24" y="43"/>
                  </a:cubicBezTo>
                  <a:cubicBezTo>
                    <a:pt x="23" y="42"/>
                    <a:pt x="24" y="42"/>
                    <a:pt x="23" y="41"/>
                  </a:cubicBezTo>
                  <a:cubicBezTo>
                    <a:pt x="22" y="39"/>
                    <a:pt x="25" y="36"/>
                    <a:pt x="27" y="37"/>
                  </a:cubicBezTo>
                  <a:cubicBezTo>
                    <a:pt x="28" y="37"/>
                    <a:pt x="30" y="37"/>
                    <a:pt x="29" y="35"/>
                  </a:cubicBezTo>
                  <a:cubicBezTo>
                    <a:pt x="28" y="32"/>
                    <a:pt x="30" y="36"/>
                    <a:pt x="32" y="32"/>
                  </a:cubicBezTo>
                  <a:cubicBezTo>
                    <a:pt x="34" y="30"/>
                    <a:pt x="30" y="30"/>
                    <a:pt x="31" y="27"/>
                  </a:cubicBezTo>
                  <a:cubicBezTo>
                    <a:pt x="32" y="25"/>
                    <a:pt x="34" y="26"/>
                    <a:pt x="35" y="24"/>
                  </a:cubicBezTo>
                  <a:cubicBezTo>
                    <a:pt x="35" y="22"/>
                    <a:pt x="31" y="22"/>
                    <a:pt x="32" y="21"/>
                  </a:cubicBezTo>
                  <a:cubicBezTo>
                    <a:pt x="33" y="19"/>
                    <a:pt x="37" y="21"/>
                    <a:pt x="40" y="21"/>
                  </a:cubicBezTo>
                  <a:cubicBezTo>
                    <a:pt x="44" y="21"/>
                    <a:pt x="42" y="19"/>
                    <a:pt x="41" y="19"/>
                  </a:cubicBezTo>
                  <a:cubicBezTo>
                    <a:pt x="37" y="15"/>
                    <a:pt x="43" y="14"/>
                    <a:pt x="39" y="12"/>
                  </a:cubicBezTo>
                  <a:cubicBezTo>
                    <a:pt x="37" y="9"/>
                    <a:pt x="38" y="9"/>
                    <a:pt x="39" y="7"/>
                  </a:cubicBezTo>
                  <a:cubicBezTo>
                    <a:pt x="40" y="5"/>
                    <a:pt x="42" y="6"/>
                    <a:pt x="42" y="5"/>
                  </a:cubicBezTo>
                  <a:cubicBezTo>
                    <a:pt x="43" y="3"/>
                    <a:pt x="44" y="4"/>
                    <a:pt x="48" y="2"/>
                  </a:cubicBezTo>
                  <a:cubicBezTo>
                    <a:pt x="49" y="3"/>
                    <a:pt x="48" y="0"/>
                    <a:pt x="54" y="4"/>
                  </a:cubicBezTo>
                  <a:cubicBezTo>
                    <a:pt x="58" y="6"/>
                    <a:pt x="58" y="6"/>
                    <a:pt x="57" y="7"/>
                  </a:cubicBezTo>
                  <a:cubicBezTo>
                    <a:pt x="56" y="12"/>
                    <a:pt x="62" y="9"/>
                    <a:pt x="63" y="10"/>
                  </a:cubicBezTo>
                  <a:cubicBezTo>
                    <a:pt x="64" y="12"/>
                    <a:pt x="65" y="10"/>
                    <a:pt x="67" y="13"/>
                  </a:cubicBezTo>
                  <a:cubicBezTo>
                    <a:pt x="68" y="17"/>
                    <a:pt x="67" y="17"/>
                    <a:pt x="65" y="17"/>
                  </a:cubicBezTo>
                  <a:cubicBezTo>
                    <a:pt x="60" y="17"/>
                    <a:pt x="62" y="19"/>
                    <a:pt x="54" y="18"/>
                  </a:cubicBezTo>
                  <a:cubicBezTo>
                    <a:pt x="47" y="16"/>
                    <a:pt x="50" y="19"/>
                    <a:pt x="51" y="20"/>
                  </a:cubicBezTo>
                  <a:cubicBezTo>
                    <a:pt x="48" y="20"/>
                    <a:pt x="52" y="21"/>
                    <a:pt x="52" y="23"/>
                  </a:cubicBezTo>
                  <a:cubicBezTo>
                    <a:pt x="52" y="26"/>
                    <a:pt x="55" y="23"/>
                    <a:pt x="55" y="23"/>
                  </a:cubicBezTo>
                  <a:cubicBezTo>
                    <a:pt x="57" y="25"/>
                    <a:pt x="55" y="28"/>
                    <a:pt x="58" y="26"/>
                  </a:cubicBezTo>
                  <a:cubicBezTo>
                    <a:pt x="62" y="25"/>
                    <a:pt x="58" y="29"/>
                    <a:pt x="60" y="30"/>
                  </a:cubicBezTo>
                  <a:cubicBezTo>
                    <a:pt x="62" y="30"/>
                    <a:pt x="56" y="32"/>
                    <a:pt x="59" y="35"/>
                  </a:cubicBezTo>
                  <a:cubicBezTo>
                    <a:pt x="63" y="38"/>
                    <a:pt x="58" y="36"/>
                    <a:pt x="58" y="43"/>
                  </a:cubicBezTo>
                  <a:cubicBezTo>
                    <a:pt x="58" y="51"/>
                    <a:pt x="53" y="47"/>
                    <a:pt x="53" y="51"/>
                  </a:cubicBezTo>
                  <a:cubicBezTo>
                    <a:pt x="53" y="52"/>
                    <a:pt x="52" y="56"/>
                    <a:pt x="48" y="58"/>
                  </a:cubicBezTo>
                  <a:cubicBezTo>
                    <a:pt x="44" y="60"/>
                    <a:pt x="47" y="55"/>
                    <a:pt x="44" y="58"/>
                  </a:cubicBezTo>
                  <a:cubicBezTo>
                    <a:pt x="42" y="60"/>
                    <a:pt x="39" y="63"/>
                    <a:pt x="40" y="64"/>
                  </a:cubicBezTo>
                  <a:cubicBezTo>
                    <a:pt x="42" y="66"/>
                    <a:pt x="44" y="65"/>
                    <a:pt x="43" y="68"/>
                  </a:cubicBezTo>
                  <a:cubicBezTo>
                    <a:pt x="43" y="71"/>
                    <a:pt x="45" y="71"/>
                    <a:pt x="49" y="75"/>
                  </a:cubicBezTo>
                  <a:cubicBezTo>
                    <a:pt x="55" y="80"/>
                    <a:pt x="48" y="78"/>
                    <a:pt x="51" y="80"/>
                  </a:cubicBezTo>
                  <a:cubicBezTo>
                    <a:pt x="53" y="81"/>
                    <a:pt x="52" y="80"/>
                    <a:pt x="50" y="81"/>
                  </a:cubicBezTo>
                  <a:cubicBezTo>
                    <a:pt x="47" y="83"/>
                    <a:pt x="51" y="79"/>
                    <a:pt x="47" y="81"/>
                  </a:cubicBezTo>
                  <a:cubicBezTo>
                    <a:pt x="45" y="82"/>
                    <a:pt x="43" y="81"/>
                    <a:pt x="41" y="82"/>
                  </a:cubicBezTo>
                  <a:cubicBezTo>
                    <a:pt x="40" y="83"/>
                    <a:pt x="40" y="80"/>
                    <a:pt x="39" y="82"/>
                  </a:cubicBezTo>
                  <a:cubicBezTo>
                    <a:pt x="38" y="84"/>
                    <a:pt x="38" y="81"/>
                    <a:pt x="36" y="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2" name="Oman"/>
            <p:cNvSpPr>
              <a:spLocks/>
            </p:cNvSpPr>
            <p:nvPr/>
          </p:nvSpPr>
          <p:spPr bwMode="auto">
            <a:xfrm>
              <a:off x="5426113" y="2322656"/>
              <a:ext cx="180840" cy="259828"/>
            </a:xfrm>
            <a:custGeom>
              <a:avLst/>
              <a:gdLst/>
              <a:ahLst/>
              <a:cxnLst>
                <a:cxn ang="0">
                  <a:pos x="11" y="53"/>
                </a:cxn>
                <a:cxn ang="0">
                  <a:pos x="14" y="52"/>
                </a:cxn>
                <a:cxn ang="0">
                  <a:pos x="20" y="49"/>
                </a:cxn>
                <a:cxn ang="0">
                  <a:pos x="21" y="46"/>
                </a:cxn>
                <a:cxn ang="0">
                  <a:pos x="26" y="42"/>
                </a:cxn>
                <a:cxn ang="0">
                  <a:pos x="30" y="37"/>
                </a:cxn>
                <a:cxn ang="0">
                  <a:pos x="31" y="34"/>
                </a:cxn>
                <a:cxn ang="0">
                  <a:pos x="33" y="26"/>
                </a:cxn>
                <a:cxn ang="0">
                  <a:pos x="36" y="18"/>
                </a:cxn>
                <a:cxn ang="0">
                  <a:pos x="36" y="16"/>
                </a:cxn>
                <a:cxn ang="0">
                  <a:pos x="34" y="12"/>
                </a:cxn>
                <a:cxn ang="0">
                  <a:pos x="32" y="10"/>
                </a:cxn>
                <a:cxn ang="0">
                  <a:pos x="29" y="8"/>
                </a:cxn>
                <a:cxn ang="0">
                  <a:pos x="24" y="4"/>
                </a:cxn>
                <a:cxn ang="0">
                  <a:pos x="20" y="0"/>
                </a:cxn>
                <a:cxn ang="0">
                  <a:pos x="17" y="4"/>
                </a:cxn>
                <a:cxn ang="0">
                  <a:pos x="18" y="8"/>
                </a:cxn>
                <a:cxn ang="0">
                  <a:pos x="15" y="10"/>
                </a:cxn>
                <a:cxn ang="0">
                  <a:pos x="16" y="13"/>
                </a:cxn>
                <a:cxn ang="0">
                  <a:pos x="14" y="17"/>
                </a:cxn>
                <a:cxn ang="0">
                  <a:pos x="18" y="20"/>
                </a:cxn>
                <a:cxn ang="0">
                  <a:pos x="16" y="33"/>
                </a:cxn>
                <a:cxn ang="0">
                  <a:pos x="2" y="40"/>
                </a:cxn>
                <a:cxn ang="0">
                  <a:pos x="8" y="49"/>
                </a:cxn>
                <a:cxn ang="0">
                  <a:pos x="11" y="53"/>
                </a:cxn>
              </a:cxnLst>
              <a:rect l="0" t="0" r="r" b="b"/>
              <a:pathLst>
                <a:path w="37" h="53">
                  <a:moveTo>
                    <a:pt x="11" y="53"/>
                  </a:moveTo>
                  <a:cubicBezTo>
                    <a:pt x="12" y="53"/>
                    <a:pt x="12" y="53"/>
                    <a:pt x="14" y="52"/>
                  </a:cubicBezTo>
                  <a:cubicBezTo>
                    <a:pt x="15" y="50"/>
                    <a:pt x="18" y="52"/>
                    <a:pt x="20" y="49"/>
                  </a:cubicBezTo>
                  <a:cubicBezTo>
                    <a:pt x="22" y="47"/>
                    <a:pt x="20" y="47"/>
                    <a:pt x="21" y="46"/>
                  </a:cubicBezTo>
                  <a:cubicBezTo>
                    <a:pt x="22" y="45"/>
                    <a:pt x="27" y="46"/>
                    <a:pt x="26" y="42"/>
                  </a:cubicBezTo>
                  <a:cubicBezTo>
                    <a:pt x="26" y="40"/>
                    <a:pt x="27" y="37"/>
                    <a:pt x="30" y="37"/>
                  </a:cubicBezTo>
                  <a:cubicBezTo>
                    <a:pt x="33" y="38"/>
                    <a:pt x="32" y="38"/>
                    <a:pt x="31" y="34"/>
                  </a:cubicBezTo>
                  <a:cubicBezTo>
                    <a:pt x="30" y="30"/>
                    <a:pt x="32" y="25"/>
                    <a:pt x="33" y="26"/>
                  </a:cubicBezTo>
                  <a:cubicBezTo>
                    <a:pt x="34" y="28"/>
                    <a:pt x="35" y="18"/>
                    <a:pt x="36" y="18"/>
                  </a:cubicBezTo>
                  <a:cubicBezTo>
                    <a:pt x="37" y="17"/>
                    <a:pt x="37" y="16"/>
                    <a:pt x="36" y="16"/>
                  </a:cubicBezTo>
                  <a:cubicBezTo>
                    <a:pt x="36" y="16"/>
                    <a:pt x="34" y="15"/>
                    <a:pt x="34" y="12"/>
                  </a:cubicBezTo>
                  <a:cubicBezTo>
                    <a:pt x="34" y="10"/>
                    <a:pt x="33" y="12"/>
                    <a:pt x="32" y="10"/>
                  </a:cubicBezTo>
                  <a:cubicBezTo>
                    <a:pt x="31" y="8"/>
                    <a:pt x="32" y="11"/>
                    <a:pt x="29" y="8"/>
                  </a:cubicBezTo>
                  <a:cubicBezTo>
                    <a:pt x="28" y="7"/>
                    <a:pt x="24" y="5"/>
                    <a:pt x="24" y="4"/>
                  </a:cubicBezTo>
                  <a:cubicBezTo>
                    <a:pt x="24" y="3"/>
                    <a:pt x="22" y="3"/>
                    <a:pt x="20" y="0"/>
                  </a:cubicBezTo>
                  <a:cubicBezTo>
                    <a:pt x="19" y="3"/>
                    <a:pt x="17" y="0"/>
                    <a:pt x="17" y="4"/>
                  </a:cubicBezTo>
                  <a:cubicBezTo>
                    <a:pt x="17" y="8"/>
                    <a:pt x="19" y="6"/>
                    <a:pt x="18" y="8"/>
                  </a:cubicBezTo>
                  <a:cubicBezTo>
                    <a:pt x="18" y="10"/>
                    <a:pt x="16" y="8"/>
                    <a:pt x="15" y="10"/>
                  </a:cubicBezTo>
                  <a:cubicBezTo>
                    <a:pt x="15" y="10"/>
                    <a:pt x="17" y="10"/>
                    <a:pt x="16" y="13"/>
                  </a:cubicBezTo>
                  <a:cubicBezTo>
                    <a:pt x="15" y="15"/>
                    <a:pt x="15" y="13"/>
                    <a:pt x="14" y="17"/>
                  </a:cubicBezTo>
                  <a:cubicBezTo>
                    <a:pt x="14" y="17"/>
                    <a:pt x="18" y="20"/>
                    <a:pt x="18" y="20"/>
                  </a:cubicBezTo>
                  <a:cubicBezTo>
                    <a:pt x="16" y="33"/>
                    <a:pt x="16" y="33"/>
                    <a:pt x="16" y="33"/>
                  </a:cubicBezTo>
                  <a:cubicBezTo>
                    <a:pt x="2" y="40"/>
                    <a:pt x="2" y="40"/>
                    <a:pt x="2" y="40"/>
                  </a:cubicBezTo>
                  <a:cubicBezTo>
                    <a:pt x="2" y="43"/>
                    <a:pt x="0" y="46"/>
                    <a:pt x="8" y="49"/>
                  </a:cubicBezTo>
                  <a:cubicBezTo>
                    <a:pt x="12" y="50"/>
                    <a:pt x="6" y="51"/>
                    <a:pt x="11"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3" name="Thimpu"/>
            <p:cNvSpPr>
              <a:spLocks/>
            </p:cNvSpPr>
            <p:nvPr/>
          </p:nvSpPr>
          <p:spPr bwMode="auto">
            <a:xfrm>
              <a:off x="6234699" y="2208332"/>
              <a:ext cx="78988" cy="45730"/>
            </a:xfrm>
            <a:custGeom>
              <a:avLst/>
              <a:gdLst/>
              <a:ahLst/>
              <a:cxnLst>
                <a:cxn ang="0">
                  <a:pos x="0" y="5"/>
                </a:cxn>
                <a:cxn ang="0">
                  <a:pos x="5" y="0"/>
                </a:cxn>
                <a:cxn ang="0">
                  <a:pos x="10" y="2"/>
                </a:cxn>
                <a:cxn ang="0">
                  <a:pos x="12" y="2"/>
                </a:cxn>
                <a:cxn ang="0">
                  <a:pos x="14" y="3"/>
                </a:cxn>
                <a:cxn ang="0">
                  <a:pos x="16" y="7"/>
                </a:cxn>
                <a:cxn ang="0">
                  <a:pos x="10" y="8"/>
                </a:cxn>
                <a:cxn ang="0">
                  <a:pos x="6" y="7"/>
                </a:cxn>
                <a:cxn ang="0">
                  <a:pos x="0" y="5"/>
                </a:cxn>
              </a:cxnLst>
              <a:rect l="0" t="0" r="r" b="b"/>
              <a:pathLst>
                <a:path w="16" h="9">
                  <a:moveTo>
                    <a:pt x="0" y="5"/>
                  </a:moveTo>
                  <a:cubicBezTo>
                    <a:pt x="1" y="0"/>
                    <a:pt x="2" y="0"/>
                    <a:pt x="5" y="0"/>
                  </a:cubicBezTo>
                  <a:cubicBezTo>
                    <a:pt x="8" y="0"/>
                    <a:pt x="10" y="1"/>
                    <a:pt x="10" y="2"/>
                  </a:cubicBezTo>
                  <a:cubicBezTo>
                    <a:pt x="11" y="2"/>
                    <a:pt x="11" y="2"/>
                    <a:pt x="12" y="2"/>
                  </a:cubicBezTo>
                  <a:cubicBezTo>
                    <a:pt x="12" y="3"/>
                    <a:pt x="13" y="3"/>
                    <a:pt x="14" y="3"/>
                  </a:cubicBezTo>
                  <a:cubicBezTo>
                    <a:pt x="16" y="3"/>
                    <a:pt x="15" y="6"/>
                    <a:pt x="16" y="7"/>
                  </a:cubicBezTo>
                  <a:cubicBezTo>
                    <a:pt x="16" y="8"/>
                    <a:pt x="11" y="7"/>
                    <a:pt x="10" y="8"/>
                  </a:cubicBezTo>
                  <a:cubicBezTo>
                    <a:pt x="8" y="9"/>
                    <a:pt x="7" y="8"/>
                    <a:pt x="6" y="7"/>
                  </a:cubicBezTo>
                  <a:cubicBezTo>
                    <a:pt x="5" y="6"/>
                    <a:pt x="2" y="7"/>
                    <a:pt x="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4" name="Nepal"/>
            <p:cNvSpPr>
              <a:spLocks/>
            </p:cNvSpPr>
            <p:nvPr/>
          </p:nvSpPr>
          <p:spPr bwMode="auto">
            <a:xfrm>
              <a:off x="6020600" y="2164680"/>
              <a:ext cx="209941" cy="122639"/>
            </a:xfrm>
            <a:custGeom>
              <a:avLst/>
              <a:gdLst/>
              <a:ahLst/>
              <a:cxnLst>
                <a:cxn ang="0">
                  <a:pos x="7" y="1"/>
                </a:cxn>
                <a:cxn ang="0">
                  <a:pos x="12" y="2"/>
                </a:cxn>
                <a:cxn ang="0">
                  <a:pos x="18" y="4"/>
                </a:cxn>
                <a:cxn ang="0">
                  <a:pos x="26" y="9"/>
                </a:cxn>
                <a:cxn ang="0">
                  <a:pos x="30" y="11"/>
                </a:cxn>
                <a:cxn ang="0">
                  <a:pos x="41" y="13"/>
                </a:cxn>
                <a:cxn ang="0">
                  <a:pos x="39" y="19"/>
                </a:cxn>
                <a:cxn ang="0">
                  <a:pos x="38" y="24"/>
                </a:cxn>
                <a:cxn ang="0">
                  <a:pos x="34" y="25"/>
                </a:cxn>
                <a:cxn ang="0">
                  <a:pos x="30" y="23"/>
                </a:cxn>
                <a:cxn ang="0">
                  <a:pos x="27" y="22"/>
                </a:cxn>
                <a:cxn ang="0">
                  <a:pos x="24" y="19"/>
                </a:cxn>
                <a:cxn ang="0">
                  <a:pos x="18" y="18"/>
                </a:cxn>
                <a:cxn ang="0">
                  <a:pos x="14" y="18"/>
                </a:cxn>
                <a:cxn ang="0">
                  <a:pos x="13" y="16"/>
                </a:cxn>
                <a:cxn ang="0">
                  <a:pos x="7" y="13"/>
                </a:cxn>
                <a:cxn ang="0">
                  <a:pos x="2" y="11"/>
                </a:cxn>
                <a:cxn ang="0">
                  <a:pos x="5" y="6"/>
                </a:cxn>
                <a:cxn ang="0">
                  <a:pos x="5" y="3"/>
                </a:cxn>
                <a:cxn ang="0">
                  <a:pos x="7" y="1"/>
                </a:cxn>
              </a:cxnLst>
              <a:rect l="0" t="0" r="r" b="b"/>
              <a:pathLst>
                <a:path w="43" h="25">
                  <a:moveTo>
                    <a:pt x="7" y="1"/>
                  </a:moveTo>
                  <a:cubicBezTo>
                    <a:pt x="9" y="2"/>
                    <a:pt x="10" y="1"/>
                    <a:pt x="12" y="2"/>
                  </a:cubicBezTo>
                  <a:cubicBezTo>
                    <a:pt x="15" y="5"/>
                    <a:pt x="14" y="0"/>
                    <a:pt x="18" y="4"/>
                  </a:cubicBezTo>
                  <a:cubicBezTo>
                    <a:pt x="24" y="9"/>
                    <a:pt x="25" y="6"/>
                    <a:pt x="26" y="9"/>
                  </a:cubicBezTo>
                  <a:cubicBezTo>
                    <a:pt x="28" y="12"/>
                    <a:pt x="29" y="8"/>
                    <a:pt x="30" y="11"/>
                  </a:cubicBezTo>
                  <a:cubicBezTo>
                    <a:pt x="31" y="13"/>
                    <a:pt x="34" y="9"/>
                    <a:pt x="41" y="13"/>
                  </a:cubicBezTo>
                  <a:cubicBezTo>
                    <a:pt x="43" y="16"/>
                    <a:pt x="37" y="17"/>
                    <a:pt x="39" y="19"/>
                  </a:cubicBezTo>
                  <a:cubicBezTo>
                    <a:pt x="40" y="21"/>
                    <a:pt x="39" y="24"/>
                    <a:pt x="38" y="24"/>
                  </a:cubicBezTo>
                  <a:cubicBezTo>
                    <a:pt x="35" y="25"/>
                    <a:pt x="36" y="24"/>
                    <a:pt x="34" y="25"/>
                  </a:cubicBezTo>
                  <a:cubicBezTo>
                    <a:pt x="32" y="25"/>
                    <a:pt x="33" y="23"/>
                    <a:pt x="30" y="23"/>
                  </a:cubicBezTo>
                  <a:cubicBezTo>
                    <a:pt x="27" y="24"/>
                    <a:pt x="28" y="21"/>
                    <a:pt x="27" y="22"/>
                  </a:cubicBezTo>
                  <a:cubicBezTo>
                    <a:pt x="25" y="22"/>
                    <a:pt x="27" y="20"/>
                    <a:pt x="24" y="19"/>
                  </a:cubicBezTo>
                  <a:cubicBezTo>
                    <a:pt x="22" y="18"/>
                    <a:pt x="18" y="17"/>
                    <a:pt x="18" y="18"/>
                  </a:cubicBezTo>
                  <a:cubicBezTo>
                    <a:pt x="18" y="19"/>
                    <a:pt x="16" y="18"/>
                    <a:pt x="14" y="18"/>
                  </a:cubicBezTo>
                  <a:cubicBezTo>
                    <a:pt x="13" y="18"/>
                    <a:pt x="15" y="17"/>
                    <a:pt x="13" y="16"/>
                  </a:cubicBezTo>
                  <a:cubicBezTo>
                    <a:pt x="12" y="16"/>
                    <a:pt x="9" y="15"/>
                    <a:pt x="7" y="13"/>
                  </a:cubicBezTo>
                  <a:cubicBezTo>
                    <a:pt x="5" y="11"/>
                    <a:pt x="5" y="12"/>
                    <a:pt x="2" y="11"/>
                  </a:cubicBezTo>
                  <a:cubicBezTo>
                    <a:pt x="0" y="10"/>
                    <a:pt x="3" y="9"/>
                    <a:pt x="5" y="6"/>
                  </a:cubicBezTo>
                  <a:cubicBezTo>
                    <a:pt x="6" y="4"/>
                    <a:pt x="5" y="5"/>
                    <a:pt x="5" y="3"/>
                  </a:cubicBezTo>
                  <a:cubicBezTo>
                    <a:pt x="6" y="2"/>
                    <a:pt x="7" y="1"/>
                    <a:pt x="7"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5" name="Bangladesh"/>
            <p:cNvSpPr>
              <a:spLocks/>
            </p:cNvSpPr>
            <p:nvPr/>
          </p:nvSpPr>
          <p:spPr bwMode="auto">
            <a:xfrm>
              <a:off x="6211834" y="2247825"/>
              <a:ext cx="141347" cy="201627"/>
            </a:xfrm>
            <a:custGeom>
              <a:avLst/>
              <a:gdLst/>
              <a:ahLst/>
              <a:cxnLst>
                <a:cxn ang="0">
                  <a:pos x="26" y="41"/>
                </a:cxn>
                <a:cxn ang="0">
                  <a:pos x="28" y="38"/>
                </a:cxn>
                <a:cxn ang="0">
                  <a:pos x="29" y="35"/>
                </a:cxn>
                <a:cxn ang="0">
                  <a:pos x="24" y="24"/>
                </a:cxn>
                <a:cxn ang="0">
                  <a:pos x="22" y="24"/>
                </a:cxn>
                <a:cxn ang="0">
                  <a:pos x="21" y="24"/>
                </a:cxn>
                <a:cxn ang="0">
                  <a:pos x="19" y="22"/>
                </a:cxn>
                <a:cxn ang="0">
                  <a:pos x="24" y="18"/>
                </a:cxn>
                <a:cxn ang="0">
                  <a:pos x="26" y="14"/>
                </a:cxn>
                <a:cxn ang="0">
                  <a:pos x="14" y="13"/>
                </a:cxn>
                <a:cxn ang="0">
                  <a:pos x="8" y="6"/>
                </a:cxn>
                <a:cxn ang="0">
                  <a:pos x="7" y="4"/>
                </a:cxn>
                <a:cxn ang="0">
                  <a:pos x="4" y="2"/>
                </a:cxn>
                <a:cxn ang="0">
                  <a:pos x="3" y="5"/>
                </a:cxn>
                <a:cxn ang="0">
                  <a:pos x="0" y="7"/>
                </a:cxn>
                <a:cxn ang="0">
                  <a:pos x="7" y="12"/>
                </a:cxn>
                <a:cxn ang="0">
                  <a:pos x="4" y="15"/>
                </a:cxn>
                <a:cxn ang="0">
                  <a:pos x="9" y="22"/>
                </a:cxn>
                <a:cxn ang="0">
                  <a:pos x="9" y="25"/>
                </a:cxn>
                <a:cxn ang="0">
                  <a:pos x="11" y="34"/>
                </a:cxn>
                <a:cxn ang="0">
                  <a:pos x="11" y="34"/>
                </a:cxn>
                <a:cxn ang="0">
                  <a:pos x="13" y="34"/>
                </a:cxn>
                <a:cxn ang="0">
                  <a:pos x="14" y="34"/>
                </a:cxn>
                <a:cxn ang="0">
                  <a:pos x="14" y="32"/>
                </a:cxn>
                <a:cxn ang="0">
                  <a:pos x="16" y="33"/>
                </a:cxn>
                <a:cxn ang="0">
                  <a:pos x="17" y="32"/>
                </a:cxn>
                <a:cxn ang="0">
                  <a:pos x="18" y="30"/>
                </a:cxn>
                <a:cxn ang="0">
                  <a:pos x="17" y="28"/>
                </a:cxn>
                <a:cxn ang="0">
                  <a:pos x="16" y="27"/>
                </a:cxn>
                <a:cxn ang="0">
                  <a:pos x="17" y="26"/>
                </a:cxn>
                <a:cxn ang="0">
                  <a:pos x="21" y="29"/>
                </a:cxn>
                <a:cxn ang="0">
                  <a:pos x="24" y="37"/>
                </a:cxn>
                <a:cxn ang="0">
                  <a:pos x="26" y="41"/>
                </a:cxn>
              </a:cxnLst>
              <a:rect l="0" t="0" r="r" b="b"/>
              <a:pathLst>
                <a:path w="29" h="41">
                  <a:moveTo>
                    <a:pt x="26" y="41"/>
                  </a:moveTo>
                  <a:cubicBezTo>
                    <a:pt x="26" y="37"/>
                    <a:pt x="28" y="41"/>
                    <a:pt x="28" y="38"/>
                  </a:cubicBezTo>
                  <a:cubicBezTo>
                    <a:pt x="27" y="36"/>
                    <a:pt x="27" y="34"/>
                    <a:pt x="29" y="35"/>
                  </a:cubicBezTo>
                  <a:cubicBezTo>
                    <a:pt x="27" y="34"/>
                    <a:pt x="26" y="26"/>
                    <a:pt x="24" y="24"/>
                  </a:cubicBezTo>
                  <a:cubicBezTo>
                    <a:pt x="23" y="22"/>
                    <a:pt x="23" y="24"/>
                    <a:pt x="22" y="24"/>
                  </a:cubicBezTo>
                  <a:cubicBezTo>
                    <a:pt x="21" y="23"/>
                    <a:pt x="22" y="26"/>
                    <a:pt x="21" y="24"/>
                  </a:cubicBezTo>
                  <a:cubicBezTo>
                    <a:pt x="20" y="23"/>
                    <a:pt x="19" y="24"/>
                    <a:pt x="19" y="22"/>
                  </a:cubicBezTo>
                  <a:cubicBezTo>
                    <a:pt x="19" y="17"/>
                    <a:pt x="25" y="20"/>
                    <a:pt x="24" y="18"/>
                  </a:cubicBezTo>
                  <a:cubicBezTo>
                    <a:pt x="24" y="16"/>
                    <a:pt x="26" y="15"/>
                    <a:pt x="26" y="14"/>
                  </a:cubicBezTo>
                  <a:cubicBezTo>
                    <a:pt x="24" y="12"/>
                    <a:pt x="18" y="15"/>
                    <a:pt x="14" y="13"/>
                  </a:cubicBezTo>
                  <a:cubicBezTo>
                    <a:pt x="10" y="11"/>
                    <a:pt x="10" y="4"/>
                    <a:pt x="8" y="6"/>
                  </a:cubicBezTo>
                  <a:cubicBezTo>
                    <a:pt x="7" y="8"/>
                    <a:pt x="8" y="6"/>
                    <a:pt x="7" y="4"/>
                  </a:cubicBezTo>
                  <a:cubicBezTo>
                    <a:pt x="6" y="2"/>
                    <a:pt x="7" y="10"/>
                    <a:pt x="4" y="2"/>
                  </a:cubicBezTo>
                  <a:cubicBezTo>
                    <a:pt x="4" y="0"/>
                    <a:pt x="4" y="3"/>
                    <a:pt x="3" y="5"/>
                  </a:cubicBezTo>
                  <a:cubicBezTo>
                    <a:pt x="3" y="7"/>
                    <a:pt x="0" y="7"/>
                    <a:pt x="0" y="7"/>
                  </a:cubicBezTo>
                  <a:cubicBezTo>
                    <a:pt x="0" y="8"/>
                    <a:pt x="7" y="10"/>
                    <a:pt x="7" y="12"/>
                  </a:cubicBezTo>
                  <a:cubicBezTo>
                    <a:pt x="6" y="13"/>
                    <a:pt x="5" y="12"/>
                    <a:pt x="4" y="15"/>
                  </a:cubicBezTo>
                  <a:cubicBezTo>
                    <a:pt x="4" y="19"/>
                    <a:pt x="9" y="19"/>
                    <a:pt x="9" y="22"/>
                  </a:cubicBezTo>
                  <a:cubicBezTo>
                    <a:pt x="8" y="25"/>
                    <a:pt x="10" y="24"/>
                    <a:pt x="9" y="25"/>
                  </a:cubicBezTo>
                  <a:cubicBezTo>
                    <a:pt x="7" y="28"/>
                    <a:pt x="11" y="26"/>
                    <a:pt x="11" y="34"/>
                  </a:cubicBezTo>
                  <a:cubicBezTo>
                    <a:pt x="11" y="34"/>
                    <a:pt x="11" y="34"/>
                    <a:pt x="11" y="34"/>
                  </a:cubicBezTo>
                  <a:cubicBezTo>
                    <a:pt x="12" y="36"/>
                    <a:pt x="12" y="33"/>
                    <a:pt x="13" y="34"/>
                  </a:cubicBezTo>
                  <a:cubicBezTo>
                    <a:pt x="13" y="35"/>
                    <a:pt x="13" y="33"/>
                    <a:pt x="14" y="34"/>
                  </a:cubicBezTo>
                  <a:cubicBezTo>
                    <a:pt x="15" y="35"/>
                    <a:pt x="14" y="32"/>
                    <a:pt x="14" y="32"/>
                  </a:cubicBezTo>
                  <a:cubicBezTo>
                    <a:pt x="14" y="32"/>
                    <a:pt x="14" y="32"/>
                    <a:pt x="16" y="33"/>
                  </a:cubicBezTo>
                  <a:cubicBezTo>
                    <a:pt x="17" y="35"/>
                    <a:pt x="16" y="32"/>
                    <a:pt x="17" y="32"/>
                  </a:cubicBezTo>
                  <a:cubicBezTo>
                    <a:pt x="18" y="32"/>
                    <a:pt x="18" y="30"/>
                    <a:pt x="18" y="30"/>
                  </a:cubicBezTo>
                  <a:cubicBezTo>
                    <a:pt x="17" y="30"/>
                    <a:pt x="19" y="29"/>
                    <a:pt x="17" y="28"/>
                  </a:cubicBezTo>
                  <a:cubicBezTo>
                    <a:pt x="17" y="28"/>
                    <a:pt x="17" y="28"/>
                    <a:pt x="16" y="27"/>
                  </a:cubicBezTo>
                  <a:cubicBezTo>
                    <a:pt x="18" y="28"/>
                    <a:pt x="17" y="27"/>
                    <a:pt x="17" y="26"/>
                  </a:cubicBezTo>
                  <a:cubicBezTo>
                    <a:pt x="18" y="29"/>
                    <a:pt x="20" y="29"/>
                    <a:pt x="21" y="29"/>
                  </a:cubicBezTo>
                  <a:cubicBezTo>
                    <a:pt x="18" y="29"/>
                    <a:pt x="23" y="33"/>
                    <a:pt x="24" y="37"/>
                  </a:cubicBezTo>
                  <a:cubicBezTo>
                    <a:pt x="24" y="39"/>
                    <a:pt x="26" y="41"/>
                    <a:pt x="26" y="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6" name="South Korea"/>
            <p:cNvSpPr>
              <a:spLocks/>
            </p:cNvSpPr>
            <p:nvPr/>
          </p:nvSpPr>
          <p:spPr bwMode="auto">
            <a:xfrm>
              <a:off x="6943510" y="1909010"/>
              <a:ext cx="91460" cy="137189"/>
            </a:xfrm>
            <a:custGeom>
              <a:avLst/>
              <a:gdLst/>
              <a:ahLst/>
              <a:cxnLst>
                <a:cxn ang="0">
                  <a:pos x="0" y="5"/>
                </a:cxn>
                <a:cxn ang="0">
                  <a:pos x="1" y="7"/>
                </a:cxn>
                <a:cxn ang="0">
                  <a:pos x="2" y="8"/>
                </a:cxn>
                <a:cxn ang="0">
                  <a:pos x="2" y="9"/>
                </a:cxn>
                <a:cxn ang="0">
                  <a:pos x="4" y="10"/>
                </a:cxn>
                <a:cxn ang="0">
                  <a:pos x="2" y="10"/>
                </a:cxn>
                <a:cxn ang="0">
                  <a:pos x="1" y="10"/>
                </a:cxn>
                <a:cxn ang="0">
                  <a:pos x="1" y="12"/>
                </a:cxn>
                <a:cxn ang="0">
                  <a:pos x="2" y="12"/>
                </a:cxn>
                <a:cxn ang="0">
                  <a:pos x="3" y="14"/>
                </a:cxn>
                <a:cxn ang="0">
                  <a:pos x="4" y="15"/>
                </a:cxn>
                <a:cxn ang="0">
                  <a:pos x="5" y="16"/>
                </a:cxn>
                <a:cxn ang="0">
                  <a:pos x="5" y="17"/>
                </a:cxn>
                <a:cxn ang="0">
                  <a:pos x="5" y="18"/>
                </a:cxn>
                <a:cxn ang="0">
                  <a:pos x="5" y="19"/>
                </a:cxn>
                <a:cxn ang="0">
                  <a:pos x="5" y="20"/>
                </a:cxn>
                <a:cxn ang="0">
                  <a:pos x="5" y="23"/>
                </a:cxn>
                <a:cxn ang="0">
                  <a:pos x="6" y="24"/>
                </a:cxn>
                <a:cxn ang="0">
                  <a:pos x="6" y="25"/>
                </a:cxn>
                <a:cxn ang="0">
                  <a:pos x="6" y="25"/>
                </a:cxn>
                <a:cxn ang="0">
                  <a:pos x="6" y="27"/>
                </a:cxn>
                <a:cxn ang="0">
                  <a:pos x="8" y="26"/>
                </a:cxn>
                <a:cxn ang="0">
                  <a:pos x="10" y="26"/>
                </a:cxn>
                <a:cxn ang="0">
                  <a:pos x="11" y="25"/>
                </a:cxn>
                <a:cxn ang="0">
                  <a:pos x="11" y="25"/>
                </a:cxn>
                <a:cxn ang="0">
                  <a:pos x="12" y="25"/>
                </a:cxn>
                <a:cxn ang="0">
                  <a:pos x="12" y="25"/>
                </a:cxn>
                <a:cxn ang="0">
                  <a:pos x="13" y="25"/>
                </a:cxn>
                <a:cxn ang="0">
                  <a:pos x="13" y="24"/>
                </a:cxn>
                <a:cxn ang="0">
                  <a:pos x="14" y="24"/>
                </a:cxn>
                <a:cxn ang="0">
                  <a:pos x="15" y="24"/>
                </a:cxn>
                <a:cxn ang="0">
                  <a:pos x="16" y="25"/>
                </a:cxn>
                <a:cxn ang="0">
                  <a:pos x="16" y="24"/>
                </a:cxn>
                <a:cxn ang="0">
                  <a:pos x="15" y="24"/>
                </a:cxn>
                <a:cxn ang="0">
                  <a:pos x="16" y="23"/>
                </a:cxn>
                <a:cxn ang="0">
                  <a:pos x="18" y="22"/>
                </a:cxn>
                <a:cxn ang="0">
                  <a:pos x="19" y="19"/>
                </a:cxn>
                <a:cxn ang="0">
                  <a:pos x="18" y="16"/>
                </a:cxn>
                <a:cxn ang="0">
                  <a:pos x="17" y="15"/>
                </a:cxn>
                <a:cxn ang="0">
                  <a:pos x="17" y="11"/>
                </a:cxn>
                <a:cxn ang="0">
                  <a:pos x="13" y="5"/>
                </a:cxn>
                <a:cxn ang="0">
                  <a:pos x="10" y="3"/>
                </a:cxn>
                <a:cxn ang="0">
                  <a:pos x="7" y="0"/>
                </a:cxn>
                <a:cxn ang="0">
                  <a:pos x="5" y="1"/>
                </a:cxn>
                <a:cxn ang="0">
                  <a:pos x="0" y="5"/>
                </a:cxn>
              </a:cxnLst>
              <a:rect l="0" t="0" r="r" b="b"/>
              <a:pathLst>
                <a:path w="19" h="28">
                  <a:moveTo>
                    <a:pt x="0" y="5"/>
                  </a:moveTo>
                  <a:cubicBezTo>
                    <a:pt x="0" y="6"/>
                    <a:pt x="0" y="7"/>
                    <a:pt x="1" y="7"/>
                  </a:cubicBezTo>
                  <a:cubicBezTo>
                    <a:pt x="2" y="7"/>
                    <a:pt x="1" y="8"/>
                    <a:pt x="2" y="8"/>
                  </a:cubicBezTo>
                  <a:cubicBezTo>
                    <a:pt x="3" y="8"/>
                    <a:pt x="1" y="8"/>
                    <a:pt x="2" y="9"/>
                  </a:cubicBezTo>
                  <a:cubicBezTo>
                    <a:pt x="3" y="10"/>
                    <a:pt x="5" y="10"/>
                    <a:pt x="4" y="10"/>
                  </a:cubicBezTo>
                  <a:cubicBezTo>
                    <a:pt x="3" y="11"/>
                    <a:pt x="2" y="9"/>
                    <a:pt x="2" y="10"/>
                  </a:cubicBezTo>
                  <a:cubicBezTo>
                    <a:pt x="2" y="11"/>
                    <a:pt x="1" y="10"/>
                    <a:pt x="1" y="10"/>
                  </a:cubicBezTo>
                  <a:cubicBezTo>
                    <a:pt x="1" y="11"/>
                    <a:pt x="0" y="12"/>
                    <a:pt x="1" y="12"/>
                  </a:cubicBezTo>
                  <a:cubicBezTo>
                    <a:pt x="2" y="12"/>
                    <a:pt x="2" y="12"/>
                    <a:pt x="2" y="12"/>
                  </a:cubicBezTo>
                  <a:cubicBezTo>
                    <a:pt x="2" y="13"/>
                    <a:pt x="3" y="14"/>
                    <a:pt x="3" y="14"/>
                  </a:cubicBezTo>
                  <a:cubicBezTo>
                    <a:pt x="4" y="14"/>
                    <a:pt x="3" y="15"/>
                    <a:pt x="4" y="15"/>
                  </a:cubicBezTo>
                  <a:cubicBezTo>
                    <a:pt x="5" y="15"/>
                    <a:pt x="4" y="16"/>
                    <a:pt x="5" y="16"/>
                  </a:cubicBezTo>
                  <a:cubicBezTo>
                    <a:pt x="5" y="16"/>
                    <a:pt x="4" y="16"/>
                    <a:pt x="5" y="17"/>
                  </a:cubicBezTo>
                  <a:cubicBezTo>
                    <a:pt x="6" y="18"/>
                    <a:pt x="5" y="18"/>
                    <a:pt x="5" y="18"/>
                  </a:cubicBezTo>
                  <a:cubicBezTo>
                    <a:pt x="4" y="19"/>
                    <a:pt x="5" y="19"/>
                    <a:pt x="5" y="19"/>
                  </a:cubicBezTo>
                  <a:cubicBezTo>
                    <a:pt x="6" y="19"/>
                    <a:pt x="5" y="19"/>
                    <a:pt x="5" y="20"/>
                  </a:cubicBezTo>
                  <a:cubicBezTo>
                    <a:pt x="5" y="22"/>
                    <a:pt x="4" y="23"/>
                    <a:pt x="5" y="23"/>
                  </a:cubicBezTo>
                  <a:cubicBezTo>
                    <a:pt x="6" y="23"/>
                    <a:pt x="6" y="23"/>
                    <a:pt x="6" y="24"/>
                  </a:cubicBezTo>
                  <a:cubicBezTo>
                    <a:pt x="6" y="25"/>
                    <a:pt x="6" y="25"/>
                    <a:pt x="6" y="25"/>
                  </a:cubicBezTo>
                  <a:cubicBezTo>
                    <a:pt x="6" y="24"/>
                    <a:pt x="6" y="25"/>
                    <a:pt x="6" y="25"/>
                  </a:cubicBezTo>
                  <a:cubicBezTo>
                    <a:pt x="7" y="25"/>
                    <a:pt x="6" y="26"/>
                    <a:pt x="6" y="27"/>
                  </a:cubicBezTo>
                  <a:cubicBezTo>
                    <a:pt x="7" y="28"/>
                    <a:pt x="7" y="28"/>
                    <a:pt x="8" y="26"/>
                  </a:cubicBezTo>
                  <a:cubicBezTo>
                    <a:pt x="9" y="26"/>
                    <a:pt x="9" y="27"/>
                    <a:pt x="10" y="26"/>
                  </a:cubicBezTo>
                  <a:cubicBezTo>
                    <a:pt x="10" y="25"/>
                    <a:pt x="11" y="24"/>
                    <a:pt x="11" y="25"/>
                  </a:cubicBezTo>
                  <a:cubicBezTo>
                    <a:pt x="11" y="25"/>
                    <a:pt x="10" y="25"/>
                    <a:pt x="11" y="25"/>
                  </a:cubicBezTo>
                  <a:cubicBezTo>
                    <a:pt x="11" y="26"/>
                    <a:pt x="12" y="25"/>
                    <a:pt x="12" y="25"/>
                  </a:cubicBezTo>
                  <a:cubicBezTo>
                    <a:pt x="12" y="24"/>
                    <a:pt x="12" y="24"/>
                    <a:pt x="12" y="25"/>
                  </a:cubicBezTo>
                  <a:cubicBezTo>
                    <a:pt x="12" y="25"/>
                    <a:pt x="14" y="25"/>
                    <a:pt x="13" y="25"/>
                  </a:cubicBezTo>
                  <a:cubicBezTo>
                    <a:pt x="13" y="24"/>
                    <a:pt x="13" y="24"/>
                    <a:pt x="13" y="24"/>
                  </a:cubicBezTo>
                  <a:cubicBezTo>
                    <a:pt x="14" y="24"/>
                    <a:pt x="14" y="23"/>
                    <a:pt x="14" y="24"/>
                  </a:cubicBezTo>
                  <a:cubicBezTo>
                    <a:pt x="14" y="24"/>
                    <a:pt x="15" y="25"/>
                    <a:pt x="15" y="24"/>
                  </a:cubicBezTo>
                  <a:cubicBezTo>
                    <a:pt x="16" y="24"/>
                    <a:pt x="15" y="25"/>
                    <a:pt x="16" y="25"/>
                  </a:cubicBezTo>
                  <a:cubicBezTo>
                    <a:pt x="17" y="24"/>
                    <a:pt x="17" y="24"/>
                    <a:pt x="16" y="24"/>
                  </a:cubicBezTo>
                  <a:cubicBezTo>
                    <a:pt x="15" y="24"/>
                    <a:pt x="15" y="24"/>
                    <a:pt x="15" y="24"/>
                  </a:cubicBezTo>
                  <a:cubicBezTo>
                    <a:pt x="15" y="23"/>
                    <a:pt x="16" y="24"/>
                    <a:pt x="16" y="23"/>
                  </a:cubicBezTo>
                  <a:cubicBezTo>
                    <a:pt x="16" y="24"/>
                    <a:pt x="18" y="23"/>
                    <a:pt x="18" y="22"/>
                  </a:cubicBezTo>
                  <a:cubicBezTo>
                    <a:pt x="19" y="19"/>
                    <a:pt x="19" y="22"/>
                    <a:pt x="19" y="19"/>
                  </a:cubicBezTo>
                  <a:cubicBezTo>
                    <a:pt x="19" y="16"/>
                    <a:pt x="19" y="15"/>
                    <a:pt x="18" y="16"/>
                  </a:cubicBezTo>
                  <a:cubicBezTo>
                    <a:pt x="18" y="16"/>
                    <a:pt x="17" y="16"/>
                    <a:pt x="17" y="15"/>
                  </a:cubicBezTo>
                  <a:cubicBezTo>
                    <a:pt x="18" y="14"/>
                    <a:pt x="17" y="12"/>
                    <a:pt x="17" y="11"/>
                  </a:cubicBezTo>
                  <a:cubicBezTo>
                    <a:pt x="16" y="9"/>
                    <a:pt x="15" y="7"/>
                    <a:pt x="13" y="5"/>
                  </a:cubicBezTo>
                  <a:cubicBezTo>
                    <a:pt x="12" y="4"/>
                    <a:pt x="11" y="3"/>
                    <a:pt x="10" y="3"/>
                  </a:cubicBezTo>
                  <a:cubicBezTo>
                    <a:pt x="9" y="2"/>
                    <a:pt x="8" y="0"/>
                    <a:pt x="7" y="0"/>
                  </a:cubicBezTo>
                  <a:cubicBezTo>
                    <a:pt x="6" y="1"/>
                    <a:pt x="7" y="1"/>
                    <a:pt x="5" y="1"/>
                  </a:cubicBezTo>
                  <a:cubicBezTo>
                    <a:pt x="2" y="2"/>
                    <a:pt x="2" y="3"/>
                    <a:pt x="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7" name="North Korea"/>
            <p:cNvSpPr>
              <a:spLocks/>
            </p:cNvSpPr>
            <p:nvPr/>
          </p:nvSpPr>
          <p:spPr bwMode="auto">
            <a:xfrm>
              <a:off x="6868680" y="1786371"/>
              <a:ext cx="112246" cy="147582"/>
            </a:xfrm>
            <a:custGeom>
              <a:avLst/>
              <a:gdLst/>
              <a:ahLst/>
              <a:cxnLst>
                <a:cxn ang="0">
                  <a:pos x="22" y="25"/>
                </a:cxn>
                <a:cxn ang="0">
                  <a:pos x="20" y="26"/>
                </a:cxn>
                <a:cxn ang="0">
                  <a:pos x="15" y="30"/>
                </a:cxn>
                <a:cxn ang="0">
                  <a:pos x="14" y="29"/>
                </a:cxn>
                <a:cxn ang="0">
                  <a:pos x="10" y="29"/>
                </a:cxn>
                <a:cxn ang="0">
                  <a:pos x="8" y="28"/>
                </a:cxn>
                <a:cxn ang="0">
                  <a:pos x="5" y="26"/>
                </a:cxn>
                <a:cxn ang="0">
                  <a:pos x="4" y="25"/>
                </a:cxn>
                <a:cxn ang="0">
                  <a:pos x="3" y="22"/>
                </a:cxn>
                <a:cxn ang="0">
                  <a:pos x="4" y="20"/>
                </a:cxn>
                <a:cxn ang="0">
                  <a:pos x="1" y="18"/>
                </a:cxn>
                <a:cxn ang="0">
                  <a:pos x="2" y="18"/>
                </a:cxn>
                <a:cxn ang="0">
                  <a:pos x="5" y="13"/>
                </a:cxn>
                <a:cxn ang="0">
                  <a:pos x="12" y="9"/>
                </a:cxn>
                <a:cxn ang="0">
                  <a:pos x="14" y="7"/>
                </a:cxn>
                <a:cxn ang="0">
                  <a:pos x="17" y="4"/>
                </a:cxn>
                <a:cxn ang="0">
                  <a:pos x="18" y="1"/>
                </a:cxn>
                <a:cxn ang="0">
                  <a:pos x="22" y="3"/>
                </a:cxn>
                <a:cxn ang="0">
                  <a:pos x="21" y="8"/>
                </a:cxn>
                <a:cxn ang="0">
                  <a:pos x="20" y="10"/>
                </a:cxn>
                <a:cxn ang="0">
                  <a:pos x="21" y="14"/>
                </a:cxn>
                <a:cxn ang="0">
                  <a:pos x="21" y="18"/>
                </a:cxn>
                <a:cxn ang="0">
                  <a:pos x="17" y="20"/>
                </a:cxn>
                <a:cxn ang="0">
                  <a:pos x="17" y="21"/>
                </a:cxn>
                <a:cxn ang="0">
                  <a:pos x="21" y="23"/>
                </a:cxn>
                <a:cxn ang="0">
                  <a:pos x="22" y="25"/>
                </a:cxn>
              </a:cxnLst>
              <a:rect l="0" t="0" r="r" b="b"/>
              <a:pathLst>
                <a:path w="23" h="30">
                  <a:moveTo>
                    <a:pt x="22" y="25"/>
                  </a:moveTo>
                  <a:cubicBezTo>
                    <a:pt x="21" y="26"/>
                    <a:pt x="22" y="26"/>
                    <a:pt x="20" y="26"/>
                  </a:cubicBezTo>
                  <a:cubicBezTo>
                    <a:pt x="17" y="27"/>
                    <a:pt x="17" y="28"/>
                    <a:pt x="15" y="30"/>
                  </a:cubicBezTo>
                  <a:cubicBezTo>
                    <a:pt x="14" y="30"/>
                    <a:pt x="14" y="29"/>
                    <a:pt x="14" y="29"/>
                  </a:cubicBezTo>
                  <a:cubicBezTo>
                    <a:pt x="13" y="29"/>
                    <a:pt x="11" y="29"/>
                    <a:pt x="10" y="29"/>
                  </a:cubicBezTo>
                  <a:cubicBezTo>
                    <a:pt x="9" y="29"/>
                    <a:pt x="7" y="29"/>
                    <a:pt x="8" y="28"/>
                  </a:cubicBezTo>
                  <a:cubicBezTo>
                    <a:pt x="9" y="27"/>
                    <a:pt x="3" y="27"/>
                    <a:pt x="5" y="26"/>
                  </a:cubicBezTo>
                  <a:cubicBezTo>
                    <a:pt x="5" y="26"/>
                    <a:pt x="3" y="27"/>
                    <a:pt x="4" y="25"/>
                  </a:cubicBezTo>
                  <a:cubicBezTo>
                    <a:pt x="8" y="21"/>
                    <a:pt x="3" y="23"/>
                    <a:pt x="3" y="22"/>
                  </a:cubicBezTo>
                  <a:cubicBezTo>
                    <a:pt x="3" y="20"/>
                    <a:pt x="6" y="20"/>
                    <a:pt x="4" y="20"/>
                  </a:cubicBezTo>
                  <a:cubicBezTo>
                    <a:pt x="0" y="19"/>
                    <a:pt x="1" y="18"/>
                    <a:pt x="1" y="18"/>
                  </a:cubicBezTo>
                  <a:cubicBezTo>
                    <a:pt x="1" y="18"/>
                    <a:pt x="1" y="18"/>
                    <a:pt x="2" y="18"/>
                  </a:cubicBezTo>
                  <a:cubicBezTo>
                    <a:pt x="5" y="15"/>
                    <a:pt x="4" y="14"/>
                    <a:pt x="5" y="13"/>
                  </a:cubicBezTo>
                  <a:cubicBezTo>
                    <a:pt x="7" y="10"/>
                    <a:pt x="6" y="8"/>
                    <a:pt x="12" y="9"/>
                  </a:cubicBezTo>
                  <a:cubicBezTo>
                    <a:pt x="14" y="9"/>
                    <a:pt x="16" y="8"/>
                    <a:pt x="14" y="7"/>
                  </a:cubicBezTo>
                  <a:cubicBezTo>
                    <a:pt x="12" y="5"/>
                    <a:pt x="18" y="6"/>
                    <a:pt x="17" y="4"/>
                  </a:cubicBezTo>
                  <a:cubicBezTo>
                    <a:pt x="15" y="2"/>
                    <a:pt x="18" y="3"/>
                    <a:pt x="18" y="1"/>
                  </a:cubicBezTo>
                  <a:cubicBezTo>
                    <a:pt x="18" y="0"/>
                    <a:pt x="21" y="6"/>
                    <a:pt x="22" y="3"/>
                  </a:cubicBezTo>
                  <a:cubicBezTo>
                    <a:pt x="22" y="5"/>
                    <a:pt x="20" y="6"/>
                    <a:pt x="21" y="8"/>
                  </a:cubicBezTo>
                  <a:cubicBezTo>
                    <a:pt x="21" y="10"/>
                    <a:pt x="20" y="10"/>
                    <a:pt x="20" y="10"/>
                  </a:cubicBezTo>
                  <a:cubicBezTo>
                    <a:pt x="19" y="11"/>
                    <a:pt x="23" y="10"/>
                    <a:pt x="21" y="14"/>
                  </a:cubicBezTo>
                  <a:cubicBezTo>
                    <a:pt x="20" y="16"/>
                    <a:pt x="23" y="18"/>
                    <a:pt x="21" y="18"/>
                  </a:cubicBezTo>
                  <a:cubicBezTo>
                    <a:pt x="17" y="18"/>
                    <a:pt x="18" y="18"/>
                    <a:pt x="17" y="20"/>
                  </a:cubicBezTo>
                  <a:cubicBezTo>
                    <a:pt x="16" y="21"/>
                    <a:pt x="16" y="22"/>
                    <a:pt x="17" y="21"/>
                  </a:cubicBezTo>
                  <a:cubicBezTo>
                    <a:pt x="18" y="21"/>
                    <a:pt x="19" y="21"/>
                    <a:pt x="21" y="23"/>
                  </a:cubicBezTo>
                  <a:cubicBezTo>
                    <a:pt x="21" y="24"/>
                    <a:pt x="22" y="23"/>
                    <a:pt x="22"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8" name="Vietnam"/>
            <p:cNvSpPr>
              <a:spLocks/>
            </p:cNvSpPr>
            <p:nvPr/>
          </p:nvSpPr>
          <p:spPr bwMode="auto">
            <a:xfrm>
              <a:off x="6550650" y="2370464"/>
              <a:ext cx="234885" cy="467691"/>
            </a:xfrm>
            <a:custGeom>
              <a:avLst/>
              <a:gdLst/>
              <a:ahLst/>
              <a:cxnLst>
                <a:cxn ang="0">
                  <a:pos x="24" y="84"/>
                </a:cxn>
                <a:cxn ang="0">
                  <a:pos x="27" y="86"/>
                </a:cxn>
                <a:cxn ang="0">
                  <a:pos x="27" y="94"/>
                </a:cxn>
                <a:cxn ang="0">
                  <a:pos x="28" y="95"/>
                </a:cxn>
                <a:cxn ang="0">
                  <a:pos x="29" y="94"/>
                </a:cxn>
                <a:cxn ang="0">
                  <a:pos x="32" y="92"/>
                </a:cxn>
                <a:cxn ang="0">
                  <a:pos x="33" y="91"/>
                </a:cxn>
                <a:cxn ang="0">
                  <a:pos x="33" y="88"/>
                </a:cxn>
                <a:cxn ang="0">
                  <a:pos x="33" y="87"/>
                </a:cxn>
                <a:cxn ang="0">
                  <a:pos x="35" y="89"/>
                </a:cxn>
                <a:cxn ang="0">
                  <a:pos x="36" y="86"/>
                </a:cxn>
                <a:cxn ang="0">
                  <a:pos x="36" y="84"/>
                </a:cxn>
                <a:cxn ang="0">
                  <a:pos x="41" y="81"/>
                </a:cxn>
                <a:cxn ang="0">
                  <a:pos x="43" y="80"/>
                </a:cxn>
                <a:cxn ang="0">
                  <a:pos x="45" y="77"/>
                </a:cxn>
                <a:cxn ang="0">
                  <a:pos x="47" y="75"/>
                </a:cxn>
                <a:cxn ang="0">
                  <a:pos x="47" y="72"/>
                </a:cxn>
                <a:cxn ang="0">
                  <a:pos x="47" y="72"/>
                </a:cxn>
                <a:cxn ang="0">
                  <a:pos x="47" y="68"/>
                </a:cxn>
                <a:cxn ang="0">
                  <a:pos x="47" y="66"/>
                </a:cxn>
                <a:cxn ang="0">
                  <a:pos x="46" y="63"/>
                </a:cxn>
                <a:cxn ang="0">
                  <a:pos x="46" y="60"/>
                </a:cxn>
                <a:cxn ang="0">
                  <a:pos x="42" y="52"/>
                </a:cxn>
                <a:cxn ang="0">
                  <a:pos x="41" y="50"/>
                </a:cxn>
                <a:cxn ang="0">
                  <a:pos x="39" y="48"/>
                </a:cxn>
                <a:cxn ang="0">
                  <a:pos x="33" y="42"/>
                </a:cxn>
                <a:cxn ang="0">
                  <a:pos x="26" y="33"/>
                </a:cxn>
                <a:cxn ang="0">
                  <a:pos x="23" y="29"/>
                </a:cxn>
                <a:cxn ang="0">
                  <a:pos x="22" y="24"/>
                </a:cxn>
                <a:cxn ang="0">
                  <a:pos x="26" y="18"/>
                </a:cxn>
                <a:cxn ang="0">
                  <a:pos x="28" y="16"/>
                </a:cxn>
                <a:cxn ang="0">
                  <a:pos x="30" y="12"/>
                </a:cxn>
                <a:cxn ang="0">
                  <a:pos x="30" y="12"/>
                </a:cxn>
                <a:cxn ang="0">
                  <a:pos x="25" y="10"/>
                </a:cxn>
                <a:cxn ang="0">
                  <a:pos x="24" y="9"/>
                </a:cxn>
                <a:cxn ang="0">
                  <a:pos x="24" y="7"/>
                </a:cxn>
                <a:cxn ang="0">
                  <a:pos x="22" y="5"/>
                </a:cxn>
                <a:cxn ang="0">
                  <a:pos x="17" y="1"/>
                </a:cxn>
                <a:cxn ang="0">
                  <a:pos x="14" y="4"/>
                </a:cxn>
                <a:cxn ang="0">
                  <a:pos x="12" y="6"/>
                </a:cxn>
                <a:cxn ang="0">
                  <a:pos x="9" y="6"/>
                </a:cxn>
                <a:cxn ang="0">
                  <a:pos x="5" y="4"/>
                </a:cxn>
                <a:cxn ang="0">
                  <a:pos x="5" y="8"/>
                </a:cxn>
                <a:cxn ang="0">
                  <a:pos x="2" y="6"/>
                </a:cxn>
                <a:cxn ang="0">
                  <a:pos x="0" y="6"/>
                </a:cxn>
                <a:cxn ang="0">
                  <a:pos x="6" y="14"/>
                </a:cxn>
                <a:cxn ang="0">
                  <a:pos x="11" y="17"/>
                </a:cxn>
                <a:cxn ang="0">
                  <a:pos x="18" y="18"/>
                </a:cxn>
                <a:cxn ang="0">
                  <a:pos x="20" y="21"/>
                </a:cxn>
                <a:cxn ang="0">
                  <a:pos x="17" y="24"/>
                </a:cxn>
                <a:cxn ang="0">
                  <a:pos x="16" y="27"/>
                </a:cxn>
                <a:cxn ang="0">
                  <a:pos x="22" y="31"/>
                </a:cxn>
                <a:cxn ang="0">
                  <a:pos x="25" y="38"/>
                </a:cxn>
                <a:cxn ang="0">
                  <a:pos x="32" y="46"/>
                </a:cxn>
                <a:cxn ang="0">
                  <a:pos x="37" y="52"/>
                </a:cxn>
                <a:cxn ang="0">
                  <a:pos x="41" y="61"/>
                </a:cxn>
                <a:cxn ang="0">
                  <a:pos x="39" y="70"/>
                </a:cxn>
                <a:cxn ang="0">
                  <a:pos x="38" y="74"/>
                </a:cxn>
                <a:cxn ang="0">
                  <a:pos x="34" y="76"/>
                </a:cxn>
                <a:cxn ang="0">
                  <a:pos x="30" y="78"/>
                </a:cxn>
                <a:cxn ang="0">
                  <a:pos x="33" y="82"/>
                </a:cxn>
                <a:cxn ang="0">
                  <a:pos x="29" y="81"/>
                </a:cxn>
                <a:cxn ang="0">
                  <a:pos x="24" y="84"/>
                </a:cxn>
              </a:cxnLst>
              <a:rect l="0" t="0" r="r" b="b"/>
              <a:pathLst>
                <a:path w="48" h="95">
                  <a:moveTo>
                    <a:pt x="24" y="84"/>
                  </a:moveTo>
                  <a:cubicBezTo>
                    <a:pt x="26" y="85"/>
                    <a:pt x="26" y="86"/>
                    <a:pt x="27" y="86"/>
                  </a:cubicBezTo>
                  <a:cubicBezTo>
                    <a:pt x="25" y="93"/>
                    <a:pt x="28" y="94"/>
                    <a:pt x="27" y="94"/>
                  </a:cubicBezTo>
                  <a:cubicBezTo>
                    <a:pt x="26" y="94"/>
                    <a:pt x="26" y="95"/>
                    <a:pt x="28" y="95"/>
                  </a:cubicBezTo>
                  <a:cubicBezTo>
                    <a:pt x="29" y="94"/>
                    <a:pt x="28" y="94"/>
                    <a:pt x="29" y="94"/>
                  </a:cubicBezTo>
                  <a:cubicBezTo>
                    <a:pt x="31" y="93"/>
                    <a:pt x="29" y="92"/>
                    <a:pt x="32" y="92"/>
                  </a:cubicBezTo>
                  <a:cubicBezTo>
                    <a:pt x="34" y="92"/>
                    <a:pt x="32" y="91"/>
                    <a:pt x="33" y="91"/>
                  </a:cubicBezTo>
                  <a:cubicBezTo>
                    <a:pt x="35" y="91"/>
                    <a:pt x="35" y="90"/>
                    <a:pt x="33" y="88"/>
                  </a:cubicBezTo>
                  <a:cubicBezTo>
                    <a:pt x="32" y="87"/>
                    <a:pt x="33" y="86"/>
                    <a:pt x="33" y="87"/>
                  </a:cubicBezTo>
                  <a:cubicBezTo>
                    <a:pt x="34" y="88"/>
                    <a:pt x="35" y="90"/>
                    <a:pt x="35" y="89"/>
                  </a:cubicBezTo>
                  <a:cubicBezTo>
                    <a:pt x="36" y="89"/>
                    <a:pt x="35" y="87"/>
                    <a:pt x="36" y="86"/>
                  </a:cubicBezTo>
                  <a:cubicBezTo>
                    <a:pt x="37" y="85"/>
                    <a:pt x="35" y="84"/>
                    <a:pt x="36" y="84"/>
                  </a:cubicBezTo>
                  <a:cubicBezTo>
                    <a:pt x="37" y="85"/>
                    <a:pt x="41" y="82"/>
                    <a:pt x="41" y="81"/>
                  </a:cubicBezTo>
                  <a:cubicBezTo>
                    <a:pt x="42" y="81"/>
                    <a:pt x="42" y="81"/>
                    <a:pt x="43" y="80"/>
                  </a:cubicBezTo>
                  <a:cubicBezTo>
                    <a:pt x="44" y="79"/>
                    <a:pt x="45" y="79"/>
                    <a:pt x="45" y="77"/>
                  </a:cubicBezTo>
                  <a:cubicBezTo>
                    <a:pt x="45" y="74"/>
                    <a:pt x="47" y="78"/>
                    <a:pt x="47" y="75"/>
                  </a:cubicBezTo>
                  <a:cubicBezTo>
                    <a:pt x="47" y="73"/>
                    <a:pt x="48" y="72"/>
                    <a:pt x="47" y="72"/>
                  </a:cubicBezTo>
                  <a:cubicBezTo>
                    <a:pt x="46" y="73"/>
                    <a:pt x="46" y="73"/>
                    <a:pt x="47" y="72"/>
                  </a:cubicBezTo>
                  <a:cubicBezTo>
                    <a:pt x="48" y="70"/>
                    <a:pt x="46" y="68"/>
                    <a:pt x="47" y="68"/>
                  </a:cubicBezTo>
                  <a:cubicBezTo>
                    <a:pt x="48" y="68"/>
                    <a:pt x="48" y="68"/>
                    <a:pt x="47" y="66"/>
                  </a:cubicBezTo>
                  <a:cubicBezTo>
                    <a:pt x="45" y="65"/>
                    <a:pt x="48" y="65"/>
                    <a:pt x="46" y="63"/>
                  </a:cubicBezTo>
                  <a:cubicBezTo>
                    <a:pt x="44" y="61"/>
                    <a:pt x="47" y="62"/>
                    <a:pt x="46" y="60"/>
                  </a:cubicBezTo>
                  <a:cubicBezTo>
                    <a:pt x="45" y="59"/>
                    <a:pt x="46" y="57"/>
                    <a:pt x="42" y="52"/>
                  </a:cubicBezTo>
                  <a:cubicBezTo>
                    <a:pt x="41" y="51"/>
                    <a:pt x="42" y="49"/>
                    <a:pt x="41" y="50"/>
                  </a:cubicBezTo>
                  <a:cubicBezTo>
                    <a:pt x="41" y="50"/>
                    <a:pt x="41" y="50"/>
                    <a:pt x="39" y="48"/>
                  </a:cubicBezTo>
                  <a:cubicBezTo>
                    <a:pt x="37" y="46"/>
                    <a:pt x="35" y="46"/>
                    <a:pt x="33" y="42"/>
                  </a:cubicBezTo>
                  <a:cubicBezTo>
                    <a:pt x="30" y="38"/>
                    <a:pt x="26" y="36"/>
                    <a:pt x="26" y="33"/>
                  </a:cubicBezTo>
                  <a:cubicBezTo>
                    <a:pt x="27" y="31"/>
                    <a:pt x="26" y="33"/>
                    <a:pt x="23" y="29"/>
                  </a:cubicBezTo>
                  <a:cubicBezTo>
                    <a:pt x="21" y="25"/>
                    <a:pt x="21" y="26"/>
                    <a:pt x="22" y="24"/>
                  </a:cubicBezTo>
                  <a:cubicBezTo>
                    <a:pt x="24" y="19"/>
                    <a:pt x="26" y="21"/>
                    <a:pt x="26" y="18"/>
                  </a:cubicBezTo>
                  <a:cubicBezTo>
                    <a:pt x="26" y="15"/>
                    <a:pt x="28" y="17"/>
                    <a:pt x="28" y="16"/>
                  </a:cubicBezTo>
                  <a:cubicBezTo>
                    <a:pt x="28" y="14"/>
                    <a:pt x="29" y="17"/>
                    <a:pt x="30" y="12"/>
                  </a:cubicBezTo>
                  <a:cubicBezTo>
                    <a:pt x="30" y="12"/>
                    <a:pt x="30" y="12"/>
                    <a:pt x="30" y="12"/>
                  </a:cubicBezTo>
                  <a:cubicBezTo>
                    <a:pt x="27" y="13"/>
                    <a:pt x="26" y="9"/>
                    <a:pt x="25" y="10"/>
                  </a:cubicBezTo>
                  <a:cubicBezTo>
                    <a:pt x="24" y="11"/>
                    <a:pt x="25" y="10"/>
                    <a:pt x="24" y="9"/>
                  </a:cubicBezTo>
                  <a:cubicBezTo>
                    <a:pt x="23" y="8"/>
                    <a:pt x="22" y="8"/>
                    <a:pt x="24" y="7"/>
                  </a:cubicBezTo>
                  <a:cubicBezTo>
                    <a:pt x="26" y="6"/>
                    <a:pt x="26" y="5"/>
                    <a:pt x="22" y="5"/>
                  </a:cubicBezTo>
                  <a:cubicBezTo>
                    <a:pt x="17" y="4"/>
                    <a:pt x="20" y="0"/>
                    <a:pt x="17" y="1"/>
                  </a:cubicBezTo>
                  <a:cubicBezTo>
                    <a:pt x="16" y="2"/>
                    <a:pt x="14" y="3"/>
                    <a:pt x="14" y="4"/>
                  </a:cubicBezTo>
                  <a:cubicBezTo>
                    <a:pt x="15" y="7"/>
                    <a:pt x="13" y="4"/>
                    <a:pt x="12" y="6"/>
                  </a:cubicBezTo>
                  <a:cubicBezTo>
                    <a:pt x="10" y="7"/>
                    <a:pt x="11" y="4"/>
                    <a:pt x="9" y="6"/>
                  </a:cubicBezTo>
                  <a:cubicBezTo>
                    <a:pt x="6" y="7"/>
                    <a:pt x="7" y="3"/>
                    <a:pt x="5" y="4"/>
                  </a:cubicBezTo>
                  <a:cubicBezTo>
                    <a:pt x="4" y="6"/>
                    <a:pt x="6" y="7"/>
                    <a:pt x="5" y="8"/>
                  </a:cubicBezTo>
                  <a:cubicBezTo>
                    <a:pt x="4" y="8"/>
                    <a:pt x="4" y="6"/>
                    <a:pt x="2" y="6"/>
                  </a:cubicBezTo>
                  <a:cubicBezTo>
                    <a:pt x="1" y="6"/>
                    <a:pt x="1" y="6"/>
                    <a:pt x="0" y="6"/>
                  </a:cubicBezTo>
                  <a:cubicBezTo>
                    <a:pt x="2" y="12"/>
                    <a:pt x="7" y="12"/>
                    <a:pt x="6" y="14"/>
                  </a:cubicBezTo>
                  <a:cubicBezTo>
                    <a:pt x="5" y="16"/>
                    <a:pt x="8" y="17"/>
                    <a:pt x="11" y="17"/>
                  </a:cubicBezTo>
                  <a:cubicBezTo>
                    <a:pt x="15" y="18"/>
                    <a:pt x="17" y="17"/>
                    <a:pt x="18" y="18"/>
                  </a:cubicBezTo>
                  <a:cubicBezTo>
                    <a:pt x="19" y="20"/>
                    <a:pt x="19" y="21"/>
                    <a:pt x="20" y="21"/>
                  </a:cubicBezTo>
                  <a:cubicBezTo>
                    <a:pt x="19" y="24"/>
                    <a:pt x="19" y="24"/>
                    <a:pt x="17" y="24"/>
                  </a:cubicBezTo>
                  <a:cubicBezTo>
                    <a:pt x="15" y="23"/>
                    <a:pt x="11" y="26"/>
                    <a:pt x="16" y="27"/>
                  </a:cubicBezTo>
                  <a:cubicBezTo>
                    <a:pt x="23" y="30"/>
                    <a:pt x="20" y="30"/>
                    <a:pt x="22" y="31"/>
                  </a:cubicBezTo>
                  <a:cubicBezTo>
                    <a:pt x="23" y="31"/>
                    <a:pt x="22" y="36"/>
                    <a:pt x="25" y="38"/>
                  </a:cubicBezTo>
                  <a:cubicBezTo>
                    <a:pt x="30" y="40"/>
                    <a:pt x="26" y="44"/>
                    <a:pt x="32" y="46"/>
                  </a:cubicBezTo>
                  <a:cubicBezTo>
                    <a:pt x="39" y="48"/>
                    <a:pt x="36" y="51"/>
                    <a:pt x="37" y="52"/>
                  </a:cubicBezTo>
                  <a:cubicBezTo>
                    <a:pt x="38" y="54"/>
                    <a:pt x="41" y="59"/>
                    <a:pt x="41" y="61"/>
                  </a:cubicBezTo>
                  <a:cubicBezTo>
                    <a:pt x="41" y="63"/>
                    <a:pt x="37" y="68"/>
                    <a:pt x="39" y="70"/>
                  </a:cubicBezTo>
                  <a:cubicBezTo>
                    <a:pt x="41" y="73"/>
                    <a:pt x="40" y="75"/>
                    <a:pt x="38" y="74"/>
                  </a:cubicBezTo>
                  <a:cubicBezTo>
                    <a:pt x="36" y="73"/>
                    <a:pt x="36" y="74"/>
                    <a:pt x="34" y="76"/>
                  </a:cubicBezTo>
                  <a:cubicBezTo>
                    <a:pt x="31" y="79"/>
                    <a:pt x="31" y="77"/>
                    <a:pt x="30" y="78"/>
                  </a:cubicBezTo>
                  <a:cubicBezTo>
                    <a:pt x="29" y="79"/>
                    <a:pt x="34" y="81"/>
                    <a:pt x="33" y="82"/>
                  </a:cubicBezTo>
                  <a:cubicBezTo>
                    <a:pt x="32" y="83"/>
                    <a:pt x="31" y="80"/>
                    <a:pt x="29" y="81"/>
                  </a:cubicBezTo>
                  <a:cubicBezTo>
                    <a:pt x="26" y="84"/>
                    <a:pt x="25" y="83"/>
                    <a:pt x="24" y="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79" name="Malaysia (Kuala lumpur)"/>
            <p:cNvSpPr>
              <a:spLocks/>
            </p:cNvSpPr>
            <p:nvPr/>
          </p:nvSpPr>
          <p:spPr bwMode="auto">
            <a:xfrm>
              <a:off x="6573515" y="2900514"/>
              <a:ext cx="118482" cy="176683"/>
            </a:xfrm>
            <a:custGeom>
              <a:avLst/>
              <a:gdLst/>
              <a:ahLst/>
              <a:cxnLst>
                <a:cxn ang="0">
                  <a:pos x="0" y="2"/>
                </a:cxn>
                <a:cxn ang="0">
                  <a:pos x="2" y="9"/>
                </a:cxn>
                <a:cxn ang="0">
                  <a:pos x="3" y="11"/>
                </a:cxn>
                <a:cxn ang="0">
                  <a:pos x="4" y="16"/>
                </a:cxn>
                <a:cxn ang="0">
                  <a:pos x="5" y="20"/>
                </a:cxn>
                <a:cxn ang="0">
                  <a:pos x="8" y="25"/>
                </a:cxn>
                <a:cxn ang="0">
                  <a:pos x="10" y="28"/>
                </a:cxn>
                <a:cxn ang="0">
                  <a:pos x="14" y="31"/>
                </a:cxn>
                <a:cxn ang="0">
                  <a:pos x="18" y="34"/>
                </a:cxn>
                <a:cxn ang="0">
                  <a:pos x="20" y="34"/>
                </a:cxn>
                <a:cxn ang="0">
                  <a:pos x="21" y="30"/>
                </a:cxn>
                <a:cxn ang="0">
                  <a:pos x="17" y="24"/>
                </a:cxn>
                <a:cxn ang="0">
                  <a:pos x="16" y="19"/>
                </a:cxn>
                <a:cxn ang="0">
                  <a:pos x="18" y="12"/>
                </a:cxn>
                <a:cxn ang="0">
                  <a:pos x="12" y="5"/>
                </a:cxn>
                <a:cxn ang="0">
                  <a:pos x="9" y="2"/>
                </a:cxn>
                <a:cxn ang="0">
                  <a:pos x="6" y="4"/>
                </a:cxn>
                <a:cxn ang="0">
                  <a:pos x="0" y="2"/>
                </a:cxn>
              </a:cxnLst>
              <a:rect l="0" t="0" r="r" b="b"/>
              <a:pathLst>
                <a:path w="24" h="36">
                  <a:moveTo>
                    <a:pt x="0" y="2"/>
                  </a:moveTo>
                  <a:cubicBezTo>
                    <a:pt x="3" y="6"/>
                    <a:pt x="1" y="8"/>
                    <a:pt x="2" y="9"/>
                  </a:cubicBezTo>
                  <a:cubicBezTo>
                    <a:pt x="3" y="10"/>
                    <a:pt x="1" y="10"/>
                    <a:pt x="3" y="11"/>
                  </a:cubicBezTo>
                  <a:cubicBezTo>
                    <a:pt x="4" y="13"/>
                    <a:pt x="3" y="15"/>
                    <a:pt x="4" y="16"/>
                  </a:cubicBezTo>
                  <a:cubicBezTo>
                    <a:pt x="6" y="17"/>
                    <a:pt x="2" y="17"/>
                    <a:pt x="5" y="20"/>
                  </a:cubicBezTo>
                  <a:cubicBezTo>
                    <a:pt x="9" y="24"/>
                    <a:pt x="4" y="23"/>
                    <a:pt x="8" y="25"/>
                  </a:cubicBezTo>
                  <a:cubicBezTo>
                    <a:pt x="10" y="26"/>
                    <a:pt x="8" y="26"/>
                    <a:pt x="10" y="28"/>
                  </a:cubicBezTo>
                  <a:cubicBezTo>
                    <a:pt x="14" y="29"/>
                    <a:pt x="12" y="30"/>
                    <a:pt x="14" y="31"/>
                  </a:cubicBezTo>
                  <a:cubicBezTo>
                    <a:pt x="17" y="32"/>
                    <a:pt x="18" y="33"/>
                    <a:pt x="18" y="34"/>
                  </a:cubicBezTo>
                  <a:cubicBezTo>
                    <a:pt x="19" y="36"/>
                    <a:pt x="19" y="33"/>
                    <a:pt x="20" y="34"/>
                  </a:cubicBezTo>
                  <a:cubicBezTo>
                    <a:pt x="22" y="35"/>
                    <a:pt x="24" y="34"/>
                    <a:pt x="21" y="30"/>
                  </a:cubicBezTo>
                  <a:cubicBezTo>
                    <a:pt x="17" y="26"/>
                    <a:pt x="20" y="27"/>
                    <a:pt x="17" y="24"/>
                  </a:cubicBezTo>
                  <a:cubicBezTo>
                    <a:pt x="15" y="21"/>
                    <a:pt x="18" y="21"/>
                    <a:pt x="16" y="19"/>
                  </a:cubicBezTo>
                  <a:cubicBezTo>
                    <a:pt x="15" y="17"/>
                    <a:pt x="19" y="18"/>
                    <a:pt x="18" y="12"/>
                  </a:cubicBezTo>
                  <a:cubicBezTo>
                    <a:pt x="17" y="8"/>
                    <a:pt x="12" y="7"/>
                    <a:pt x="12" y="5"/>
                  </a:cubicBezTo>
                  <a:cubicBezTo>
                    <a:pt x="12" y="4"/>
                    <a:pt x="10" y="4"/>
                    <a:pt x="9" y="2"/>
                  </a:cubicBezTo>
                  <a:cubicBezTo>
                    <a:pt x="7" y="2"/>
                    <a:pt x="8" y="4"/>
                    <a:pt x="6" y="4"/>
                  </a:cubicBezTo>
                  <a:cubicBezTo>
                    <a:pt x="4" y="4"/>
                    <a:pt x="3" y="0"/>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0" name="Thailand"/>
            <p:cNvSpPr>
              <a:spLocks/>
            </p:cNvSpPr>
            <p:nvPr/>
          </p:nvSpPr>
          <p:spPr bwMode="auto">
            <a:xfrm>
              <a:off x="6471662" y="2464002"/>
              <a:ext cx="220334" cy="457298"/>
            </a:xfrm>
            <a:custGeom>
              <a:avLst/>
              <a:gdLst/>
              <a:ahLst/>
              <a:cxnLst>
                <a:cxn ang="0">
                  <a:pos x="30" y="91"/>
                </a:cxn>
                <a:cxn ang="0">
                  <a:pos x="24" y="83"/>
                </a:cxn>
                <a:cxn ang="0">
                  <a:pos x="20" y="75"/>
                </a:cxn>
                <a:cxn ang="0">
                  <a:pos x="16" y="72"/>
                </a:cxn>
                <a:cxn ang="0">
                  <a:pos x="16" y="63"/>
                </a:cxn>
                <a:cxn ang="0">
                  <a:pos x="17" y="57"/>
                </a:cxn>
                <a:cxn ang="0">
                  <a:pos x="17" y="48"/>
                </a:cxn>
                <a:cxn ang="0">
                  <a:pos x="17" y="42"/>
                </a:cxn>
                <a:cxn ang="0">
                  <a:pos x="19" y="41"/>
                </a:cxn>
                <a:cxn ang="0">
                  <a:pos x="21" y="44"/>
                </a:cxn>
                <a:cxn ang="0">
                  <a:pos x="23" y="47"/>
                </a:cxn>
                <a:cxn ang="0">
                  <a:pos x="25" y="48"/>
                </a:cxn>
                <a:cxn ang="0">
                  <a:pos x="28" y="53"/>
                </a:cxn>
                <a:cxn ang="0">
                  <a:pos x="30" y="53"/>
                </a:cxn>
                <a:cxn ang="0">
                  <a:pos x="31" y="55"/>
                </a:cxn>
                <a:cxn ang="0">
                  <a:pos x="33" y="59"/>
                </a:cxn>
                <a:cxn ang="0">
                  <a:pos x="29" y="46"/>
                </a:cxn>
                <a:cxn ang="0">
                  <a:pos x="33" y="41"/>
                </a:cxn>
                <a:cxn ang="0">
                  <a:pos x="36" y="40"/>
                </a:cxn>
                <a:cxn ang="0">
                  <a:pos x="38" y="40"/>
                </a:cxn>
                <a:cxn ang="0">
                  <a:pos x="43" y="39"/>
                </a:cxn>
                <a:cxn ang="0">
                  <a:pos x="44" y="36"/>
                </a:cxn>
                <a:cxn ang="0">
                  <a:pos x="43" y="32"/>
                </a:cxn>
                <a:cxn ang="0">
                  <a:pos x="41" y="29"/>
                </a:cxn>
                <a:cxn ang="0">
                  <a:pos x="36" y="23"/>
                </a:cxn>
                <a:cxn ang="0">
                  <a:pos x="31" y="17"/>
                </a:cxn>
                <a:cxn ang="0">
                  <a:pos x="22" y="14"/>
                </a:cxn>
                <a:cxn ang="0">
                  <a:pos x="16" y="16"/>
                </a:cxn>
                <a:cxn ang="0">
                  <a:pos x="18" y="4"/>
                </a:cxn>
                <a:cxn ang="0">
                  <a:pos x="13" y="3"/>
                </a:cxn>
                <a:cxn ang="0">
                  <a:pos x="12" y="1"/>
                </a:cxn>
                <a:cxn ang="0">
                  <a:pos x="7" y="2"/>
                </a:cxn>
                <a:cxn ang="0">
                  <a:pos x="3" y="4"/>
                </a:cxn>
                <a:cxn ang="0">
                  <a:pos x="3" y="10"/>
                </a:cxn>
                <a:cxn ang="0">
                  <a:pos x="0" y="12"/>
                </a:cxn>
                <a:cxn ang="0">
                  <a:pos x="2" y="14"/>
                </a:cxn>
                <a:cxn ang="0">
                  <a:pos x="6" y="20"/>
                </a:cxn>
                <a:cxn ang="0">
                  <a:pos x="12" y="25"/>
                </a:cxn>
                <a:cxn ang="0">
                  <a:pos x="9" y="27"/>
                </a:cxn>
                <a:cxn ang="0">
                  <a:pos x="9" y="31"/>
                </a:cxn>
                <a:cxn ang="0">
                  <a:pos x="9" y="35"/>
                </a:cxn>
                <a:cxn ang="0">
                  <a:pos x="12" y="41"/>
                </a:cxn>
                <a:cxn ang="0">
                  <a:pos x="15" y="53"/>
                </a:cxn>
                <a:cxn ang="0">
                  <a:pos x="13" y="64"/>
                </a:cxn>
                <a:cxn ang="0">
                  <a:pos x="13" y="68"/>
                </a:cxn>
                <a:cxn ang="0">
                  <a:pos x="12" y="74"/>
                </a:cxn>
                <a:cxn ang="0">
                  <a:pos x="11" y="77"/>
                </a:cxn>
                <a:cxn ang="0">
                  <a:pos x="12" y="79"/>
                </a:cxn>
                <a:cxn ang="0">
                  <a:pos x="13" y="78"/>
                </a:cxn>
                <a:cxn ang="0">
                  <a:pos x="15" y="80"/>
                </a:cxn>
                <a:cxn ang="0">
                  <a:pos x="15" y="83"/>
                </a:cxn>
                <a:cxn ang="0">
                  <a:pos x="16" y="82"/>
                </a:cxn>
                <a:cxn ang="0">
                  <a:pos x="18" y="85"/>
                </a:cxn>
                <a:cxn ang="0">
                  <a:pos x="21" y="91"/>
                </a:cxn>
                <a:cxn ang="0">
                  <a:pos x="27" y="93"/>
                </a:cxn>
                <a:cxn ang="0">
                  <a:pos x="30" y="91"/>
                </a:cxn>
              </a:cxnLst>
              <a:rect l="0" t="0" r="r" b="b"/>
              <a:pathLst>
                <a:path w="45" h="93">
                  <a:moveTo>
                    <a:pt x="30" y="91"/>
                  </a:moveTo>
                  <a:cubicBezTo>
                    <a:pt x="27" y="83"/>
                    <a:pt x="25" y="91"/>
                    <a:pt x="24" y="83"/>
                  </a:cubicBezTo>
                  <a:cubicBezTo>
                    <a:pt x="22" y="75"/>
                    <a:pt x="21" y="81"/>
                    <a:pt x="20" y="75"/>
                  </a:cubicBezTo>
                  <a:cubicBezTo>
                    <a:pt x="19" y="70"/>
                    <a:pt x="19" y="72"/>
                    <a:pt x="16" y="72"/>
                  </a:cubicBezTo>
                  <a:cubicBezTo>
                    <a:pt x="17" y="70"/>
                    <a:pt x="14" y="68"/>
                    <a:pt x="16" y="63"/>
                  </a:cubicBezTo>
                  <a:cubicBezTo>
                    <a:pt x="17" y="59"/>
                    <a:pt x="14" y="61"/>
                    <a:pt x="17" y="57"/>
                  </a:cubicBezTo>
                  <a:cubicBezTo>
                    <a:pt x="20" y="53"/>
                    <a:pt x="16" y="52"/>
                    <a:pt x="17" y="48"/>
                  </a:cubicBezTo>
                  <a:cubicBezTo>
                    <a:pt x="18" y="44"/>
                    <a:pt x="14" y="42"/>
                    <a:pt x="17" y="42"/>
                  </a:cubicBezTo>
                  <a:cubicBezTo>
                    <a:pt x="19" y="42"/>
                    <a:pt x="19" y="41"/>
                    <a:pt x="19" y="41"/>
                  </a:cubicBezTo>
                  <a:cubicBezTo>
                    <a:pt x="19" y="44"/>
                    <a:pt x="23" y="40"/>
                    <a:pt x="21" y="44"/>
                  </a:cubicBezTo>
                  <a:cubicBezTo>
                    <a:pt x="20" y="46"/>
                    <a:pt x="22" y="48"/>
                    <a:pt x="23" y="47"/>
                  </a:cubicBezTo>
                  <a:cubicBezTo>
                    <a:pt x="24" y="47"/>
                    <a:pt x="23" y="49"/>
                    <a:pt x="25" y="48"/>
                  </a:cubicBezTo>
                  <a:cubicBezTo>
                    <a:pt x="27" y="48"/>
                    <a:pt x="26" y="51"/>
                    <a:pt x="28" y="53"/>
                  </a:cubicBezTo>
                  <a:cubicBezTo>
                    <a:pt x="30" y="54"/>
                    <a:pt x="29" y="52"/>
                    <a:pt x="30" y="53"/>
                  </a:cubicBezTo>
                  <a:cubicBezTo>
                    <a:pt x="31" y="53"/>
                    <a:pt x="30" y="53"/>
                    <a:pt x="31" y="55"/>
                  </a:cubicBezTo>
                  <a:cubicBezTo>
                    <a:pt x="32" y="56"/>
                    <a:pt x="31" y="57"/>
                    <a:pt x="33" y="59"/>
                  </a:cubicBezTo>
                  <a:cubicBezTo>
                    <a:pt x="36" y="53"/>
                    <a:pt x="27" y="49"/>
                    <a:pt x="29" y="46"/>
                  </a:cubicBezTo>
                  <a:cubicBezTo>
                    <a:pt x="31" y="43"/>
                    <a:pt x="31" y="43"/>
                    <a:pt x="33" y="41"/>
                  </a:cubicBezTo>
                  <a:cubicBezTo>
                    <a:pt x="34" y="39"/>
                    <a:pt x="35" y="41"/>
                    <a:pt x="36" y="40"/>
                  </a:cubicBezTo>
                  <a:cubicBezTo>
                    <a:pt x="37" y="40"/>
                    <a:pt x="37" y="41"/>
                    <a:pt x="38" y="40"/>
                  </a:cubicBezTo>
                  <a:cubicBezTo>
                    <a:pt x="39" y="40"/>
                    <a:pt x="39" y="42"/>
                    <a:pt x="43" y="39"/>
                  </a:cubicBezTo>
                  <a:cubicBezTo>
                    <a:pt x="44" y="38"/>
                    <a:pt x="43" y="37"/>
                    <a:pt x="44" y="36"/>
                  </a:cubicBezTo>
                  <a:cubicBezTo>
                    <a:pt x="45" y="34"/>
                    <a:pt x="43" y="34"/>
                    <a:pt x="43" y="32"/>
                  </a:cubicBezTo>
                  <a:cubicBezTo>
                    <a:pt x="43" y="30"/>
                    <a:pt x="41" y="31"/>
                    <a:pt x="41" y="29"/>
                  </a:cubicBezTo>
                  <a:cubicBezTo>
                    <a:pt x="38" y="30"/>
                    <a:pt x="35" y="25"/>
                    <a:pt x="36" y="23"/>
                  </a:cubicBezTo>
                  <a:cubicBezTo>
                    <a:pt x="37" y="20"/>
                    <a:pt x="35" y="21"/>
                    <a:pt x="31" y="17"/>
                  </a:cubicBezTo>
                  <a:cubicBezTo>
                    <a:pt x="28" y="12"/>
                    <a:pt x="25" y="19"/>
                    <a:pt x="22" y="14"/>
                  </a:cubicBezTo>
                  <a:cubicBezTo>
                    <a:pt x="20" y="11"/>
                    <a:pt x="17" y="17"/>
                    <a:pt x="16" y="16"/>
                  </a:cubicBezTo>
                  <a:cubicBezTo>
                    <a:pt x="15" y="12"/>
                    <a:pt x="19" y="5"/>
                    <a:pt x="18" y="4"/>
                  </a:cubicBezTo>
                  <a:cubicBezTo>
                    <a:pt x="17" y="2"/>
                    <a:pt x="14" y="6"/>
                    <a:pt x="13" y="3"/>
                  </a:cubicBezTo>
                  <a:cubicBezTo>
                    <a:pt x="13" y="0"/>
                    <a:pt x="13" y="3"/>
                    <a:pt x="12" y="1"/>
                  </a:cubicBezTo>
                  <a:cubicBezTo>
                    <a:pt x="8" y="1"/>
                    <a:pt x="8" y="1"/>
                    <a:pt x="7" y="2"/>
                  </a:cubicBezTo>
                  <a:cubicBezTo>
                    <a:pt x="7" y="5"/>
                    <a:pt x="5" y="1"/>
                    <a:pt x="3" y="4"/>
                  </a:cubicBezTo>
                  <a:cubicBezTo>
                    <a:pt x="1" y="7"/>
                    <a:pt x="4" y="8"/>
                    <a:pt x="3" y="10"/>
                  </a:cubicBezTo>
                  <a:cubicBezTo>
                    <a:pt x="2" y="12"/>
                    <a:pt x="1" y="11"/>
                    <a:pt x="0" y="12"/>
                  </a:cubicBezTo>
                  <a:cubicBezTo>
                    <a:pt x="0" y="13"/>
                    <a:pt x="2" y="14"/>
                    <a:pt x="2" y="14"/>
                  </a:cubicBezTo>
                  <a:cubicBezTo>
                    <a:pt x="0" y="16"/>
                    <a:pt x="4" y="17"/>
                    <a:pt x="6" y="20"/>
                  </a:cubicBezTo>
                  <a:cubicBezTo>
                    <a:pt x="7" y="23"/>
                    <a:pt x="11" y="24"/>
                    <a:pt x="12" y="25"/>
                  </a:cubicBezTo>
                  <a:cubicBezTo>
                    <a:pt x="12" y="27"/>
                    <a:pt x="9" y="25"/>
                    <a:pt x="9" y="27"/>
                  </a:cubicBezTo>
                  <a:cubicBezTo>
                    <a:pt x="9" y="30"/>
                    <a:pt x="10" y="29"/>
                    <a:pt x="9" y="31"/>
                  </a:cubicBezTo>
                  <a:cubicBezTo>
                    <a:pt x="8" y="33"/>
                    <a:pt x="10" y="34"/>
                    <a:pt x="9" y="35"/>
                  </a:cubicBezTo>
                  <a:cubicBezTo>
                    <a:pt x="7" y="36"/>
                    <a:pt x="9" y="38"/>
                    <a:pt x="12" y="41"/>
                  </a:cubicBezTo>
                  <a:cubicBezTo>
                    <a:pt x="15" y="44"/>
                    <a:pt x="11" y="44"/>
                    <a:pt x="15" y="53"/>
                  </a:cubicBezTo>
                  <a:cubicBezTo>
                    <a:pt x="18" y="60"/>
                    <a:pt x="12" y="60"/>
                    <a:pt x="13" y="64"/>
                  </a:cubicBezTo>
                  <a:cubicBezTo>
                    <a:pt x="13" y="67"/>
                    <a:pt x="13" y="66"/>
                    <a:pt x="13" y="68"/>
                  </a:cubicBezTo>
                  <a:cubicBezTo>
                    <a:pt x="12" y="70"/>
                    <a:pt x="9" y="71"/>
                    <a:pt x="12" y="74"/>
                  </a:cubicBezTo>
                  <a:cubicBezTo>
                    <a:pt x="10" y="74"/>
                    <a:pt x="11" y="75"/>
                    <a:pt x="11" y="77"/>
                  </a:cubicBezTo>
                  <a:cubicBezTo>
                    <a:pt x="10" y="78"/>
                    <a:pt x="11" y="80"/>
                    <a:pt x="12" y="79"/>
                  </a:cubicBezTo>
                  <a:cubicBezTo>
                    <a:pt x="13" y="79"/>
                    <a:pt x="11" y="78"/>
                    <a:pt x="13" y="78"/>
                  </a:cubicBezTo>
                  <a:cubicBezTo>
                    <a:pt x="15" y="79"/>
                    <a:pt x="13" y="80"/>
                    <a:pt x="15" y="80"/>
                  </a:cubicBezTo>
                  <a:cubicBezTo>
                    <a:pt x="16" y="81"/>
                    <a:pt x="14" y="82"/>
                    <a:pt x="15" y="83"/>
                  </a:cubicBezTo>
                  <a:cubicBezTo>
                    <a:pt x="16" y="83"/>
                    <a:pt x="16" y="82"/>
                    <a:pt x="16" y="82"/>
                  </a:cubicBezTo>
                  <a:cubicBezTo>
                    <a:pt x="17" y="83"/>
                    <a:pt x="15" y="84"/>
                    <a:pt x="18" y="85"/>
                  </a:cubicBezTo>
                  <a:cubicBezTo>
                    <a:pt x="16" y="89"/>
                    <a:pt x="18" y="86"/>
                    <a:pt x="21" y="91"/>
                  </a:cubicBezTo>
                  <a:cubicBezTo>
                    <a:pt x="24" y="89"/>
                    <a:pt x="25" y="93"/>
                    <a:pt x="27" y="93"/>
                  </a:cubicBezTo>
                  <a:cubicBezTo>
                    <a:pt x="29" y="93"/>
                    <a:pt x="28" y="91"/>
                    <a:pt x="30" y="91"/>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1" name="Laos"/>
            <p:cNvSpPr>
              <a:spLocks/>
            </p:cNvSpPr>
            <p:nvPr/>
          </p:nvSpPr>
          <p:spPr bwMode="auto">
            <a:xfrm>
              <a:off x="6519471" y="2399565"/>
              <a:ext cx="230728" cy="270221"/>
            </a:xfrm>
            <a:custGeom>
              <a:avLst/>
              <a:gdLst/>
              <a:ahLst/>
              <a:cxnLst>
                <a:cxn ang="0">
                  <a:pos x="6" y="0"/>
                </a:cxn>
                <a:cxn ang="0">
                  <a:pos x="3" y="2"/>
                </a:cxn>
                <a:cxn ang="0">
                  <a:pos x="6" y="7"/>
                </a:cxn>
                <a:cxn ang="0">
                  <a:pos x="3" y="8"/>
                </a:cxn>
                <a:cxn ang="0">
                  <a:pos x="2" y="14"/>
                </a:cxn>
                <a:cxn ang="0">
                  <a:pos x="3" y="16"/>
                </a:cxn>
                <a:cxn ang="0">
                  <a:pos x="8" y="17"/>
                </a:cxn>
                <a:cxn ang="0">
                  <a:pos x="6" y="29"/>
                </a:cxn>
                <a:cxn ang="0">
                  <a:pos x="12" y="27"/>
                </a:cxn>
                <a:cxn ang="0">
                  <a:pos x="21" y="30"/>
                </a:cxn>
                <a:cxn ang="0">
                  <a:pos x="26" y="36"/>
                </a:cxn>
                <a:cxn ang="0">
                  <a:pos x="31" y="42"/>
                </a:cxn>
                <a:cxn ang="0">
                  <a:pos x="33" y="45"/>
                </a:cxn>
                <a:cxn ang="0">
                  <a:pos x="34" y="49"/>
                </a:cxn>
                <a:cxn ang="0">
                  <a:pos x="33" y="52"/>
                </a:cxn>
                <a:cxn ang="0">
                  <a:pos x="37" y="54"/>
                </a:cxn>
                <a:cxn ang="0">
                  <a:pos x="38" y="49"/>
                </a:cxn>
                <a:cxn ang="0">
                  <a:pos x="47" y="55"/>
                </a:cxn>
                <a:cxn ang="0">
                  <a:pos x="43" y="46"/>
                </a:cxn>
                <a:cxn ang="0">
                  <a:pos x="38" y="40"/>
                </a:cxn>
                <a:cxn ang="0">
                  <a:pos x="31" y="32"/>
                </a:cxn>
                <a:cxn ang="0">
                  <a:pos x="28" y="25"/>
                </a:cxn>
                <a:cxn ang="0">
                  <a:pos x="22" y="21"/>
                </a:cxn>
                <a:cxn ang="0">
                  <a:pos x="23" y="18"/>
                </a:cxn>
                <a:cxn ang="0">
                  <a:pos x="26" y="15"/>
                </a:cxn>
                <a:cxn ang="0">
                  <a:pos x="24" y="12"/>
                </a:cxn>
                <a:cxn ang="0">
                  <a:pos x="17" y="11"/>
                </a:cxn>
                <a:cxn ang="0">
                  <a:pos x="12" y="8"/>
                </a:cxn>
                <a:cxn ang="0">
                  <a:pos x="6" y="0"/>
                </a:cxn>
              </a:cxnLst>
              <a:rect l="0" t="0" r="r" b="b"/>
              <a:pathLst>
                <a:path w="47" h="55">
                  <a:moveTo>
                    <a:pt x="6" y="0"/>
                  </a:moveTo>
                  <a:cubicBezTo>
                    <a:pt x="4" y="1"/>
                    <a:pt x="3" y="1"/>
                    <a:pt x="3" y="2"/>
                  </a:cubicBezTo>
                  <a:cubicBezTo>
                    <a:pt x="3" y="4"/>
                    <a:pt x="5" y="4"/>
                    <a:pt x="6" y="7"/>
                  </a:cubicBezTo>
                  <a:cubicBezTo>
                    <a:pt x="6" y="10"/>
                    <a:pt x="3" y="10"/>
                    <a:pt x="3" y="8"/>
                  </a:cubicBezTo>
                  <a:cubicBezTo>
                    <a:pt x="0" y="11"/>
                    <a:pt x="3" y="12"/>
                    <a:pt x="2" y="14"/>
                  </a:cubicBezTo>
                  <a:cubicBezTo>
                    <a:pt x="3" y="16"/>
                    <a:pt x="3" y="13"/>
                    <a:pt x="3" y="16"/>
                  </a:cubicBezTo>
                  <a:cubicBezTo>
                    <a:pt x="4" y="19"/>
                    <a:pt x="7" y="15"/>
                    <a:pt x="8" y="17"/>
                  </a:cubicBezTo>
                  <a:cubicBezTo>
                    <a:pt x="9" y="18"/>
                    <a:pt x="5" y="25"/>
                    <a:pt x="6" y="29"/>
                  </a:cubicBezTo>
                  <a:cubicBezTo>
                    <a:pt x="7" y="30"/>
                    <a:pt x="10" y="24"/>
                    <a:pt x="12" y="27"/>
                  </a:cubicBezTo>
                  <a:cubicBezTo>
                    <a:pt x="15" y="32"/>
                    <a:pt x="18" y="25"/>
                    <a:pt x="21" y="30"/>
                  </a:cubicBezTo>
                  <a:cubicBezTo>
                    <a:pt x="25" y="34"/>
                    <a:pt x="27" y="33"/>
                    <a:pt x="26" y="36"/>
                  </a:cubicBezTo>
                  <a:cubicBezTo>
                    <a:pt x="25" y="38"/>
                    <a:pt x="28" y="43"/>
                    <a:pt x="31" y="42"/>
                  </a:cubicBezTo>
                  <a:cubicBezTo>
                    <a:pt x="31" y="44"/>
                    <a:pt x="33" y="43"/>
                    <a:pt x="33" y="45"/>
                  </a:cubicBezTo>
                  <a:cubicBezTo>
                    <a:pt x="33" y="47"/>
                    <a:pt x="35" y="47"/>
                    <a:pt x="34" y="49"/>
                  </a:cubicBezTo>
                  <a:cubicBezTo>
                    <a:pt x="33" y="50"/>
                    <a:pt x="34" y="51"/>
                    <a:pt x="33" y="52"/>
                  </a:cubicBezTo>
                  <a:cubicBezTo>
                    <a:pt x="38" y="52"/>
                    <a:pt x="36" y="54"/>
                    <a:pt x="37" y="54"/>
                  </a:cubicBezTo>
                  <a:cubicBezTo>
                    <a:pt x="39" y="55"/>
                    <a:pt x="37" y="50"/>
                    <a:pt x="38" y="49"/>
                  </a:cubicBezTo>
                  <a:cubicBezTo>
                    <a:pt x="40" y="48"/>
                    <a:pt x="43" y="54"/>
                    <a:pt x="47" y="55"/>
                  </a:cubicBezTo>
                  <a:cubicBezTo>
                    <a:pt x="47" y="53"/>
                    <a:pt x="44" y="48"/>
                    <a:pt x="43" y="46"/>
                  </a:cubicBezTo>
                  <a:cubicBezTo>
                    <a:pt x="42" y="45"/>
                    <a:pt x="45" y="42"/>
                    <a:pt x="38" y="40"/>
                  </a:cubicBezTo>
                  <a:cubicBezTo>
                    <a:pt x="32" y="38"/>
                    <a:pt x="36" y="34"/>
                    <a:pt x="31" y="32"/>
                  </a:cubicBezTo>
                  <a:cubicBezTo>
                    <a:pt x="28" y="30"/>
                    <a:pt x="29" y="25"/>
                    <a:pt x="28" y="25"/>
                  </a:cubicBezTo>
                  <a:cubicBezTo>
                    <a:pt x="26" y="24"/>
                    <a:pt x="29" y="24"/>
                    <a:pt x="22" y="21"/>
                  </a:cubicBezTo>
                  <a:cubicBezTo>
                    <a:pt x="17" y="20"/>
                    <a:pt x="21" y="17"/>
                    <a:pt x="23" y="18"/>
                  </a:cubicBezTo>
                  <a:cubicBezTo>
                    <a:pt x="25" y="18"/>
                    <a:pt x="25" y="18"/>
                    <a:pt x="26" y="15"/>
                  </a:cubicBezTo>
                  <a:cubicBezTo>
                    <a:pt x="25" y="15"/>
                    <a:pt x="25" y="14"/>
                    <a:pt x="24" y="12"/>
                  </a:cubicBezTo>
                  <a:cubicBezTo>
                    <a:pt x="23" y="11"/>
                    <a:pt x="21" y="12"/>
                    <a:pt x="17" y="11"/>
                  </a:cubicBezTo>
                  <a:cubicBezTo>
                    <a:pt x="14" y="11"/>
                    <a:pt x="11" y="10"/>
                    <a:pt x="12" y="8"/>
                  </a:cubicBezTo>
                  <a:cubicBezTo>
                    <a:pt x="13" y="6"/>
                    <a:pt x="8" y="6"/>
                    <a:pt x="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2" name="Burma"/>
            <p:cNvSpPr>
              <a:spLocks/>
            </p:cNvSpPr>
            <p:nvPr/>
          </p:nvSpPr>
          <p:spPr bwMode="auto">
            <a:xfrm>
              <a:off x="6338630" y="2200017"/>
              <a:ext cx="220334" cy="598644"/>
            </a:xfrm>
            <a:custGeom>
              <a:avLst/>
              <a:gdLst/>
              <a:ahLst/>
              <a:cxnLst>
                <a:cxn ang="0">
                  <a:pos x="39" y="55"/>
                </a:cxn>
                <a:cxn ang="0">
                  <a:pos x="34" y="56"/>
                </a:cxn>
                <a:cxn ang="0">
                  <a:pos x="30" y="58"/>
                </a:cxn>
                <a:cxn ang="0">
                  <a:pos x="30" y="64"/>
                </a:cxn>
                <a:cxn ang="0">
                  <a:pos x="27" y="66"/>
                </a:cxn>
                <a:cxn ang="0">
                  <a:pos x="29" y="68"/>
                </a:cxn>
                <a:cxn ang="0">
                  <a:pos x="33" y="74"/>
                </a:cxn>
                <a:cxn ang="0">
                  <a:pos x="39" y="79"/>
                </a:cxn>
                <a:cxn ang="0">
                  <a:pos x="36" y="81"/>
                </a:cxn>
                <a:cxn ang="0">
                  <a:pos x="36" y="85"/>
                </a:cxn>
                <a:cxn ang="0">
                  <a:pos x="36" y="89"/>
                </a:cxn>
                <a:cxn ang="0">
                  <a:pos x="39" y="95"/>
                </a:cxn>
                <a:cxn ang="0">
                  <a:pos x="42" y="107"/>
                </a:cxn>
                <a:cxn ang="0">
                  <a:pos x="40" y="118"/>
                </a:cxn>
                <a:cxn ang="0">
                  <a:pos x="40" y="122"/>
                </a:cxn>
                <a:cxn ang="0">
                  <a:pos x="39" y="110"/>
                </a:cxn>
                <a:cxn ang="0">
                  <a:pos x="39" y="105"/>
                </a:cxn>
                <a:cxn ang="0">
                  <a:pos x="36" y="97"/>
                </a:cxn>
                <a:cxn ang="0">
                  <a:pos x="34" y="90"/>
                </a:cxn>
                <a:cxn ang="0">
                  <a:pos x="31" y="82"/>
                </a:cxn>
                <a:cxn ang="0">
                  <a:pos x="30" y="78"/>
                </a:cxn>
                <a:cxn ang="0">
                  <a:pos x="27" y="74"/>
                </a:cxn>
                <a:cxn ang="0">
                  <a:pos x="26" y="82"/>
                </a:cxn>
                <a:cxn ang="0">
                  <a:pos x="23" y="85"/>
                </a:cxn>
                <a:cxn ang="0">
                  <a:pos x="20" y="85"/>
                </a:cxn>
                <a:cxn ang="0">
                  <a:pos x="17" y="85"/>
                </a:cxn>
                <a:cxn ang="0">
                  <a:pos x="15" y="84"/>
                </a:cxn>
                <a:cxn ang="0">
                  <a:pos x="15" y="71"/>
                </a:cxn>
                <a:cxn ang="0">
                  <a:pos x="8" y="59"/>
                </a:cxn>
                <a:cxn ang="0">
                  <a:pos x="4" y="55"/>
                </a:cxn>
                <a:cxn ang="0">
                  <a:pos x="0" y="51"/>
                </a:cxn>
                <a:cxn ang="0">
                  <a:pos x="2" y="48"/>
                </a:cxn>
                <a:cxn ang="0">
                  <a:pos x="3" y="45"/>
                </a:cxn>
                <a:cxn ang="0">
                  <a:pos x="5" y="38"/>
                </a:cxn>
                <a:cxn ang="0">
                  <a:pos x="8" y="34"/>
                </a:cxn>
                <a:cxn ang="0">
                  <a:pos x="7" y="23"/>
                </a:cxn>
                <a:cxn ang="0">
                  <a:pos x="8" y="18"/>
                </a:cxn>
                <a:cxn ang="0">
                  <a:pos x="15" y="9"/>
                </a:cxn>
                <a:cxn ang="0">
                  <a:pos x="18" y="6"/>
                </a:cxn>
                <a:cxn ang="0">
                  <a:pos x="16" y="0"/>
                </a:cxn>
                <a:cxn ang="0">
                  <a:pos x="21" y="2"/>
                </a:cxn>
                <a:cxn ang="0">
                  <a:pos x="24" y="5"/>
                </a:cxn>
                <a:cxn ang="0">
                  <a:pos x="28" y="15"/>
                </a:cxn>
                <a:cxn ang="0">
                  <a:pos x="26" y="17"/>
                </a:cxn>
                <a:cxn ang="0">
                  <a:pos x="24" y="24"/>
                </a:cxn>
                <a:cxn ang="0">
                  <a:pos x="22" y="26"/>
                </a:cxn>
                <a:cxn ang="0">
                  <a:pos x="25" y="30"/>
                </a:cxn>
                <a:cxn ang="0">
                  <a:pos x="22" y="33"/>
                </a:cxn>
                <a:cxn ang="0">
                  <a:pos x="25" y="33"/>
                </a:cxn>
                <a:cxn ang="0">
                  <a:pos x="27" y="33"/>
                </a:cxn>
                <a:cxn ang="0">
                  <a:pos x="28" y="36"/>
                </a:cxn>
                <a:cxn ang="0">
                  <a:pos x="30" y="38"/>
                </a:cxn>
                <a:cxn ang="0">
                  <a:pos x="32" y="39"/>
                </a:cxn>
                <a:cxn ang="0">
                  <a:pos x="28" y="44"/>
                </a:cxn>
                <a:cxn ang="0">
                  <a:pos x="34" y="45"/>
                </a:cxn>
                <a:cxn ang="0">
                  <a:pos x="40" y="49"/>
                </a:cxn>
                <a:cxn ang="0">
                  <a:pos x="39" y="55"/>
                </a:cxn>
              </a:cxnLst>
              <a:rect l="0" t="0" r="r" b="b"/>
              <a:pathLst>
                <a:path w="45" h="122">
                  <a:moveTo>
                    <a:pt x="39" y="55"/>
                  </a:moveTo>
                  <a:cubicBezTo>
                    <a:pt x="35" y="55"/>
                    <a:pt x="35" y="55"/>
                    <a:pt x="34" y="56"/>
                  </a:cubicBezTo>
                  <a:cubicBezTo>
                    <a:pt x="34" y="59"/>
                    <a:pt x="32" y="55"/>
                    <a:pt x="30" y="58"/>
                  </a:cubicBezTo>
                  <a:cubicBezTo>
                    <a:pt x="28" y="61"/>
                    <a:pt x="31" y="62"/>
                    <a:pt x="30" y="64"/>
                  </a:cubicBezTo>
                  <a:cubicBezTo>
                    <a:pt x="29" y="66"/>
                    <a:pt x="28" y="65"/>
                    <a:pt x="27" y="66"/>
                  </a:cubicBezTo>
                  <a:cubicBezTo>
                    <a:pt x="27" y="67"/>
                    <a:pt x="29" y="68"/>
                    <a:pt x="29" y="68"/>
                  </a:cubicBezTo>
                  <a:cubicBezTo>
                    <a:pt x="27" y="70"/>
                    <a:pt x="31" y="71"/>
                    <a:pt x="33" y="74"/>
                  </a:cubicBezTo>
                  <a:cubicBezTo>
                    <a:pt x="34" y="77"/>
                    <a:pt x="38" y="78"/>
                    <a:pt x="39" y="79"/>
                  </a:cubicBezTo>
                  <a:cubicBezTo>
                    <a:pt x="39" y="81"/>
                    <a:pt x="36" y="79"/>
                    <a:pt x="36" y="81"/>
                  </a:cubicBezTo>
                  <a:cubicBezTo>
                    <a:pt x="36" y="84"/>
                    <a:pt x="37" y="83"/>
                    <a:pt x="36" y="85"/>
                  </a:cubicBezTo>
                  <a:cubicBezTo>
                    <a:pt x="35" y="87"/>
                    <a:pt x="37" y="88"/>
                    <a:pt x="36" y="89"/>
                  </a:cubicBezTo>
                  <a:cubicBezTo>
                    <a:pt x="34" y="90"/>
                    <a:pt x="36" y="92"/>
                    <a:pt x="39" y="95"/>
                  </a:cubicBezTo>
                  <a:cubicBezTo>
                    <a:pt x="42" y="98"/>
                    <a:pt x="38" y="98"/>
                    <a:pt x="42" y="107"/>
                  </a:cubicBezTo>
                  <a:cubicBezTo>
                    <a:pt x="45" y="114"/>
                    <a:pt x="39" y="114"/>
                    <a:pt x="40" y="118"/>
                  </a:cubicBezTo>
                  <a:cubicBezTo>
                    <a:pt x="40" y="121"/>
                    <a:pt x="40" y="120"/>
                    <a:pt x="40" y="122"/>
                  </a:cubicBezTo>
                  <a:cubicBezTo>
                    <a:pt x="35" y="114"/>
                    <a:pt x="43" y="114"/>
                    <a:pt x="39" y="110"/>
                  </a:cubicBezTo>
                  <a:cubicBezTo>
                    <a:pt x="37" y="108"/>
                    <a:pt x="40" y="110"/>
                    <a:pt x="39" y="105"/>
                  </a:cubicBezTo>
                  <a:cubicBezTo>
                    <a:pt x="38" y="100"/>
                    <a:pt x="37" y="96"/>
                    <a:pt x="36" y="97"/>
                  </a:cubicBezTo>
                  <a:cubicBezTo>
                    <a:pt x="35" y="98"/>
                    <a:pt x="34" y="91"/>
                    <a:pt x="34" y="90"/>
                  </a:cubicBezTo>
                  <a:cubicBezTo>
                    <a:pt x="33" y="87"/>
                    <a:pt x="31" y="82"/>
                    <a:pt x="31" y="82"/>
                  </a:cubicBezTo>
                  <a:cubicBezTo>
                    <a:pt x="32" y="80"/>
                    <a:pt x="30" y="81"/>
                    <a:pt x="30" y="78"/>
                  </a:cubicBezTo>
                  <a:cubicBezTo>
                    <a:pt x="29" y="79"/>
                    <a:pt x="29" y="79"/>
                    <a:pt x="27" y="74"/>
                  </a:cubicBezTo>
                  <a:cubicBezTo>
                    <a:pt x="27" y="78"/>
                    <a:pt x="29" y="81"/>
                    <a:pt x="26" y="82"/>
                  </a:cubicBezTo>
                  <a:cubicBezTo>
                    <a:pt x="24" y="83"/>
                    <a:pt x="24" y="86"/>
                    <a:pt x="23" y="85"/>
                  </a:cubicBezTo>
                  <a:cubicBezTo>
                    <a:pt x="22" y="84"/>
                    <a:pt x="22" y="86"/>
                    <a:pt x="20" y="85"/>
                  </a:cubicBezTo>
                  <a:cubicBezTo>
                    <a:pt x="19" y="84"/>
                    <a:pt x="18" y="86"/>
                    <a:pt x="17" y="85"/>
                  </a:cubicBezTo>
                  <a:cubicBezTo>
                    <a:pt x="16" y="83"/>
                    <a:pt x="16" y="85"/>
                    <a:pt x="15" y="84"/>
                  </a:cubicBezTo>
                  <a:cubicBezTo>
                    <a:pt x="12" y="83"/>
                    <a:pt x="17" y="80"/>
                    <a:pt x="15" y="71"/>
                  </a:cubicBezTo>
                  <a:cubicBezTo>
                    <a:pt x="14" y="66"/>
                    <a:pt x="13" y="67"/>
                    <a:pt x="8" y="59"/>
                  </a:cubicBezTo>
                  <a:cubicBezTo>
                    <a:pt x="5" y="53"/>
                    <a:pt x="6" y="60"/>
                    <a:pt x="4" y="55"/>
                  </a:cubicBezTo>
                  <a:cubicBezTo>
                    <a:pt x="2" y="51"/>
                    <a:pt x="4" y="59"/>
                    <a:pt x="0" y="51"/>
                  </a:cubicBezTo>
                  <a:cubicBezTo>
                    <a:pt x="0" y="47"/>
                    <a:pt x="2" y="51"/>
                    <a:pt x="2" y="48"/>
                  </a:cubicBezTo>
                  <a:cubicBezTo>
                    <a:pt x="1" y="46"/>
                    <a:pt x="1" y="44"/>
                    <a:pt x="3" y="45"/>
                  </a:cubicBezTo>
                  <a:cubicBezTo>
                    <a:pt x="5" y="45"/>
                    <a:pt x="5" y="43"/>
                    <a:pt x="5" y="38"/>
                  </a:cubicBezTo>
                  <a:cubicBezTo>
                    <a:pt x="5" y="33"/>
                    <a:pt x="9" y="40"/>
                    <a:pt x="8" y="34"/>
                  </a:cubicBezTo>
                  <a:cubicBezTo>
                    <a:pt x="7" y="30"/>
                    <a:pt x="10" y="28"/>
                    <a:pt x="7" y="23"/>
                  </a:cubicBezTo>
                  <a:cubicBezTo>
                    <a:pt x="5" y="21"/>
                    <a:pt x="8" y="21"/>
                    <a:pt x="8" y="18"/>
                  </a:cubicBezTo>
                  <a:cubicBezTo>
                    <a:pt x="7" y="16"/>
                    <a:pt x="11" y="14"/>
                    <a:pt x="15" y="9"/>
                  </a:cubicBezTo>
                  <a:cubicBezTo>
                    <a:pt x="16" y="6"/>
                    <a:pt x="21" y="9"/>
                    <a:pt x="18" y="6"/>
                  </a:cubicBezTo>
                  <a:cubicBezTo>
                    <a:pt x="15" y="3"/>
                    <a:pt x="22" y="5"/>
                    <a:pt x="16" y="0"/>
                  </a:cubicBezTo>
                  <a:cubicBezTo>
                    <a:pt x="17" y="0"/>
                    <a:pt x="18" y="0"/>
                    <a:pt x="21" y="2"/>
                  </a:cubicBezTo>
                  <a:cubicBezTo>
                    <a:pt x="25" y="5"/>
                    <a:pt x="22" y="7"/>
                    <a:pt x="24" y="5"/>
                  </a:cubicBezTo>
                  <a:cubicBezTo>
                    <a:pt x="26" y="4"/>
                    <a:pt x="25" y="9"/>
                    <a:pt x="28" y="15"/>
                  </a:cubicBezTo>
                  <a:cubicBezTo>
                    <a:pt x="30" y="19"/>
                    <a:pt x="27" y="17"/>
                    <a:pt x="26" y="17"/>
                  </a:cubicBezTo>
                  <a:cubicBezTo>
                    <a:pt x="25" y="21"/>
                    <a:pt x="23" y="21"/>
                    <a:pt x="24" y="24"/>
                  </a:cubicBezTo>
                  <a:cubicBezTo>
                    <a:pt x="25" y="26"/>
                    <a:pt x="23" y="24"/>
                    <a:pt x="22" y="26"/>
                  </a:cubicBezTo>
                  <a:cubicBezTo>
                    <a:pt x="22" y="29"/>
                    <a:pt x="25" y="29"/>
                    <a:pt x="25" y="30"/>
                  </a:cubicBezTo>
                  <a:cubicBezTo>
                    <a:pt x="25" y="31"/>
                    <a:pt x="21" y="31"/>
                    <a:pt x="22" y="33"/>
                  </a:cubicBezTo>
                  <a:cubicBezTo>
                    <a:pt x="22" y="34"/>
                    <a:pt x="22" y="33"/>
                    <a:pt x="25" y="33"/>
                  </a:cubicBezTo>
                  <a:cubicBezTo>
                    <a:pt x="27" y="32"/>
                    <a:pt x="29" y="31"/>
                    <a:pt x="27" y="33"/>
                  </a:cubicBezTo>
                  <a:cubicBezTo>
                    <a:pt x="25" y="36"/>
                    <a:pt x="28" y="35"/>
                    <a:pt x="28" y="36"/>
                  </a:cubicBezTo>
                  <a:cubicBezTo>
                    <a:pt x="27" y="39"/>
                    <a:pt x="30" y="37"/>
                    <a:pt x="30" y="38"/>
                  </a:cubicBezTo>
                  <a:cubicBezTo>
                    <a:pt x="30" y="39"/>
                    <a:pt x="32" y="38"/>
                    <a:pt x="32" y="39"/>
                  </a:cubicBezTo>
                  <a:cubicBezTo>
                    <a:pt x="31" y="39"/>
                    <a:pt x="29" y="43"/>
                    <a:pt x="28" y="44"/>
                  </a:cubicBezTo>
                  <a:cubicBezTo>
                    <a:pt x="27" y="45"/>
                    <a:pt x="28" y="46"/>
                    <a:pt x="34" y="45"/>
                  </a:cubicBezTo>
                  <a:cubicBezTo>
                    <a:pt x="35" y="50"/>
                    <a:pt x="39" y="48"/>
                    <a:pt x="40" y="49"/>
                  </a:cubicBezTo>
                  <a:cubicBezTo>
                    <a:pt x="37" y="52"/>
                    <a:pt x="40" y="53"/>
                    <a:pt x="39" y="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3" name="Cambodia"/>
            <p:cNvSpPr>
              <a:spLocks/>
            </p:cNvSpPr>
            <p:nvPr/>
          </p:nvSpPr>
          <p:spPr bwMode="auto">
            <a:xfrm>
              <a:off x="6604694" y="2636528"/>
              <a:ext cx="145504" cy="151740"/>
            </a:xfrm>
            <a:custGeom>
              <a:avLst/>
              <a:gdLst/>
              <a:ahLst/>
              <a:cxnLst>
                <a:cxn ang="0">
                  <a:pos x="13" y="30"/>
                </a:cxn>
                <a:cxn ang="0">
                  <a:pos x="12" y="30"/>
                </a:cxn>
                <a:cxn ang="0">
                  <a:pos x="10" y="29"/>
                </a:cxn>
                <a:cxn ang="0">
                  <a:pos x="9" y="27"/>
                </a:cxn>
                <a:cxn ang="0">
                  <a:pos x="8" y="24"/>
                </a:cxn>
                <a:cxn ang="0">
                  <a:pos x="7" y="26"/>
                </a:cxn>
                <a:cxn ang="0">
                  <a:pos x="6" y="24"/>
                </a:cxn>
                <a:cxn ang="0">
                  <a:pos x="2" y="11"/>
                </a:cxn>
                <a:cxn ang="0">
                  <a:pos x="6" y="6"/>
                </a:cxn>
                <a:cxn ang="0">
                  <a:pos x="9" y="5"/>
                </a:cxn>
                <a:cxn ang="0">
                  <a:pos x="11" y="5"/>
                </a:cxn>
                <a:cxn ang="0">
                  <a:pos x="16" y="4"/>
                </a:cxn>
                <a:cxn ang="0">
                  <a:pos x="20" y="6"/>
                </a:cxn>
                <a:cxn ang="0">
                  <a:pos x="21" y="1"/>
                </a:cxn>
                <a:cxn ang="0">
                  <a:pos x="30" y="7"/>
                </a:cxn>
                <a:cxn ang="0">
                  <a:pos x="28" y="16"/>
                </a:cxn>
                <a:cxn ang="0">
                  <a:pos x="27" y="20"/>
                </a:cxn>
                <a:cxn ang="0">
                  <a:pos x="23" y="22"/>
                </a:cxn>
                <a:cxn ang="0">
                  <a:pos x="19" y="24"/>
                </a:cxn>
                <a:cxn ang="0">
                  <a:pos x="22" y="28"/>
                </a:cxn>
                <a:cxn ang="0">
                  <a:pos x="18" y="27"/>
                </a:cxn>
                <a:cxn ang="0">
                  <a:pos x="13" y="30"/>
                </a:cxn>
              </a:cxnLst>
              <a:rect l="0" t="0" r="r" b="b"/>
              <a:pathLst>
                <a:path w="30" h="31">
                  <a:moveTo>
                    <a:pt x="13" y="30"/>
                  </a:moveTo>
                  <a:cubicBezTo>
                    <a:pt x="12" y="31"/>
                    <a:pt x="13" y="30"/>
                    <a:pt x="12" y="30"/>
                  </a:cubicBezTo>
                  <a:cubicBezTo>
                    <a:pt x="12" y="29"/>
                    <a:pt x="10" y="28"/>
                    <a:pt x="10" y="29"/>
                  </a:cubicBezTo>
                  <a:cubicBezTo>
                    <a:pt x="9" y="30"/>
                    <a:pt x="6" y="27"/>
                    <a:pt x="9" y="27"/>
                  </a:cubicBezTo>
                  <a:cubicBezTo>
                    <a:pt x="10" y="27"/>
                    <a:pt x="9" y="24"/>
                    <a:pt x="8" y="24"/>
                  </a:cubicBezTo>
                  <a:cubicBezTo>
                    <a:pt x="7" y="24"/>
                    <a:pt x="8" y="26"/>
                    <a:pt x="7" y="26"/>
                  </a:cubicBezTo>
                  <a:cubicBezTo>
                    <a:pt x="6" y="26"/>
                    <a:pt x="6" y="26"/>
                    <a:pt x="6" y="24"/>
                  </a:cubicBezTo>
                  <a:cubicBezTo>
                    <a:pt x="9" y="18"/>
                    <a:pt x="0" y="14"/>
                    <a:pt x="2" y="11"/>
                  </a:cubicBezTo>
                  <a:cubicBezTo>
                    <a:pt x="4" y="8"/>
                    <a:pt x="4" y="8"/>
                    <a:pt x="6" y="6"/>
                  </a:cubicBezTo>
                  <a:cubicBezTo>
                    <a:pt x="7" y="4"/>
                    <a:pt x="8" y="6"/>
                    <a:pt x="9" y="5"/>
                  </a:cubicBezTo>
                  <a:cubicBezTo>
                    <a:pt x="10" y="5"/>
                    <a:pt x="10" y="6"/>
                    <a:pt x="11" y="5"/>
                  </a:cubicBezTo>
                  <a:cubicBezTo>
                    <a:pt x="12" y="5"/>
                    <a:pt x="12" y="7"/>
                    <a:pt x="16" y="4"/>
                  </a:cubicBezTo>
                  <a:cubicBezTo>
                    <a:pt x="21" y="4"/>
                    <a:pt x="19" y="6"/>
                    <a:pt x="20" y="6"/>
                  </a:cubicBezTo>
                  <a:cubicBezTo>
                    <a:pt x="22" y="7"/>
                    <a:pt x="20" y="2"/>
                    <a:pt x="21" y="1"/>
                  </a:cubicBezTo>
                  <a:cubicBezTo>
                    <a:pt x="23" y="0"/>
                    <a:pt x="26" y="6"/>
                    <a:pt x="30" y="7"/>
                  </a:cubicBezTo>
                  <a:cubicBezTo>
                    <a:pt x="30" y="9"/>
                    <a:pt x="26" y="14"/>
                    <a:pt x="28" y="16"/>
                  </a:cubicBezTo>
                  <a:cubicBezTo>
                    <a:pt x="30" y="19"/>
                    <a:pt x="29" y="21"/>
                    <a:pt x="27" y="20"/>
                  </a:cubicBezTo>
                  <a:cubicBezTo>
                    <a:pt x="25" y="19"/>
                    <a:pt x="25" y="20"/>
                    <a:pt x="23" y="22"/>
                  </a:cubicBezTo>
                  <a:cubicBezTo>
                    <a:pt x="20" y="25"/>
                    <a:pt x="20" y="23"/>
                    <a:pt x="19" y="24"/>
                  </a:cubicBezTo>
                  <a:cubicBezTo>
                    <a:pt x="18" y="25"/>
                    <a:pt x="23" y="27"/>
                    <a:pt x="22" y="28"/>
                  </a:cubicBezTo>
                  <a:cubicBezTo>
                    <a:pt x="21" y="29"/>
                    <a:pt x="20" y="26"/>
                    <a:pt x="18" y="27"/>
                  </a:cubicBezTo>
                  <a:cubicBezTo>
                    <a:pt x="15" y="30"/>
                    <a:pt x="14" y="29"/>
                    <a:pt x="13" y="3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4" name="Sierra Leone"/>
            <p:cNvSpPr>
              <a:spLocks/>
            </p:cNvSpPr>
            <p:nvPr/>
          </p:nvSpPr>
          <p:spPr bwMode="auto">
            <a:xfrm>
              <a:off x="3923266" y="2798661"/>
              <a:ext cx="72752" cy="97695"/>
            </a:xfrm>
            <a:custGeom>
              <a:avLst/>
              <a:gdLst/>
              <a:ahLst/>
              <a:cxnLst>
                <a:cxn ang="0">
                  <a:pos x="9" y="19"/>
                </a:cxn>
                <a:cxn ang="0">
                  <a:pos x="13" y="15"/>
                </a:cxn>
                <a:cxn ang="0">
                  <a:pos x="15" y="10"/>
                </a:cxn>
                <a:cxn ang="0">
                  <a:pos x="14" y="7"/>
                </a:cxn>
                <a:cxn ang="0">
                  <a:pos x="13" y="5"/>
                </a:cxn>
                <a:cxn ang="0">
                  <a:pos x="11" y="2"/>
                </a:cxn>
                <a:cxn ang="0">
                  <a:pos x="9" y="0"/>
                </a:cxn>
                <a:cxn ang="0">
                  <a:pos x="5" y="1"/>
                </a:cxn>
                <a:cxn ang="0">
                  <a:pos x="3" y="4"/>
                </a:cxn>
                <a:cxn ang="0">
                  <a:pos x="1" y="7"/>
                </a:cxn>
                <a:cxn ang="0">
                  <a:pos x="1" y="8"/>
                </a:cxn>
                <a:cxn ang="0">
                  <a:pos x="2" y="9"/>
                </a:cxn>
                <a:cxn ang="0">
                  <a:pos x="1" y="10"/>
                </a:cxn>
                <a:cxn ang="0">
                  <a:pos x="2" y="12"/>
                </a:cxn>
                <a:cxn ang="0">
                  <a:pos x="3" y="13"/>
                </a:cxn>
                <a:cxn ang="0">
                  <a:pos x="4" y="15"/>
                </a:cxn>
                <a:cxn ang="0">
                  <a:pos x="5" y="15"/>
                </a:cxn>
                <a:cxn ang="0">
                  <a:pos x="6" y="16"/>
                </a:cxn>
                <a:cxn ang="0">
                  <a:pos x="5" y="17"/>
                </a:cxn>
                <a:cxn ang="0">
                  <a:pos x="9" y="19"/>
                </a:cxn>
              </a:cxnLst>
              <a:rect l="0" t="0" r="r" b="b"/>
              <a:pathLst>
                <a:path w="15" h="20">
                  <a:moveTo>
                    <a:pt x="9" y="19"/>
                  </a:moveTo>
                  <a:cubicBezTo>
                    <a:pt x="9" y="17"/>
                    <a:pt x="9" y="18"/>
                    <a:pt x="13" y="15"/>
                  </a:cubicBezTo>
                  <a:cubicBezTo>
                    <a:pt x="15" y="11"/>
                    <a:pt x="15" y="11"/>
                    <a:pt x="15" y="10"/>
                  </a:cubicBezTo>
                  <a:cubicBezTo>
                    <a:pt x="13" y="8"/>
                    <a:pt x="15" y="8"/>
                    <a:pt x="14" y="7"/>
                  </a:cubicBezTo>
                  <a:cubicBezTo>
                    <a:pt x="13" y="6"/>
                    <a:pt x="15" y="6"/>
                    <a:pt x="13" y="5"/>
                  </a:cubicBezTo>
                  <a:cubicBezTo>
                    <a:pt x="11" y="4"/>
                    <a:pt x="14" y="2"/>
                    <a:pt x="11" y="2"/>
                  </a:cubicBezTo>
                  <a:cubicBezTo>
                    <a:pt x="10" y="1"/>
                    <a:pt x="11" y="1"/>
                    <a:pt x="9" y="0"/>
                  </a:cubicBezTo>
                  <a:cubicBezTo>
                    <a:pt x="7" y="0"/>
                    <a:pt x="6" y="1"/>
                    <a:pt x="5" y="1"/>
                  </a:cubicBezTo>
                  <a:cubicBezTo>
                    <a:pt x="3" y="1"/>
                    <a:pt x="4" y="4"/>
                    <a:pt x="3" y="4"/>
                  </a:cubicBezTo>
                  <a:cubicBezTo>
                    <a:pt x="2" y="5"/>
                    <a:pt x="2" y="6"/>
                    <a:pt x="1" y="7"/>
                  </a:cubicBezTo>
                  <a:cubicBezTo>
                    <a:pt x="0" y="7"/>
                    <a:pt x="2" y="7"/>
                    <a:pt x="1" y="8"/>
                  </a:cubicBezTo>
                  <a:cubicBezTo>
                    <a:pt x="0" y="8"/>
                    <a:pt x="3" y="9"/>
                    <a:pt x="2" y="9"/>
                  </a:cubicBezTo>
                  <a:cubicBezTo>
                    <a:pt x="1" y="9"/>
                    <a:pt x="2" y="10"/>
                    <a:pt x="1" y="10"/>
                  </a:cubicBezTo>
                  <a:cubicBezTo>
                    <a:pt x="0" y="9"/>
                    <a:pt x="2" y="11"/>
                    <a:pt x="2" y="12"/>
                  </a:cubicBezTo>
                  <a:cubicBezTo>
                    <a:pt x="3" y="12"/>
                    <a:pt x="3" y="13"/>
                    <a:pt x="3" y="13"/>
                  </a:cubicBezTo>
                  <a:cubicBezTo>
                    <a:pt x="2" y="13"/>
                    <a:pt x="2" y="13"/>
                    <a:pt x="4" y="15"/>
                  </a:cubicBezTo>
                  <a:cubicBezTo>
                    <a:pt x="5" y="16"/>
                    <a:pt x="5" y="14"/>
                    <a:pt x="5" y="15"/>
                  </a:cubicBezTo>
                  <a:cubicBezTo>
                    <a:pt x="5" y="16"/>
                    <a:pt x="7" y="15"/>
                    <a:pt x="6" y="16"/>
                  </a:cubicBezTo>
                  <a:cubicBezTo>
                    <a:pt x="5" y="16"/>
                    <a:pt x="7" y="17"/>
                    <a:pt x="5" y="17"/>
                  </a:cubicBezTo>
                  <a:cubicBezTo>
                    <a:pt x="4" y="16"/>
                    <a:pt x="8" y="20"/>
                    <a:pt x="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5" name="Liberia"/>
            <p:cNvSpPr>
              <a:spLocks/>
            </p:cNvSpPr>
            <p:nvPr/>
          </p:nvSpPr>
          <p:spPr bwMode="auto">
            <a:xfrm>
              <a:off x="3966918" y="2842312"/>
              <a:ext cx="103931" cy="133032"/>
            </a:xfrm>
            <a:custGeom>
              <a:avLst/>
              <a:gdLst/>
              <a:ahLst/>
              <a:cxnLst>
                <a:cxn ang="0">
                  <a:pos x="18" y="26"/>
                </a:cxn>
                <a:cxn ang="0">
                  <a:pos x="20" y="20"/>
                </a:cxn>
                <a:cxn ang="0">
                  <a:pos x="18" y="17"/>
                </a:cxn>
                <a:cxn ang="0">
                  <a:pos x="16" y="15"/>
                </a:cxn>
                <a:cxn ang="0">
                  <a:pos x="15" y="11"/>
                </a:cxn>
                <a:cxn ang="0">
                  <a:pos x="15" y="7"/>
                </a:cxn>
                <a:cxn ang="0">
                  <a:pos x="14" y="7"/>
                </a:cxn>
                <a:cxn ang="0">
                  <a:pos x="11" y="8"/>
                </a:cxn>
                <a:cxn ang="0">
                  <a:pos x="10" y="3"/>
                </a:cxn>
                <a:cxn ang="0">
                  <a:pos x="6" y="1"/>
                </a:cxn>
                <a:cxn ang="0">
                  <a:pos x="4" y="6"/>
                </a:cxn>
                <a:cxn ang="0">
                  <a:pos x="0" y="10"/>
                </a:cxn>
                <a:cxn ang="0">
                  <a:pos x="2" y="12"/>
                </a:cxn>
                <a:cxn ang="0">
                  <a:pos x="5" y="15"/>
                </a:cxn>
                <a:cxn ang="0">
                  <a:pos x="8" y="18"/>
                </a:cxn>
                <a:cxn ang="0">
                  <a:pos x="11" y="22"/>
                </a:cxn>
                <a:cxn ang="0">
                  <a:pos x="13" y="23"/>
                </a:cxn>
                <a:cxn ang="0">
                  <a:pos x="18" y="26"/>
                </a:cxn>
              </a:cxnLst>
              <a:rect l="0" t="0" r="r" b="b"/>
              <a:pathLst>
                <a:path w="21" h="27">
                  <a:moveTo>
                    <a:pt x="18" y="26"/>
                  </a:moveTo>
                  <a:cubicBezTo>
                    <a:pt x="18" y="19"/>
                    <a:pt x="21" y="22"/>
                    <a:pt x="20" y="20"/>
                  </a:cubicBezTo>
                  <a:cubicBezTo>
                    <a:pt x="19" y="17"/>
                    <a:pt x="21" y="18"/>
                    <a:pt x="18" y="17"/>
                  </a:cubicBezTo>
                  <a:cubicBezTo>
                    <a:pt x="15" y="16"/>
                    <a:pt x="18" y="15"/>
                    <a:pt x="16" y="15"/>
                  </a:cubicBezTo>
                  <a:cubicBezTo>
                    <a:pt x="14" y="15"/>
                    <a:pt x="16" y="12"/>
                    <a:pt x="15" y="11"/>
                  </a:cubicBezTo>
                  <a:cubicBezTo>
                    <a:pt x="15" y="10"/>
                    <a:pt x="16" y="9"/>
                    <a:pt x="15" y="7"/>
                  </a:cubicBezTo>
                  <a:cubicBezTo>
                    <a:pt x="14" y="6"/>
                    <a:pt x="14" y="7"/>
                    <a:pt x="14" y="7"/>
                  </a:cubicBezTo>
                  <a:cubicBezTo>
                    <a:pt x="14" y="7"/>
                    <a:pt x="13" y="9"/>
                    <a:pt x="11" y="8"/>
                  </a:cubicBezTo>
                  <a:cubicBezTo>
                    <a:pt x="10" y="7"/>
                    <a:pt x="12" y="8"/>
                    <a:pt x="10" y="3"/>
                  </a:cubicBezTo>
                  <a:cubicBezTo>
                    <a:pt x="9" y="0"/>
                    <a:pt x="9" y="0"/>
                    <a:pt x="6" y="1"/>
                  </a:cubicBezTo>
                  <a:cubicBezTo>
                    <a:pt x="6" y="2"/>
                    <a:pt x="6" y="2"/>
                    <a:pt x="4" y="6"/>
                  </a:cubicBezTo>
                  <a:cubicBezTo>
                    <a:pt x="0" y="9"/>
                    <a:pt x="0" y="8"/>
                    <a:pt x="0" y="10"/>
                  </a:cubicBezTo>
                  <a:cubicBezTo>
                    <a:pt x="4" y="12"/>
                    <a:pt x="0" y="11"/>
                    <a:pt x="2" y="12"/>
                  </a:cubicBezTo>
                  <a:cubicBezTo>
                    <a:pt x="4" y="13"/>
                    <a:pt x="3" y="15"/>
                    <a:pt x="5" y="15"/>
                  </a:cubicBezTo>
                  <a:cubicBezTo>
                    <a:pt x="5" y="15"/>
                    <a:pt x="4" y="17"/>
                    <a:pt x="8" y="18"/>
                  </a:cubicBezTo>
                  <a:cubicBezTo>
                    <a:pt x="11" y="20"/>
                    <a:pt x="10" y="21"/>
                    <a:pt x="11" y="22"/>
                  </a:cubicBezTo>
                  <a:cubicBezTo>
                    <a:pt x="13" y="23"/>
                    <a:pt x="11" y="23"/>
                    <a:pt x="13" y="23"/>
                  </a:cubicBezTo>
                  <a:cubicBezTo>
                    <a:pt x="17" y="25"/>
                    <a:pt x="15" y="27"/>
                    <a:pt x="18" y="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6" name="Freeform 189"/>
            <p:cNvSpPr>
              <a:spLocks/>
            </p:cNvSpPr>
            <p:nvPr/>
          </p:nvSpPr>
          <p:spPr bwMode="auto">
            <a:xfrm>
              <a:off x="3854672" y="2676022"/>
              <a:ext cx="72752" cy="22865"/>
            </a:xfrm>
            <a:custGeom>
              <a:avLst/>
              <a:gdLst/>
              <a:ahLst/>
              <a:cxnLst>
                <a:cxn ang="0">
                  <a:pos x="0" y="5"/>
                </a:cxn>
                <a:cxn ang="0">
                  <a:pos x="4" y="4"/>
                </a:cxn>
                <a:cxn ang="0">
                  <a:pos x="6" y="3"/>
                </a:cxn>
                <a:cxn ang="0">
                  <a:pos x="12" y="3"/>
                </a:cxn>
                <a:cxn ang="0">
                  <a:pos x="13" y="2"/>
                </a:cxn>
                <a:cxn ang="0">
                  <a:pos x="5" y="0"/>
                </a:cxn>
                <a:cxn ang="0">
                  <a:pos x="0" y="1"/>
                </a:cxn>
                <a:cxn ang="0">
                  <a:pos x="2" y="4"/>
                </a:cxn>
                <a:cxn ang="0">
                  <a:pos x="6" y="2"/>
                </a:cxn>
                <a:cxn ang="0">
                  <a:pos x="2" y="4"/>
                </a:cxn>
                <a:cxn ang="0">
                  <a:pos x="0" y="5"/>
                </a:cxn>
              </a:cxnLst>
              <a:rect l="0" t="0" r="r" b="b"/>
              <a:pathLst>
                <a:path w="15" h="5">
                  <a:moveTo>
                    <a:pt x="0" y="5"/>
                  </a:moveTo>
                  <a:cubicBezTo>
                    <a:pt x="3" y="4"/>
                    <a:pt x="3" y="4"/>
                    <a:pt x="4" y="4"/>
                  </a:cubicBezTo>
                  <a:cubicBezTo>
                    <a:pt x="4" y="3"/>
                    <a:pt x="5" y="3"/>
                    <a:pt x="6" y="3"/>
                  </a:cubicBezTo>
                  <a:cubicBezTo>
                    <a:pt x="8" y="2"/>
                    <a:pt x="9" y="3"/>
                    <a:pt x="12" y="3"/>
                  </a:cubicBezTo>
                  <a:cubicBezTo>
                    <a:pt x="14" y="2"/>
                    <a:pt x="15" y="1"/>
                    <a:pt x="13" y="2"/>
                  </a:cubicBezTo>
                  <a:cubicBezTo>
                    <a:pt x="10" y="2"/>
                    <a:pt x="7" y="0"/>
                    <a:pt x="5" y="0"/>
                  </a:cubicBezTo>
                  <a:cubicBezTo>
                    <a:pt x="3" y="0"/>
                    <a:pt x="7" y="1"/>
                    <a:pt x="0" y="1"/>
                  </a:cubicBezTo>
                  <a:cubicBezTo>
                    <a:pt x="1" y="3"/>
                    <a:pt x="0" y="4"/>
                    <a:pt x="2" y="4"/>
                  </a:cubicBezTo>
                  <a:cubicBezTo>
                    <a:pt x="3" y="3"/>
                    <a:pt x="0" y="2"/>
                    <a:pt x="6" y="2"/>
                  </a:cubicBezTo>
                  <a:cubicBezTo>
                    <a:pt x="1" y="3"/>
                    <a:pt x="4" y="3"/>
                    <a:pt x="2" y="4"/>
                  </a:cubicBezTo>
                  <a:cubicBezTo>
                    <a:pt x="0" y="5"/>
                    <a:pt x="1" y="3"/>
                    <a:pt x="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7" name="Senegal"/>
            <p:cNvSpPr>
              <a:spLocks/>
            </p:cNvSpPr>
            <p:nvPr/>
          </p:nvSpPr>
          <p:spPr bwMode="auto">
            <a:xfrm>
              <a:off x="3825571" y="2582484"/>
              <a:ext cx="151740" cy="141347"/>
            </a:xfrm>
            <a:custGeom>
              <a:avLst/>
              <a:gdLst/>
              <a:ahLst/>
              <a:cxnLst>
                <a:cxn ang="0">
                  <a:pos x="26" y="12"/>
                </a:cxn>
                <a:cxn ang="0">
                  <a:pos x="24" y="9"/>
                </a:cxn>
                <a:cxn ang="0">
                  <a:pos x="23" y="6"/>
                </a:cxn>
                <a:cxn ang="0">
                  <a:pos x="22" y="4"/>
                </a:cxn>
                <a:cxn ang="0">
                  <a:pos x="18" y="1"/>
                </a:cxn>
                <a:cxn ang="0">
                  <a:pos x="16" y="0"/>
                </a:cxn>
                <a:cxn ang="0">
                  <a:pos x="14" y="1"/>
                </a:cxn>
                <a:cxn ang="0">
                  <a:pos x="12" y="1"/>
                </a:cxn>
                <a:cxn ang="0">
                  <a:pos x="10" y="1"/>
                </a:cxn>
                <a:cxn ang="0">
                  <a:pos x="8" y="2"/>
                </a:cxn>
                <a:cxn ang="0">
                  <a:pos x="6" y="8"/>
                </a:cxn>
                <a:cxn ang="0">
                  <a:pos x="3" y="12"/>
                </a:cxn>
                <a:cxn ang="0">
                  <a:pos x="2" y="14"/>
                </a:cxn>
                <a:cxn ang="0">
                  <a:pos x="3" y="16"/>
                </a:cxn>
                <a:cxn ang="0">
                  <a:pos x="4" y="17"/>
                </a:cxn>
                <a:cxn ang="0">
                  <a:pos x="7" y="17"/>
                </a:cxn>
                <a:cxn ang="0">
                  <a:pos x="6" y="18"/>
                </a:cxn>
                <a:cxn ang="0">
                  <a:pos x="6" y="20"/>
                </a:cxn>
                <a:cxn ang="0">
                  <a:pos x="11" y="19"/>
                </a:cxn>
                <a:cxn ang="0">
                  <a:pos x="19" y="21"/>
                </a:cxn>
                <a:cxn ang="0">
                  <a:pos x="18" y="22"/>
                </a:cxn>
                <a:cxn ang="0">
                  <a:pos x="12" y="22"/>
                </a:cxn>
                <a:cxn ang="0">
                  <a:pos x="10" y="23"/>
                </a:cxn>
                <a:cxn ang="0">
                  <a:pos x="6" y="24"/>
                </a:cxn>
                <a:cxn ang="0">
                  <a:pos x="7" y="26"/>
                </a:cxn>
                <a:cxn ang="0">
                  <a:pos x="9" y="26"/>
                </a:cxn>
                <a:cxn ang="0">
                  <a:pos x="11" y="25"/>
                </a:cxn>
                <a:cxn ang="0">
                  <a:pos x="14" y="26"/>
                </a:cxn>
                <a:cxn ang="0">
                  <a:pos x="13" y="26"/>
                </a:cxn>
                <a:cxn ang="0">
                  <a:pos x="11" y="26"/>
                </a:cxn>
                <a:cxn ang="0">
                  <a:pos x="9" y="26"/>
                </a:cxn>
                <a:cxn ang="0">
                  <a:pos x="7" y="27"/>
                </a:cxn>
                <a:cxn ang="0">
                  <a:pos x="6" y="29"/>
                </a:cxn>
                <a:cxn ang="0">
                  <a:pos x="10" y="27"/>
                </a:cxn>
                <a:cxn ang="0">
                  <a:pos x="15" y="26"/>
                </a:cxn>
                <a:cxn ang="0">
                  <a:pos x="19" y="27"/>
                </a:cxn>
                <a:cxn ang="0">
                  <a:pos x="23" y="28"/>
                </a:cxn>
                <a:cxn ang="0">
                  <a:pos x="29" y="28"/>
                </a:cxn>
                <a:cxn ang="0">
                  <a:pos x="29" y="20"/>
                </a:cxn>
                <a:cxn ang="0">
                  <a:pos x="27" y="16"/>
                </a:cxn>
                <a:cxn ang="0">
                  <a:pos x="26" y="12"/>
                </a:cxn>
              </a:cxnLst>
              <a:rect l="0" t="0" r="r" b="b"/>
              <a:pathLst>
                <a:path w="31" h="29">
                  <a:moveTo>
                    <a:pt x="26" y="12"/>
                  </a:moveTo>
                  <a:cubicBezTo>
                    <a:pt x="24" y="10"/>
                    <a:pt x="25" y="10"/>
                    <a:pt x="24" y="9"/>
                  </a:cubicBezTo>
                  <a:cubicBezTo>
                    <a:pt x="23" y="7"/>
                    <a:pt x="24" y="7"/>
                    <a:pt x="23" y="6"/>
                  </a:cubicBezTo>
                  <a:cubicBezTo>
                    <a:pt x="22" y="6"/>
                    <a:pt x="23" y="4"/>
                    <a:pt x="22" y="4"/>
                  </a:cubicBezTo>
                  <a:cubicBezTo>
                    <a:pt x="20" y="4"/>
                    <a:pt x="20" y="1"/>
                    <a:pt x="18" y="1"/>
                  </a:cubicBezTo>
                  <a:cubicBezTo>
                    <a:pt x="15" y="1"/>
                    <a:pt x="17" y="0"/>
                    <a:pt x="16" y="0"/>
                  </a:cubicBezTo>
                  <a:cubicBezTo>
                    <a:pt x="15" y="0"/>
                    <a:pt x="15" y="1"/>
                    <a:pt x="14" y="1"/>
                  </a:cubicBezTo>
                  <a:cubicBezTo>
                    <a:pt x="13" y="1"/>
                    <a:pt x="13" y="2"/>
                    <a:pt x="12" y="1"/>
                  </a:cubicBezTo>
                  <a:cubicBezTo>
                    <a:pt x="11" y="1"/>
                    <a:pt x="11" y="2"/>
                    <a:pt x="10" y="1"/>
                  </a:cubicBezTo>
                  <a:cubicBezTo>
                    <a:pt x="9" y="0"/>
                    <a:pt x="9" y="1"/>
                    <a:pt x="8" y="2"/>
                  </a:cubicBezTo>
                  <a:cubicBezTo>
                    <a:pt x="7" y="4"/>
                    <a:pt x="8" y="4"/>
                    <a:pt x="6" y="8"/>
                  </a:cubicBezTo>
                  <a:cubicBezTo>
                    <a:pt x="4" y="12"/>
                    <a:pt x="4" y="11"/>
                    <a:pt x="3" y="12"/>
                  </a:cubicBezTo>
                  <a:cubicBezTo>
                    <a:pt x="2" y="14"/>
                    <a:pt x="0" y="14"/>
                    <a:pt x="2" y="14"/>
                  </a:cubicBezTo>
                  <a:cubicBezTo>
                    <a:pt x="4" y="15"/>
                    <a:pt x="1" y="15"/>
                    <a:pt x="3" y="16"/>
                  </a:cubicBezTo>
                  <a:cubicBezTo>
                    <a:pt x="6" y="17"/>
                    <a:pt x="3" y="16"/>
                    <a:pt x="4" y="17"/>
                  </a:cubicBezTo>
                  <a:cubicBezTo>
                    <a:pt x="5" y="18"/>
                    <a:pt x="5" y="16"/>
                    <a:pt x="7" y="17"/>
                  </a:cubicBezTo>
                  <a:cubicBezTo>
                    <a:pt x="6" y="17"/>
                    <a:pt x="5" y="17"/>
                    <a:pt x="6" y="18"/>
                  </a:cubicBezTo>
                  <a:cubicBezTo>
                    <a:pt x="7" y="20"/>
                    <a:pt x="5" y="19"/>
                    <a:pt x="6" y="20"/>
                  </a:cubicBezTo>
                  <a:cubicBezTo>
                    <a:pt x="13" y="20"/>
                    <a:pt x="9" y="19"/>
                    <a:pt x="11" y="19"/>
                  </a:cubicBezTo>
                  <a:cubicBezTo>
                    <a:pt x="13" y="19"/>
                    <a:pt x="16" y="21"/>
                    <a:pt x="19" y="21"/>
                  </a:cubicBezTo>
                  <a:cubicBezTo>
                    <a:pt x="21" y="20"/>
                    <a:pt x="20" y="21"/>
                    <a:pt x="18" y="22"/>
                  </a:cubicBezTo>
                  <a:cubicBezTo>
                    <a:pt x="15" y="22"/>
                    <a:pt x="14" y="21"/>
                    <a:pt x="12" y="22"/>
                  </a:cubicBezTo>
                  <a:cubicBezTo>
                    <a:pt x="11" y="22"/>
                    <a:pt x="10" y="22"/>
                    <a:pt x="10" y="23"/>
                  </a:cubicBezTo>
                  <a:cubicBezTo>
                    <a:pt x="9" y="23"/>
                    <a:pt x="9" y="23"/>
                    <a:pt x="6" y="24"/>
                  </a:cubicBezTo>
                  <a:cubicBezTo>
                    <a:pt x="6" y="25"/>
                    <a:pt x="6" y="27"/>
                    <a:pt x="7" y="26"/>
                  </a:cubicBezTo>
                  <a:cubicBezTo>
                    <a:pt x="8" y="25"/>
                    <a:pt x="8" y="26"/>
                    <a:pt x="9" y="26"/>
                  </a:cubicBezTo>
                  <a:cubicBezTo>
                    <a:pt x="11" y="25"/>
                    <a:pt x="10" y="26"/>
                    <a:pt x="11" y="25"/>
                  </a:cubicBezTo>
                  <a:cubicBezTo>
                    <a:pt x="13" y="25"/>
                    <a:pt x="13" y="26"/>
                    <a:pt x="14" y="26"/>
                  </a:cubicBezTo>
                  <a:cubicBezTo>
                    <a:pt x="14" y="26"/>
                    <a:pt x="13" y="27"/>
                    <a:pt x="13" y="26"/>
                  </a:cubicBezTo>
                  <a:cubicBezTo>
                    <a:pt x="11" y="25"/>
                    <a:pt x="12" y="26"/>
                    <a:pt x="11" y="26"/>
                  </a:cubicBezTo>
                  <a:cubicBezTo>
                    <a:pt x="9" y="26"/>
                    <a:pt x="10" y="26"/>
                    <a:pt x="9" y="26"/>
                  </a:cubicBezTo>
                  <a:cubicBezTo>
                    <a:pt x="6" y="26"/>
                    <a:pt x="8" y="27"/>
                    <a:pt x="7" y="27"/>
                  </a:cubicBezTo>
                  <a:cubicBezTo>
                    <a:pt x="5" y="27"/>
                    <a:pt x="6" y="28"/>
                    <a:pt x="6" y="29"/>
                  </a:cubicBezTo>
                  <a:cubicBezTo>
                    <a:pt x="9" y="28"/>
                    <a:pt x="6" y="27"/>
                    <a:pt x="10" y="27"/>
                  </a:cubicBezTo>
                  <a:cubicBezTo>
                    <a:pt x="14" y="27"/>
                    <a:pt x="14" y="26"/>
                    <a:pt x="15" y="26"/>
                  </a:cubicBezTo>
                  <a:cubicBezTo>
                    <a:pt x="16" y="26"/>
                    <a:pt x="19" y="27"/>
                    <a:pt x="19" y="27"/>
                  </a:cubicBezTo>
                  <a:cubicBezTo>
                    <a:pt x="21" y="26"/>
                    <a:pt x="21" y="28"/>
                    <a:pt x="23" y="28"/>
                  </a:cubicBezTo>
                  <a:cubicBezTo>
                    <a:pt x="25" y="27"/>
                    <a:pt x="25" y="28"/>
                    <a:pt x="29" y="28"/>
                  </a:cubicBezTo>
                  <a:cubicBezTo>
                    <a:pt x="30" y="26"/>
                    <a:pt x="31" y="22"/>
                    <a:pt x="29" y="20"/>
                  </a:cubicBezTo>
                  <a:cubicBezTo>
                    <a:pt x="28" y="22"/>
                    <a:pt x="26" y="18"/>
                    <a:pt x="27" y="16"/>
                  </a:cubicBezTo>
                  <a:cubicBezTo>
                    <a:pt x="28" y="12"/>
                    <a:pt x="26" y="14"/>
                    <a:pt x="2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8" name="Freeform 191"/>
            <p:cNvSpPr>
              <a:spLocks/>
            </p:cNvSpPr>
            <p:nvPr/>
          </p:nvSpPr>
          <p:spPr bwMode="auto">
            <a:xfrm>
              <a:off x="3854672" y="2709280"/>
              <a:ext cx="68595" cy="49887"/>
            </a:xfrm>
            <a:custGeom>
              <a:avLst/>
              <a:gdLst/>
              <a:ahLst/>
              <a:cxnLst>
                <a:cxn ang="0">
                  <a:pos x="7" y="10"/>
                </a:cxn>
                <a:cxn ang="0">
                  <a:pos x="8" y="8"/>
                </a:cxn>
                <a:cxn ang="0">
                  <a:pos x="11" y="7"/>
                </a:cxn>
                <a:cxn ang="0">
                  <a:pos x="12" y="4"/>
                </a:cxn>
                <a:cxn ang="0">
                  <a:pos x="13" y="1"/>
                </a:cxn>
                <a:cxn ang="0">
                  <a:pos x="9" y="0"/>
                </a:cxn>
                <a:cxn ang="0">
                  <a:pos x="4" y="1"/>
                </a:cxn>
                <a:cxn ang="0">
                  <a:pos x="0" y="3"/>
                </a:cxn>
                <a:cxn ang="0">
                  <a:pos x="3" y="3"/>
                </a:cxn>
                <a:cxn ang="0">
                  <a:pos x="2" y="5"/>
                </a:cxn>
                <a:cxn ang="0">
                  <a:pos x="4" y="4"/>
                </a:cxn>
                <a:cxn ang="0">
                  <a:pos x="3" y="5"/>
                </a:cxn>
                <a:cxn ang="0">
                  <a:pos x="7" y="5"/>
                </a:cxn>
                <a:cxn ang="0">
                  <a:pos x="4" y="6"/>
                </a:cxn>
                <a:cxn ang="0">
                  <a:pos x="5" y="7"/>
                </a:cxn>
                <a:cxn ang="0">
                  <a:pos x="7" y="6"/>
                </a:cxn>
                <a:cxn ang="0">
                  <a:pos x="6" y="7"/>
                </a:cxn>
                <a:cxn ang="0">
                  <a:pos x="6" y="8"/>
                </a:cxn>
                <a:cxn ang="0">
                  <a:pos x="7" y="10"/>
                </a:cxn>
              </a:cxnLst>
              <a:rect l="0" t="0" r="r" b="b"/>
              <a:pathLst>
                <a:path w="14" h="10">
                  <a:moveTo>
                    <a:pt x="7" y="10"/>
                  </a:moveTo>
                  <a:cubicBezTo>
                    <a:pt x="7" y="9"/>
                    <a:pt x="7" y="9"/>
                    <a:pt x="8" y="8"/>
                  </a:cubicBezTo>
                  <a:cubicBezTo>
                    <a:pt x="9" y="8"/>
                    <a:pt x="9" y="7"/>
                    <a:pt x="11" y="7"/>
                  </a:cubicBezTo>
                  <a:cubicBezTo>
                    <a:pt x="12" y="8"/>
                    <a:pt x="13" y="5"/>
                    <a:pt x="12" y="4"/>
                  </a:cubicBezTo>
                  <a:cubicBezTo>
                    <a:pt x="11" y="3"/>
                    <a:pt x="14" y="3"/>
                    <a:pt x="13" y="1"/>
                  </a:cubicBezTo>
                  <a:cubicBezTo>
                    <a:pt x="13" y="1"/>
                    <a:pt x="10" y="0"/>
                    <a:pt x="9" y="0"/>
                  </a:cubicBezTo>
                  <a:cubicBezTo>
                    <a:pt x="8" y="0"/>
                    <a:pt x="8" y="1"/>
                    <a:pt x="4" y="1"/>
                  </a:cubicBezTo>
                  <a:cubicBezTo>
                    <a:pt x="0" y="1"/>
                    <a:pt x="3" y="2"/>
                    <a:pt x="0" y="3"/>
                  </a:cubicBezTo>
                  <a:cubicBezTo>
                    <a:pt x="1" y="3"/>
                    <a:pt x="1" y="3"/>
                    <a:pt x="3" y="3"/>
                  </a:cubicBezTo>
                  <a:cubicBezTo>
                    <a:pt x="1" y="4"/>
                    <a:pt x="0" y="4"/>
                    <a:pt x="2" y="5"/>
                  </a:cubicBezTo>
                  <a:cubicBezTo>
                    <a:pt x="4" y="6"/>
                    <a:pt x="3" y="4"/>
                    <a:pt x="4" y="4"/>
                  </a:cubicBezTo>
                  <a:cubicBezTo>
                    <a:pt x="4" y="5"/>
                    <a:pt x="3" y="5"/>
                    <a:pt x="3" y="5"/>
                  </a:cubicBezTo>
                  <a:cubicBezTo>
                    <a:pt x="4" y="6"/>
                    <a:pt x="6" y="4"/>
                    <a:pt x="7" y="5"/>
                  </a:cubicBezTo>
                  <a:cubicBezTo>
                    <a:pt x="8" y="5"/>
                    <a:pt x="6" y="5"/>
                    <a:pt x="4" y="6"/>
                  </a:cubicBezTo>
                  <a:cubicBezTo>
                    <a:pt x="4" y="6"/>
                    <a:pt x="4" y="8"/>
                    <a:pt x="5" y="7"/>
                  </a:cubicBezTo>
                  <a:cubicBezTo>
                    <a:pt x="6" y="7"/>
                    <a:pt x="5" y="6"/>
                    <a:pt x="7" y="6"/>
                  </a:cubicBezTo>
                  <a:cubicBezTo>
                    <a:pt x="5" y="7"/>
                    <a:pt x="7" y="8"/>
                    <a:pt x="6" y="7"/>
                  </a:cubicBezTo>
                  <a:cubicBezTo>
                    <a:pt x="6" y="7"/>
                    <a:pt x="6" y="8"/>
                    <a:pt x="6" y="8"/>
                  </a:cubicBezTo>
                  <a:cubicBezTo>
                    <a:pt x="6" y="9"/>
                    <a:pt x="5" y="9"/>
                    <a:pt x="7"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89" name="Guinea"/>
            <p:cNvSpPr>
              <a:spLocks/>
            </p:cNvSpPr>
            <p:nvPr/>
          </p:nvSpPr>
          <p:spPr bwMode="auto">
            <a:xfrm>
              <a:off x="3883773" y="2709280"/>
              <a:ext cx="176683" cy="176683"/>
            </a:xfrm>
            <a:custGeom>
              <a:avLst/>
              <a:gdLst/>
              <a:ahLst/>
              <a:cxnLst>
                <a:cxn ang="0">
                  <a:pos x="32" y="34"/>
                </a:cxn>
                <a:cxn ang="0">
                  <a:pos x="31" y="34"/>
                </a:cxn>
                <a:cxn ang="0">
                  <a:pos x="28" y="35"/>
                </a:cxn>
                <a:cxn ang="0">
                  <a:pos x="27" y="30"/>
                </a:cxn>
                <a:cxn ang="0">
                  <a:pos x="23" y="28"/>
                </a:cxn>
                <a:cxn ang="0">
                  <a:pos x="22" y="25"/>
                </a:cxn>
                <a:cxn ang="0">
                  <a:pos x="21" y="23"/>
                </a:cxn>
                <a:cxn ang="0">
                  <a:pos x="19" y="20"/>
                </a:cxn>
                <a:cxn ang="0">
                  <a:pos x="17" y="18"/>
                </a:cxn>
                <a:cxn ang="0">
                  <a:pos x="13" y="19"/>
                </a:cxn>
                <a:cxn ang="0">
                  <a:pos x="11" y="22"/>
                </a:cxn>
                <a:cxn ang="0">
                  <a:pos x="9" y="25"/>
                </a:cxn>
                <a:cxn ang="0">
                  <a:pos x="10" y="23"/>
                </a:cxn>
                <a:cxn ang="0">
                  <a:pos x="7" y="19"/>
                </a:cxn>
                <a:cxn ang="0">
                  <a:pos x="4" y="16"/>
                </a:cxn>
                <a:cxn ang="0">
                  <a:pos x="3" y="13"/>
                </a:cxn>
                <a:cxn ang="0">
                  <a:pos x="1" y="10"/>
                </a:cxn>
                <a:cxn ang="0">
                  <a:pos x="2" y="8"/>
                </a:cxn>
                <a:cxn ang="0">
                  <a:pos x="5" y="7"/>
                </a:cxn>
                <a:cxn ang="0">
                  <a:pos x="6" y="4"/>
                </a:cxn>
                <a:cxn ang="0">
                  <a:pos x="7" y="1"/>
                </a:cxn>
                <a:cxn ang="0">
                  <a:pos x="11" y="2"/>
                </a:cxn>
                <a:cxn ang="0">
                  <a:pos x="17" y="2"/>
                </a:cxn>
                <a:cxn ang="0">
                  <a:pos x="19" y="2"/>
                </a:cxn>
                <a:cxn ang="0">
                  <a:pos x="21" y="3"/>
                </a:cxn>
                <a:cxn ang="0">
                  <a:pos x="24" y="3"/>
                </a:cxn>
                <a:cxn ang="0">
                  <a:pos x="26" y="3"/>
                </a:cxn>
                <a:cxn ang="0">
                  <a:pos x="28" y="2"/>
                </a:cxn>
                <a:cxn ang="0">
                  <a:pos x="30" y="5"/>
                </a:cxn>
                <a:cxn ang="0">
                  <a:pos x="31" y="7"/>
                </a:cxn>
                <a:cxn ang="0">
                  <a:pos x="30" y="11"/>
                </a:cxn>
                <a:cxn ang="0">
                  <a:pos x="33" y="13"/>
                </a:cxn>
                <a:cxn ang="0">
                  <a:pos x="35" y="16"/>
                </a:cxn>
                <a:cxn ang="0">
                  <a:pos x="34" y="18"/>
                </a:cxn>
                <a:cxn ang="0">
                  <a:pos x="34" y="21"/>
                </a:cxn>
                <a:cxn ang="0">
                  <a:pos x="36" y="21"/>
                </a:cxn>
                <a:cxn ang="0">
                  <a:pos x="36" y="24"/>
                </a:cxn>
                <a:cxn ang="0">
                  <a:pos x="36" y="28"/>
                </a:cxn>
                <a:cxn ang="0">
                  <a:pos x="33" y="30"/>
                </a:cxn>
                <a:cxn ang="0">
                  <a:pos x="34" y="32"/>
                </a:cxn>
                <a:cxn ang="0">
                  <a:pos x="32" y="34"/>
                </a:cxn>
              </a:cxnLst>
              <a:rect l="0" t="0" r="r" b="b"/>
              <a:pathLst>
                <a:path w="36" h="36">
                  <a:moveTo>
                    <a:pt x="32" y="34"/>
                  </a:moveTo>
                  <a:cubicBezTo>
                    <a:pt x="31" y="33"/>
                    <a:pt x="31" y="34"/>
                    <a:pt x="31" y="34"/>
                  </a:cubicBezTo>
                  <a:cubicBezTo>
                    <a:pt x="31" y="34"/>
                    <a:pt x="30" y="36"/>
                    <a:pt x="28" y="35"/>
                  </a:cubicBezTo>
                  <a:cubicBezTo>
                    <a:pt x="27" y="34"/>
                    <a:pt x="29" y="35"/>
                    <a:pt x="27" y="30"/>
                  </a:cubicBezTo>
                  <a:cubicBezTo>
                    <a:pt x="26" y="27"/>
                    <a:pt x="26" y="27"/>
                    <a:pt x="23" y="28"/>
                  </a:cubicBezTo>
                  <a:cubicBezTo>
                    <a:pt x="21" y="26"/>
                    <a:pt x="23" y="26"/>
                    <a:pt x="22" y="25"/>
                  </a:cubicBezTo>
                  <a:cubicBezTo>
                    <a:pt x="21" y="24"/>
                    <a:pt x="23" y="24"/>
                    <a:pt x="21" y="23"/>
                  </a:cubicBezTo>
                  <a:cubicBezTo>
                    <a:pt x="19" y="22"/>
                    <a:pt x="22" y="20"/>
                    <a:pt x="19" y="20"/>
                  </a:cubicBezTo>
                  <a:cubicBezTo>
                    <a:pt x="18" y="19"/>
                    <a:pt x="19" y="19"/>
                    <a:pt x="17" y="18"/>
                  </a:cubicBezTo>
                  <a:cubicBezTo>
                    <a:pt x="15" y="18"/>
                    <a:pt x="14" y="19"/>
                    <a:pt x="13" y="19"/>
                  </a:cubicBezTo>
                  <a:cubicBezTo>
                    <a:pt x="11" y="19"/>
                    <a:pt x="12" y="22"/>
                    <a:pt x="11" y="22"/>
                  </a:cubicBezTo>
                  <a:cubicBezTo>
                    <a:pt x="10" y="23"/>
                    <a:pt x="10" y="24"/>
                    <a:pt x="9" y="25"/>
                  </a:cubicBezTo>
                  <a:cubicBezTo>
                    <a:pt x="8" y="24"/>
                    <a:pt x="9" y="24"/>
                    <a:pt x="10" y="23"/>
                  </a:cubicBezTo>
                  <a:cubicBezTo>
                    <a:pt x="8" y="23"/>
                    <a:pt x="5" y="19"/>
                    <a:pt x="7" y="19"/>
                  </a:cubicBezTo>
                  <a:cubicBezTo>
                    <a:pt x="5" y="19"/>
                    <a:pt x="4" y="17"/>
                    <a:pt x="4" y="16"/>
                  </a:cubicBezTo>
                  <a:cubicBezTo>
                    <a:pt x="5" y="15"/>
                    <a:pt x="3" y="14"/>
                    <a:pt x="3" y="13"/>
                  </a:cubicBezTo>
                  <a:cubicBezTo>
                    <a:pt x="2" y="14"/>
                    <a:pt x="0" y="11"/>
                    <a:pt x="1" y="10"/>
                  </a:cubicBezTo>
                  <a:cubicBezTo>
                    <a:pt x="1" y="9"/>
                    <a:pt x="1" y="9"/>
                    <a:pt x="2" y="8"/>
                  </a:cubicBezTo>
                  <a:cubicBezTo>
                    <a:pt x="3" y="8"/>
                    <a:pt x="3" y="7"/>
                    <a:pt x="5" y="7"/>
                  </a:cubicBezTo>
                  <a:cubicBezTo>
                    <a:pt x="6" y="8"/>
                    <a:pt x="7" y="5"/>
                    <a:pt x="6" y="4"/>
                  </a:cubicBezTo>
                  <a:cubicBezTo>
                    <a:pt x="5" y="3"/>
                    <a:pt x="8" y="3"/>
                    <a:pt x="7" y="1"/>
                  </a:cubicBezTo>
                  <a:cubicBezTo>
                    <a:pt x="9" y="0"/>
                    <a:pt x="9" y="2"/>
                    <a:pt x="11" y="2"/>
                  </a:cubicBezTo>
                  <a:cubicBezTo>
                    <a:pt x="13" y="1"/>
                    <a:pt x="13" y="2"/>
                    <a:pt x="17" y="2"/>
                  </a:cubicBezTo>
                  <a:cubicBezTo>
                    <a:pt x="17" y="3"/>
                    <a:pt x="18" y="3"/>
                    <a:pt x="19" y="2"/>
                  </a:cubicBezTo>
                  <a:cubicBezTo>
                    <a:pt x="20" y="5"/>
                    <a:pt x="20" y="3"/>
                    <a:pt x="21" y="3"/>
                  </a:cubicBezTo>
                  <a:cubicBezTo>
                    <a:pt x="22" y="3"/>
                    <a:pt x="22" y="5"/>
                    <a:pt x="24" y="3"/>
                  </a:cubicBezTo>
                  <a:cubicBezTo>
                    <a:pt x="25" y="2"/>
                    <a:pt x="24" y="5"/>
                    <a:pt x="26" y="3"/>
                  </a:cubicBezTo>
                  <a:cubicBezTo>
                    <a:pt x="27" y="2"/>
                    <a:pt x="26" y="1"/>
                    <a:pt x="28" y="2"/>
                  </a:cubicBezTo>
                  <a:cubicBezTo>
                    <a:pt x="30" y="3"/>
                    <a:pt x="29" y="3"/>
                    <a:pt x="30" y="5"/>
                  </a:cubicBezTo>
                  <a:cubicBezTo>
                    <a:pt x="31" y="6"/>
                    <a:pt x="29" y="6"/>
                    <a:pt x="31" y="7"/>
                  </a:cubicBezTo>
                  <a:cubicBezTo>
                    <a:pt x="33" y="8"/>
                    <a:pt x="32" y="8"/>
                    <a:pt x="30" y="11"/>
                  </a:cubicBezTo>
                  <a:cubicBezTo>
                    <a:pt x="33" y="10"/>
                    <a:pt x="33" y="10"/>
                    <a:pt x="33" y="13"/>
                  </a:cubicBezTo>
                  <a:cubicBezTo>
                    <a:pt x="33" y="16"/>
                    <a:pt x="35" y="15"/>
                    <a:pt x="35" y="16"/>
                  </a:cubicBezTo>
                  <a:cubicBezTo>
                    <a:pt x="35" y="16"/>
                    <a:pt x="34" y="15"/>
                    <a:pt x="34" y="18"/>
                  </a:cubicBezTo>
                  <a:cubicBezTo>
                    <a:pt x="33" y="21"/>
                    <a:pt x="34" y="19"/>
                    <a:pt x="34" y="21"/>
                  </a:cubicBezTo>
                  <a:cubicBezTo>
                    <a:pt x="35" y="22"/>
                    <a:pt x="35" y="20"/>
                    <a:pt x="36" y="21"/>
                  </a:cubicBezTo>
                  <a:cubicBezTo>
                    <a:pt x="36" y="22"/>
                    <a:pt x="35" y="23"/>
                    <a:pt x="36" y="24"/>
                  </a:cubicBezTo>
                  <a:cubicBezTo>
                    <a:pt x="36" y="26"/>
                    <a:pt x="35" y="26"/>
                    <a:pt x="36" y="28"/>
                  </a:cubicBezTo>
                  <a:cubicBezTo>
                    <a:pt x="36" y="29"/>
                    <a:pt x="32" y="27"/>
                    <a:pt x="33" y="30"/>
                  </a:cubicBezTo>
                  <a:cubicBezTo>
                    <a:pt x="33" y="31"/>
                    <a:pt x="35" y="30"/>
                    <a:pt x="34" y="32"/>
                  </a:cubicBezTo>
                  <a:cubicBezTo>
                    <a:pt x="32" y="33"/>
                    <a:pt x="34" y="33"/>
                    <a:pt x="32" y="3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0" name="Togo"/>
            <p:cNvSpPr>
              <a:spLocks/>
            </p:cNvSpPr>
            <p:nvPr/>
          </p:nvSpPr>
          <p:spPr bwMode="auto">
            <a:xfrm>
              <a:off x="4232982" y="2759167"/>
              <a:ext cx="58202" cy="170447"/>
            </a:xfrm>
            <a:custGeom>
              <a:avLst/>
              <a:gdLst/>
              <a:ahLst/>
              <a:cxnLst>
                <a:cxn ang="0">
                  <a:pos x="5" y="0"/>
                </a:cxn>
                <a:cxn ang="0">
                  <a:pos x="1" y="0"/>
                </a:cxn>
                <a:cxn ang="0">
                  <a:pos x="1" y="5"/>
                </a:cxn>
                <a:cxn ang="0">
                  <a:pos x="2" y="6"/>
                </a:cxn>
                <a:cxn ang="0">
                  <a:pos x="3" y="9"/>
                </a:cxn>
                <a:cxn ang="0">
                  <a:pos x="3" y="12"/>
                </a:cxn>
                <a:cxn ang="0">
                  <a:pos x="4" y="15"/>
                </a:cxn>
                <a:cxn ang="0">
                  <a:pos x="5" y="17"/>
                </a:cxn>
                <a:cxn ang="0">
                  <a:pos x="5" y="20"/>
                </a:cxn>
                <a:cxn ang="0">
                  <a:pos x="5" y="22"/>
                </a:cxn>
                <a:cxn ang="0">
                  <a:pos x="4" y="28"/>
                </a:cxn>
                <a:cxn ang="0">
                  <a:pos x="6" y="32"/>
                </a:cxn>
                <a:cxn ang="0">
                  <a:pos x="8" y="35"/>
                </a:cxn>
                <a:cxn ang="0">
                  <a:pos x="12" y="34"/>
                </a:cxn>
                <a:cxn ang="0">
                  <a:pos x="9" y="29"/>
                </a:cxn>
                <a:cxn ang="0">
                  <a:pos x="10" y="27"/>
                </a:cxn>
                <a:cxn ang="0">
                  <a:pos x="10" y="16"/>
                </a:cxn>
                <a:cxn ang="0">
                  <a:pos x="9" y="14"/>
                </a:cxn>
                <a:cxn ang="0">
                  <a:pos x="7" y="7"/>
                </a:cxn>
                <a:cxn ang="0">
                  <a:pos x="5" y="0"/>
                </a:cxn>
              </a:cxnLst>
              <a:rect l="0" t="0" r="r" b="b"/>
              <a:pathLst>
                <a:path w="12" h="35">
                  <a:moveTo>
                    <a:pt x="5" y="0"/>
                  </a:moveTo>
                  <a:cubicBezTo>
                    <a:pt x="3" y="1"/>
                    <a:pt x="5" y="0"/>
                    <a:pt x="1" y="0"/>
                  </a:cubicBezTo>
                  <a:cubicBezTo>
                    <a:pt x="0" y="4"/>
                    <a:pt x="1" y="3"/>
                    <a:pt x="1" y="5"/>
                  </a:cubicBezTo>
                  <a:cubicBezTo>
                    <a:pt x="0" y="6"/>
                    <a:pt x="3" y="4"/>
                    <a:pt x="2" y="6"/>
                  </a:cubicBezTo>
                  <a:cubicBezTo>
                    <a:pt x="1" y="8"/>
                    <a:pt x="3" y="7"/>
                    <a:pt x="3" y="9"/>
                  </a:cubicBezTo>
                  <a:cubicBezTo>
                    <a:pt x="3" y="12"/>
                    <a:pt x="3" y="12"/>
                    <a:pt x="3" y="12"/>
                  </a:cubicBezTo>
                  <a:cubicBezTo>
                    <a:pt x="3" y="12"/>
                    <a:pt x="4" y="15"/>
                    <a:pt x="4" y="15"/>
                  </a:cubicBezTo>
                  <a:cubicBezTo>
                    <a:pt x="5" y="15"/>
                    <a:pt x="5" y="16"/>
                    <a:pt x="5" y="17"/>
                  </a:cubicBezTo>
                  <a:cubicBezTo>
                    <a:pt x="5" y="19"/>
                    <a:pt x="5" y="19"/>
                    <a:pt x="5" y="20"/>
                  </a:cubicBezTo>
                  <a:cubicBezTo>
                    <a:pt x="4" y="20"/>
                    <a:pt x="5" y="22"/>
                    <a:pt x="5" y="22"/>
                  </a:cubicBezTo>
                  <a:cubicBezTo>
                    <a:pt x="4" y="23"/>
                    <a:pt x="5" y="25"/>
                    <a:pt x="4" y="28"/>
                  </a:cubicBezTo>
                  <a:cubicBezTo>
                    <a:pt x="3" y="30"/>
                    <a:pt x="5" y="30"/>
                    <a:pt x="6" y="32"/>
                  </a:cubicBezTo>
                  <a:cubicBezTo>
                    <a:pt x="6" y="34"/>
                    <a:pt x="7" y="32"/>
                    <a:pt x="8" y="35"/>
                  </a:cubicBezTo>
                  <a:cubicBezTo>
                    <a:pt x="9" y="35"/>
                    <a:pt x="11" y="35"/>
                    <a:pt x="12" y="34"/>
                  </a:cubicBezTo>
                  <a:cubicBezTo>
                    <a:pt x="11" y="30"/>
                    <a:pt x="9" y="32"/>
                    <a:pt x="9" y="29"/>
                  </a:cubicBezTo>
                  <a:cubicBezTo>
                    <a:pt x="9" y="27"/>
                    <a:pt x="10" y="28"/>
                    <a:pt x="10" y="27"/>
                  </a:cubicBezTo>
                  <a:cubicBezTo>
                    <a:pt x="10" y="25"/>
                    <a:pt x="10" y="17"/>
                    <a:pt x="10" y="16"/>
                  </a:cubicBezTo>
                  <a:cubicBezTo>
                    <a:pt x="10" y="15"/>
                    <a:pt x="10" y="14"/>
                    <a:pt x="9" y="14"/>
                  </a:cubicBezTo>
                  <a:cubicBezTo>
                    <a:pt x="7" y="12"/>
                    <a:pt x="9" y="9"/>
                    <a:pt x="7" y="7"/>
                  </a:cubicBezTo>
                  <a:cubicBezTo>
                    <a:pt x="4" y="5"/>
                    <a:pt x="4" y="6"/>
                    <a:pt x="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1" name="Ghana"/>
            <p:cNvSpPr>
              <a:spLocks/>
            </p:cNvSpPr>
            <p:nvPr/>
          </p:nvSpPr>
          <p:spPr bwMode="auto">
            <a:xfrm>
              <a:off x="4164387" y="2752931"/>
              <a:ext cx="108089" cy="207863"/>
            </a:xfrm>
            <a:custGeom>
              <a:avLst/>
              <a:gdLst/>
              <a:ahLst/>
              <a:cxnLst>
                <a:cxn ang="0">
                  <a:pos x="3" y="11"/>
                </a:cxn>
                <a:cxn ang="0">
                  <a:pos x="2" y="8"/>
                </a:cxn>
                <a:cxn ang="0">
                  <a:pos x="2" y="5"/>
                </a:cxn>
                <a:cxn ang="0">
                  <a:pos x="3" y="2"/>
                </a:cxn>
                <a:cxn ang="0">
                  <a:pos x="12" y="1"/>
                </a:cxn>
                <a:cxn ang="0">
                  <a:pos x="15" y="1"/>
                </a:cxn>
                <a:cxn ang="0">
                  <a:pos x="15" y="6"/>
                </a:cxn>
                <a:cxn ang="0">
                  <a:pos x="16" y="7"/>
                </a:cxn>
                <a:cxn ang="0">
                  <a:pos x="17" y="10"/>
                </a:cxn>
                <a:cxn ang="0">
                  <a:pos x="17" y="13"/>
                </a:cxn>
                <a:cxn ang="0">
                  <a:pos x="18" y="16"/>
                </a:cxn>
                <a:cxn ang="0">
                  <a:pos x="19" y="18"/>
                </a:cxn>
                <a:cxn ang="0">
                  <a:pos x="19" y="21"/>
                </a:cxn>
                <a:cxn ang="0">
                  <a:pos x="19" y="23"/>
                </a:cxn>
                <a:cxn ang="0">
                  <a:pos x="18" y="29"/>
                </a:cxn>
                <a:cxn ang="0">
                  <a:pos x="20" y="33"/>
                </a:cxn>
                <a:cxn ang="0">
                  <a:pos x="22" y="36"/>
                </a:cxn>
                <a:cxn ang="0">
                  <a:pos x="18" y="37"/>
                </a:cxn>
                <a:cxn ang="0">
                  <a:pos x="17" y="39"/>
                </a:cxn>
                <a:cxn ang="0">
                  <a:pos x="12" y="41"/>
                </a:cxn>
                <a:cxn ang="0">
                  <a:pos x="9" y="42"/>
                </a:cxn>
                <a:cxn ang="0">
                  <a:pos x="5" y="41"/>
                </a:cxn>
                <a:cxn ang="0">
                  <a:pos x="2" y="40"/>
                </a:cxn>
                <a:cxn ang="0">
                  <a:pos x="3" y="38"/>
                </a:cxn>
                <a:cxn ang="0">
                  <a:pos x="2" y="35"/>
                </a:cxn>
                <a:cxn ang="0">
                  <a:pos x="1" y="29"/>
                </a:cxn>
                <a:cxn ang="0">
                  <a:pos x="3" y="23"/>
                </a:cxn>
                <a:cxn ang="0">
                  <a:pos x="3" y="14"/>
                </a:cxn>
                <a:cxn ang="0">
                  <a:pos x="3" y="11"/>
                </a:cxn>
              </a:cxnLst>
              <a:rect l="0" t="0" r="r" b="b"/>
              <a:pathLst>
                <a:path w="22" h="42">
                  <a:moveTo>
                    <a:pt x="3" y="11"/>
                  </a:moveTo>
                  <a:cubicBezTo>
                    <a:pt x="4" y="10"/>
                    <a:pt x="3" y="10"/>
                    <a:pt x="2" y="8"/>
                  </a:cubicBezTo>
                  <a:cubicBezTo>
                    <a:pt x="2" y="6"/>
                    <a:pt x="3" y="6"/>
                    <a:pt x="2" y="5"/>
                  </a:cubicBezTo>
                  <a:cubicBezTo>
                    <a:pt x="1" y="4"/>
                    <a:pt x="2" y="2"/>
                    <a:pt x="3" y="2"/>
                  </a:cubicBezTo>
                  <a:cubicBezTo>
                    <a:pt x="8" y="1"/>
                    <a:pt x="11" y="2"/>
                    <a:pt x="12" y="1"/>
                  </a:cubicBezTo>
                  <a:cubicBezTo>
                    <a:pt x="13" y="0"/>
                    <a:pt x="13" y="1"/>
                    <a:pt x="15" y="1"/>
                  </a:cubicBezTo>
                  <a:cubicBezTo>
                    <a:pt x="14" y="5"/>
                    <a:pt x="15" y="4"/>
                    <a:pt x="15" y="6"/>
                  </a:cubicBezTo>
                  <a:cubicBezTo>
                    <a:pt x="14" y="7"/>
                    <a:pt x="17" y="5"/>
                    <a:pt x="16" y="7"/>
                  </a:cubicBezTo>
                  <a:cubicBezTo>
                    <a:pt x="15" y="9"/>
                    <a:pt x="17" y="8"/>
                    <a:pt x="17" y="10"/>
                  </a:cubicBezTo>
                  <a:cubicBezTo>
                    <a:pt x="17" y="13"/>
                    <a:pt x="17" y="13"/>
                    <a:pt x="17" y="13"/>
                  </a:cubicBezTo>
                  <a:cubicBezTo>
                    <a:pt x="17" y="13"/>
                    <a:pt x="18" y="16"/>
                    <a:pt x="18" y="16"/>
                  </a:cubicBezTo>
                  <a:cubicBezTo>
                    <a:pt x="19" y="16"/>
                    <a:pt x="19" y="17"/>
                    <a:pt x="19" y="18"/>
                  </a:cubicBezTo>
                  <a:cubicBezTo>
                    <a:pt x="19" y="20"/>
                    <a:pt x="19" y="20"/>
                    <a:pt x="19" y="21"/>
                  </a:cubicBezTo>
                  <a:cubicBezTo>
                    <a:pt x="18" y="21"/>
                    <a:pt x="19" y="23"/>
                    <a:pt x="19" y="23"/>
                  </a:cubicBezTo>
                  <a:cubicBezTo>
                    <a:pt x="18" y="24"/>
                    <a:pt x="19" y="26"/>
                    <a:pt x="18" y="29"/>
                  </a:cubicBezTo>
                  <a:cubicBezTo>
                    <a:pt x="17" y="31"/>
                    <a:pt x="19" y="31"/>
                    <a:pt x="20" y="33"/>
                  </a:cubicBezTo>
                  <a:cubicBezTo>
                    <a:pt x="20" y="35"/>
                    <a:pt x="21" y="33"/>
                    <a:pt x="22" y="36"/>
                  </a:cubicBezTo>
                  <a:cubicBezTo>
                    <a:pt x="19" y="40"/>
                    <a:pt x="20" y="37"/>
                    <a:pt x="18" y="37"/>
                  </a:cubicBezTo>
                  <a:cubicBezTo>
                    <a:pt x="19" y="38"/>
                    <a:pt x="19" y="38"/>
                    <a:pt x="17" y="39"/>
                  </a:cubicBezTo>
                  <a:cubicBezTo>
                    <a:pt x="16" y="40"/>
                    <a:pt x="15" y="41"/>
                    <a:pt x="12" y="41"/>
                  </a:cubicBezTo>
                  <a:cubicBezTo>
                    <a:pt x="9" y="41"/>
                    <a:pt x="10" y="42"/>
                    <a:pt x="9" y="42"/>
                  </a:cubicBezTo>
                  <a:cubicBezTo>
                    <a:pt x="7" y="42"/>
                    <a:pt x="9" y="41"/>
                    <a:pt x="5" y="41"/>
                  </a:cubicBezTo>
                  <a:cubicBezTo>
                    <a:pt x="4" y="41"/>
                    <a:pt x="2" y="40"/>
                    <a:pt x="2" y="40"/>
                  </a:cubicBezTo>
                  <a:cubicBezTo>
                    <a:pt x="2" y="40"/>
                    <a:pt x="3" y="39"/>
                    <a:pt x="3" y="38"/>
                  </a:cubicBezTo>
                  <a:cubicBezTo>
                    <a:pt x="3" y="36"/>
                    <a:pt x="2" y="38"/>
                    <a:pt x="2" y="35"/>
                  </a:cubicBezTo>
                  <a:cubicBezTo>
                    <a:pt x="2" y="33"/>
                    <a:pt x="0" y="32"/>
                    <a:pt x="1" y="29"/>
                  </a:cubicBezTo>
                  <a:cubicBezTo>
                    <a:pt x="3" y="26"/>
                    <a:pt x="1" y="26"/>
                    <a:pt x="3" y="23"/>
                  </a:cubicBezTo>
                  <a:cubicBezTo>
                    <a:pt x="5" y="19"/>
                    <a:pt x="4" y="16"/>
                    <a:pt x="3" y="14"/>
                  </a:cubicBezTo>
                  <a:cubicBezTo>
                    <a:pt x="3" y="12"/>
                    <a:pt x="4" y="12"/>
                    <a:pt x="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2" name="Jayapura"/>
            <p:cNvSpPr>
              <a:spLocks/>
            </p:cNvSpPr>
            <p:nvPr/>
          </p:nvSpPr>
          <p:spPr bwMode="auto">
            <a:xfrm>
              <a:off x="7286484" y="3116691"/>
              <a:ext cx="245278" cy="284772"/>
            </a:xfrm>
            <a:custGeom>
              <a:avLst/>
              <a:gdLst/>
              <a:ahLst/>
              <a:cxnLst>
                <a:cxn ang="0">
                  <a:pos x="48" y="14"/>
                </a:cxn>
                <a:cxn ang="0">
                  <a:pos x="39" y="10"/>
                </a:cxn>
                <a:cxn ang="0">
                  <a:pos x="28" y="11"/>
                </a:cxn>
                <a:cxn ang="0">
                  <a:pos x="26" y="12"/>
                </a:cxn>
                <a:cxn ang="0">
                  <a:pos x="23" y="17"/>
                </a:cxn>
                <a:cxn ang="0">
                  <a:pos x="18" y="17"/>
                </a:cxn>
                <a:cxn ang="0">
                  <a:pos x="17" y="9"/>
                </a:cxn>
                <a:cxn ang="0">
                  <a:pos x="13" y="4"/>
                </a:cxn>
                <a:cxn ang="0">
                  <a:pos x="5" y="2"/>
                </a:cxn>
                <a:cxn ang="0">
                  <a:pos x="1" y="6"/>
                </a:cxn>
                <a:cxn ang="0">
                  <a:pos x="3" y="8"/>
                </a:cxn>
                <a:cxn ang="0">
                  <a:pos x="7" y="9"/>
                </a:cxn>
                <a:cxn ang="0">
                  <a:pos x="7" y="12"/>
                </a:cxn>
                <a:cxn ang="0">
                  <a:pos x="12" y="12"/>
                </a:cxn>
                <a:cxn ang="0">
                  <a:pos x="14" y="13"/>
                </a:cxn>
                <a:cxn ang="0">
                  <a:pos x="11" y="13"/>
                </a:cxn>
                <a:cxn ang="0">
                  <a:pos x="4" y="16"/>
                </a:cxn>
                <a:cxn ang="0">
                  <a:pos x="9" y="19"/>
                </a:cxn>
                <a:cxn ang="0">
                  <a:pos x="10" y="21"/>
                </a:cxn>
                <a:cxn ang="0">
                  <a:pos x="11" y="25"/>
                </a:cxn>
                <a:cxn ang="0">
                  <a:pos x="13" y="21"/>
                </a:cxn>
                <a:cxn ang="0">
                  <a:pos x="14" y="21"/>
                </a:cxn>
                <a:cxn ang="0">
                  <a:pos x="17" y="22"/>
                </a:cxn>
                <a:cxn ang="0">
                  <a:pos x="20" y="26"/>
                </a:cxn>
                <a:cxn ang="0">
                  <a:pos x="23" y="28"/>
                </a:cxn>
                <a:cxn ang="0">
                  <a:pos x="31" y="31"/>
                </a:cxn>
                <a:cxn ang="0">
                  <a:pos x="34" y="33"/>
                </a:cxn>
                <a:cxn ang="0">
                  <a:pos x="34" y="37"/>
                </a:cxn>
                <a:cxn ang="0">
                  <a:pos x="38" y="42"/>
                </a:cxn>
                <a:cxn ang="0">
                  <a:pos x="37" y="45"/>
                </a:cxn>
                <a:cxn ang="0">
                  <a:pos x="35" y="50"/>
                </a:cxn>
                <a:cxn ang="0">
                  <a:pos x="40" y="52"/>
                </a:cxn>
                <a:cxn ang="0">
                  <a:pos x="43" y="53"/>
                </a:cxn>
                <a:cxn ang="0">
                  <a:pos x="50" y="15"/>
                </a:cxn>
              </a:cxnLst>
              <a:rect l="0" t="0" r="r" b="b"/>
              <a:pathLst>
                <a:path w="50" h="58">
                  <a:moveTo>
                    <a:pt x="50" y="15"/>
                  </a:moveTo>
                  <a:cubicBezTo>
                    <a:pt x="48" y="15"/>
                    <a:pt x="50" y="15"/>
                    <a:pt x="48" y="14"/>
                  </a:cubicBezTo>
                  <a:cubicBezTo>
                    <a:pt x="46" y="13"/>
                    <a:pt x="47" y="14"/>
                    <a:pt x="44" y="13"/>
                  </a:cubicBezTo>
                  <a:cubicBezTo>
                    <a:pt x="42" y="11"/>
                    <a:pt x="42" y="12"/>
                    <a:pt x="39" y="10"/>
                  </a:cubicBezTo>
                  <a:cubicBezTo>
                    <a:pt x="34" y="8"/>
                    <a:pt x="33" y="6"/>
                    <a:pt x="31" y="8"/>
                  </a:cubicBezTo>
                  <a:cubicBezTo>
                    <a:pt x="29" y="9"/>
                    <a:pt x="27" y="10"/>
                    <a:pt x="28" y="11"/>
                  </a:cubicBezTo>
                  <a:cubicBezTo>
                    <a:pt x="29" y="12"/>
                    <a:pt x="28" y="10"/>
                    <a:pt x="27" y="12"/>
                  </a:cubicBezTo>
                  <a:cubicBezTo>
                    <a:pt x="27" y="11"/>
                    <a:pt x="27" y="11"/>
                    <a:pt x="26" y="12"/>
                  </a:cubicBezTo>
                  <a:cubicBezTo>
                    <a:pt x="24" y="14"/>
                    <a:pt x="26" y="14"/>
                    <a:pt x="24" y="15"/>
                  </a:cubicBezTo>
                  <a:cubicBezTo>
                    <a:pt x="23" y="15"/>
                    <a:pt x="24" y="16"/>
                    <a:pt x="23" y="17"/>
                  </a:cubicBezTo>
                  <a:cubicBezTo>
                    <a:pt x="21" y="18"/>
                    <a:pt x="23" y="20"/>
                    <a:pt x="21" y="20"/>
                  </a:cubicBezTo>
                  <a:cubicBezTo>
                    <a:pt x="18" y="19"/>
                    <a:pt x="19" y="16"/>
                    <a:pt x="18" y="17"/>
                  </a:cubicBezTo>
                  <a:cubicBezTo>
                    <a:pt x="17" y="18"/>
                    <a:pt x="19" y="13"/>
                    <a:pt x="17" y="16"/>
                  </a:cubicBezTo>
                  <a:cubicBezTo>
                    <a:pt x="16" y="12"/>
                    <a:pt x="15" y="11"/>
                    <a:pt x="17" y="9"/>
                  </a:cubicBezTo>
                  <a:cubicBezTo>
                    <a:pt x="18" y="6"/>
                    <a:pt x="15" y="5"/>
                    <a:pt x="16" y="4"/>
                  </a:cubicBezTo>
                  <a:cubicBezTo>
                    <a:pt x="14" y="3"/>
                    <a:pt x="15" y="5"/>
                    <a:pt x="13" y="4"/>
                  </a:cubicBezTo>
                  <a:cubicBezTo>
                    <a:pt x="11" y="3"/>
                    <a:pt x="13" y="3"/>
                    <a:pt x="10" y="1"/>
                  </a:cubicBezTo>
                  <a:cubicBezTo>
                    <a:pt x="6" y="0"/>
                    <a:pt x="6" y="2"/>
                    <a:pt x="5" y="2"/>
                  </a:cubicBezTo>
                  <a:cubicBezTo>
                    <a:pt x="4" y="3"/>
                    <a:pt x="4" y="4"/>
                    <a:pt x="3" y="4"/>
                  </a:cubicBezTo>
                  <a:cubicBezTo>
                    <a:pt x="2" y="4"/>
                    <a:pt x="2" y="6"/>
                    <a:pt x="1" y="6"/>
                  </a:cubicBezTo>
                  <a:cubicBezTo>
                    <a:pt x="0" y="6"/>
                    <a:pt x="1" y="6"/>
                    <a:pt x="0" y="7"/>
                  </a:cubicBezTo>
                  <a:cubicBezTo>
                    <a:pt x="1" y="7"/>
                    <a:pt x="2" y="9"/>
                    <a:pt x="3" y="8"/>
                  </a:cubicBezTo>
                  <a:cubicBezTo>
                    <a:pt x="4" y="7"/>
                    <a:pt x="3" y="9"/>
                    <a:pt x="4" y="8"/>
                  </a:cubicBezTo>
                  <a:cubicBezTo>
                    <a:pt x="6" y="8"/>
                    <a:pt x="5" y="10"/>
                    <a:pt x="7" y="9"/>
                  </a:cubicBezTo>
                  <a:cubicBezTo>
                    <a:pt x="7" y="10"/>
                    <a:pt x="5" y="9"/>
                    <a:pt x="6" y="10"/>
                  </a:cubicBezTo>
                  <a:cubicBezTo>
                    <a:pt x="7" y="12"/>
                    <a:pt x="4" y="10"/>
                    <a:pt x="7" y="12"/>
                  </a:cubicBezTo>
                  <a:cubicBezTo>
                    <a:pt x="8" y="13"/>
                    <a:pt x="8" y="11"/>
                    <a:pt x="9" y="12"/>
                  </a:cubicBezTo>
                  <a:cubicBezTo>
                    <a:pt x="10" y="13"/>
                    <a:pt x="10" y="11"/>
                    <a:pt x="12" y="12"/>
                  </a:cubicBezTo>
                  <a:cubicBezTo>
                    <a:pt x="13" y="13"/>
                    <a:pt x="15" y="10"/>
                    <a:pt x="14" y="12"/>
                  </a:cubicBezTo>
                  <a:cubicBezTo>
                    <a:pt x="14" y="13"/>
                    <a:pt x="15" y="13"/>
                    <a:pt x="14" y="13"/>
                  </a:cubicBezTo>
                  <a:cubicBezTo>
                    <a:pt x="12" y="13"/>
                    <a:pt x="11" y="15"/>
                    <a:pt x="12" y="14"/>
                  </a:cubicBezTo>
                  <a:cubicBezTo>
                    <a:pt x="12" y="13"/>
                    <a:pt x="12" y="13"/>
                    <a:pt x="11" y="13"/>
                  </a:cubicBezTo>
                  <a:cubicBezTo>
                    <a:pt x="9" y="14"/>
                    <a:pt x="10" y="15"/>
                    <a:pt x="9" y="14"/>
                  </a:cubicBezTo>
                  <a:cubicBezTo>
                    <a:pt x="8" y="13"/>
                    <a:pt x="4" y="15"/>
                    <a:pt x="4" y="16"/>
                  </a:cubicBezTo>
                  <a:cubicBezTo>
                    <a:pt x="4" y="17"/>
                    <a:pt x="6" y="15"/>
                    <a:pt x="6" y="17"/>
                  </a:cubicBezTo>
                  <a:cubicBezTo>
                    <a:pt x="7" y="18"/>
                    <a:pt x="8" y="17"/>
                    <a:pt x="9" y="19"/>
                  </a:cubicBezTo>
                  <a:cubicBezTo>
                    <a:pt x="9" y="20"/>
                    <a:pt x="10" y="19"/>
                    <a:pt x="10" y="20"/>
                  </a:cubicBezTo>
                  <a:cubicBezTo>
                    <a:pt x="9" y="21"/>
                    <a:pt x="11" y="21"/>
                    <a:pt x="10" y="21"/>
                  </a:cubicBezTo>
                  <a:cubicBezTo>
                    <a:pt x="9" y="22"/>
                    <a:pt x="8" y="22"/>
                    <a:pt x="9" y="23"/>
                  </a:cubicBezTo>
                  <a:cubicBezTo>
                    <a:pt x="10" y="24"/>
                    <a:pt x="9" y="26"/>
                    <a:pt x="11" y="25"/>
                  </a:cubicBezTo>
                  <a:cubicBezTo>
                    <a:pt x="13" y="25"/>
                    <a:pt x="12" y="23"/>
                    <a:pt x="13" y="23"/>
                  </a:cubicBezTo>
                  <a:cubicBezTo>
                    <a:pt x="15" y="22"/>
                    <a:pt x="12" y="21"/>
                    <a:pt x="13" y="21"/>
                  </a:cubicBezTo>
                  <a:cubicBezTo>
                    <a:pt x="14" y="21"/>
                    <a:pt x="13" y="20"/>
                    <a:pt x="14" y="19"/>
                  </a:cubicBezTo>
                  <a:cubicBezTo>
                    <a:pt x="15" y="20"/>
                    <a:pt x="14" y="20"/>
                    <a:pt x="14" y="21"/>
                  </a:cubicBezTo>
                  <a:cubicBezTo>
                    <a:pt x="15" y="22"/>
                    <a:pt x="13" y="22"/>
                    <a:pt x="15" y="23"/>
                  </a:cubicBezTo>
                  <a:cubicBezTo>
                    <a:pt x="16" y="23"/>
                    <a:pt x="15" y="22"/>
                    <a:pt x="17" y="22"/>
                  </a:cubicBezTo>
                  <a:cubicBezTo>
                    <a:pt x="17" y="22"/>
                    <a:pt x="14" y="23"/>
                    <a:pt x="17" y="24"/>
                  </a:cubicBezTo>
                  <a:cubicBezTo>
                    <a:pt x="19" y="24"/>
                    <a:pt x="18" y="26"/>
                    <a:pt x="20" y="26"/>
                  </a:cubicBezTo>
                  <a:cubicBezTo>
                    <a:pt x="21" y="26"/>
                    <a:pt x="19" y="28"/>
                    <a:pt x="21" y="27"/>
                  </a:cubicBezTo>
                  <a:cubicBezTo>
                    <a:pt x="22" y="27"/>
                    <a:pt x="21" y="29"/>
                    <a:pt x="23" y="28"/>
                  </a:cubicBezTo>
                  <a:cubicBezTo>
                    <a:pt x="24" y="28"/>
                    <a:pt x="25" y="28"/>
                    <a:pt x="26" y="29"/>
                  </a:cubicBezTo>
                  <a:cubicBezTo>
                    <a:pt x="29" y="31"/>
                    <a:pt x="30" y="29"/>
                    <a:pt x="31" y="31"/>
                  </a:cubicBezTo>
                  <a:cubicBezTo>
                    <a:pt x="31" y="32"/>
                    <a:pt x="32" y="32"/>
                    <a:pt x="33" y="32"/>
                  </a:cubicBezTo>
                  <a:cubicBezTo>
                    <a:pt x="32" y="33"/>
                    <a:pt x="31" y="34"/>
                    <a:pt x="34" y="33"/>
                  </a:cubicBezTo>
                  <a:cubicBezTo>
                    <a:pt x="32" y="34"/>
                    <a:pt x="32" y="35"/>
                    <a:pt x="35" y="34"/>
                  </a:cubicBezTo>
                  <a:cubicBezTo>
                    <a:pt x="32" y="35"/>
                    <a:pt x="32" y="35"/>
                    <a:pt x="34" y="37"/>
                  </a:cubicBezTo>
                  <a:cubicBezTo>
                    <a:pt x="36" y="39"/>
                    <a:pt x="31" y="37"/>
                    <a:pt x="34" y="40"/>
                  </a:cubicBezTo>
                  <a:cubicBezTo>
                    <a:pt x="36" y="40"/>
                    <a:pt x="37" y="41"/>
                    <a:pt x="38" y="42"/>
                  </a:cubicBezTo>
                  <a:cubicBezTo>
                    <a:pt x="34" y="40"/>
                    <a:pt x="35" y="42"/>
                    <a:pt x="34" y="42"/>
                  </a:cubicBezTo>
                  <a:cubicBezTo>
                    <a:pt x="33" y="42"/>
                    <a:pt x="33" y="44"/>
                    <a:pt x="37" y="45"/>
                  </a:cubicBezTo>
                  <a:cubicBezTo>
                    <a:pt x="33" y="45"/>
                    <a:pt x="34" y="46"/>
                    <a:pt x="36" y="47"/>
                  </a:cubicBezTo>
                  <a:cubicBezTo>
                    <a:pt x="36" y="48"/>
                    <a:pt x="34" y="49"/>
                    <a:pt x="35" y="50"/>
                  </a:cubicBezTo>
                  <a:cubicBezTo>
                    <a:pt x="36" y="51"/>
                    <a:pt x="35" y="53"/>
                    <a:pt x="37" y="52"/>
                  </a:cubicBezTo>
                  <a:cubicBezTo>
                    <a:pt x="39" y="51"/>
                    <a:pt x="38" y="53"/>
                    <a:pt x="40" y="52"/>
                  </a:cubicBezTo>
                  <a:cubicBezTo>
                    <a:pt x="40" y="52"/>
                    <a:pt x="42" y="53"/>
                    <a:pt x="42" y="50"/>
                  </a:cubicBezTo>
                  <a:cubicBezTo>
                    <a:pt x="43" y="52"/>
                    <a:pt x="41" y="52"/>
                    <a:pt x="43" y="53"/>
                  </a:cubicBezTo>
                  <a:cubicBezTo>
                    <a:pt x="45" y="53"/>
                    <a:pt x="45" y="58"/>
                    <a:pt x="47" y="58"/>
                  </a:cubicBezTo>
                  <a:cubicBezTo>
                    <a:pt x="48" y="49"/>
                    <a:pt x="49" y="35"/>
                    <a:pt x="50"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3" name="Papua New Guinea"/>
            <p:cNvSpPr>
              <a:spLocks/>
            </p:cNvSpPr>
            <p:nvPr/>
          </p:nvSpPr>
          <p:spPr bwMode="auto">
            <a:xfrm>
              <a:off x="7517211" y="3191521"/>
              <a:ext cx="226570" cy="255671"/>
            </a:xfrm>
            <a:custGeom>
              <a:avLst/>
              <a:gdLst/>
              <a:ahLst/>
              <a:cxnLst>
                <a:cxn ang="0">
                  <a:pos x="0" y="43"/>
                </a:cxn>
                <a:cxn ang="0">
                  <a:pos x="3" y="43"/>
                </a:cxn>
                <a:cxn ang="0">
                  <a:pos x="6" y="43"/>
                </a:cxn>
                <a:cxn ang="0">
                  <a:pos x="10" y="42"/>
                </a:cxn>
                <a:cxn ang="0">
                  <a:pos x="9" y="39"/>
                </a:cxn>
                <a:cxn ang="0">
                  <a:pos x="5" y="38"/>
                </a:cxn>
                <a:cxn ang="0">
                  <a:pos x="3" y="36"/>
                </a:cxn>
                <a:cxn ang="0">
                  <a:pos x="6" y="38"/>
                </a:cxn>
                <a:cxn ang="0">
                  <a:pos x="9" y="39"/>
                </a:cxn>
                <a:cxn ang="0">
                  <a:pos x="10" y="38"/>
                </a:cxn>
                <a:cxn ang="0">
                  <a:pos x="10" y="37"/>
                </a:cxn>
                <a:cxn ang="0">
                  <a:pos x="12" y="36"/>
                </a:cxn>
                <a:cxn ang="0">
                  <a:pos x="9" y="34"/>
                </a:cxn>
                <a:cxn ang="0">
                  <a:pos x="13" y="35"/>
                </a:cxn>
                <a:cxn ang="0">
                  <a:pos x="12" y="33"/>
                </a:cxn>
                <a:cxn ang="0">
                  <a:pos x="13" y="33"/>
                </a:cxn>
                <a:cxn ang="0">
                  <a:pos x="15" y="32"/>
                </a:cxn>
                <a:cxn ang="0">
                  <a:pos x="16" y="33"/>
                </a:cxn>
                <a:cxn ang="0">
                  <a:pos x="18" y="34"/>
                </a:cxn>
                <a:cxn ang="0">
                  <a:pos x="21" y="36"/>
                </a:cxn>
                <a:cxn ang="0">
                  <a:pos x="24" y="40"/>
                </a:cxn>
                <a:cxn ang="0">
                  <a:pos x="25" y="42"/>
                </a:cxn>
                <a:cxn ang="0">
                  <a:pos x="26" y="42"/>
                </a:cxn>
                <a:cxn ang="0">
                  <a:pos x="27" y="45"/>
                </a:cxn>
                <a:cxn ang="0">
                  <a:pos x="29" y="46"/>
                </a:cxn>
                <a:cxn ang="0">
                  <a:pos x="31" y="49"/>
                </a:cxn>
                <a:cxn ang="0">
                  <a:pos x="37" y="50"/>
                </a:cxn>
                <a:cxn ang="0">
                  <a:pos x="42" y="51"/>
                </a:cxn>
                <a:cxn ang="0">
                  <a:pos x="44" y="52"/>
                </a:cxn>
                <a:cxn ang="0">
                  <a:pos x="43" y="51"/>
                </a:cxn>
                <a:cxn ang="0">
                  <a:pos x="45" y="50"/>
                </a:cxn>
                <a:cxn ang="0">
                  <a:pos x="43" y="49"/>
                </a:cxn>
                <a:cxn ang="0">
                  <a:pos x="41" y="47"/>
                </a:cxn>
                <a:cxn ang="0">
                  <a:pos x="40" y="46"/>
                </a:cxn>
                <a:cxn ang="0">
                  <a:pos x="39" y="43"/>
                </a:cxn>
                <a:cxn ang="0">
                  <a:pos x="37" y="42"/>
                </a:cxn>
                <a:cxn ang="0">
                  <a:pos x="36" y="40"/>
                </a:cxn>
                <a:cxn ang="0">
                  <a:pos x="35" y="39"/>
                </a:cxn>
                <a:cxn ang="0">
                  <a:pos x="34" y="36"/>
                </a:cxn>
                <a:cxn ang="0">
                  <a:pos x="33" y="34"/>
                </a:cxn>
                <a:cxn ang="0">
                  <a:pos x="32" y="32"/>
                </a:cxn>
                <a:cxn ang="0">
                  <a:pos x="31" y="29"/>
                </a:cxn>
                <a:cxn ang="0">
                  <a:pos x="30" y="26"/>
                </a:cxn>
                <a:cxn ang="0">
                  <a:pos x="32" y="25"/>
                </a:cxn>
                <a:cxn ang="0">
                  <a:pos x="34" y="24"/>
                </a:cxn>
                <a:cxn ang="0">
                  <a:pos x="27" y="19"/>
                </a:cxn>
                <a:cxn ang="0">
                  <a:pos x="25" y="18"/>
                </a:cxn>
                <a:cxn ang="0">
                  <a:pos x="24" y="17"/>
                </a:cxn>
                <a:cxn ang="0">
                  <a:pos x="23" y="16"/>
                </a:cxn>
                <a:cxn ang="0">
                  <a:pos x="23" y="13"/>
                </a:cxn>
                <a:cxn ang="0">
                  <a:pos x="21" y="12"/>
                </a:cxn>
                <a:cxn ang="0">
                  <a:pos x="20" y="10"/>
                </a:cxn>
                <a:cxn ang="0">
                  <a:pos x="16" y="8"/>
                </a:cxn>
                <a:cxn ang="0">
                  <a:pos x="10" y="4"/>
                </a:cxn>
                <a:cxn ang="0">
                  <a:pos x="3" y="0"/>
                </a:cxn>
                <a:cxn ang="0">
                  <a:pos x="0" y="43"/>
                </a:cxn>
              </a:cxnLst>
              <a:rect l="0" t="0" r="r" b="b"/>
              <a:pathLst>
                <a:path w="46" h="52">
                  <a:moveTo>
                    <a:pt x="0" y="43"/>
                  </a:moveTo>
                  <a:cubicBezTo>
                    <a:pt x="1" y="42"/>
                    <a:pt x="1" y="44"/>
                    <a:pt x="3" y="43"/>
                  </a:cubicBezTo>
                  <a:cubicBezTo>
                    <a:pt x="5" y="43"/>
                    <a:pt x="3" y="41"/>
                    <a:pt x="6" y="43"/>
                  </a:cubicBezTo>
                  <a:cubicBezTo>
                    <a:pt x="8" y="45"/>
                    <a:pt x="7" y="42"/>
                    <a:pt x="10" y="42"/>
                  </a:cubicBezTo>
                  <a:cubicBezTo>
                    <a:pt x="11" y="42"/>
                    <a:pt x="12" y="39"/>
                    <a:pt x="9" y="39"/>
                  </a:cubicBezTo>
                  <a:cubicBezTo>
                    <a:pt x="6" y="40"/>
                    <a:pt x="5" y="39"/>
                    <a:pt x="5" y="38"/>
                  </a:cubicBezTo>
                  <a:cubicBezTo>
                    <a:pt x="4" y="37"/>
                    <a:pt x="3" y="37"/>
                    <a:pt x="3" y="36"/>
                  </a:cubicBezTo>
                  <a:cubicBezTo>
                    <a:pt x="5" y="37"/>
                    <a:pt x="5" y="36"/>
                    <a:pt x="6" y="38"/>
                  </a:cubicBezTo>
                  <a:cubicBezTo>
                    <a:pt x="6" y="39"/>
                    <a:pt x="7" y="38"/>
                    <a:pt x="9" y="39"/>
                  </a:cubicBezTo>
                  <a:cubicBezTo>
                    <a:pt x="11" y="39"/>
                    <a:pt x="12" y="39"/>
                    <a:pt x="10" y="38"/>
                  </a:cubicBezTo>
                  <a:cubicBezTo>
                    <a:pt x="9" y="38"/>
                    <a:pt x="8" y="37"/>
                    <a:pt x="10" y="37"/>
                  </a:cubicBezTo>
                  <a:cubicBezTo>
                    <a:pt x="11" y="38"/>
                    <a:pt x="13" y="37"/>
                    <a:pt x="12" y="36"/>
                  </a:cubicBezTo>
                  <a:cubicBezTo>
                    <a:pt x="10" y="34"/>
                    <a:pt x="11" y="34"/>
                    <a:pt x="9" y="34"/>
                  </a:cubicBezTo>
                  <a:cubicBezTo>
                    <a:pt x="12" y="33"/>
                    <a:pt x="12" y="35"/>
                    <a:pt x="13" y="35"/>
                  </a:cubicBezTo>
                  <a:cubicBezTo>
                    <a:pt x="14" y="35"/>
                    <a:pt x="12" y="34"/>
                    <a:pt x="12" y="33"/>
                  </a:cubicBezTo>
                  <a:cubicBezTo>
                    <a:pt x="14" y="35"/>
                    <a:pt x="13" y="34"/>
                    <a:pt x="13" y="33"/>
                  </a:cubicBezTo>
                  <a:cubicBezTo>
                    <a:pt x="14" y="33"/>
                    <a:pt x="15" y="33"/>
                    <a:pt x="15" y="32"/>
                  </a:cubicBezTo>
                  <a:cubicBezTo>
                    <a:pt x="16" y="34"/>
                    <a:pt x="15" y="34"/>
                    <a:pt x="16" y="33"/>
                  </a:cubicBezTo>
                  <a:cubicBezTo>
                    <a:pt x="18" y="32"/>
                    <a:pt x="17" y="33"/>
                    <a:pt x="18" y="34"/>
                  </a:cubicBezTo>
                  <a:cubicBezTo>
                    <a:pt x="20" y="35"/>
                    <a:pt x="19" y="35"/>
                    <a:pt x="21" y="36"/>
                  </a:cubicBezTo>
                  <a:cubicBezTo>
                    <a:pt x="23" y="36"/>
                    <a:pt x="25" y="40"/>
                    <a:pt x="24" y="40"/>
                  </a:cubicBezTo>
                  <a:cubicBezTo>
                    <a:pt x="24" y="41"/>
                    <a:pt x="25" y="43"/>
                    <a:pt x="25" y="42"/>
                  </a:cubicBezTo>
                  <a:cubicBezTo>
                    <a:pt x="26" y="41"/>
                    <a:pt x="26" y="42"/>
                    <a:pt x="26" y="42"/>
                  </a:cubicBezTo>
                  <a:cubicBezTo>
                    <a:pt x="25" y="42"/>
                    <a:pt x="26" y="45"/>
                    <a:pt x="27" y="45"/>
                  </a:cubicBezTo>
                  <a:cubicBezTo>
                    <a:pt x="29" y="44"/>
                    <a:pt x="27" y="43"/>
                    <a:pt x="29" y="46"/>
                  </a:cubicBezTo>
                  <a:cubicBezTo>
                    <a:pt x="30" y="48"/>
                    <a:pt x="28" y="48"/>
                    <a:pt x="31" y="49"/>
                  </a:cubicBezTo>
                  <a:cubicBezTo>
                    <a:pt x="35" y="50"/>
                    <a:pt x="35" y="49"/>
                    <a:pt x="37" y="50"/>
                  </a:cubicBezTo>
                  <a:cubicBezTo>
                    <a:pt x="38" y="51"/>
                    <a:pt x="39" y="51"/>
                    <a:pt x="42" y="51"/>
                  </a:cubicBezTo>
                  <a:cubicBezTo>
                    <a:pt x="40" y="52"/>
                    <a:pt x="42" y="52"/>
                    <a:pt x="44" y="52"/>
                  </a:cubicBezTo>
                  <a:cubicBezTo>
                    <a:pt x="45" y="52"/>
                    <a:pt x="42" y="51"/>
                    <a:pt x="43" y="51"/>
                  </a:cubicBezTo>
                  <a:cubicBezTo>
                    <a:pt x="44" y="51"/>
                    <a:pt x="45" y="51"/>
                    <a:pt x="45" y="50"/>
                  </a:cubicBezTo>
                  <a:cubicBezTo>
                    <a:pt x="46" y="50"/>
                    <a:pt x="44" y="51"/>
                    <a:pt x="43" y="49"/>
                  </a:cubicBezTo>
                  <a:cubicBezTo>
                    <a:pt x="42" y="48"/>
                    <a:pt x="39" y="48"/>
                    <a:pt x="41" y="47"/>
                  </a:cubicBezTo>
                  <a:cubicBezTo>
                    <a:pt x="43" y="47"/>
                    <a:pt x="42" y="46"/>
                    <a:pt x="40" y="46"/>
                  </a:cubicBezTo>
                  <a:cubicBezTo>
                    <a:pt x="39" y="45"/>
                    <a:pt x="37" y="45"/>
                    <a:pt x="39" y="43"/>
                  </a:cubicBezTo>
                  <a:cubicBezTo>
                    <a:pt x="40" y="43"/>
                    <a:pt x="39" y="41"/>
                    <a:pt x="37" y="42"/>
                  </a:cubicBezTo>
                  <a:cubicBezTo>
                    <a:pt x="36" y="42"/>
                    <a:pt x="37" y="40"/>
                    <a:pt x="36" y="40"/>
                  </a:cubicBezTo>
                  <a:cubicBezTo>
                    <a:pt x="35" y="40"/>
                    <a:pt x="36" y="39"/>
                    <a:pt x="35" y="39"/>
                  </a:cubicBezTo>
                  <a:cubicBezTo>
                    <a:pt x="35" y="39"/>
                    <a:pt x="37" y="36"/>
                    <a:pt x="34" y="36"/>
                  </a:cubicBezTo>
                  <a:cubicBezTo>
                    <a:pt x="33" y="35"/>
                    <a:pt x="34" y="35"/>
                    <a:pt x="33" y="34"/>
                  </a:cubicBezTo>
                  <a:cubicBezTo>
                    <a:pt x="32" y="34"/>
                    <a:pt x="33" y="31"/>
                    <a:pt x="32" y="32"/>
                  </a:cubicBezTo>
                  <a:cubicBezTo>
                    <a:pt x="31" y="32"/>
                    <a:pt x="32" y="29"/>
                    <a:pt x="31" y="29"/>
                  </a:cubicBezTo>
                  <a:cubicBezTo>
                    <a:pt x="29" y="29"/>
                    <a:pt x="31" y="27"/>
                    <a:pt x="30" y="26"/>
                  </a:cubicBezTo>
                  <a:cubicBezTo>
                    <a:pt x="30" y="25"/>
                    <a:pt x="33" y="26"/>
                    <a:pt x="32" y="25"/>
                  </a:cubicBezTo>
                  <a:cubicBezTo>
                    <a:pt x="32" y="24"/>
                    <a:pt x="34" y="27"/>
                    <a:pt x="34" y="24"/>
                  </a:cubicBezTo>
                  <a:cubicBezTo>
                    <a:pt x="33" y="20"/>
                    <a:pt x="29" y="21"/>
                    <a:pt x="27" y="19"/>
                  </a:cubicBezTo>
                  <a:cubicBezTo>
                    <a:pt x="26" y="18"/>
                    <a:pt x="26" y="19"/>
                    <a:pt x="25" y="18"/>
                  </a:cubicBezTo>
                  <a:cubicBezTo>
                    <a:pt x="25" y="17"/>
                    <a:pt x="24" y="18"/>
                    <a:pt x="24" y="17"/>
                  </a:cubicBezTo>
                  <a:cubicBezTo>
                    <a:pt x="24" y="17"/>
                    <a:pt x="22" y="18"/>
                    <a:pt x="23" y="16"/>
                  </a:cubicBezTo>
                  <a:cubicBezTo>
                    <a:pt x="24" y="14"/>
                    <a:pt x="23" y="15"/>
                    <a:pt x="23" y="13"/>
                  </a:cubicBezTo>
                  <a:cubicBezTo>
                    <a:pt x="23" y="12"/>
                    <a:pt x="22" y="14"/>
                    <a:pt x="21" y="12"/>
                  </a:cubicBezTo>
                  <a:cubicBezTo>
                    <a:pt x="21" y="10"/>
                    <a:pt x="20" y="12"/>
                    <a:pt x="20" y="10"/>
                  </a:cubicBezTo>
                  <a:cubicBezTo>
                    <a:pt x="20" y="8"/>
                    <a:pt x="17" y="10"/>
                    <a:pt x="16" y="8"/>
                  </a:cubicBezTo>
                  <a:cubicBezTo>
                    <a:pt x="13" y="3"/>
                    <a:pt x="11" y="5"/>
                    <a:pt x="10" y="4"/>
                  </a:cubicBezTo>
                  <a:cubicBezTo>
                    <a:pt x="9" y="3"/>
                    <a:pt x="4" y="1"/>
                    <a:pt x="3" y="0"/>
                  </a:cubicBezTo>
                  <a:cubicBezTo>
                    <a:pt x="2" y="20"/>
                    <a:pt x="1" y="34"/>
                    <a:pt x="0"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4" name="Freeform 197"/>
            <p:cNvSpPr>
              <a:spLocks/>
            </p:cNvSpPr>
            <p:nvPr/>
          </p:nvSpPr>
          <p:spPr bwMode="auto">
            <a:xfrm>
              <a:off x="7438223" y="3347418"/>
              <a:ext cx="24944" cy="35337"/>
            </a:xfrm>
            <a:custGeom>
              <a:avLst/>
              <a:gdLst/>
              <a:ahLst/>
              <a:cxnLst>
                <a:cxn ang="0">
                  <a:pos x="3" y="0"/>
                </a:cxn>
                <a:cxn ang="0">
                  <a:pos x="0" y="6"/>
                </a:cxn>
                <a:cxn ang="0">
                  <a:pos x="2" y="7"/>
                </a:cxn>
                <a:cxn ang="0">
                  <a:pos x="4" y="5"/>
                </a:cxn>
                <a:cxn ang="0">
                  <a:pos x="4" y="1"/>
                </a:cxn>
                <a:cxn ang="0">
                  <a:pos x="3" y="0"/>
                </a:cxn>
              </a:cxnLst>
              <a:rect l="0" t="0" r="r" b="b"/>
              <a:pathLst>
                <a:path w="5" h="7">
                  <a:moveTo>
                    <a:pt x="3" y="0"/>
                  </a:moveTo>
                  <a:cubicBezTo>
                    <a:pt x="1" y="0"/>
                    <a:pt x="1" y="2"/>
                    <a:pt x="0" y="6"/>
                  </a:cubicBezTo>
                  <a:cubicBezTo>
                    <a:pt x="0" y="7"/>
                    <a:pt x="0" y="7"/>
                    <a:pt x="2" y="7"/>
                  </a:cubicBezTo>
                  <a:cubicBezTo>
                    <a:pt x="3" y="6"/>
                    <a:pt x="3" y="7"/>
                    <a:pt x="4" y="5"/>
                  </a:cubicBezTo>
                  <a:cubicBezTo>
                    <a:pt x="4" y="0"/>
                    <a:pt x="2" y="2"/>
                    <a:pt x="4" y="1"/>
                  </a:cubicBezTo>
                  <a:cubicBezTo>
                    <a:pt x="5" y="0"/>
                    <a:pt x="4"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5" name="Freeform 198"/>
            <p:cNvSpPr>
              <a:spLocks/>
            </p:cNvSpPr>
            <p:nvPr/>
          </p:nvSpPr>
          <p:spPr bwMode="auto">
            <a:xfrm>
              <a:off x="7084857" y="3274666"/>
              <a:ext cx="14550" cy="18708"/>
            </a:xfrm>
            <a:custGeom>
              <a:avLst/>
              <a:gdLst/>
              <a:ahLst/>
              <a:cxnLst>
                <a:cxn ang="0">
                  <a:pos x="2" y="4"/>
                </a:cxn>
                <a:cxn ang="0">
                  <a:pos x="1" y="0"/>
                </a:cxn>
                <a:cxn ang="0">
                  <a:pos x="2" y="1"/>
                </a:cxn>
                <a:cxn ang="0">
                  <a:pos x="2" y="4"/>
                </a:cxn>
              </a:cxnLst>
              <a:rect l="0" t="0" r="r" b="b"/>
              <a:pathLst>
                <a:path w="3" h="4">
                  <a:moveTo>
                    <a:pt x="2" y="4"/>
                  </a:moveTo>
                  <a:cubicBezTo>
                    <a:pt x="1" y="4"/>
                    <a:pt x="0" y="1"/>
                    <a:pt x="1" y="0"/>
                  </a:cubicBezTo>
                  <a:cubicBezTo>
                    <a:pt x="2" y="0"/>
                    <a:pt x="2" y="1"/>
                    <a:pt x="2" y="1"/>
                  </a:cubicBezTo>
                  <a:cubicBezTo>
                    <a:pt x="3" y="1"/>
                    <a:pt x="3" y="4"/>
                    <a:pt x="2"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6" name="Freeform 199"/>
            <p:cNvSpPr>
              <a:spLocks/>
            </p:cNvSpPr>
            <p:nvPr/>
          </p:nvSpPr>
          <p:spPr bwMode="auto">
            <a:xfrm>
              <a:off x="7095250" y="3253880"/>
              <a:ext cx="18708" cy="24944"/>
            </a:xfrm>
            <a:custGeom>
              <a:avLst/>
              <a:gdLst/>
              <a:ahLst/>
              <a:cxnLst>
                <a:cxn ang="0">
                  <a:pos x="1" y="1"/>
                </a:cxn>
                <a:cxn ang="0">
                  <a:pos x="3" y="2"/>
                </a:cxn>
                <a:cxn ang="0">
                  <a:pos x="2" y="5"/>
                </a:cxn>
                <a:cxn ang="0">
                  <a:pos x="1" y="3"/>
                </a:cxn>
                <a:cxn ang="0">
                  <a:pos x="1" y="1"/>
                </a:cxn>
              </a:cxnLst>
              <a:rect l="0" t="0" r="r" b="b"/>
              <a:pathLst>
                <a:path w="4" h="5">
                  <a:moveTo>
                    <a:pt x="1" y="1"/>
                  </a:moveTo>
                  <a:cubicBezTo>
                    <a:pt x="4" y="0"/>
                    <a:pt x="2" y="2"/>
                    <a:pt x="3" y="2"/>
                  </a:cubicBezTo>
                  <a:cubicBezTo>
                    <a:pt x="3" y="2"/>
                    <a:pt x="4" y="4"/>
                    <a:pt x="2" y="5"/>
                  </a:cubicBezTo>
                  <a:cubicBezTo>
                    <a:pt x="1" y="5"/>
                    <a:pt x="0" y="3"/>
                    <a:pt x="1" y="3"/>
                  </a:cubicBezTo>
                  <a:cubicBezTo>
                    <a:pt x="2" y="3"/>
                    <a:pt x="0" y="2"/>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7" name="Benim"/>
            <p:cNvSpPr>
              <a:spLocks/>
            </p:cNvSpPr>
            <p:nvPr/>
          </p:nvSpPr>
          <p:spPr bwMode="auto">
            <a:xfrm>
              <a:off x="4251689" y="2715516"/>
              <a:ext cx="78988" cy="209941"/>
            </a:xfrm>
            <a:custGeom>
              <a:avLst/>
              <a:gdLst/>
              <a:ahLst/>
              <a:cxnLst>
                <a:cxn ang="0">
                  <a:pos x="12" y="42"/>
                </a:cxn>
                <a:cxn ang="0">
                  <a:pos x="11" y="32"/>
                </a:cxn>
                <a:cxn ang="0">
                  <a:pos x="11" y="24"/>
                </a:cxn>
                <a:cxn ang="0">
                  <a:pos x="12" y="21"/>
                </a:cxn>
                <a:cxn ang="0">
                  <a:pos x="13" y="19"/>
                </a:cxn>
                <a:cxn ang="0">
                  <a:pos x="14" y="15"/>
                </a:cxn>
                <a:cxn ang="0">
                  <a:pos x="15" y="14"/>
                </a:cxn>
                <a:cxn ang="0">
                  <a:pos x="15" y="10"/>
                </a:cxn>
                <a:cxn ang="0">
                  <a:pos x="14" y="6"/>
                </a:cxn>
                <a:cxn ang="0">
                  <a:pos x="14" y="4"/>
                </a:cxn>
                <a:cxn ang="0">
                  <a:pos x="8" y="3"/>
                </a:cxn>
                <a:cxn ang="0">
                  <a:pos x="4" y="6"/>
                </a:cxn>
                <a:cxn ang="0">
                  <a:pos x="2" y="8"/>
                </a:cxn>
                <a:cxn ang="0">
                  <a:pos x="1" y="9"/>
                </a:cxn>
                <a:cxn ang="0">
                  <a:pos x="3" y="16"/>
                </a:cxn>
                <a:cxn ang="0">
                  <a:pos x="5" y="23"/>
                </a:cxn>
                <a:cxn ang="0">
                  <a:pos x="6" y="25"/>
                </a:cxn>
                <a:cxn ang="0">
                  <a:pos x="6" y="36"/>
                </a:cxn>
                <a:cxn ang="0">
                  <a:pos x="5" y="38"/>
                </a:cxn>
                <a:cxn ang="0">
                  <a:pos x="8" y="43"/>
                </a:cxn>
                <a:cxn ang="0">
                  <a:pos x="9" y="42"/>
                </a:cxn>
                <a:cxn ang="0">
                  <a:pos x="10" y="42"/>
                </a:cxn>
                <a:cxn ang="0">
                  <a:pos x="12" y="42"/>
                </a:cxn>
              </a:cxnLst>
              <a:rect l="0" t="0" r="r" b="b"/>
              <a:pathLst>
                <a:path w="16" h="43">
                  <a:moveTo>
                    <a:pt x="12" y="42"/>
                  </a:moveTo>
                  <a:cubicBezTo>
                    <a:pt x="11" y="36"/>
                    <a:pt x="12" y="33"/>
                    <a:pt x="11" y="32"/>
                  </a:cubicBezTo>
                  <a:cubicBezTo>
                    <a:pt x="12" y="32"/>
                    <a:pt x="11" y="29"/>
                    <a:pt x="11" y="24"/>
                  </a:cubicBezTo>
                  <a:cubicBezTo>
                    <a:pt x="13" y="23"/>
                    <a:pt x="11" y="22"/>
                    <a:pt x="12" y="21"/>
                  </a:cubicBezTo>
                  <a:cubicBezTo>
                    <a:pt x="13" y="20"/>
                    <a:pt x="12" y="19"/>
                    <a:pt x="13" y="19"/>
                  </a:cubicBezTo>
                  <a:cubicBezTo>
                    <a:pt x="15" y="18"/>
                    <a:pt x="15" y="16"/>
                    <a:pt x="14" y="15"/>
                  </a:cubicBezTo>
                  <a:cubicBezTo>
                    <a:pt x="14" y="15"/>
                    <a:pt x="14" y="14"/>
                    <a:pt x="15" y="14"/>
                  </a:cubicBezTo>
                  <a:cubicBezTo>
                    <a:pt x="16" y="14"/>
                    <a:pt x="16" y="12"/>
                    <a:pt x="15" y="10"/>
                  </a:cubicBezTo>
                  <a:cubicBezTo>
                    <a:pt x="14" y="9"/>
                    <a:pt x="15" y="7"/>
                    <a:pt x="14" y="6"/>
                  </a:cubicBezTo>
                  <a:cubicBezTo>
                    <a:pt x="14" y="6"/>
                    <a:pt x="14" y="6"/>
                    <a:pt x="14" y="4"/>
                  </a:cubicBezTo>
                  <a:cubicBezTo>
                    <a:pt x="10" y="0"/>
                    <a:pt x="11" y="1"/>
                    <a:pt x="8" y="3"/>
                  </a:cubicBezTo>
                  <a:cubicBezTo>
                    <a:pt x="6" y="5"/>
                    <a:pt x="4" y="4"/>
                    <a:pt x="4" y="6"/>
                  </a:cubicBezTo>
                  <a:cubicBezTo>
                    <a:pt x="3" y="7"/>
                    <a:pt x="2" y="7"/>
                    <a:pt x="2" y="8"/>
                  </a:cubicBezTo>
                  <a:cubicBezTo>
                    <a:pt x="2" y="12"/>
                    <a:pt x="3" y="8"/>
                    <a:pt x="1" y="9"/>
                  </a:cubicBezTo>
                  <a:cubicBezTo>
                    <a:pt x="0" y="15"/>
                    <a:pt x="0" y="14"/>
                    <a:pt x="3" y="16"/>
                  </a:cubicBezTo>
                  <a:cubicBezTo>
                    <a:pt x="5" y="18"/>
                    <a:pt x="3" y="21"/>
                    <a:pt x="5" y="23"/>
                  </a:cubicBezTo>
                  <a:cubicBezTo>
                    <a:pt x="6" y="23"/>
                    <a:pt x="6" y="24"/>
                    <a:pt x="6" y="25"/>
                  </a:cubicBezTo>
                  <a:cubicBezTo>
                    <a:pt x="6" y="26"/>
                    <a:pt x="6" y="34"/>
                    <a:pt x="6" y="36"/>
                  </a:cubicBezTo>
                  <a:cubicBezTo>
                    <a:pt x="6" y="37"/>
                    <a:pt x="5" y="36"/>
                    <a:pt x="5" y="38"/>
                  </a:cubicBezTo>
                  <a:cubicBezTo>
                    <a:pt x="5" y="41"/>
                    <a:pt x="7" y="39"/>
                    <a:pt x="8" y="43"/>
                  </a:cubicBezTo>
                  <a:cubicBezTo>
                    <a:pt x="9" y="43"/>
                    <a:pt x="10" y="42"/>
                    <a:pt x="9" y="42"/>
                  </a:cubicBezTo>
                  <a:cubicBezTo>
                    <a:pt x="8" y="42"/>
                    <a:pt x="10" y="41"/>
                    <a:pt x="10" y="42"/>
                  </a:cubicBezTo>
                  <a:cubicBezTo>
                    <a:pt x="10" y="42"/>
                    <a:pt x="10" y="42"/>
                    <a:pt x="12" y="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8" name="Iran"/>
            <p:cNvSpPr>
              <a:spLocks/>
            </p:cNvSpPr>
            <p:nvPr/>
          </p:nvSpPr>
          <p:spPr bwMode="auto">
            <a:xfrm>
              <a:off x="5184993" y="1879909"/>
              <a:ext cx="480163" cy="432354"/>
            </a:xfrm>
            <a:custGeom>
              <a:avLst/>
              <a:gdLst/>
              <a:ahLst/>
              <a:cxnLst>
                <a:cxn ang="0">
                  <a:pos x="85" y="86"/>
                </a:cxn>
                <a:cxn ang="0">
                  <a:pos x="74" y="84"/>
                </a:cxn>
                <a:cxn ang="0">
                  <a:pos x="67" y="75"/>
                </a:cxn>
                <a:cxn ang="0">
                  <a:pos x="56" y="78"/>
                </a:cxn>
                <a:cxn ang="0">
                  <a:pos x="48" y="73"/>
                </a:cxn>
                <a:cxn ang="0">
                  <a:pos x="44" y="70"/>
                </a:cxn>
                <a:cxn ang="0">
                  <a:pos x="40" y="63"/>
                </a:cxn>
                <a:cxn ang="0">
                  <a:pos x="32" y="57"/>
                </a:cxn>
                <a:cxn ang="0">
                  <a:pos x="30" y="57"/>
                </a:cxn>
                <a:cxn ang="0">
                  <a:pos x="25" y="51"/>
                </a:cxn>
                <a:cxn ang="0">
                  <a:pos x="19" y="41"/>
                </a:cxn>
                <a:cxn ang="0">
                  <a:pos x="12" y="33"/>
                </a:cxn>
                <a:cxn ang="0">
                  <a:pos x="13" y="25"/>
                </a:cxn>
                <a:cxn ang="0">
                  <a:pos x="12" y="22"/>
                </a:cxn>
                <a:cxn ang="0">
                  <a:pos x="9" y="18"/>
                </a:cxn>
                <a:cxn ang="0">
                  <a:pos x="6" y="14"/>
                </a:cxn>
                <a:cxn ang="0">
                  <a:pos x="2" y="8"/>
                </a:cxn>
                <a:cxn ang="0">
                  <a:pos x="1" y="2"/>
                </a:cxn>
                <a:cxn ang="0">
                  <a:pos x="5" y="2"/>
                </a:cxn>
                <a:cxn ang="0">
                  <a:pos x="13" y="3"/>
                </a:cxn>
                <a:cxn ang="0">
                  <a:pos x="17" y="4"/>
                </a:cxn>
                <a:cxn ang="0">
                  <a:pos x="22" y="9"/>
                </a:cxn>
                <a:cxn ang="0">
                  <a:pos x="33" y="17"/>
                </a:cxn>
                <a:cxn ang="0">
                  <a:pos x="44" y="16"/>
                </a:cxn>
                <a:cxn ang="0">
                  <a:pos x="45" y="17"/>
                </a:cxn>
                <a:cxn ang="0">
                  <a:pos x="48" y="12"/>
                </a:cxn>
                <a:cxn ang="0">
                  <a:pos x="55" y="7"/>
                </a:cxn>
                <a:cxn ang="0">
                  <a:pos x="70" y="13"/>
                </a:cxn>
                <a:cxn ang="0">
                  <a:pos x="78" y="18"/>
                </a:cxn>
                <a:cxn ang="0">
                  <a:pos x="79" y="25"/>
                </a:cxn>
                <a:cxn ang="0">
                  <a:pos x="79" y="33"/>
                </a:cxn>
                <a:cxn ang="0">
                  <a:pos x="83" y="46"/>
                </a:cxn>
                <a:cxn ang="0">
                  <a:pos x="91" y="65"/>
                </a:cxn>
                <a:cxn ang="0">
                  <a:pos x="97" y="71"/>
                </a:cxn>
                <a:cxn ang="0">
                  <a:pos x="96" y="76"/>
                </a:cxn>
                <a:cxn ang="0">
                  <a:pos x="92" y="82"/>
                </a:cxn>
                <a:cxn ang="0">
                  <a:pos x="91" y="87"/>
                </a:cxn>
              </a:cxnLst>
              <a:rect l="0" t="0" r="r" b="b"/>
              <a:pathLst>
                <a:path w="98" h="88">
                  <a:moveTo>
                    <a:pt x="91" y="87"/>
                  </a:moveTo>
                  <a:cubicBezTo>
                    <a:pt x="88" y="88"/>
                    <a:pt x="86" y="84"/>
                    <a:pt x="85" y="86"/>
                  </a:cubicBezTo>
                  <a:cubicBezTo>
                    <a:pt x="84" y="87"/>
                    <a:pt x="84" y="84"/>
                    <a:pt x="80" y="85"/>
                  </a:cubicBezTo>
                  <a:cubicBezTo>
                    <a:pt x="77" y="86"/>
                    <a:pt x="76" y="84"/>
                    <a:pt x="74" y="84"/>
                  </a:cubicBezTo>
                  <a:cubicBezTo>
                    <a:pt x="72" y="85"/>
                    <a:pt x="72" y="82"/>
                    <a:pt x="71" y="80"/>
                  </a:cubicBezTo>
                  <a:cubicBezTo>
                    <a:pt x="69" y="78"/>
                    <a:pt x="71" y="76"/>
                    <a:pt x="67" y="75"/>
                  </a:cubicBezTo>
                  <a:cubicBezTo>
                    <a:pt x="63" y="74"/>
                    <a:pt x="63" y="78"/>
                    <a:pt x="62" y="77"/>
                  </a:cubicBezTo>
                  <a:cubicBezTo>
                    <a:pt x="60" y="77"/>
                    <a:pt x="58" y="79"/>
                    <a:pt x="56" y="78"/>
                  </a:cubicBezTo>
                  <a:cubicBezTo>
                    <a:pt x="54" y="77"/>
                    <a:pt x="53" y="79"/>
                    <a:pt x="52" y="76"/>
                  </a:cubicBezTo>
                  <a:cubicBezTo>
                    <a:pt x="50" y="73"/>
                    <a:pt x="50" y="76"/>
                    <a:pt x="48" y="73"/>
                  </a:cubicBezTo>
                  <a:cubicBezTo>
                    <a:pt x="48" y="71"/>
                    <a:pt x="48" y="73"/>
                    <a:pt x="47" y="71"/>
                  </a:cubicBezTo>
                  <a:cubicBezTo>
                    <a:pt x="46" y="70"/>
                    <a:pt x="46" y="71"/>
                    <a:pt x="44" y="70"/>
                  </a:cubicBezTo>
                  <a:cubicBezTo>
                    <a:pt x="43" y="69"/>
                    <a:pt x="43" y="70"/>
                    <a:pt x="43" y="67"/>
                  </a:cubicBezTo>
                  <a:cubicBezTo>
                    <a:pt x="42" y="64"/>
                    <a:pt x="40" y="64"/>
                    <a:pt x="40" y="63"/>
                  </a:cubicBezTo>
                  <a:cubicBezTo>
                    <a:pt x="40" y="61"/>
                    <a:pt x="38" y="63"/>
                    <a:pt x="36" y="59"/>
                  </a:cubicBezTo>
                  <a:cubicBezTo>
                    <a:pt x="34" y="55"/>
                    <a:pt x="34" y="59"/>
                    <a:pt x="32" y="57"/>
                  </a:cubicBezTo>
                  <a:cubicBezTo>
                    <a:pt x="31" y="56"/>
                    <a:pt x="30" y="56"/>
                    <a:pt x="31" y="55"/>
                  </a:cubicBezTo>
                  <a:cubicBezTo>
                    <a:pt x="30" y="56"/>
                    <a:pt x="31" y="56"/>
                    <a:pt x="30" y="57"/>
                  </a:cubicBezTo>
                  <a:cubicBezTo>
                    <a:pt x="28" y="55"/>
                    <a:pt x="29" y="54"/>
                    <a:pt x="28" y="54"/>
                  </a:cubicBezTo>
                  <a:cubicBezTo>
                    <a:pt x="26" y="54"/>
                    <a:pt x="25" y="52"/>
                    <a:pt x="25" y="51"/>
                  </a:cubicBezTo>
                  <a:cubicBezTo>
                    <a:pt x="25" y="49"/>
                    <a:pt x="25" y="47"/>
                    <a:pt x="23" y="44"/>
                  </a:cubicBezTo>
                  <a:cubicBezTo>
                    <a:pt x="21" y="41"/>
                    <a:pt x="21" y="44"/>
                    <a:pt x="19" y="41"/>
                  </a:cubicBezTo>
                  <a:cubicBezTo>
                    <a:pt x="17" y="38"/>
                    <a:pt x="13" y="39"/>
                    <a:pt x="14" y="37"/>
                  </a:cubicBezTo>
                  <a:cubicBezTo>
                    <a:pt x="14" y="34"/>
                    <a:pt x="11" y="34"/>
                    <a:pt x="12" y="33"/>
                  </a:cubicBezTo>
                  <a:cubicBezTo>
                    <a:pt x="13" y="32"/>
                    <a:pt x="11" y="33"/>
                    <a:pt x="12" y="31"/>
                  </a:cubicBezTo>
                  <a:cubicBezTo>
                    <a:pt x="12" y="28"/>
                    <a:pt x="14" y="26"/>
                    <a:pt x="13" y="25"/>
                  </a:cubicBezTo>
                  <a:cubicBezTo>
                    <a:pt x="12" y="24"/>
                    <a:pt x="14" y="25"/>
                    <a:pt x="14" y="22"/>
                  </a:cubicBezTo>
                  <a:cubicBezTo>
                    <a:pt x="14" y="21"/>
                    <a:pt x="14" y="22"/>
                    <a:pt x="12" y="22"/>
                  </a:cubicBezTo>
                  <a:cubicBezTo>
                    <a:pt x="10" y="22"/>
                    <a:pt x="10" y="20"/>
                    <a:pt x="9" y="19"/>
                  </a:cubicBezTo>
                  <a:cubicBezTo>
                    <a:pt x="8" y="19"/>
                    <a:pt x="10" y="19"/>
                    <a:pt x="9" y="18"/>
                  </a:cubicBezTo>
                  <a:cubicBezTo>
                    <a:pt x="8" y="17"/>
                    <a:pt x="8" y="16"/>
                    <a:pt x="7" y="16"/>
                  </a:cubicBezTo>
                  <a:cubicBezTo>
                    <a:pt x="7" y="15"/>
                    <a:pt x="7" y="15"/>
                    <a:pt x="6" y="14"/>
                  </a:cubicBezTo>
                  <a:cubicBezTo>
                    <a:pt x="5" y="14"/>
                    <a:pt x="6" y="12"/>
                    <a:pt x="5" y="12"/>
                  </a:cubicBezTo>
                  <a:cubicBezTo>
                    <a:pt x="3" y="12"/>
                    <a:pt x="2" y="10"/>
                    <a:pt x="2" y="8"/>
                  </a:cubicBezTo>
                  <a:cubicBezTo>
                    <a:pt x="3" y="6"/>
                    <a:pt x="1" y="8"/>
                    <a:pt x="1" y="5"/>
                  </a:cubicBezTo>
                  <a:cubicBezTo>
                    <a:pt x="1" y="2"/>
                    <a:pt x="0" y="2"/>
                    <a:pt x="1" y="2"/>
                  </a:cubicBezTo>
                  <a:cubicBezTo>
                    <a:pt x="3" y="3"/>
                    <a:pt x="1" y="1"/>
                    <a:pt x="2" y="0"/>
                  </a:cubicBezTo>
                  <a:cubicBezTo>
                    <a:pt x="4" y="1"/>
                    <a:pt x="5" y="1"/>
                    <a:pt x="5" y="2"/>
                  </a:cubicBezTo>
                  <a:cubicBezTo>
                    <a:pt x="6" y="6"/>
                    <a:pt x="10" y="5"/>
                    <a:pt x="11" y="4"/>
                  </a:cubicBezTo>
                  <a:cubicBezTo>
                    <a:pt x="11" y="4"/>
                    <a:pt x="12" y="4"/>
                    <a:pt x="13" y="3"/>
                  </a:cubicBezTo>
                  <a:cubicBezTo>
                    <a:pt x="16" y="1"/>
                    <a:pt x="16" y="1"/>
                    <a:pt x="16" y="2"/>
                  </a:cubicBezTo>
                  <a:cubicBezTo>
                    <a:pt x="17" y="2"/>
                    <a:pt x="19" y="3"/>
                    <a:pt x="17" y="4"/>
                  </a:cubicBezTo>
                  <a:cubicBezTo>
                    <a:pt x="19" y="4"/>
                    <a:pt x="18" y="6"/>
                    <a:pt x="16" y="7"/>
                  </a:cubicBezTo>
                  <a:cubicBezTo>
                    <a:pt x="20" y="9"/>
                    <a:pt x="20" y="10"/>
                    <a:pt x="22" y="9"/>
                  </a:cubicBezTo>
                  <a:cubicBezTo>
                    <a:pt x="23" y="12"/>
                    <a:pt x="24" y="14"/>
                    <a:pt x="27" y="13"/>
                  </a:cubicBezTo>
                  <a:cubicBezTo>
                    <a:pt x="30" y="12"/>
                    <a:pt x="28" y="15"/>
                    <a:pt x="33" y="17"/>
                  </a:cubicBezTo>
                  <a:cubicBezTo>
                    <a:pt x="39" y="19"/>
                    <a:pt x="37" y="16"/>
                    <a:pt x="40" y="17"/>
                  </a:cubicBezTo>
                  <a:cubicBezTo>
                    <a:pt x="42" y="18"/>
                    <a:pt x="43" y="16"/>
                    <a:pt x="44" y="16"/>
                  </a:cubicBezTo>
                  <a:cubicBezTo>
                    <a:pt x="45" y="16"/>
                    <a:pt x="46" y="16"/>
                    <a:pt x="45" y="16"/>
                  </a:cubicBezTo>
                  <a:cubicBezTo>
                    <a:pt x="44" y="16"/>
                    <a:pt x="43" y="17"/>
                    <a:pt x="45" y="17"/>
                  </a:cubicBezTo>
                  <a:cubicBezTo>
                    <a:pt x="48" y="16"/>
                    <a:pt x="46" y="14"/>
                    <a:pt x="46" y="12"/>
                  </a:cubicBezTo>
                  <a:cubicBezTo>
                    <a:pt x="46" y="14"/>
                    <a:pt x="47" y="12"/>
                    <a:pt x="48" y="12"/>
                  </a:cubicBezTo>
                  <a:cubicBezTo>
                    <a:pt x="50" y="12"/>
                    <a:pt x="48" y="9"/>
                    <a:pt x="50" y="8"/>
                  </a:cubicBezTo>
                  <a:cubicBezTo>
                    <a:pt x="52" y="6"/>
                    <a:pt x="54" y="8"/>
                    <a:pt x="55" y="7"/>
                  </a:cubicBezTo>
                  <a:cubicBezTo>
                    <a:pt x="55" y="6"/>
                    <a:pt x="59" y="7"/>
                    <a:pt x="59" y="8"/>
                  </a:cubicBezTo>
                  <a:cubicBezTo>
                    <a:pt x="60" y="10"/>
                    <a:pt x="67" y="10"/>
                    <a:pt x="70" y="13"/>
                  </a:cubicBezTo>
                  <a:cubicBezTo>
                    <a:pt x="72" y="16"/>
                    <a:pt x="73" y="14"/>
                    <a:pt x="75" y="15"/>
                  </a:cubicBezTo>
                  <a:cubicBezTo>
                    <a:pt x="78" y="16"/>
                    <a:pt x="76" y="18"/>
                    <a:pt x="78" y="18"/>
                  </a:cubicBezTo>
                  <a:cubicBezTo>
                    <a:pt x="78" y="19"/>
                    <a:pt x="78" y="20"/>
                    <a:pt x="79" y="22"/>
                  </a:cubicBezTo>
                  <a:cubicBezTo>
                    <a:pt x="79" y="23"/>
                    <a:pt x="80" y="22"/>
                    <a:pt x="79" y="25"/>
                  </a:cubicBezTo>
                  <a:cubicBezTo>
                    <a:pt x="79" y="27"/>
                    <a:pt x="81" y="26"/>
                    <a:pt x="80" y="29"/>
                  </a:cubicBezTo>
                  <a:cubicBezTo>
                    <a:pt x="78" y="32"/>
                    <a:pt x="77" y="31"/>
                    <a:pt x="79" y="33"/>
                  </a:cubicBezTo>
                  <a:cubicBezTo>
                    <a:pt x="80" y="35"/>
                    <a:pt x="78" y="36"/>
                    <a:pt x="80" y="39"/>
                  </a:cubicBezTo>
                  <a:cubicBezTo>
                    <a:pt x="83" y="43"/>
                    <a:pt x="78" y="47"/>
                    <a:pt x="83" y="46"/>
                  </a:cubicBezTo>
                  <a:cubicBezTo>
                    <a:pt x="89" y="45"/>
                    <a:pt x="86" y="50"/>
                    <a:pt x="85" y="56"/>
                  </a:cubicBezTo>
                  <a:cubicBezTo>
                    <a:pt x="91" y="64"/>
                    <a:pt x="88" y="65"/>
                    <a:pt x="91" y="65"/>
                  </a:cubicBezTo>
                  <a:cubicBezTo>
                    <a:pt x="94" y="65"/>
                    <a:pt x="93" y="64"/>
                    <a:pt x="95" y="68"/>
                  </a:cubicBezTo>
                  <a:cubicBezTo>
                    <a:pt x="96" y="72"/>
                    <a:pt x="95" y="72"/>
                    <a:pt x="97" y="71"/>
                  </a:cubicBezTo>
                  <a:cubicBezTo>
                    <a:pt x="98" y="71"/>
                    <a:pt x="97" y="73"/>
                    <a:pt x="97" y="74"/>
                  </a:cubicBezTo>
                  <a:cubicBezTo>
                    <a:pt x="98" y="75"/>
                    <a:pt x="96" y="75"/>
                    <a:pt x="96" y="76"/>
                  </a:cubicBezTo>
                  <a:cubicBezTo>
                    <a:pt x="96" y="77"/>
                    <a:pt x="93" y="75"/>
                    <a:pt x="94" y="77"/>
                  </a:cubicBezTo>
                  <a:cubicBezTo>
                    <a:pt x="95" y="79"/>
                    <a:pt x="91" y="80"/>
                    <a:pt x="92" y="82"/>
                  </a:cubicBezTo>
                  <a:cubicBezTo>
                    <a:pt x="93" y="84"/>
                    <a:pt x="93" y="86"/>
                    <a:pt x="92" y="87"/>
                  </a:cubicBezTo>
                  <a:cubicBezTo>
                    <a:pt x="91" y="87"/>
                    <a:pt x="91" y="87"/>
                    <a:pt x="91" y="8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199" name="Freeform 202"/>
            <p:cNvSpPr>
              <a:spLocks/>
            </p:cNvSpPr>
            <p:nvPr/>
          </p:nvSpPr>
          <p:spPr bwMode="auto">
            <a:xfrm>
              <a:off x="5209936" y="1890302"/>
              <a:ext cx="29101" cy="18708"/>
            </a:xfrm>
            <a:custGeom>
              <a:avLst/>
              <a:gdLst/>
              <a:ahLst/>
              <a:cxnLst>
                <a:cxn ang="0">
                  <a:pos x="0" y="0"/>
                </a:cxn>
                <a:cxn ang="0">
                  <a:pos x="6" y="2"/>
                </a:cxn>
                <a:cxn ang="0">
                  <a:pos x="0" y="0"/>
                </a:cxn>
              </a:cxnLst>
              <a:rect l="0" t="0" r="r" b="b"/>
              <a:pathLst>
                <a:path w="6" h="4">
                  <a:moveTo>
                    <a:pt x="0" y="0"/>
                  </a:moveTo>
                  <a:cubicBezTo>
                    <a:pt x="1" y="4"/>
                    <a:pt x="5" y="3"/>
                    <a:pt x="6" y="2"/>
                  </a:cubicBezTo>
                  <a:cubicBezTo>
                    <a:pt x="4" y="0"/>
                    <a:pt x="3"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00" name="Freeform 203"/>
            <p:cNvSpPr>
              <a:spLocks/>
            </p:cNvSpPr>
            <p:nvPr/>
          </p:nvSpPr>
          <p:spPr bwMode="auto">
            <a:xfrm>
              <a:off x="5160049" y="1840415"/>
              <a:ext cx="89381" cy="58202"/>
            </a:xfrm>
            <a:custGeom>
              <a:avLst/>
              <a:gdLst/>
              <a:ahLst/>
              <a:cxnLst>
                <a:cxn ang="0">
                  <a:pos x="8" y="0"/>
                </a:cxn>
                <a:cxn ang="0">
                  <a:pos x="10" y="2"/>
                </a:cxn>
                <a:cxn ang="0">
                  <a:pos x="11" y="4"/>
                </a:cxn>
                <a:cxn ang="0">
                  <a:pos x="13" y="7"/>
                </a:cxn>
                <a:cxn ang="0">
                  <a:pos x="18" y="11"/>
                </a:cxn>
                <a:cxn ang="0">
                  <a:pos x="16" y="12"/>
                </a:cxn>
                <a:cxn ang="0">
                  <a:pos x="10" y="10"/>
                </a:cxn>
                <a:cxn ang="0">
                  <a:pos x="7" y="8"/>
                </a:cxn>
                <a:cxn ang="0">
                  <a:pos x="4" y="6"/>
                </a:cxn>
                <a:cxn ang="0">
                  <a:pos x="1" y="1"/>
                </a:cxn>
                <a:cxn ang="0">
                  <a:pos x="8" y="0"/>
                </a:cxn>
              </a:cxnLst>
              <a:rect l="0" t="0" r="r" b="b"/>
              <a:pathLst>
                <a:path w="18" h="12">
                  <a:moveTo>
                    <a:pt x="8" y="0"/>
                  </a:moveTo>
                  <a:cubicBezTo>
                    <a:pt x="9" y="1"/>
                    <a:pt x="9" y="1"/>
                    <a:pt x="10" y="2"/>
                  </a:cubicBezTo>
                  <a:cubicBezTo>
                    <a:pt x="11" y="3"/>
                    <a:pt x="11" y="2"/>
                    <a:pt x="11" y="4"/>
                  </a:cubicBezTo>
                  <a:cubicBezTo>
                    <a:pt x="11" y="6"/>
                    <a:pt x="13" y="5"/>
                    <a:pt x="13" y="7"/>
                  </a:cubicBezTo>
                  <a:cubicBezTo>
                    <a:pt x="13" y="10"/>
                    <a:pt x="18" y="9"/>
                    <a:pt x="18" y="11"/>
                  </a:cubicBezTo>
                  <a:cubicBezTo>
                    <a:pt x="17" y="12"/>
                    <a:pt x="16" y="12"/>
                    <a:pt x="16" y="12"/>
                  </a:cubicBezTo>
                  <a:cubicBezTo>
                    <a:pt x="14" y="10"/>
                    <a:pt x="13" y="10"/>
                    <a:pt x="10" y="10"/>
                  </a:cubicBezTo>
                  <a:cubicBezTo>
                    <a:pt x="10" y="9"/>
                    <a:pt x="9" y="9"/>
                    <a:pt x="7" y="8"/>
                  </a:cubicBezTo>
                  <a:cubicBezTo>
                    <a:pt x="5" y="7"/>
                    <a:pt x="8" y="6"/>
                    <a:pt x="4" y="6"/>
                  </a:cubicBezTo>
                  <a:cubicBezTo>
                    <a:pt x="0" y="5"/>
                    <a:pt x="4" y="3"/>
                    <a:pt x="1" y="1"/>
                  </a:cubicBezTo>
                  <a:cubicBezTo>
                    <a:pt x="5" y="1"/>
                    <a:pt x="6" y="1"/>
                    <a:pt x="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01" name="Kuwait"/>
            <p:cNvSpPr>
              <a:spLocks/>
            </p:cNvSpPr>
            <p:nvPr/>
          </p:nvSpPr>
          <p:spPr bwMode="auto">
            <a:xfrm>
              <a:off x="5278531" y="2150130"/>
              <a:ext cx="47808" cy="49887"/>
            </a:xfrm>
            <a:custGeom>
              <a:avLst/>
              <a:gdLst/>
              <a:ahLst/>
              <a:cxnLst>
                <a:cxn ang="0">
                  <a:pos x="0" y="6"/>
                </a:cxn>
                <a:cxn ang="0">
                  <a:pos x="7" y="2"/>
                </a:cxn>
                <a:cxn ang="0">
                  <a:pos x="9" y="5"/>
                </a:cxn>
                <a:cxn ang="0">
                  <a:pos x="7" y="8"/>
                </a:cxn>
                <a:cxn ang="0">
                  <a:pos x="0" y="6"/>
                </a:cxn>
              </a:cxnLst>
              <a:rect l="0" t="0" r="r" b="b"/>
              <a:pathLst>
                <a:path w="10" h="10">
                  <a:moveTo>
                    <a:pt x="0" y="6"/>
                  </a:moveTo>
                  <a:cubicBezTo>
                    <a:pt x="5" y="4"/>
                    <a:pt x="2" y="0"/>
                    <a:pt x="7" y="2"/>
                  </a:cubicBezTo>
                  <a:cubicBezTo>
                    <a:pt x="10" y="3"/>
                    <a:pt x="8" y="4"/>
                    <a:pt x="9" y="5"/>
                  </a:cubicBezTo>
                  <a:cubicBezTo>
                    <a:pt x="10" y="5"/>
                    <a:pt x="6" y="5"/>
                    <a:pt x="7" y="8"/>
                  </a:cubicBezTo>
                  <a:cubicBezTo>
                    <a:pt x="2" y="10"/>
                    <a:pt x="6" y="6"/>
                    <a:pt x="0"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02" name="Baku"/>
            <p:cNvSpPr>
              <a:spLocks/>
            </p:cNvSpPr>
            <p:nvPr/>
          </p:nvSpPr>
          <p:spPr bwMode="auto">
            <a:xfrm>
              <a:off x="5199543" y="1825865"/>
              <a:ext cx="112246" cy="103931"/>
            </a:xfrm>
            <a:custGeom>
              <a:avLst/>
              <a:gdLst/>
              <a:ahLst/>
              <a:cxnLst>
                <a:cxn ang="0">
                  <a:pos x="10" y="14"/>
                </a:cxn>
                <a:cxn ang="0">
                  <a:pos x="13" y="13"/>
                </a:cxn>
                <a:cxn ang="0">
                  <a:pos x="14" y="15"/>
                </a:cxn>
                <a:cxn ang="0">
                  <a:pos x="13" y="18"/>
                </a:cxn>
                <a:cxn ang="0">
                  <a:pos x="19" y="20"/>
                </a:cxn>
                <a:cxn ang="0">
                  <a:pos x="18" y="15"/>
                </a:cxn>
                <a:cxn ang="0">
                  <a:pos x="20" y="17"/>
                </a:cxn>
                <a:cxn ang="0">
                  <a:pos x="20" y="13"/>
                </a:cxn>
                <a:cxn ang="0">
                  <a:pos x="20" y="10"/>
                </a:cxn>
                <a:cxn ang="0">
                  <a:pos x="23" y="10"/>
                </a:cxn>
                <a:cxn ang="0">
                  <a:pos x="21" y="8"/>
                </a:cxn>
                <a:cxn ang="0">
                  <a:pos x="18" y="6"/>
                </a:cxn>
                <a:cxn ang="0">
                  <a:pos x="13" y="0"/>
                </a:cxn>
                <a:cxn ang="0">
                  <a:pos x="5" y="0"/>
                </a:cxn>
                <a:cxn ang="0">
                  <a:pos x="5" y="4"/>
                </a:cxn>
                <a:cxn ang="0">
                  <a:pos x="0" y="3"/>
                </a:cxn>
                <a:cxn ang="0">
                  <a:pos x="2" y="5"/>
                </a:cxn>
                <a:cxn ang="0">
                  <a:pos x="3" y="7"/>
                </a:cxn>
                <a:cxn ang="0">
                  <a:pos x="5" y="10"/>
                </a:cxn>
                <a:cxn ang="0">
                  <a:pos x="10" y="14"/>
                </a:cxn>
              </a:cxnLst>
              <a:rect l="0" t="0" r="r" b="b"/>
              <a:pathLst>
                <a:path w="23" h="21">
                  <a:moveTo>
                    <a:pt x="10" y="14"/>
                  </a:moveTo>
                  <a:cubicBezTo>
                    <a:pt x="13" y="12"/>
                    <a:pt x="13" y="12"/>
                    <a:pt x="13" y="13"/>
                  </a:cubicBezTo>
                  <a:cubicBezTo>
                    <a:pt x="14" y="13"/>
                    <a:pt x="16" y="14"/>
                    <a:pt x="14" y="15"/>
                  </a:cubicBezTo>
                  <a:cubicBezTo>
                    <a:pt x="16" y="15"/>
                    <a:pt x="15" y="17"/>
                    <a:pt x="13" y="18"/>
                  </a:cubicBezTo>
                  <a:cubicBezTo>
                    <a:pt x="17" y="20"/>
                    <a:pt x="17" y="21"/>
                    <a:pt x="19" y="20"/>
                  </a:cubicBezTo>
                  <a:cubicBezTo>
                    <a:pt x="18" y="17"/>
                    <a:pt x="18" y="16"/>
                    <a:pt x="18" y="15"/>
                  </a:cubicBezTo>
                  <a:cubicBezTo>
                    <a:pt x="19" y="15"/>
                    <a:pt x="19" y="17"/>
                    <a:pt x="20" y="17"/>
                  </a:cubicBezTo>
                  <a:cubicBezTo>
                    <a:pt x="21" y="16"/>
                    <a:pt x="19" y="15"/>
                    <a:pt x="20" y="13"/>
                  </a:cubicBezTo>
                  <a:cubicBezTo>
                    <a:pt x="21" y="12"/>
                    <a:pt x="19" y="12"/>
                    <a:pt x="20" y="10"/>
                  </a:cubicBezTo>
                  <a:cubicBezTo>
                    <a:pt x="21" y="9"/>
                    <a:pt x="22" y="10"/>
                    <a:pt x="23" y="10"/>
                  </a:cubicBezTo>
                  <a:cubicBezTo>
                    <a:pt x="23" y="10"/>
                    <a:pt x="21" y="7"/>
                    <a:pt x="21" y="8"/>
                  </a:cubicBezTo>
                  <a:cubicBezTo>
                    <a:pt x="20" y="8"/>
                    <a:pt x="20" y="7"/>
                    <a:pt x="18" y="6"/>
                  </a:cubicBezTo>
                  <a:cubicBezTo>
                    <a:pt x="16" y="4"/>
                    <a:pt x="15" y="2"/>
                    <a:pt x="13" y="0"/>
                  </a:cubicBezTo>
                  <a:cubicBezTo>
                    <a:pt x="10" y="2"/>
                    <a:pt x="9" y="3"/>
                    <a:pt x="5" y="0"/>
                  </a:cubicBezTo>
                  <a:cubicBezTo>
                    <a:pt x="5" y="1"/>
                    <a:pt x="6" y="4"/>
                    <a:pt x="5" y="4"/>
                  </a:cubicBezTo>
                  <a:cubicBezTo>
                    <a:pt x="4" y="5"/>
                    <a:pt x="3" y="2"/>
                    <a:pt x="0" y="3"/>
                  </a:cubicBezTo>
                  <a:cubicBezTo>
                    <a:pt x="1" y="4"/>
                    <a:pt x="1" y="4"/>
                    <a:pt x="2" y="5"/>
                  </a:cubicBezTo>
                  <a:cubicBezTo>
                    <a:pt x="3" y="6"/>
                    <a:pt x="3" y="5"/>
                    <a:pt x="3" y="7"/>
                  </a:cubicBezTo>
                  <a:cubicBezTo>
                    <a:pt x="3" y="9"/>
                    <a:pt x="5" y="8"/>
                    <a:pt x="5" y="10"/>
                  </a:cubicBezTo>
                  <a:cubicBezTo>
                    <a:pt x="5" y="13"/>
                    <a:pt x="10" y="12"/>
                    <a:pt x="10"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03" name="Freeform 206"/>
            <p:cNvSpPr>
              <a:spLocks/>
            </p:cNvSpPr>
            <p:nvPr/>
          </p:nvSpPr>
          <p:spPr bwMode="auto">
            <a:xfrm>
              <a:off x="4041748" y="1825865"/>
              <a:ext cx="62359" cy="143425"/>
            </a:xfrm>
            <a:custGeom>
              <a:avLst/>
              <a:gdLst/>
              <a:ahLst/>
              <a:cxnLst>
                <a:cxn ang="0">
                  <a:pos x="8" y="28"/>
                </a:cxn>
                <a:cxn ang="0">
                  <a:pos x="6" y="29"/>
                </a:cxn>
                <a:cxn ang="0">
                  <a:pos x="4" y="29"/>
                </a:cxn>
                <a:cxn ang="0">
                  <a:pos x="3" y="28"/>
                </a:cxn>
                <a:cxn ang="0">
                  <a:pos x="1" y="28"/>
                </a:cxn>
                <a:cxn ang="0">
                  <a:pos x="1" y="28"/>
                </a:cxn>
                <a:cxn ang="0">
                  <a:pos x="2" y="26"/>
                </a:cxn>
                <a:cxn ang="0">
                  <a:pos x="2" y="24"/>
                </a:cxn>
                <a:cxn ang="0">
                  <a:pos x="2" y="24"/>
                </a:cxn>
                <a:cxn ang="0">
                  <a:pos x="2" y="21"/>
                </a:cxn>
                <a:cxn ang="0">
                  <a:pos x="2" y="20"/>
                </a:cxn>
                <a:cxn ang="0">
                  <a:pos x="1" y="20"/>
                </a:cxn>
                <a:cxn ang="0">
                  <a:pos x="1" y="19"/>
                </a:cxn>
                <a:cxn ang="0">
                  <a:pos x="0" y="19"/>
                </a:cxn>
                <a:cxn ang="0">
                  <a:pos x="0" y="18"/>
                </a:cxn>
                <a:cxn ang="0">
                  <a:pos x="0" y="15"/>
                </a:cxn>
                <a:cxn ang="0">
                  <a:pos x="1" y="13"/>
                </a:cxn>
                <a:cxn ang="0">
                  <a:pos x="2" y="12"/>
                </a:cxn>
                <a:cxn ang="0">
                  <a:pos x="3" y="9"/>
                </a:cxn>
                <a:cxn ang="0">
                  <a:pos x="3" y="5"/>
                </a:cxn>
                <a:cxn ang="0">
                  <a:pos x="4" y="3"/>
                </a:cxn>
                <a:cxn ang="0">
                  <a:pos x="4" y="1"/>
                </a:cxn>
                <a:cxn ang="0">
                  <a:pos x="4" y="1"/>
                </a:cxn>
                <a:cxn ang="0">
                  <a:pos x="6" y="0"/>
                </a:cxn>
                <a:cxn ang="0">
                  <a:pos x="7" y="1"/>
                </a:cxn>
                <a:cxn ang="0">
                  <a:pos x="7" y="2"/>
                </a:cxn>
                <a:cxn ang="0">
                  <a:pos x="9" y="2"/>
                </a:cxn>
                <a:cxn ang="0">
                  <a:pos x="12" y="2"/>
                </a:cxn>
                <a:cxn ang="0">
                  <a:pos x="12" y="3"/>
                </a:cxn>
                <a:cxn ang="0">
                  <a:pos x="12" y="4"/>
                </a:cxn>
                <a:cxn ang="0">
                  <a:pos x="10" y="7"/>
                </a:cxn>
                <a:cxn ang="0">
                  <a:pos x="10" y="8"/>
                </a:cxn>
                <a:cxn ang="0">
                  <a:pos x="10" y="9"/>
                </a:cxn>
                <a:cxn ang="0">
                  <a:pos x="10" y="11"/>
                </a:cxn>
                <a:cxn ang="0">
                  <a:pos x="10" y="14"/>
                </a:cxn>
                <a:cxn ang="0">
                  <a:pos x="8" y="14"/>
                </a:cxn>
                <a:cxn ang="0">
                  <a:pos x="9" y="17"/>
                </a:cxn>
                <a:cxn ang="0">
                  <a:pos x="9" y="19"/>
                </a:cxn>
                <a:cxn ang="0">
                  <a:pos x="8" y="22"/>
                </a:cxn>
                <a:cxn ang="0">
                  <a:pos x="9" y="23"/>
                </a:cxn>
                <a:cxn ang="0">
                  <a:pos x="8" y="25"/>
                </a:cxn>
                <a:cxn ang="0">
                  <a:pos x="8" y="28"/>
                </a:cxn>
              </a:cxnLst>
              <a:rect l="0" t="0" r="r" b="b"/>
              <a:pathLst>
                <a:path w="13" h="29">
                  <a:moveTo>
                    <a:pt x="8" y="28"/>
                  </a:moveTo>
                  <a:cubicBezTo>
                    <a:pt x="7" y="28"/>
                    <a:pt x="7" y="29"/>
                    <a:pt x="6" y="29"/>
                  </a:cubicBezTo>
                  <a:cubicBezTo>
                    <a:pt x="5" y="29"/>
                    <a:pt x="5" y="29"/>
                    <a:pt x="4" y="29"/>
                  </a:cubicBezTo>
                  <a:cubicBezTo>
                    <a:pt x="3" y="28"/>
                    <a:pt x="3" y="29"/>
                    <a:pt x="3" y="28"/>
                  </a:cubicBezTo>
                  <a:cubicBezTo>
                    <a:pt x="2" y="28"/>
                    <a:pt x="2" y="28"/>
                    <a:pt x="1" y="28"/>
                  </a:cubicBezTo>
                  <a:cubicBezTo>
                    <a:pt x="1" y="28"/>
                    <a:pt x="0" y="28"/>
                    <a:pt x="1" y="28"/>
                  </a:cubicBezTo>
                  <a:cubicBezTo>
                    <a:pt x="2" y="27"/>
                    <a:pt x="1" y="27"/>
                    <a:pt x="2" y="26"/>
                  </a:cubicBezTo>
                  <a:cubicBezTo>
                    <a:pt x="2" y="26"/>
                    <a:pt x="2" y="25"/>
                    <a:pt x="2" y="24"/>
                  </a:cubicBezTo>
                  <a:cubicBezTo>
                    <a:pt x="2" y="24"/>
                    <a:pt x="2" y="25"/>
                    <a:pt x="2" y="24"/>
                  </a:cubicBezTo>
                  <a:cubicBezTo>
                    <a:pt x="2" y="23"/>
                    <a:pt x="3" y="22"/>
                    <a:pt x="2" y="21"/>
                  </a:cubicBezTo>
                  <a:cubicBezTo>
                    <a:pt x="2" y="20"/>
                    <a:pt x="2" y="20"/>
                    <a:pt x="2" y="20"/>
                  </a:cubicBezTo>
                  <a:cubicBezTo>
                    <a:pt x="2" y="21"/>
                    <a:pt x="0" y="21"/>
                    <a:pt x="1" y="20"/>
                  </a:cubicBezTo>
                  <a:cubicBezTo>
                    <a:pt x="1" y="20"/>
                    <a:pt x="1" y="20"/>
                    <a:pt x="1" y="19"/>
                  </a:cubicBezTo>
                  <a:cubicBezTo>
                    <a:pt x="1" y="18"/>
                    <a:pt x="1" y="19"/>
                    <a:pt x="0" y="19"/>
                  </a:cubicBezTo>
                  <a:cubicBezTo>
                    <a:pt x="0" y="19"/>
                    <a:pt x="0" y="19"/>
                    <a:pt x="0" y="18"/>
                  </a:cubicBezTo>
                  <a:cubicBezTo>
                    <a:pt x="0" y="17"/>
                    <a:pt x="0" y="15"/>
                    <a:pt x="0" y="15"/>
                  </a:cubicBezTo>
                  <a:cubicBezTo>
                    <a:pt x="1" y="15"/>
                    <a:pt x="0" y="16"/>
                    <a:pt x="1" y="13"/>
                  </a:cubicBezTo>
                  <a:cubicBezTo>
                    <a:pt x="2" y="11"/>
                    <a:pt x="1" y="13"/>
                    <a:pt x="2" y="12"/>
                  </a:cubicBezTo>
                  <a:cubicBezTo>
                    <a:pt x="2" y="10"/>
                    <a:pt x="2" y="10"/>
                    <a:pt x="3" y="9"/>
                  </a:cubicBezTo>
                  <a:cubicBezTo>
                    <a:pt x="3" y="7"/>
                    <a:pt x="3" y="6"/>
                    <a:pt x="3" y="5"/>
                  </a:cubicBezTo>
                  <a:cubicBezTo>
                    <a:pt x="4" y="3"/>
                    <a:pt x="3" y="3"/>
                    <a:pt x="4" y="3"/>
                  </a:cubicBezTo>
                  <a:cubicBezTo>
                    <a:pt x="4" y="2"/>
                    <a:pt x="3" y="2"/>
                    <a:pt x="4" y="1"/>
                  </a:cubicBezTo>
                  <a:cubicBezTo>
                    <a:pt x="4" y="1"/>
                    <a:pt x="4" y="1"/>
                    <a:pt x="4" y="1"/>
                  </a:cubicBezTo>
                  <a:cubicBezTo>
                    <a:pt x="4" y="0"/>
                    <a:pt x="5" y="0"/>
                    <a:pt x="6" y="0"/>
                  </a:cubicBezTo>
                  <a:cubicBezTo>
                    <a:pt x="7" y="0"/>
                    <a:pt x="7" y="0"/>
                    <a:pt x="7" y="1"/>
                  </a:cubicBezTo>
                  <a:cubicBezTo>
                    <a:pt x="6" y="2"/>
                    <a:pt x="7" y="2"/>
                    <a:pt x="7" y="2"/>
                  </a:cubicBezTo>
                  <a:cubicBezTo>
                    <a:pt x="8" y="1"/>
                    <a:pt x="9" y="2"/>
                    <a:pt x="9" y="2"/>
                  </a:cubicBezTo>
                  <a:cubicBezTo>
                    <a:pt x="10" y="2"/>
                    <a:pt x="11" y="1"/>
                    <a:pt x="12" y="2"/>
                  </a:cubicBezTo>
                  <a:cubicBezTo>
                    <a:pt x="12" y="2"/>
                    <a:pt x="12" y="3"/>
                    <a:pt x="12" y="3"/>
                  </a:cubicBezTo>
                  <a:cubicBezTo>
                    <a:pt x="13" y="3"/>
                    <a:pt x="13" y="3"/>
                    <a:pt x="12" y="4"/>
                  </a:cubicBezTo>
                  <a:cubicBezTo>
                    <a:pt x="11" y="5"/>
                    <a:pt x="11" y="7"/>
                    <a:pt x="10" y="7"/>
                  </a:cubicBezTo>
                  <a:cubicBezTo>
                    <a:pt x="9" y="6"/>
                    <a:pt x="10" y="7"/>
                    <a:pt x="10" y="8"/>
                  </a:cubicBezTo>
                  <a:cubicBezTo>
                    <a:pt x="10" y="8"/>
                    <a:pt x="11" y="9"/>
                    <a:pt x="10" y="9"/>
                  </a:cubicBezTo>
                  <a:cubicBezTo>
                    <a:pt x="10" y="10"/>
                    <a:pt x="11" y="10"/>
                    <a:pt x="10" y="11"/>
                  </a:cubicBezTo>
                  <a:cubicBezTo>
                    <a:pt x="10" y="12"/>
                    <a:pt x="11" y="13"/>
                    <a:pt x="10" y="14"/>
                  </a:cubicBezTo>
                  <a:cubicBezTo>
                    <a:pt x="9" y="14"/>
                    <a:pt x="7" y="13"/>
                    <a:pt x="8" y="14"/>
                  </a:cubicBezTo>
                  <a:cubicBezTo>
                    <a:pt x="8" y="15"/>
                    <a:pt x="9" y="16"/>
                    <a:pt x="9" y="17"/>
                  </a:cubicBezTo>
                  <a:cubicBezTo>
                    <a:pt x="9" y="17"/>
                    <a:pt x="9" y="19"/>
                    <a:pt x="9" y="19"/>
                  </a:cubicBezTo>
                  <a:cubicBezTo>
                    <a:pt x="9" y="19"/>
                    <a:pt x="8" y="21"/>
                    <a:pt x="8" y="22"/>
                  </a:cubicBezTo>
                  <a:cubicBezTo>
                    <a:pt x="9" y="22"/>
                    <a:pt x="10" y="22"/>
                    <a:pt x="9" y="23"/>
                  </a:cubicBezTo>
                  <a:cubicBezTo>
                    <a:pt x="9" y="24"/>
                    <a:pt x="8" y="24"/>
                    <a:pt x="8" y="25"/>
                  </a:cubicBezTo>
                  <a:cubicBezTo>
                    <a:pt x="7" y="27"/>
                    <a:pt x="7" y="26"/>
                    <a:pt x="8"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8800" dirty="0"/>
            </a:p>
          </p:txBody>
        </p:sp>
        <p:sp>
          <p:nvSpPr>
            <p:cNvPr id="204" name="Spain"/>
            <p:cNvSpPr>
              <a:spLocks/>
            </p:cNvSpPr>
            <p:nvPr/>
          </p:nvSpPr>
          <p:spPr bwMode="auto">
            <a:xfrm>
              <a:off x="4050063" y="1782214"/>
              <a:ext cx="259828" cy="209941"/>
            </a:xfrm>
            <a:custGeom>
              <a:avLst/>
              <a:gdLst/>
              <a:ahLst/>
              <a:cxnLst>
                <a:cxn ang="0">
                  <a:pos x="52" y="7"/>
                </a:cxn>
                <a:cxn ang="0">
                  <a:pos x="52" y="10"/>
                </a:cxn>
                <a:cxn ang="0">
                  <a:pos x="49" y="12"/>
                </a:cxn>
                <a:cxn ang="0">
                  <a:pos x="42" y="16"/>
                </a:cxn>
                <a:cxn ang="0">
                  <a:pos x="41" y="17"/>
                </a:cxn>
                <a:cxn ang="0">
                  <a:pos x="37" y="22"/>
                </a:cxn>
                <a:cxn ang="0">
                  <a:pos x="39" y="26"/>
                </a:cxn>
                <a:cxn ang="0">
                  <a:pos x="37" y="29"/>
                </a:cxn>
                <a:cxn ang="0">
                  <a:pos x="37" y="32"/>
                </a:cxn>
                <a:cxn ang="0">
                  <a:pos x="36" y="33"/>
                </a:cxn>
                <a:cxn ang="0">
                  <a:pos x="32" y="36"/>
                </a:cxn>
                <a:cxn ang="0">
                  <a:pos x="29" y="38"/>
                </a:cxn>
                <a:cxn ang="0">
                  <a:pos x="24" y="39"/>
                </a:cxn>
                <a:cxn ang="0">
                  <a:pos x="19" y="41"/>
                </a:cxn>
                <a:cxn ang="0">
                  <a:pos x="15" y="42"/>
                </a:cxn>
                <a:cxn ang="0">
                  <a:pos x="14" y="40"/>
                </a:cxn>
                <a:cxn ang="0">
                  <a:pos x="13" y="39"/>
                </a:cxn>
                <a:cxn ang="0">
                  <a:pos x="10" y="37"/>
                </a:cxn>
                <a:cxn ang="0">
                  <a:pos x="7" y="37"/>
                </a:cxn>
                <a:cxn ang="0">
                  <a:pos x="6" y="34"/>
                </a:cxn>
                <a:cxn ang="0">
                  <a:pos x="6" y="31"/>
                </a:cxn>
                <a:cxn ang="0">
                  <a:pos x="7" y="26"/>
                </a:cxn>
                <a:cxn ang="0">
                  <a:pos x="8" y="23"/>
                </a:cxn>
                <a:cxn ang="0">
                  <a:pos x="8" y="18"/>
                </a:cxn>
                <a:cxn ang="0">
                  <a:pos x="8" y="16"/>
                </a:cxn>
                <a:cxn ang="0">
                  <a:pos x="10" y="12"/>
                </a:cxn>
                <a:cxn ang="0">
                  <a:pos x="7" y="11"/>
                </a:cxn>
                <a:cxn ang="0">
                  <a:pos x="5" y="10"/>
                </a:cxn>
                <a:cxn ang="0">
                  <a:pos x="2" y="10"/>
                </a:cxn>
                <a:cxn ang="0">
                  <a:pos x="2" y="8"/>
                </a:cxn>
                <a:cxn ang="0">
                  <a:pos x="1" y="5"/>
                </a:cxn>
                <a:cxn ang="0">
                  <a:pos x="0" y="3"/>
                </a:cxn>
                <a:cxn ang="0">
                  <a:pos x="4" y="2"/>
                </a:cxn>
                <a:cxn ang="0">
                  <a:pos x="4" y="1"/>
                </a:cxn>
                <a:cxn ang="0">
                  <a:pos x="6" y="1"/>
                </a:cxn>
                <a:cxn ang="0">
                  <a:pos x="12" y="1"/>
                </a:cxn>
                <a:cxn ang="0">
                  <a:pos x="14" y="1"/>
                </a:cxn>
                <a:cxn ang="0">
                  <a:pos x="22" y="1"/>
                </a:cxn>
                <a:cxn ang="0">
                  <a:pos x="25" y="1"/>
                </a:cxn>
                <a:cxn ang="0">
                  <a:pos x="29" y="2"/>
                </a:cxn>
                <a:cxn ang="0">
                  <a:pos x="31" y="2"/>
                </a:cxn>
                <a:cxn ang="0">
                  <a:pos x="33" y="3"/>
                </a:cxn>
                <a:cxn ang="0">
                  <a:pos x="38" y="5"/>
                </a:cxn>
                <a:cxn ang="0">
                  <a:pos x="42" y="5"/>
                </a:cxn>
                <a:cxn ang="0">
                  <a:pos x="46" y="7"/>
                </a:cxn>
                <a:cxn ang="0">
                  <a:pos x="51" y="6"/>
                </a:cxn>
              </a:cxnLst>
              <a:rect l="0" t="0" r="r" b="b"/>
              <a:pathLst>
                <a:path w="53" h="43">
                  <a:moveTo>
                    <a:pt x="52" y="6"/>
                  </a:moveTo>
                  <a:cubicBezTo>
                    <a:pt x="53" y="6"/>
                    <a:pt x="53" y="7"/>
                    <a:pt x="52" y="7"/>
                  </a:cubicBezTo>
                  <a:cubicBezTo>
                    <a:pt x="51" y="7"/>
                    <a:pt x="53" y="8"/>
                    <a:pt x="53" y="8"/>
                  </a:cubicBezTo>
                  <a:cubicBezTo>
                    <a:pt x="52" y="8"/>
                    <a:pt x="53" y="10"/>
                    <a:pt x="52" y="10"/>
                  </a:cubicBezTo>
                  <a:cubicBezTo>
                    <a:pt x="52" y="10"/>
                    <a:pt x="52" y="11"/>
                    <a:pt x="51" y="11"/>
                  </a:cubicBezTo>
                  <a:cubicBezTo>
                    <a:pt x="50" y="11"/>
                    <a:pt x="49" y="11"/>
                    <a:pt x="49" y="12"/>
                  </a:cubicBezTo>
                  <a:cubicBezTo>
                    <a:pt x="48" y="13"/>
                    <a:pt x="48" y="13"/>
                    <a:pt x="47" y="13"/>
                  </a:cubicBezTo>
                  <a:cubicBezTo>
                    <a:pt x="46" y="14"/>
                    <a:pt x="43" y="15"/>
                    <a:pt x="42" y="16"/>
                  </a:cubicBezTo>
                  <a:cubicBezTo>
                    <a:pt x="42" y="16"/>
                    <a:pt x="43" y="16"/>
                    <a:pt x="42" y="17"/>
                  </a:cubicBezTo>
                  <a:cubicBezTo>
                    <a:pt x="42" y="18"/>
                    <a:pt x="41" y="18"/>
                    <a:pt x="41" y="17"/>
                  </a:cubicBezTo>
                  <a:cubicBezTo>
                    <a:pt x="42" y="17"/>
                    <a:pt x="41" y="19"/>
                    <a:pt x="39" y="20"/>
                  </a:cubicBezTo>
                  <a:cubicBezTo>
                    <a:pt x="38" y="20"/>
                    <a:pt x="38" y="21"/>
                    <a:pt x="37" y="22"/>
                  </a:cubicBezTo>
                  <a:cubicBezTo>
                    <a:pt x="36" y="23"/>
                    <a:pt x="37" y="24"/>
                    <a:pt x="37" y="25"/>
                  </a:cubicBezTo>
                  <a:cubicBezTo>
                    <a:pt x="38" y="26"/>
                    <a:pt x="38" y="26"/>
                    <a:pt x="39" y="26"/>
                  </a:cubicBezTo>
                  <a:cubicBezTo>
                    <a:pt x="40" y="26"/>
                    <a:pt x="38" y="27"/>
                    <a:pt x="38" y="27"/>
                  </a:cubicBezTo>
                  <a:cubicBezTo>
                    <a:pt x="38" y="27"/>
                    <a:pt x="38" y="29"/>
                    <a:pt x="37" y="29"/>
                  </a:cubicBezTo>
                  <a:cubicBezTo>
                    <a:pt x="37" y="29"/>
                    <a:pt x="38" y="31"/>
                    <a:pt x="37" y="31"/>
                  </a:cubicBezTo>
                  <a:cubicBezTo>
                    <a:pt x="37" y="31"/>
                    <a:pt x="37" y="31"/>
                    <a:pt x="37" y="32"/>
                  </a:cubicBezTo>
                  <a:cubicBezTo>
                    <a:pt x="36" y="32"/>
                    <a:pt x="37" y="32"/>
                    <a:pt x="37" y="32"/>
                  </a:cubicBezTo>
                  <a:cubicBezTo>
                    <a:pt x="36" y="33"/>
                    <a:pt x="36" y="33"/>
                    <a:pt x="36" y="33"/>
                  </a:cubicBezTo>
                  <a:cubicBezTo>
                    <a:pt x="35" y="33"/>
                    <a:pt x="35" y="33"/>
                    <a:pt x="34" y="34"/>
                  </a:cubicBezTo>
                  <a:cubicBezTo>
                    <a:pt x="33" y="34"/>
                    <a:pt x="33" y="35"/>
                    <a:pt x="32" y="36"/>
                  </a:cubicBezTo>
                  <a:cubicBezTo>
                    <a:pt x="32" y="37"/>
                    <a:pt x="31" y="39"/>
                    <a:pt x="31" y="38"/>
                  </a:cubicBezTo>
                  <a:cubicBezTo>
                    <a:pt x="30" y="38"/>
                    <a:pt x="30" y="38"/>
                    <a:pt x="29" y="38"/>
                  </a:cubicBezTo>
                  <a:cubicBezTo>
                    <a:pt x="29" y="38"/>
                    <a:pt x="28" y="38"/>
                    <a:pt x="27" y="39"/>
                  </a:cubicBezTo>
                  <a:cubicBezTo>
                    <a:pt x="26" y="39"/>
                    <a:pt x="26" y="39"/>
                    <a:pt x="24" y="39"/>
                  </a:cubicBezTo>
                  <a:cubicBezTo>
                    <a:pt x="23" y="40"/>
                    <a:pt x="22" y="40"/>
                    <a:pt x="22" y="40"/>
                  </a:cubicBezTo>
                  <a:cubicBezTo>
                    <a:pt x="22" y="40"/>
                    <a:pt x="20" y="40"/>
                    <a:pt x="19" y="41"/>
                  </a:cubicBezTo>
                  <a:cubicBezTo>
                    <a:pt x="17" y="42"/>
                    <a:pt x="17" y="42"/>
                    <a:pt x="16" y="43"/>
                  </a:cubicBezTo>
                  <a:cubicBezTo>
                    <a:pt x="15" y="43"/>
                    <a:pt x="16" y="42"/>
                    <a:pt x="15" y="42"/>
                  </a:cubicBezTo>
                  <a:cubicBezTo>
                    <a:pt x="15" y="43"/>
                    <a:pt x="14" y="42"/>
                    <a:pt x="14" y="42"/>
                  </a:cubicBezTo>
                  <a:cubicBezTo>
                    <a:pt x="14" y="42"/>
                    <a:pt x="13" y="41"/>
                    <a:pt x="14" y="40"/>
                  </a:cubicBezTo>
                  <a:cubicBezTo>
                    <a:pt x="14" y="40"/>
                    <a:pt x="14" y="40"/>
                    <a:pt x="13" y="40"/>
                  </a:cubicBezTo>
                  <a:cubicBezTo>
                    <a:pt x="13" y="39"/>
                    <a:pt x="14" y="39"/>
                    <a:pt x="13" y="39"/>
                  </a:cubicBezTo>
                  <a:cubicBezTo>
                    <a:pt x="13" y="39"/>
                    <a:pt x="13" y="39"/>
                    <a:pt x="12" y="39"/>
                  </a:cubicBezTo>
                  <a:cubicBezTo>
                    <a:pt x="12" y="38"/>
                    <a:pt x="10" y="37"/>
                    <a:pt x="10" y="37"/>
                  </a:cubicBezTo>
                  <a:cubicBezTo>
                    <a:pt x="10" y="38"/>
                    <a:pt x="10" y="37"/>
                    <a:pt x="10" y="37"/>
                  </a:cubicBezTo>
                  <a:cubicBezTo>
                    <a:pt x="9" y="37"/>
                    <a:pt x="8" y="37"/>
                    <a:pt x="7" y="37"/>
                  </a:cubicBezTo>
                  <a:cubicBezTo>
                    <a:pt x="6" y="37"/>
                    <a:pt x="6" y="37"/>
                    <a:pt x="6" y="37"/>
                  </a:cubicBezTo>
                  <a:cubicBezTo>
                    <a:pt x="5" y="35"/>
                    <a:pt x="5" y="36"/>
                    <a:pt x="6" y="34"/>
                  </a:cubicBezTo>
                  <a:cubicBezTo>
                    <a:pt x="6" y="33"/>
                    <a:pt x="7" y="33"/>
                    <a:pt x="7" y="32"/>
                  </a:cubicBezTo>
                  <a:cubicBezTo>
                    <a:pt x="8" y="31"/>
                    <a:pt x="7" y="31"/>
                    <a:pt x="6" y="31"/>
                  </a:cubicBezTo>
                  <a:cubicBezTo>
                    <a:pt x="6" y="30"/>
                    <a:pt x="7" y="28"/>
                    <a:pt x="7" y="28"/>
                  </a:cubicBezTo>
                  <a:cubicBezTo>
                    <a:pt x="7" y="28"/>
                    <a:pt x="7" y="26"/>
                    <a:pt x="7" y="26"/>
                  </a:cubicBezTo>
                  <a:cubicBezTo>
                    <a:pt x="7" y="25"/>
                    <a:pt x="6" y="24"/>
                    <a:pt x="6" y="23"/>
                  </a:cubicBezTo>
                  <a:cubicBezTo>
                    <a:pt x="5" y="22"/>
                    <a:pt x="7" y="23"/>
                    <a:pt x="8" y="23"/>
                  </a:cubicBezTo>
                  <a:cubicBezTo>
                    <a:pt x="9" y="22"/>
                    <a:pt x="8" y="21"/>
                    <a:pt x="8" y="20"/>
                  </a:cubicBezTo>
                  <a:cubicBezTo>
                    <a:pt x="9" y="19"/>
                    <a:pt x="8" y="19"/>
                    <a:pt x="8" y="18"/>
                  </a:cubicBezTo>
                  <a:cubicBezTo>
                    <a:pt x="9" y="18"/>
                    <a:pt x="8" y="17"/>
                    <a:pt x="8" y="17"/>
                  </a:cubicBezTo>
                  <a:cubicBezTo>
                    <a:pt x="8" y="16"/>
                    <a:pt x="7" y="15"/>
                    <a:pt x="8" y="16"/>
                  </a:cubicBezTo>
                  <a:cubicBezTo>
                    <a:pt x="9" y="16"/>
                    <a:pt x="9" y="14"/>
                    <a:pt x="10" y="13"/>
                  </a:cubicBezTo>
                  <a:cubicBezTo>
                    <a:pt x="11" y="12"/>
                    <a:pt x="11" y="12"/>
                    <a:pt x="10" y="12"/>
                  </a:cubicBezTo>
                  <a:cubicBezTo>
                    <a:pt x="10" y="12"/>
                    <a:pt x="10" y="11"/>
                    <a:pt x="10" y="11"/>
                  </a:cubicBezTo>
                  <a:cubicBezTo>
                    <a:pt x="9" y="10"/>
                    <a:pt x="8" y="11"/>
                    <a:pt x="7" y="11"/>
                  </a:cubicBezTo>
                  <a:cubicBezTo>
                    <a:pt x="7" y="11"/>
                    <a:pt x="6" y="10"/>
                    <a:pt x="5" y="11"/>
                  </a:cubicBezTo>
                  <a:cubicBezTo>
                    <a:pt x="5" y="11"/>
                    <a:pt x="4" y="11"/>
                    <a:pt x="5" y="10"/>
                  </a:cubicBezTo>
                  <a:cubicBezTo>
                    <a:pt x="5" y="9"/>
                    <a:pt x="5" y="9"/>
                    <a:pt x="4" y="9"/>
                  </a:cubicBezTo>
                  <a:cubicBezTo>
                    <a:pt x="3" y="9"/>
                    <a:pt x="2" y="9"/>
                    <a:pt x="2" y="10"/>
                  </a:cubicBezTo>
                  <a:cubicBezTo>
                    <a:pt x="1" y="9"/>
                    <a:pt x="1" y="9"/>
                    <a:pt x="1" y="8"/>
                  </a:cubicBezTo>
                  <a:cubicBezTo>
                    <a:pt x="2" y="8"/>
                    <a:pt x="3" y="8"/>
                    <a:pt x="2" y="8"/>
                  </a:cubicBezTo>
                  <a:cubicBezTo>
                    <a:pt x="1" y="8"/>
                    <a:pt x="2" y="7"/>
                    <a:pt x="1" y="6"/>
                  </a:cubicBezTo>
                  <a:cubicBezTo>
                    <a:pt x="1" y="6"/>
                    <a:pt x="1" y="6"/>
                    <a:pt x="1" y="5"/>
                  </a:cubicBezTo>
                  <a:cubicBezTo>
                    <a:pt x="2" y="4"/>
                    <a:pt x="0" y="4"/>
                    <a:pt x="0" y="4"/>
                  </a:cubicBezTo>
                  <a:cubicBezTo>
                    <a:pt x="1" y="4"/>
                    <a:pt x="0" y="4"/>
                    <a:pt x="0" y="3"/>
                  </a:cubicBezTo>
                  <a:cubicBezTo>
                    <a:pt x="1" y="3"/>
                    <a:pt x="2" y="2"/>
                    <a:pt x="2" y="2"/>
                  </a:cubicBezTo>
                  <a:cubicBezTo>
                    <a:pt x="2" y="3"/>
                    <a:pt x="3" y="2"/>
                    <a:pt x="4" y="2"/>
                  </a:cubicBezTo>
                  <a:cubicBezTo>
                    <a:pt x="4" y="2"/>
                    <a:pt x="5" y="2"/>
                    <a:pt x="4" y="2"/>
                  </a:cubicBezTo>
                  <a:cubicBezTo>
                    <a:pt x="3" y="1"/>
                    <a:pt x="4" y="1"/>
                    <a:pt x="4" y="1"/>
                  </a:cubicBezTo>
                  <a:cubicBezTo>
                    <a:pt x="5" y="1"/>
                    <a:pt x="6" y="0"/>
                    <a:pt x="6" y="0"/>
                  </a:cubicBezTo>
                  <a:cubicBezTo>
                    <a:pt x="5" y="1"/>
                    <a:pt x="6" y="0"/>
                    <a:pt x="6" y="1"/>
                  </a:cubicBezTo>
                  <a:cubicBezTo>
                    <a:pt x="6" y="1"/>
                    <a:pt x="8" y="1"/>
                    <a:pt x="9" y="1"/>
                  </a:cubicBezTo>
                  <a:cubicBezTo>
                    <a:pt x="9" y="2"/>
                    <a:pt x="12" y="2"/>
                    <a:pt x="12" y="1"/>
                  </a:cubicBezTo>
                  <a:cubicBezTo>
                    <a:pt x="13" y="1"/>
                    <a:pt x="14" y="1"/>
                    <a:pt x="13" y="1"/>
                  </a:cubicBezTo>
                  <a:cubicBezTo>
                    <a:pt x="13" y="1"/>
                    <a:pt x="14" y="1"/>
                    <a:pt x="14" y="1"/>
                  </a:cubicBezTo>
                  <a:cubicBezTo>
                    <a:pt x="15" y="1"/>
                    <a:pt x="17" y="1"/>
                    <a:pt x="19" y="2"/>
                  </a:cubicBezTo>
                  <a:cubicBezTo>
                    <a:pt x="21" y="2"/>
                    <a:pt x="22" y="1"/>
                    <a:pt x="22" y="1"/>
                  </a:cubicBezTo>
                  <a:cubicBezTo>
                    <a:pt x="23" y="2"/>
                    <a:pt x="23" y="2"/>
                    <a:pt x="24" y="2"/>
                  </a:cubicBezTo>
                  <a:cubicBezTo>
                    <a:pt x="25" y="2"/>
                    <a:pt x="25" y="1"/>
                    <a:pt x="25" y="1"/>
                  </a:cubicBezTo>
                  <a:cubicBezTo>
                    <a:pt x="26" y="2"/>
                    <a:pt x="27" y="2"/>
                    <a:pt x="27" y="2"/>
                  </a:cubicBezTo>
                  <a:cubicBezTo>
                    <a:pt x="27" y="2"/>
                    <a:pt x="29" y="2"/>
                    <a:pt x="29" y="2"/>
                  </a:cubicBezTo>
                  <a:cubicBezTo>
                    <a:pt x="30" y="2"/>
                    <a:pt x="30" y="2"/>
                    <a:pt x="31" y="2"/>
                  </a:cubicBezTo>
                  <a:cubicBezTo>
                    <a:pt x="31" y="2"/>
                    <a:pt x="31" y="2"/>
                    <a:pt x="31" y="2"/>
                  </a:cubicBezTo>
                  <a:cubicBezTo>
                    <a:pt x="32" y="3"/>
                    <a:pt x="32" y="2"/>
                    <a:pt x="32" y="2"/>
                  </a:cubicBezTo>
                  <a:cubicBezTo>
                    <a:pt x="33" y="2"/>
                    <a:pt x="32" y="3"/>
                    <a:pt x="33" y="3"/>
                  </a:cubicBezTo>
                  <a:cubicBezTo>
                    <a:pt x="35" y="3"/>
                    <a:pt x="34" y="4"/>
                    <a:pt x="36" y="4"/>
                  </a:cubicBezTo>
                  <a:cubicBezTo>
                    <a:pt x="37" y="4"/>
                    <a:pt x="37" y="4"/>
                    <a:pt x="38" y="5"/>
                  </a:cubicBezTo>
                  <a:cubicBezTo>
                    <a:pt x="39" y="6"/>
                    <a:pt x="40" y="5"/>
                    <a:pt x="41" y="6"/>
                  </a:cubicBezTo>
                  <a:cubicBezTo>
                    <a:pt x="41" y="7"/>
                    <a:pt x="42" y="6"/>
                    <a:pt x="42" y="5"/>
                  </a:cubicBezTo>
                  <a:cubicBezTo>
                    <a:pt x="42" y="5"/>
                    <a:pt x="45" y="7"/>
                    <a:pt x="45" y="6"/>
                  </a:cubicBezTo>
                  <a:cubicBezTo>
                    <a:pt x="44" y="7"/>
                    <a:pt x="45" y="8"/>
                    <a:pt x="46" y="7"/>
                  </a:cubicBezTo>
                  <a:cubicBezTo>
                    <a:pt x="47" y="6"/>
                    <a:pt x="48" y="7"/>
                    <a:pt x="49" y="7"/>
                  </a:cubicBezTo>
                  <a:cubicBezTo>
                    <a:pt x="49" y="6"/>
                    <a:pt x="50" y="7"/>
                    <a:pt x="51" y="6"/>
                  </a:cubicBezTo>
                  <a:cubicBezTo>
                    <a:pt x="52" y="6"/>
                    <a:pt x="51" y="6"/>
                    <a:pt x="52"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5" name="France"/>
            <p:cNvSpPr>
              <a:spLocks/>
            </p:cNvSpPr>
            <p:nvPr/>
          </p:nvSpPr>
          <p:spPr bwMode="auto">
            <a:xfrm>
              <a:off x="4149836" y="1595137"/>
              <a:ext cx="245278" cy="226570"/>
            </a:xfrm>
            <a:custGeom>
              <a:avLst/>
              <a:gdLst/>
              <a:ahLst/>
              <a:cxnLst>
                <a:cxn ang="0">
                  <a:pos x="48" y="38"/>
                </a:cxn>
                <a:cxn ang="0">
                  <a:pos x="46" y="40"/>
                </a:cxn>
                <a:cxn ang="0">
                  <a:pos x="43" y="40"/>
                </a:cxn>
                <a:cxn ang="0">
                  <a:pos x="40" y="39"/>
                </a:cxn>
                <a:cxn ang="0">
                  <a:pos x="36" y="40"/>
                </a:cxn>
                <a:cxn ang="0">
                  <a:pos x="33" y="43"/>
                </a:cxn>
                <a:cxn ang="0">
                  <a:pos x="31" y="44"/>
                </a:cxn>
                <a:cxn ang="0">
                  <a:pos x="26" y="45"/>
                </a:cxn>
                <a:cxn ang="0">
                  <a:pos x="22" y="43"/>
                </a:cxn>
                <a:cxn ang="0">
                  <a:pos x="18" y="43"/>
                </a:cxn>
                <a:cxn ang="0">
                  <a:pos x="13" y="41"/>
                </a:cxn>
                <a:cxn ang="0">
                  <a:pos x="11" y="40"/>
                </a:cxn>
                <a:cxn ang="0">
                  <a:pos x="14" y="34"/>
                </a:cxn>
                <a:cxn ang="0">
                  <a:pos x="17" y="31"/>
                </a:cxn>
                <a:cxn ang="0">
                  <a:pos x="16" y="26"/>
                </a:cxn>
                <a:cxn ang="0">
                  <a:pos x="14" y="24"/>
                </a:cxn>
                <a:cxn ang="0">
                  <a:pos x="11" y="21"/>
                </a:cxn>
                <a:cxn ang="0">
                  <a:pos x="11" y="19"/>
                </a:cxn>
                <a:cxn ang="0">
                  <a:pos x="9" y="18"/>
                </a:cxn>
                <a:cxn ang="0">
                  <a:pos x="6" y="17"/>
                </a:cxn>
                <a:cxn ang="0">
                  <a:pos x="2" y="16"/>
                </a:cxn>
                <a:cxn ang="0">
                  <a:pos x="2" y="14"/>
                </a:cxn>
                <a:cxn ang="0">
                  <a:pos x="0" y="13"/>
                </a:cxn>
                <a:cxn ang="0">
                  <a:pos x="2" y="12"/>
                </a:cxn>
                <a:cxn ang="0">
                  <a:pos x="5" y="11"/>
                </a:cxn>
                <a:cxn ang="0">
                  <a:pos x="7" y="12"/>
                </a:cxn>
                <a:cxn ang="0">
                  <a:pos x="10" y="12"/>
                </a:cxn>
                <a:cxn ang="0">
                  <a:pos x="12" y="11"/>
                </a:cxn>
                <a:cxn ang="0">
                  <a:pos x="12" y="8"/>
                </a:cxn>
                <a:cxn ang="0">
                  <a:pos x="12" y="6"/>
                </a:cxn>
                <a:cxn ang="0">
                  <a:pos x="14" y="8"/>
                </a:cxn>
                <a:cxn ang="0">
                  <a:pos x="16" y="9"/>
                </a:cxn>
                <a:cxn ang="0">
                  <a:pos x="19" y="8"/>
                </a:cxn>
                <a:cxn ang="0">
                  <a:pos x="21" y="6"/>
                </a:cxn>
                <a:cxn ang="0">
                  <a:pos x="25" y="4"/>
                </a:cxn>
                <a:cxn ang="0">
                  <a:pos x="26" y="2"/>
                </a:cxn>
                <a:cxn ang="0">
                  <a:pos x="29" y="0"/>
                </a:cxn>
                <a:cxn ang="0">
                  <a:pos x="32" y="2"/>
                </a:cxn>
                <a:cxn ang="0">
                  <a:pos x="34" y="4"/>
                </a:cxn>
                <a:cxn ang="0">
                  <a:pos x="36" y="4"/>
                </a:cxn>
                <a:cxn ang="0">
                  <a:pos x="37" y="6"/>
                </a:cxn>
                <a:cxn ang="0">
                  <a:pos x="39" y="7"/>
                </a:cxn>
                <a:cxn ang="0">
                  <a:pos x="43" y="7"/>
                </a:cxn>
                <a:cxn ang="0">
                  <a:pos x="46" y="9"/>
                </a:cxn>
                <a:cxn ang="0">
                  <a:pos x="50" y="11"/>
                </a:cxn>
                <a:cxn ang="0">
                  <a:pos x="48" y="17"/>
                </a:cxn>
                <a:cxn ang="0">
                  <a:pos x="47" y="17"/>
                </a:cxn>
                <a:cxn ang="0">
                  <a:pos x="45" y="19"/>
                </a:cxn>
                <a:cxn ang="0">
                  <a:pos x="43" y="25"/>
                </a:cxn>
                <a:cxn ang="0">
                  <a:pos x="46" y="24"/>
                </a:cxn>
                <a:cxn ang="0">
                  <a:pos x="47" y="26"/>
                </a:cxn>
                <a:cxn ang="0">
                  <a:pos x="48" y="29"/>
                </a:cxn>
                <a:cxn ang="0">
                  <a:pos x="48" y="32"/>
                </a:cxn>
                <a:cxn ang="0">
                  <a:pos x="49" y="36"/>
                </a:cxn>
                <a:cxn ang="0">
                  <a:pos x="50" y="38"/>
                </a:cxn>
              </a:cxnLst>
              <a:rect l="0" t="0" r="r" b="b"/>
              <a:pathLst>
                <a:path w="50" h="46">
                  <a:moveTo>
                    <a:pt x="50" y="38"/>
                  </a:moveTo>
                  <a:cubicBezTo>
                    <a:pt x="49" y="38"/>
                    <a:pt x="49" y="38"/>
                    <a:pt x="48" y="38"/>
                  </a:cubicBezTo>
                  <a:cubicBezTo>
                    <a:pt x="47" y="38"/>
                    <a:pt x="48" y="39"/>
                    <a:pt x="47" y="39"/>
                  </a:cubicBezTo>
                  <a:cubicBezTo>
                    <a:pt x="47" y="39"/>
                    <a:pt x="47" y="39"/>
                    <a:pt x="46" y="40"/>
                  </a:cubicBezTo>
                  <a:cubicBezTo>
                    <a:pt x="46" y="41"/>
                    <a:pt x="45" y="41"/>
                    <a:pt x="45" y="41"/>
                  </a:cubicBezTo>
                  <a:cubicBezTo>
                    <a:pt x="44" y="42"/>
                    <a:pt x="43" y="41"/>
                    <a:pt x="43" y="40"/>
                  </a:cubicBezTo>
                  <a:cubicBezTo>
                    <a:pt x="43" y="40"/>
                    <a:pt x="42" y="40"/>
                    <a:pt x="41" y="39"/>
                  </a:cubicBezTo>
                  <a:cubicBezTo>
                    <a:pt x="40" y="39"/>
                    <a:pt x="41" y="39"/>
                    <a:pt x="40" y="39"/>
                  </a:cubicBezTo>
                  <a:cubicBezTo>
                    <a:pt x="39" y="39"/>
                    <a:pt x="39" y="39"/>
                    <a:pt x="38" y="40"/>
                  </a:cubicBezTo>
                  <a:cubicBezTo>
                    <a:pt x="37" y="40"/>
                    <a:pt x="37" y="40"/>
                    <a:pt x="36" y="40"/>
                  </a:cubicBezTo>
                  <a:cubicBezTo>
                    <a:pt x="36" y="40"/>
                    <a:pt x="35" y="41"/>
                    <a:pt x="34" y="42"/>
                  </a:cubicBezTo>
                  <a:cubicBezTo>
                    <a:pt x="33" y="43"/>
                    <a:pt x="33" y="42"/>
                    <a:pt x="33" y="43"/>
                  </a:cubicBezTo>
                  <a:cubicBezTo>
                    <a:pt x="32" y="44"/>
                    <a:pt x="33" y="44"/>
                    <a:pt x="32" y="44"/>
                  </a:cubicBezTo>
                  <a:cubicBezTo>
                    <a:pt x="31" y="44"/>
                    <a:pt x="32" y="44"/>
                    <a:pt x="31" y="44"/>
                  </a:cubicBezTo>
                  <a:cubicBezTo>
                    <a:pt x="30" y="45"/>
                    <a:pt x="29" y="44"/>
                    <a:pt x="29" y="45"/>
                  </a:cubicBezTo>
                  <a:cubicBezTo>
                    <a:pt x="28" y="45"/>
                    <a:pt x="27" y="44"/>
                    <a:pt x="26" y="45"/>
                  </a:cubicBezTo>
                  <a:cubicBezTo>
                    <a:pt x="25" y="46"/>
                    <a:pt x="24" y="45"/>
                    <a:pt x="25" y="44"/>
                  </a:cubicBezTo>
                  <a:cubicBezTo>
                    <a:pt x="25" y="45"/>
                    <a:pt x="22" y="43"/>
                    <a:pt x="22" y="43"/>
                  </a:cubicBezTo>
                  <a:cubicBezTo>
                    <a:pt x="22" y="44"/>
                    <a:pt x="21" y="45"/>
                    <a:pt x="21" y="44"/>
                  </a:cubicBezTo>
                  <a:cubicBezTo>
                    <a:pt x="20" y="43"/>
                    <a:pt x="19" y="44"/>
                    <a:pt x="18" y="43"/>
                  </a:cubicBezTo>
                  <a:cubicBezTo>
                    <a:pt x="17" y="42"/>
                    <a:pt x="17" y="42"/>
                    <a:pt x="16" y="42"/>
                  </a:cubicBezTo>
                  <a:cubicBezTo>
                    <a:pt x="14" y="42"/>
                    <a:pt x="15" y="41"/>
                    <a:pt x="13" y="41"/>
                  </a:cubicBezTo>
                  <a:cubicBezTo>
                    <a:pt x="12" y="41"/>
                    <a:pt x="13" y="40"/>
                    <a:pt x="12" y="40"/>
                  </a:cubicBezTo>
                  <a:cubicBezTo>
                    <a:pt x="12" y="40"/>
                    <a:pt x="12" y="41"/>
                    <a:pt x="11" y="40"/>
                  </a:cubicBezTo>
                  <a:cubicBezTo>
                    <a:pt x="12" y="40"/>
                    <a:pt x="12" y="39"/>
                    <a:pt x="13" y="39"/>
                  </a:cubicBezTo>
                  <a:cubicBezTo>
                    <a:pt x="13" y="38"/>
                    <a:pt x="13" y="35"/>
                    <a:pt x="14" y="34"/>
                  </a:cubicBezTo>
                  <a:cubicBezTo>
                    <a:pt x="15" y="33"/>
                    <a:pt x="15" y="31"/>
                    <a:pt x="15" y="30"/>
                  </a:cubicBezTo>
                  <a:cubicBezTo>
                    <a:pt x="15" y="28"/>
                    <a:pt x="16" y="30"/>
                    <a:pt x="17" y="31"/>
                  </a:cubicBezTo>
                  <a:cubicBezTo>
                    <a:pt x="17" y="28"/>
                    <a:pt x="15" y="29"/>
                    <a:pt x="15" y="27"/>
                  </a:cubicBezTo>
                  <a:cubicBezTo>
                    <a:pt x="16" y="26"/>
                    <a:pt x="16" y="27"/>
                    <a:pt x="16" y="26"/>
                  </a:cubicBezTo>
                  <a:cubicBezTo>
                    <a:pt x="15" y="25"/>
                    <a:pt x="16" y="24"/>
                    <a:pt x="16" y="25"/>
                  </a:cubicBezTo>
                  <a:cubicBezTo>
                    <a:pt x="15" y="25"/>
                    <a:pt x="15" y="24"/>
                    <a:pt x="14" y="24"/>
                  </a:cubicBezTo>
                  <a:cubicBezTo>
                    <a:pt x="13" y="23"/>
                    <a:pt x="12" y="23"/>
                    <a:pt x="12" y="23"/>
                  </a:cubicBezTo>
                  <a:cubicBezTo>
                    <a:pt x="11" y="21"/>
                    <a:pt x="11" y="21"/>
                    <a:pt x="11" y="21"/>
                  </a:cubicBezTo>
                  <a:cubicBezTo>
                    <a:pt x="11" y="20"/>
                    <a:pt x="11" y="20"/>
                    <a:pt x="11" y="20"/>
                  </a:cubicBezTo>
                  <a:cubicBezTo>
                    <a:pt x="11" y="20"/>
                    <a:pt x="12" y="19"/>
                    <a:pt x="11" y="19"/>
                  </a:cubicBezTo>
                  <a:cubicBezTo>
                    <a:pt x="10" y="19"/>
                    <a:pt x="10" y="19"/>
                    <a:pt x="10" y="19"/>
                  </a:cubicBezTo>
                  <a:cubicBezTo>
                    <a:pt x="11" y="18"/>
                    <a:pt x="9" y="18"/>
                    <a:pt x="9" y="18"/>
                  </a:cubicBezTo>
                  <a:cubicBezTo>
                    <a:pt x="8" y="18"/>
                    <a:pt x="9" y="17"/>
                    <a:pt x="8" y="17"/>
                  </a:cubicBezTo>
                  <a:cubicBezTo>
                    <a:pt x="7" y="17"/>
                    <a:pt x="7" y="19"/>
                    <a:pt x="6" y="17"/>
                  </a:cubicBezTo>
                  <a:cubicBezTo>
                    <a:pt x="6" y="16"/>
                    <a:pt x="5" y="17"/>
                    <a:pt x="4" y="16"/>
                  </a:cubicBezTo>
                  <a:cubicBezTo>
                    <a:pt x="4" y="15"/>
                    <a:pt x="3" y="16"/>
                    <a:pt x="2" y="16"/>
                  </a:cubicBezTo>
                  <a:cubicBezTo>
                    <a:pt x="1" y="16"/>
                    <a:pt x="2" y="15"/>
                    <a:pt x="1" y="15"/>
                  </a:cubicBezTo>
                  <a:cubicBezTo>
                    <a:pt x="0" y="15"/>
                    <a:pt x="1" y="14"/>
                    <a:pt x="2" y="14"/>
                  </a:cubicBezTo>
                  <a:cubicBezTo>
                    <a:pt x="3" y="14"/>
                    <a:pt x="1" y="14"/>
                    <a:pt x="2" y="13"/>
                  </a:cubicBezTo>
                  <a:cubicBezTo>
                    <a:pt x="2" y="13"/>
                    <a:pt x="1" y="13"/>
                    <a:pt x="0" y="13"/>
                  </a:cubicBezTo>
                  <a:cubicBezTo>
                    <a:pt x="0" y="13"/>
                    <a:pt x="0" y="13"/>
                    <a:pt x="0" y="12"/>
                  </a:cubicBezTo>
                  <a:cubicBezTo>
                    <a:pt x="1" y="12"/>
                    <a:pt x="1" y="12"/>
                    <a:pt x="2" y="12"/>
                  </a:cubicBezTo>
                  <a:cubicBezTo>
                    <a:pt x="3" y="12"/>
                    <a:pt x="4" y="12"/>
                    <a:pt x="4" y="11"/>
                  </a:cubicBezTo>
                  <a:cubicBezTo>
                    <a:pt x="4" y="11"/>
                    <a:pt x="4" y="11"/>
                    <a:pt x="5" y="11"/>
                  </a:cubicBezTo>
                  <a:cubicBezTo>
                    <a:pt x="6" y="11"/>
                    <a:pt x="6" y="10"/>
                    <a:pt x="7" y="11"/>
                  </a:cubicBezTo>
                  <a:cubicBezTo>
                    <a:pt x="7" y="12"/>
                    <a:pt x="7" y="12"/>
                    <a:pt x="7" y="12"/>
                  </a:cubicBezTo>
                  <a:cubicBezTo>
                    <a:pt x="8" y="12"/>
                    <a:pt x="9" y="11"/>
                    <a:pt x="9" y="12"/>
                  </a:cubicBezTo>
                  <a:cubicBezTo>
                    <a:pt x="9" y="12"/>
                    <a:pt x="10" y="11"/>
                    <a:pt x="10" y="12"/>
                  </a:cubicBezTo>
                  <a:cubicBezTo>
                    <a:pt x="10" y="12"/>
                    <a:pt x="11" y="12"/>
                    <a:pt x="12" y="12"/>
                  </a:cubicBezTo>
                  <a:cubicBezTo>
                    <a:pt x="13" y="12"/>
                    <a:pt x="12" y="12"/>
                    <a:pt x="12" y="11"/>
                  </a:cubicBezTo>
                  <a:cubicBezTo>
                    <a:pt x="12" y="10"/>
                    <a:pt x="12" y="10"/>
                    <a:pt x="12" y="10"/>
                  </a:cubicBezTo>
                  <a:cubicBezTo>
                    <a:pt x="12" y="9"/>
                    <a:pt x="12" y="9"/>
                    <a:pt x="12" y="8"/>
                  </a:cubicBezTo>
                  <a:cubicBezTo>
                    <a:pt x="12" y="7"/>
                    <a:pt x="12" y="7"/>
                    <a:pt x="12" y="6"/>
                  </a:cubicBezTo>
                  <a:cubicBezTo>
                    <a:pt x="11" y="6"/>
                    <a:pt x="12" y="6"/>
                    <a:pt x="12" y="6"/>
                  </a:cubicBezTo>
                  <a:cubicBezTo>
                    <a:pt x="13" y="6"/>
                    <a:pt x="14" y="6"/>
                    <a:pt x="14" y="7"/>
                  </a:cubicBezTo>
                  <a:cubicBezTo>
                    <a:pt x="14" y="7"/>
                    <a:pt x="14" y="8"/>
                    <a:pt x="14" y="8"/>
                  </a:cubicBezTo>
                  <a:cubicBezTo>
                    <a:pt x="14" y="9"/>
                    <a:pt x="15" y="9"/>
                    <a:pt x="15" y="9"/>
                  </a:cubicBezTo>
                  <a:cubicBezTo>
                    <a:pt x="16" y="9"/>
                    <a:pt x="16" y="8"/>
                    <a:pt x="16" y="9"/>
                  </a:cubicBezTo>
                  <a:cubicBezTo>
                    <a:pt x="17" y="9"/>
                    <a:pt x="18" y="8"/>
                    <a:pt x="18" y="8"/>
                  </a:cubicBezTo>
                  <a:cubicBezTo>
                    <a:pt x="19" y="8"/>
                    <a:pt x="20" y="8"/>
                    <a:pt x="19" y="8"/>
                  </a:cubicBezTo>
                  <a:cubicBezTo>
                    <a:pt x="18" y="7"/>
                    <a:pt x="19" y="7"/>
                    <a:pt x="19" y="7"/>
                  </a:cubicBezTo>
                  <a:cubicBezTo>
                    <a:pt x="20" y="6"/>
                    <a:pt x="20" y="6"/>
                    <a:pt x="21" y="6"/>
                  </a:cubicBezTo>
                  <a:cubicBezTo>
                    <a:pt x="21" y="6"/>
                    <a:pt x="22" y="6"/>
                    <a:pt x="23" y="5"/>
                  </a:cubicBezTo>
                  <a:cubicBezTo>
                    <a:pt x="24" y="5"/>
                    <a:pt x="25" y="5"/>
                    <a:pt x="25" y="4"/>
                  </a:cubicBezTo>
                  <a:cubicBezTo>
                    <a:pt x="25" y="3"/>
                    <a:pt x="26" y="3"/>
                    <a:pt x="26" y="3"/>
                  </a:cubicBezTo>
                  <a:cubicBezTo>
                    <a:pt x="25" y="2"/>
                    <a:pt x="26" y="2"/>
                    <a:pt x="26" y="2"/>
                  </a:cubicBezTo>
                  <a:cubicBezTo>
                    <a:pt x="26" y="1"/>
                    <a:pt x="26" y="1"/>
                    <a:pt x="27" y="1"/>
                  </a:cubicBezTo>
                  <a:cubicBezTo>
                    <a:pt x="28" y="1"/>
                    <a:pt x="28" y="0"/>
                    <a:pt x="29" y="0"/>
                  </a:cubicBezTo>
                  <a:cubicBezTo>
                    <a:pt x="29" y="2"/>
                    <a:pt x="30" y="1"/>
                    <a:pt x="31" y="2"/>
                  </a:cubicBezTo>
                  <a:cubicBezTo>
                    <a:pt x="31" y="2"/>
                    <a:pt x="32" y="2"/>
                    <a:pt x="32" y="2"/>
                  </a:cubicBezTo>
                  <a:cubicBezTo>
                    <a:pt x="33" y="3"/>
                    <a:pt x="33" y="3"/>
                    <a:pt x="34" y="3"/>
                  </a:cubicBezTo>
                  <a:cubicBezTo>
                    <a:pt x="34" y="3"/>
                    <a:pt x="35" y="4"/>
                    <a:pt x="34" y="4"/>
                  </a:cubicBezTo>
                  <a:cubicBezTo>
                    <a:pt x="34" y="5"/>
                    <a:pt x="35" y="5"/>
                    <a:pt x="35" y="5"/>
                  </a:cubicBezTo>
                  <a:cubicBezTo>
                    <a:pt x="36" y="5"/>
                    <a:pt x="36" y="5"/>
                    <a:pt x="36" y="4"/>
                  </a:cubicBezTo>
                  <a:cubicBezTo>
                    <a:pt x="36" y="4"/>
                    <a:pt x="37" y="3"/>
                    <a:pt x="37" y="4"/>
                  </a:cubicBezTo>
                  <a:cubicBezTo>
                    <a:pt x="36" y="5"/>
                    <a:pt x="36" y="6"/>
                    <a:pt x="37" y="6"/>
                  </a:cubicBezTo>
                  <a:cubicBezTo>
                    <a:pt x="38" y="7"/>
                    <a:pt x="38" y="8"/>
                    <a:pt x="39" y="8"/>
                  </a:cubicBezTo>
                  <a:cubicBezTo>
                    <a:pt x="39" y="8"/>
                    <a:pt x="39" y="7"/>
                    <a:pt x="39" y="7"/>
                  </a:cubicBezTo>
                  <a:cubicBezTo>
                    <a:pt x="40" y="7"/>
                    <a:pt x="40" y="7"/>
                    <a:pt x="41" y="7"/>
                  </a:cubicBezTo>
                  <a:cubicBezTo>
                    <a:pt x="41" y="7"/>
                    <a:pt x="42" y="7"/>
                    <a:pt x="43" y="7"/>
                  </a:cubicBezTo>
                  <a:cubicBezTo>
                    <a:pt x="43" y="8"/>
                    <a:pt x="43" y="8"/>
                    <a:pt x="44" y="8"/>
                  </a:cubicBezTo>
                  <a:cubicBezTo>
                    <a:pt x="45" y="9"/>
                    <a:pt x="45" y="9"/>
                    <a:pt x="46" y="9"/>
                  </a:cubicBezTo>
                  <a:cubicBezTo>
                    <a:pt x="47" y="9"/>
                    <a:pt x="47" y="10"/>
                    <a:pt x="48" y="10"/>
                  </a:cubicBezTo>
                  <a:cubicBezTo>
                    <a:pt x="49" y="10"/>
                    <a:pt x="50" y="11"/>
                    <a:pt x="50" y="11"/>
                  </a:cubicBezTo>
                  <a:cubicBezTo>
                    <a:pt x="49" y="12"/>
                    <a:pt x="48" y="13"/>
                    <a:pt x="48" y="14"/>
                  </a:cubicBezTo>
                  <a:cubicBezTo>
                    <a:pt x="48" y="15"/>
                    <a:pt x="48" y="16"/>
                    <a:pt x="48" y="17"/>
                  </a:cubicBezTo>
                  <a:cubicBezTo>
                    <a:pt x="48" y="17"/>
                    <a:pt x="48" y="17"/>
                    <a:pt x="48" y="17"/>
                  </a:cubicBezTo>
                  <a:cubicBezTo>
                    <a:pt x="48" y="18"/>
                    <a:pt x="48" y="18"/>
                    <a:pt x="47" y="17"/>
                  </a:cubicBezTo>
                  <a:cubicBezTo>
                    <a:pt x="47" y="17"/>
                    <a:pt x="45" y="18"/>
                    <a:pt x="46" y="18"/>
                  </a:cubicBezTo>
                  <a:cubicBezTo>
                    <a:pt x="47" y="18"/>
                    <a:pt x="46" y="19"/>
                    <a:pt x="45" y="19"/>
                  </a:cubicBezTo>
                  <a:cubicBezTo>
                    <a:pt x="45" y="20"/>
                    <a:pt x="44" y="20"/>
                    <a:pt x="43" y="21"/>
                  </a:cubicBezTo>
                  <a:cubicBezTo>
                    <a:pt x="43" y="22"/>
                    <a:pt x="42" y="23"/>
                    <a:pt x="43" y="25"/>
                  </a:cubicBezTo>
                  <a:cubicBezTo>
                    <a:pt x="43" y="26"/>
                    <a:pt x="44" y="25"/>
                    <a:pt x="44" y="24"/>
                  </a:cubicBezTo>
                  <a:cubicBezTo>
                    <a:pt x="44" y="24"/>
                    <a:pt x="45" y="23"/>
                    <a:pt x="46" y="24"/>
                  </a:cubicBezTo>
                  <a:cubicBezTo>
                    <a:pt x="46" y="24"/>
                    <a:pt x="46" y="24"/>
                    <a:pt x="46" y="25"/>
                  </a:cubicBezTo>
                  <a:cubicBezTo>
                    <a:pt x="47" y="26"/>
                    <a:pt x="47" y="26"/>
                    <a:pt x="47" y="26"/>
                  </a:cubicBezTo>
                  <a:cubicBezTo>
                    <a:pt x="47" y="28"/>
                    <a:pt x="47" y="27"/>
                    <a:pt x="47" y="28"/>
                  </a:cubicBezTo>
                  <a:cubicBezTo>
                    <a:pt x="47" y="29"/>
                    <a:pt x="49" y="28"/>
                    <a:pt x="48" y="29"/>
                  </a:cubicBezTo>
                  <a:cubicBezTo>
                    <a:pt x="47" y="30"/>
                    <a:pt x="47" y="30"/>
                    <a:pt x="47" y="30"/>
                  </a:cubicBezTo>
                  <a:cubicBezTo>
                    <a:pt x="46" y="31"/>
                    <a:pt x="48" y="31"/>
                    <a:pt x="48" y="32"/>
                  </a:cubicBezTo>
                  <a:cubicBezTo>
                    <a:pt x="48" y="33"/>
                    <a:pt x="47" y="33"/>
                    <a:pt x="48" y="34"/>
                  </a:cubicBezTo>
                  <a:cubicBezTo>
                    <a:pt x="48" y="35"/>
                    <a:pt x="47" y="36"/>
                    <a:pt x="49" y="36"/>
                  </a:cubicBezTo>
                  <a:cubicBezTo>
                    <a:pt x="50" y="36"/>
                    <a:pt x="50" y="36"/>
                    <a:pt x="50" y="37"/>
                  </a:cubicBezTo>
                  <a:cubicBezTo>
                    <a:pt x="50" y="37"/>
                    <a:pt x="50" y="38"/>
                    <a:pt x="50" y="3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6" name="Germany"/>
            <p:cNvSpPr>
              <a:spLocks/>
            </p:cNvSpPr>
            <p:nvPr/>
          </p:nvSpPr>
          <p:spPr bwMode="auto">
            <a:xfrm>
              <a:off x="4349385" y="1501599"/>
              <a:ext cx="182919" cy="187076"/>
            </a:xfrm>
            <a:custGeom>
              <a:avLst/>
              <a:gdLst/>
              <a:ahLst/>
              <a:cxnLst>
                <a:cxn ang="0">
                  <a:pos x="11" y="1"/>
                </a:cxn>
                <a:cxn ang="0">
                  <a:pos x="11" y="3"/>
                </a:cxn>
                <a:cxn ang="0">
                  <a:pos x="13" y="4"/>
                </a:cxn>
                <a:cxn ang="0">
                  <a:pos x="13" y="5"/>
                </a:cxn>
                <a:cxn ang="0">
                  <a:pos x="14" y="5"/>
                </a:cxn>
                <a:cxn ang="0">
                  <a:pos x="11" y="6"/>
                </a:cxn>
                <a:cxn ang="0">
                  <a:pos x="10" y="7"/>
                </a:cxn>
                <a:cxn ang="0">
                  <a:pos x="9" y="8"/>
                </a:cxn>
                <a:cxn ang="0">
                  <a:pos x="8" y="7"/>
                </a:cxn>
                <a:cxn ang="0">
                  <a:pos x="5" y="9"/>
                </a:cxn>
                <a:cxn ang="0">
                  <a:pos x="4" y="11"/>
                </a:cxn>
                <a:cxn ang="0">
                  <a:pos x="4" y="15"/>
                </a:cxn>
                <a:cxn ang="0">
                  <a:pos x="1" y="16"/>
                </a:cxn>
                <a:cxn ang="0">
                  <a:pos x="1" y="20"/>
                </a:cxn>
                <a:cxn ang="0">
                  <a:pos x="2" y="24"/>
                </a:cxn>
                <a:cxn ang="0">
                  <a:pos x="3" y="27"/>
                </a:cxn>
                <a:cxn ang="0">
                  <a:pos x="7" y="29"/>
                </a:cxn>
                <a:cxn ang="0">
                  <a:pos x="7" y="33"/>
                </a:cxn>
                <a:cxn ang="0">
                  <a:pos x="7" y="36"/>
                </a:cxn>
                <a:cxn ang="0">
                  <a:pos x="11" y="36"/>
                </a:cxn>
                <a:cxn ang="0">
                  <a:pos x="18" y="37"/>
                </a:cxn>
                <a:cxn ang="0">
                  <a:pos x="22" y="36"/>
                </a:cxn>
                <a:cxn ang="0">
                  <a:pos x="26" y="36"/>
                </a:cxn>
                <a:cxn ang="0">
                  <a:pos x="29" y="35"/>
                </a:cxn>
                <a:cxn ang="0">
                  <a:pos x="30" y="35"/>
                </a:cxn>
                <a:cxn ang="0">
                  <a:pos x="31" y="33"/>
                </a:cxn>
                <a:cxn ang="0">
                  <a:pos x="33" y="30"/>
                </a:cxn>
                <a:cxn ang="0">
                  <a:pos x="30" y="27"/>
                </a:cxn>
                <a:cxn ang="0">
                  <a:pos x="26" y="22"/>
                </a:cxn>
                <a:cxn ang="0">
                  <a:pos x="31" y="21"/>
                </a:cxn>
                <a:cxn ang="0">
                  <a:pos x="35" y="19"/>
                </a:cxn>
                <a:cxn ang="0">
                  <a:pos x="37" y="18"/>
                </a:cxn>
                <a:cxn ang="0">
                  <a:pos x="35" y="12"/>
                </a:cxn>
                <a:cxn ang="0">
                  <a:pos x="32" y="10"/>
                </a:cxn>
                <a:cxn ang="0">
                  <a:pos x="34" y="6"/>
                </a:cxn>
                <a:cxn ang="0">
                  <a:pos x="31" y="3"/>
                </a:cxn>
                <a:cxn ang="0">
                  <a:pos x="29" y="4"/>
                </a:cxn>
                <a:cxn ang="0">
                  <a:pos x="27" y="4"/>
                </a:cxn>
                <a:cxn ang="0">
                  <a:pos x="27" y="3"/>
                </a:cxn>
                <a:cxn ang="0">
                  <a:pos x="23" y="5"/>
                </a:cxn>
                <a:cxn ang="0">
                  <a:pos x="20" y="5"/>
                </a:cxn>
                <a:cxn ang="0">
                  <a:pos x="18" y="3"/>
                </a:cxn>
                <a:cxn ang="0">
                  <a:pos x="16" y="3"/>
                </a:cxn>
                <a:cxn ang="0">
                  <a:pos x="14" y="1"/>
                </a:cxn>
              </a:cxnLst>
              <a:rect l="0" t="0" r="r" b="b"/>
              <a:pathLst>
                <a:path w="37" h="38">
                  <a:moveTo>
                    <a:pt x="14" y="1"/>
                  </a:moveTo>
                  <a:cubicBezTo>
                    <a:pt x="13" y="2"/>
                    <a:pt x="12" y="0"/>
                    <a:pt x="11" y="1"/>
                  </a:cubicBezTo>
                  <a:cubicBezTo>
                    <a:pt x="11" y="1"/>
                    <a:pt x="11" y="2"/>
                    <a:pt x="12" y="2"/>
                  </a:cubicBezTo>
                  <a:cubicBezTo>
                    <a:pt x="12" y="3"/>
                    <a:pt x="11" y="2"/>
                    <a:pt x="11" y="3"/>
                  </a:cubicBezTo>
                  <a:cubicBezTo>
                    <a:pt x="11" y="3"/>
                    <a:pt x="12" y="3"/>
                    <a:pt x="12" y="3"/>
                  </a:cubicBezTo>
                  <a:cubicBezTo>
                    <a:pt x="12" y="4"/>
                    <a:pt x="12" y="4"/>
                    <a:pt x="13" y="4"/>
                  </a:cubicBezTo>
                  <a:cubicBezTo>
                    <a:pt x="13" y="4"/>
                    <a:pt x="12" y="4"/>
                    <a:pt x="12" y="5"/>
                  </a:cubicBezTo>
                  <a:cubicBezTo>
                    <a:pt x="12" y="5"/>
                    <a:pt x="13" y="5"/>
                    <a:pt x="13" y="5"/>
                  </a:cubicBezTo>
                  <a:cubicBezTo>
                    <a:pt x="14" y="5"/>
                    <a:pt x="15" y="6"/>
                    <a:pt x="15" y="6"/>
                  </a:cubicBezTo>
                  <a:cubicBezTo>
                    <a:pt x="14" y="6"/>
                    <a:pt x="14" y="6"/>
                    <a:pt x="14" y="5"/>
                  </a:cubicBezTo>
                  <a:cubicBezTo>
                    <a:pt x="13" y="5"/>
                    <a:pt x="13" y="6"/>
                    <a:pt x="12" y="5"/>
                  </a:cubicBezTo>
                  <a:cubicBezTo>
                    <a:pt x="11" y="5"/>
                    <a:pt x="12" y="6"/>
                    <a:pt x="11" y="6"/>
                  </a:cubicBezTo>
                  <a:cubicBezTo>
                    <a:pt x="11" y="7"/>
                    <a:pt x="11" y="7"/>
                    <a:pt x="11" y="7"/>
                  </a:cubicBezTo>
                  <a:cubicBezTo>
                    <a:pt x="11" y="7"/>
                    <a:pt x="10" y="7"/>
                    <a:pt x="10" y="7"/>
                  </a:cubicBezTo>
                  <a:cubicBezTo>
                    <a:pt x="9" y="8"/>
                    <a:pt x="10" y="8"/>
                    <a:pt x="10" y="8"/>
                  </a:cubicBezTo>
                  <a:cubicBezTo>
                    <a:pt x="9" y="8"/>
                    <a:pt x="9" y="8"/>
                    <a:pt x="9" y="8"/>
                  </a:cubicBezTo>
                  <a:cubicBezTo>
                    <a:pt x="9" y="7"/>
                    <a:pt x="10" y="8"/>
                    <a:pt x="9" y="7"/>
                  </a:cubicBezTo>
                  <a:cubicBezTo>
                    <a:pt x="9" y="6"/>
                    <a:pt x="8" y="6"/>
                    <a:pt x="8" y="7"/>
                  </a:cubicBezTo>
                  <a:cubicBezTo>
                    <a:pt x="7" y="8"/>
                    <a:pt x="7" y="7"/>
                    <a:pt x="5" y="8"/>
                  </a:cubicBezTo>
                  <a:cubicBezTo>
                    <a:pt x="5" y="8"/>
                    <a:pt x="5" y="8"/>
                    <a:pt x="5" y="9"/>
                  </a:cubicBezTo>
                  <a:cubicBezTo>
                    <a:pt x="4" y="9"/>
                    <a:pt x="5" y="10"/>
                    <a:pt x="4" y="9"/>
                  </a:cubicBezTo>
                  <a:cubicBezTo>
                    <a:pt x="4" y="10"/>
                    <a:pt x="5" y="10"/>
                    <a:pt x="4" y="11"/>
                  </a:cubicBezTo>
                  <a:cubicBezTo>
                    <a:pt x="4" y="11"/>
                    <a:pt x="3" y="13"/>
                    <a:pt x="4" y="13"/>
                  </a:cubicBezTo>
                  <a:cubicBezTo>
                    <a:pt x="5" y="13"/>
                    <a:pt x="4" y="14"/>
                    <a:pt x="4" y="15"/>
                  </a:cubicBezTo>
                  <a:cubicBezTo>
                    <a:pt x="3" y="15"/>
                    <a:pt x="3" y="15"/>
                    <a:pt x="2" y="15"/>
                  </a:cubicBezTo>
                  <a:cubicBezTo>
                    <a:pt x="1" y="15"/>
                    <a:pt x="1" y="15"/>
                    <a:pt x="1" y="16"/>
                  </a:cubicBezTo>
                  <a:cubicBezTo>
                    <a:pt x="1" y="17"/>
                    <a:pt x="0" y="18"/>
                    <a:pt x="1" y="19"/>
                  </a:cubicBezTo>
                  <a:cubicBezTo>
                    <a:pt x="1" y="19"/>
                    <a:pt x="0" y="20"/>
                    <a:pt x="1" y="20"/>
                  </a:cubicBezTo>
                  <a:cubicBezTo>
                    <a:pt x="1" y="21"/>
                    <a:pt x="1" y="21"/>
                    <a:pt x="1" y="22"/>
                  </a:cubicBezTo>
                  <a:cubicBezTo>
                    <a:pt x="1" y="23"/>
                    <a:pt x="1" y="24"/>
                    <a:pt x="2" y="24"/>
                  </a:cubicBezTo>
                  <a:cubicBezTo>
                    <a:pt x="2" y="25"/>
                    <a:pt x="3" y="25"/>
                    <a:pt x="2" y="26"/>
                  </a:cubicBezTo>
                  <a:cubicBezTo>
                    <a:pt x="2" y="27"/>
                    <a:pt x="2" y="27"/>
                    <a:pt x="3" y="27"/>
                  </a:cubicBezTo>
                  <a:cubicBezTo>
                    <a:pt x="4" y="28"/>
                    <a:pt x="4" y="28"/>
                    <a:pt x="5" y="28"/>
                  </a:cubicBezTo>
                  <a:cubicBezTo>
                    <a:pt x="6" y="28"/>
                    <a:pt x="6" y="29"/>
                    <a:pt x="7" y="29"/>
                  </a:cubicBezTo>
                  <a:cubicBezTo>
                    <a:pt x="8" y="29"/>
                    <a:pt x="9" y="30"/>
                    <a:pt x="9" y="30"/>
                  </a:cubicBezTo>
                  <a:cubicBezTo>
                    <a:pt x="8" y="31"/>
                    <a:pt x="7" y="32"/>
                    <a:pt x="7" y="33"/>
                  </a:cubicBezTo>
                  <a:cubicBezTo>
                    <a:pt x="7" y="34"/>
                    <a:pt x="7" y="35"/>
                    <a:pt x="7" y="36"/>
                  </a:cubicBezTo>
                  <a:cubicBezTo>
                    <a:pt x="7" y="36"/>
                    <a:pt x="7" y="36"/>
                    <a:pt x="7" y="36"/>
                  </a:cubicBezTo>
                  <a:cubicBezTo>
                    <a:pt x="7" y="36"/>
                    <a:pt x="7" y="36"/>
                    <a:pt x="8" y="36"/>
                  </a:cubicBezTo>
                  <a:cubicBezTo>
                    <a:pt x="8" y="36"/>
                    <a:pt x="12" y="37"/>
                    <a:pt x="11" y="36"/>
                  </a:cubicBezTo>
                  <a:cubicBezTo>
                    <a:pt x="11" y="36"/>
                    <a:pt x="14" y="37"/>
                    <a:pt x="15" y="37"/>
                  </a:cubicBezTo>
                  <a:cubicBezTo>
                    <a:pt x="16" y="36"/>
                    <a:pt x="17" y="37"/>
                    <a:pt x="18" y="37"/>
                  </a:cubicBezTo>
                  <a:cubicBezTo>
                    <a:pt x="20" y="38"/>
                    <a:pt x="21" y="38"/>
                    <a:pt x="21" y="37"/>
                  </a:cubicBezTo>
                  <a:cubicBezTo>
                    <a:pt x="21" y="36"/>
                    <a:pt x="22" y="37"/>
                    <a:pt x="22" y="36"/>
                  </a:cubicBezTo>
                  <a:cubicBezTo>
                    <a:pt x="22" y="36"/>
                    <a:pt x="23" y="36"/>
                    <a:pt x="24" y="37"/>
                  </a:cubicBezTo>
                  <a:cubicBezTo>
                    <a:pt x="25" y="37"/>
                    <a:pt x="25" y="36"/>
                    <a:pt x="26" y="36"/>
                  </a:cubicBezTo>
                  <a:cubicBezTo>
                    <a:pt x="27" y="36"/>
                    <a:pt x="27" y="36"/>
                    <a:pt x="27" y="35"/>
                  </a:cubicBezTo>
                  <a:cubicBezTo>
                    <a:pt x="28" y="35"/>
                    <a:pt x="28" y="36"/>
                    <a:pt x="29" y="35"/>
                  </a:cubicBezTo>
                  <a:cubicBezTo>
                    <a:pt x="29" y="34"/>
                    <a:pt x="29" y="36"/>
                    <a:pt x="30" y="36"/>
                  </a:cubicBezTo>
                  <a:cubicBezTo>
                    <a:pt x="31" y="36"/>
                    <a:pt x="31" y="35"/>
                    <a:pt x="30" y="35"/>
                  </a:cubicBezTo>
                  <a:cubicBezTo>
                    <a:pt x="30" y="35"/>
                    <a:pt x="31" y="34"/>
                    <a:pt x="30" y="34"/>
                  </a:cubicBezTo>
                  <a:cubicBezTo>
                    <a:pt x="30" y="34"/>
                    <a:pt x="30" y="33"/>
                    <a:pt x="31" y="33"/>
                  </a:cubicBezTo>
                  <a:cubicBezTo>
                    <a:pt x="31" y="33"/>
                    <a:pt x="31" y="31"/>
                    <a:pt x="32" y="32"/>
                  </a:cubicBezTo>
                  <a:cubicBezTo>
                    <a:pt x="32" y="32"/>
                    <a:pt x="33" y="31"/>
                    <a:pt x="33" y="30"/>
                  </a:cubicBezTo>
                  <a:cubicBezTo>
                    <a:pt x="33" y="29"/>
                    <a:pt x="33" y="29"/>
                    <a:pt x="32" y="29"/>
                  </a:cubicBezTo>
                  <a:cubicBezTo>
                    <a:pt x="31" y="28"/>
                    <a:pt x="31" y="27"/>
                    <a:pt x="30" y="27"/>
                  </a:cubicBezTo>
                  <a:cubicBezTo>
                    <a:pt x="28" y="26"/>
                    <a:pt x="28" y="26"/>
                    <a:pt x="28" y="25"/>
                  </a:cubicBezTo>
                  <a:cubicBezTo>
                    <a:pt x="27" y="23"/>
                    <a:pt x="27" y="23"/>
                    <a:pt x="26" y="22"/>
                  </a:cubicBezTo>
                  <a:cubicBezTo>
                    <a:pt x="26" y="22"/>
                    <a:pt x="27" y="22"/>
                    <a:pt x="28" y="22"/>
                  </a:cubicBezTo>
                  <a:cubicBezTo>
                    <a:pt x="29" y="21"/>
                    <a:pt x="30" y="21"/>
                    <a:pt x="31" y="21"/>
                  </a:cubicBezTo>
                  <a:cubicBezTo>
                    <a:pt x="33" y="20"/>
                    <a:pt x="33" y="20"/>
                    <a:pt x="34" y="19"/>
                  </a:cubicBezTo>
                  <a:cubicBezTo>
                    <a:pt x="34" y="18"/>
                    <a:pt x="35" y="18"/>
                    <a:pt x="35" y="19"/>
                  </a:cubicBezTo>
                  <a:cubicBezTo>
                    <a:pt x="36" y="20"/>
                    <a:pt x="36" y="20"/>
                    <a:pt x="37" y="20"/>
                  </a:cubicBezTo>
                  <a:cubicBezTo>
                    <a:pt x="37" y="20"/>
                    <a:pt x="37" y="19"/>
                    <a:pt x="37" y="18"/>
                  </a:cubicBezTo>
                  <a:cubicBezTo>
                    <a:pt x="36" y="17"/>
                    <a:pt x="36" y="15"/>
                    <a:pt x="35" y="14"/>
                  </a:cubicBezTo>
                  <a:cubicBezTo>
                    <a:pt x="35" y="12"/>
                    <a:pt x="35" y="13"/>
                    <a:pt x="35" y="12"/>
                  </a:cubicBezTo>
                  <a:cubicBezTo>
                    <a:pt x="35" y="11"/>
                    <a:pt x="34" y="11"/>
                    <a:pt x="34" y="11"/>
                  </a:cubicBezTo>
                  <a:cubicBezTo>
                    <a:pt x="34" y="10"/>
                    <a:pt x="33" y="10"/>
                    <a:pt x="32" y="10"/>
                  </a:cubicBezTo>
                  <a:cubicBezTo>
                    <a:pt x="32" y="9"/>
                    <a:pt x="34" y="8"/>
                    <a:pt x="34" y="7"/>
                  </a:cubicBezTo>
                  <a:cubicBezTo>
                    <a:pt x="33" y="7"/>
                    <a:pt x="34" y="7"/>
                    <a:pt x="34" y="6"/>
                  </a:cubicBezTo>
                  <a:cubicBezTo>
                    <a:pt x="33" y="5"/>
                    <a:pt x="33" y="5"/>
                    <a:pt x="32" y="4"/>
                  </a:cubicBezTo>
                  <a:cubicBezTo>
                    <a:pt x="31" y="4"/>
                    <a:pt x="33" y="3"/>
                    <a:pt x="31" y="3"/>
                  </a:cubicBezTo>
                  <a:cubicBezTo>
                    <a:pt x="30" y="3"/>
                    <a:pt x="31" y="5"/>
                    <a:pt x="30" y="4"/>
                  </a:cubicBezTo>
                  <a:cubicBezTo>
                    <a:pt x="30" y="3"/>
                    <a:pt x="29" y="4"/>
                    <a:pt x="29" y="4"/>
                  </a:cubicBezTo>
                  <a:cubicBezTo>
                    <a:pt x="28" y="4"/>
                    <a:pt x="28" y="4"/>
                    <a:pt x="27" y="4"/>
                  </a:cubicBezTo>
                  <a:cubicBezTo>
                    <a:pt x="27" y="5"/>
                    <a:pt x="27" y="4"/>
                    <a:pt x="27" y="4"/>
                  </a:cubicBezTo>
                  <a:cubicBezTo>
                    <a:pt x="27" y="3"/>
                    <a:pt x="28" y="4"/>
                    <a:pt x="28" y="4"/>
                  </a:cubicBezTo>
                  <a:cubicBezTo>
                    <a:pt x="28" y="3"/>
                    <a:pt x="28" y="3"/>
                    <a:pt x="27" y="3"/>
                  </a:cubicBezTo>
                  <a:cubicBezTo>
                    <a:pt x="27" y="3"/>
                    <a:pt x="26" y="4"/>
                    <a:pt x="25" y="4"/>
                  </a:cubicBezTo>
                  <a:cubicBezTo>
                    <a:pt x="24" y="5"/>
                    <a:pt x="24" y="5"/>
                    <a:pt x="23" y="5"/>
                  </a:cubicBezTo>
                  <a:cubicBezTo>
                    <a:pt x="23" y="4"/>
                    <a:pt x="22" y="4"/>
                    <a:pt x="22" y="5"/>
                  </a:cubicBezTo>
                  <a:cubicBezTo>
                    <a:pt x="22" y="5"/>
                    <a:pt x="21" y="5"/>
                    <a:pt x="20" y="5"/>
                  </a:cubicBezTo>
                  <a:cubicBezTo>
                    <a:pt x="19" y="4"/>
                    <a:pt x="19" y="5"/>
                    <a:pt x="18" y="5"/>
                  </a:cubicBezTo>
                  <a:cubicBezTo>
                    <a:pt x="17" y="3"/>
                    <a:pt x="20" y="4"/>
                    <a:pt x="18" y="3"/>
                  </a:cubicBezTo>
                  <a:cubicBezTo>
                    <a:pt x="18" y="2"/>
                    <a:pt x="17" y="3"/>
                    <a:pt x="17" y="3"/>
                  </a:cubicBezTo>
                  <a:cubicBezTo>
                    <a:pt x="17" y="2"/>
                    <a:pt x="16" y="2"/>
                    <a:pt x="16" y="3"/>
                  </a:cubicBezTo>
                  <a:cubicBezTo>
                    <a:pt x="16" y="2"/>
                    <a:pt x="15" y="2"/>
                    <a:pt x="15" y="2"/>
                  </a:cubicBezTo>
                  <a:cubicBezTo>
                    <a:pt x="15" y="2"/>
                    <a:pt x="14" y="1"/>
                    <a:pt x="14"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7" name="Denmark"/>
            <p:cNvSpPr>
              <a:spLocks/>
            </p:cNvSpPr>
            <p:nvPr/>
          </p:nvSpPr>
          <p:spPr bwMode="auto">
            <a:xfrm>
              <a:off x="4384722" y="1451712"/>
              <a:ext cx="54045" cy="60280"/>
            </a:xfrm>
            <a:custGeom>
              <a:avLst/>
              <a:gdLst/>
              <a:ahLst/>
              <a:cxnLst>
                <a:cxn ang="0">
                  <a:pos x="7" y="11"/>
                </a:cxn>
                <a:cxn ang="0">
                  <a:pos x="7" y="11"/>
                </a:cxn>
                <a:cxn ang="0">
                  <a:pos x="6" y="10"/>
                </a:cxn>
                <a:cxn ang="0">
                  <a:pos x="7" y="8"/>
                </a:cxn>
                <a:cxn ang="0">
                  <a:pos x="7" y="7"/>
                </a:cxn>
                <a:cxn ang="0">
                  <a:pos x="8" y="6"/>
                </a:cxn>
                <a:cxn ang="0">
                  <a:pos x="9" y="5"/>
                </a:cxn>
                <a:cxn ang="0">
                  <a:pos x="10" y="4"/>
                </a:cxn>
                <a:cxn ang="0">
                  <a:pos x="8" y="4"/>
                </a:cxn>
                <a:cxn ang="0">
                  <a:pos x="8" y="3"/>
                </a:cxn>
                <a:cxn ang="0">
                  <a:pos x="7" y="2"/>
                </a:cxn>
                <a:cxn ang="0">
                  <a:pos x="6" y="1"/>
                </a:cxn>
                <a:cxn ang="0">
                  <a:pos x="5" y="1"/>
                </a:cxn>
                <a:cxn ang="0">
                  <a:pos x="4" y="2"/>
                </a:cxn>
                <a:cxn ang="0">
                  <a:pos x="4" y="2"/>
                </a:cxn>
                <a:cxn ang="0">
                  <a:pos x="4" y="1"/>
                </a:cxn>
                <a:cxn ang="0">
                  <a:pos x="3" y="2"/>
                </a:cxn>
                <a:cxn ang="0">
                  <a:pos x="2" y="2"/>
                </a:cxn>
                <a:cxn ang="0">
                  <a:pos x="1" y="2"/>
                </a:cxn>
                <a:cxn ang="0">
                  <a:pos x="1" y="4"/>
                </a:cxn>
                <a:cxn ang="0">
                  <a:pos x="2" y="5"/>
                </a:cxn>
                <a:cxn ang="0">
                  <a:pos x="1" y="6"/>
                </a:cxn>
                <a:cxn ang="0">
                  <a:pos x="2" y="7"/>
                </a:cxn>
                <a:cxn ang="0">
                  <a:pos x="2" y="8"/>
                </a:cxn>
                <a:cxn ang="0">
                  <a:pos x="3" y="8"/>
                </a:cxn>
                <a:cxn ang="0">
                  <a:pos x="4" y="9"/>
                </a:cxn>
                <a:cxn ang="0">
                  <a:pos x="4" y="10"/>
                </a:cxn>
                <a:cxn ang="0">
                  <a:pos x="4" y="11"/>
                </a:cxn>
                <a:cxn ang="0">
                  <a:pos x="7" y="11"/>
                </a:cxn>
              </a:cxnLst>
              <a:rect l="0" t="0" r="r" b="b"/>
              <a:pathLst>
                <a:path w="11" h="12">
                  <a:moveTo>
                    <a:pt x="7" y="11"/>
                  </a:moveTo>
                  <a:cubicBezTo>
                    <a:pt x="7" y="11"/>
                    <a:pt x="7" y="11"/>
                    <a:pt x="7" y="11"/>
                  </a:cubicBezTo>
                  <a:cubicBezTo>
                    <a:pt x="8" y="11"/>
                    <a:pt x="7" y="10"/>
                    <a:pt x="6" y="10"/>
                  </a:cubicBezTo>
                  <a:cubicBezTo>
                    <a:pt x="6" y="10"/>
                    <a:pt x="6" y="8"/>
                    <a:pt x="7" y="8"/>
                  </a:cubicBezTo>
                  <a:cubicBezTo>
                    <a:pt x="8" y="8"/>
                    <a:pt x="6" y="7"/>
                    <a:pt x="7" y="7"/>
                  </a:cubicBezTo>
                  <a:cubicBezTo>
                    <a:pt x="8" y="7"/>
                    <a:pt x="7" y="6"/>
                    <a:pt x="8" y="6"/>
                  </a:cubicBezTo>
                  <a:cubicBezTo>
                    <a:pt x="9" y="6"/>
                    <a:pt x="9" y="5"/>
                    <a:pt x="9" y="5"/>
                  </a:cubicBezTo>
                  <a:cubicBezTo>
                    <a:pt x="10" y="5"/>
                    <a:pt x="11" y="5"/>
                    <a:pt x="10" y="4"/>
                  </a:cubicBezTo>
                  <a:cubicBezTo>
                    <a:pt x="10" y="3"/>
                    <a:pt x="7" y="4"/>
                    <a:pt x="8" y="4"/>
                  </a:cubicBezTo>
                  <a:cubicBezTo>
                    <a:pt x="8" y="3"/>
                    <a:pt x="7" y="3"/>
                    <a:pt x="8" y="3"/>
                  </a:cubicBezTo>
                  <a:cubicBezTo>
                    <a:pt x="8" y="3"/>
                    <a:pt x="7" y="2"/>
                    <a:pt x="7" y="2"/>
                  </a:cubicBezTo>
                  <a:cubicBezTo>
                    <a:pt x="7" y="1"/>
                    <a:pt x="7" y="1"/>
                    <a:pt x="6" y="1"/>
                  </a:cubicBezTo>
                  <a:cubicBezTo>
                    <a:pt x="5" y="0"/>
                    <a:pt x="6" y="1"/>
                    <a:pt x="5" y="1"/>
                  </a:cubicBezTo>
                  <a:cubicBezTo>
                    <a:pt x="4" y="1"/>
                    <a:pt x="5" y="2"/>
                    <a:pt x="4" y="2"/>
                  </a:cubicBezTo>
                  <a:cubicBezTo>
                    <a:pt x="4" y="3"/>
                    <a:pt x="4" y="2"/>
                    <a:pt x="4" y="2"/>
                  </a:cubicBezTo>
                  <a:cubicBezTo>
                    <a:pt x="4" y="1"/>
                    <a:pt x="4" y="1"/>
                    <a:pt x="4" y="1"/>
                  </a:cubicBezTo>
                  <a:cubicBezTo>
                    <a:pt x="3" y="2"/>
                    <a:pt x="3" y="2"/>
                    <a:pt x="3" y="2"/>
                  </a:cubicBezTo>
                  <a:cubicBezTo>
                    <a:pt x="4" y="3"/>
                    <a:pt x="3" y="3"/>
                    <a:pt x="2" y="2"/>
                  </a:cubicBezTo>
                  <a:cubicBezTo>
                    <a:pt x="2" y="2"/>
                    <a:pt x="2" y="1"/>
                    <a:pt x="1" y="2"/>
                  </a:cubicBezTo>
                  <a:cubicBezTo>
                    <a:pt x="0" y="3"/>
                    <a:pt x="1" y="3"/>
                    <a:pt x="1" y="4"/>
                  </a:cubicBezTo>
                  <a:cubicBezTo>
                    <a:pt x="2" y="4"/>
                    <a:pt x="2" y="4"/>
                    <a:pt x="2" y="5"/>
                  </a:cubicBezTo>
                  <a:cubicBezTo>
                    <a:pt x="1" y="5"/>
                    <a:pt x="1" y="5"/>
                    <a:pt x="1" y="6"/>
                  </a:cubicBezTo>
                  <a:cubicBezTo>
                    <a:pt x="1" y="7"/>
                    <a:pt x="2" y="6"/>
                    <a:pt x="2" y="7"/>
                  </a:cubicBezTo>
                  <a:cubicBezTo>
                    <a:pt x="2" y="7"/>
                    <a:pt x="3" y="8"/>
                    <a:pt x="2" y="8"/>
                  </a:cubicBezTo>
                  <a:cubicBezTo>
                    <a:pt x="2" y="8"/>
                    <a:pt x="2" y="8"/>
                    <a:pt x="3" y="8"/>
                  </a:cubicBezTo>
                  <a:cubicBezTo>
                    <a:pt x="3" y="8"/>
                    <a:pt x="4" y="9"/>
                    <a:pt x="4" y="9"/>
                  </a:cubicBezTo>
                  <a:cubicBezTo>
                    <a:pt x="4" y="10"/>
                    <a:pt x="4" y="10"/>
                    <a:pt x="4" y="10"/>
                  </a:cubicBezTo>
                  <a:cubicBezTo>
                    <a:pt x="4" y="10"/>
                    <a:pt x="3" y="10"/>
                    <a:pt x="4" y="11"/>
                  </a:cubicBezTo>
                  <a:cubicBezTo>
                    <a:pt x="5" y="10"/>
                    <a:pt x="6" y="12"/>
                    <a:pt x="7"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8" name="Freeform 212"/>
            <p:cNvSpPr>
              <a:spLocks/>
            </p:cNvSpPr>
            <p:nvPr/>
          </p:nvSpPr>
          <p:spPr bwMode="auto">
            <a:xfrm>
              <a:off x="4388879" y="1443398"/>
              <a:ext cx="39494" cy="24944"/>
            </a:xfrm>
            <a:custGeom>
              <a:avLst/>
              <a:gdLst/>
              <a:ahLst/>
              <a:cxnLst>
                <a:cxn ang="0">
                  <a:pos x="1" y="4"/>
                </a:cxn>
                <a:cxn ang="0">
                  <a:pos x="1" y="3"/>
                </a:cxn>
                <a:cxn ang="0">
                  <a:pos x="2" y="2"/>
                </a:cxn>
                <a:cxn ang="0">
                  <a:pos x="3" y="2"/>
                </a:cxn>
                <a:cxn ang="0">
                  <a:pos x="4" y="2"/>
                </a:cxn>
                <a:cxn ang="0">
                  <a:pos x="6" y="1"/>
                </a:cxn>
                <a:cxn ang="0">
                  <a:pos x="7" y="0"/>
                </a:cxn>
                <a:cxn ang="0">
                  <a:pos x="7" y="1"/>
                </a:cxn>
                <a:cxn ang="0">
                  <a:pos x="7" y="3"/>
                </a:cxn>
                <a:cxn ang="0">
                  <a:pos x="6" y="4"/>
                </a:cxn>
                <a:cxn ang="0">
                  <a:pos x="5" y="2"/>
                </a:cxn>
                <a:cxn ang="0">
                  <a:pos x="4" y="3"/>
                </a:cxn>
                <a:cxn ang="0">
                  <a:pos x="2" y="3"/>
                </a:cxn>
                <a:cxn ang="0">
                  <a:pos x="1" y="4"/>
                </a:cxn>
              </a:cxnLst>
              <a:rect l="0" t="0" r="r" b="b"/>
              <a:pathLst>
                <a:path w="8" h="5">
                  <a:moveTo>
                    <a:pt x="1" y="4"/>
                  </a:moveTo>
                  <a:cubicBezTo>
                    <a:pt x="1" y="4"/>
                    <a:pt x="1" y="3"/>
                    <a:pt x="1" y="3"/>
                  </a:cubicBezTo>
                  <a:cubicBezTo>
                    <a:pt x="0" y="3"/>
                    <a:pt x="1" y="3"/>
                    <a:pt x="2" y="2"/>
                  </a:cubicBezTo>
                  <a:cubicBezTo>
                    <a:pt x="2" y="2"/>
                    <a:pt x="2" y="2"/>
                    <a:pt x="3" y="2"/>
                  </a:cubicBezTo>
                  <a:cubicBezTo>
                    <a:pt x="3" y="2"/>
                    <a:pt x="3" y="3"/>
                    <a:pt x="4" y="2"/>
                  </a:cubicBezTo>
                  <a:cubicBezTo>
                    <a:pt x="5" y="1"/>
                    <a:pt x="5" y="1"/>
                    <a:pt x="6" y="1"/>
                  </a:cubicBezTo>
                  <a:cubicBezTo>
                    <a:pt x="7" y="1"/>
                    <a:pt x="7" y="0"/>
                    <a:pt x="7" y="0"/>
                  </a:cubicBezTo>
                  <a:cubicBezTo>
                    <a:pt x="8" y="0"/>
                    <a:pt x="7" y="1"/>
                    <a:pt x="7" y="1"/>
                  </a:cubicBezTo>
                  <a:cubicBezTo>
                    <a:pt x="8" y="2"/>
                    <a:pt x="7" y="3"/>
                    <a:pt x="7" y="3"/>
                  </a:cubicBezTo>
                  <a:cubicBezTo>
                    <a:pt x="7" y="3"/>
                    <a:pt x="7" y="5"/>
                    <a:pt x="6" y="4"/>
                  </a:cubicBezTo>
                  <a:cubicBezTo>
                    <a:pt x="6" y="3"/>
                    <a:pt x="6" y="3"/>
                    <a:pt x="5" y="2"/>
                  </a:cubicBezTo>
                  <a:cubicBezTo>
                    <a:pt x="4" y="2"/>
                    <a:pt x="4" y="3"/>
                    <a:pt x="4" y="3"/>
                  </a:cubicBezTo>
                  <a:cubicBezTo>
                    <a:pt x="3" y="3"/>
                    <a:pt x="3" y="2"/>
                    <a:pt x="2" y="3"/>
                  </a:cubicBezTo>
                  <a:cubicBezTo>
                    <a:pt x="1" y="4"/>
                    <a:pt x="2" y="5"/>
                    <a:pt x="1"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9" name="Freeform 213"/>
            <p:cNvSpPr>
              <a:spLocks/>
            </p:cNvSpPr>
            <p:nvPr/>
          </p:nvSpPr>
          <p:spPr bwMode="auto">
            <a:xfrm>
              <a:off x="4417980" y="1491206"/>
              <a:ext cx="20786" cy="14550"/>
            </a:xfrm>
            <a:custGeom>
              <a:avLst/>
              <a:gdLst/>
              <a:ahLst/>
              <a:cxnLst>
                <a:cxn ang="0">
                  <a:pos x="0" y="1"/>
                </a:cxn>
                <a:cxn ang="0">
                  <a:pos x="3" y="1"/>
                </a:cxn>
                <a:cxn ang="0">
                  <a:pos x="4" y="1"/>
                </a:cxn>
                <a:cxn ang="0">
                  <a:pos x="4" y="2"/>
                </a:cxn>
                <a:cxn ang="0">
                  <a:pos x="1" y="2"/>
                </a:cxn>
                <a:cxn ang="0">
                  <a:pos x="0" y="1"/>
                </a:cxn>
                <a:cxn ang="0">
                  <a:pos x="0" y="1"/>
                </a:cxn>
              </a:cxnLst>
              <a:rect l="0" t="0" r="r" b="b"/>
              <a:pathLst>
                <a:path w="4" h="3">
                  <a:moveTo>
                    <a:pt x="0" y="1"/>
                  </a:moveTo>
                  <a:cubicBezTo>
                    <a:pt x="1" y="1"/>
                    <a:pt x="3" y="0"/>
                    <a:pt x="3" y="1"/>
                  </a:cubicBezTo>
                  <a:cubicBezTo>
                    <a:pt x="3" y="1"/>
                    <a:pt x="3" y="0"/>
                    <a:pt x="4" y="1"/>
                  </a:cubicBezTo>
                  <a:cubicBezTo>
                    <a:pt x="4" y="2"/>
                    <a:pt x="4" y="1"/>
                    <a:pt x="4" y="2"/>
                  </a:cubicBezTo>
                  <a:cubicBezTo>
                    <a:pt x="3" y="3"/>
                    <a:pt x="2" y="2"/>
                    <a:pt x="1" y="2"/>
                  </a:cubicBezTo>
                  <a:cubicBezTo>
                    <a:pt x="1" y="2"/>
                    <a:pt x="0" y="2"/>
                    <a:pt x="0" y="1"/>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0" name="Copenhagen"/>
            <p:cNvSpPr>
              <a:spLocks/>
            </p:cNvSpPr>
            <p:nvPr/>
          </p:nvSpPr>
          <p:spPr bwMode="auto">
            <a:xfrm>
              <a:off x="4438766" y="1476656"/>
              <a:ext cx="33258" cy="29101"/>
            </a:xfrm>
            <a:custGeom>
              <a:avLst/>
              <a:gdLst/>
              <a:ahLst/>
              <a:cxnLst>
                <a:cxn ang="0">
                  <a:pos x="1" y="3"/>
                </a:cxn>
                <a:cxn ang="0">
                  <a:pos x="1" y="5"/>
                </a:cxn>
                <a:cxn ang="0">
                  <a:pos x="3" y="5"/>
                </a:cxn>
                <a:cxn ang="0">
                  <a:pos x="3" y="5"/>
                </a:cxn>
                <a:cxn ang="0">
                  <a:pos x="5" y="6"/>
                </a:cxn>
                <a:cxn ang="0">
                  <a:pos x="6" y="4"/>
                </a:cxn>
                <a:cxn ang="0">
                  <a:pos x="5" y="2"/>
                </a:cxn>
                <a:cxn ang="0">
                  <a:pos x="6" y="1"/>
                </a:cxn>
                <a:cxn ang="0">
                  <a:pos x="6" y="0"/>
                </a:cxn>
                <a:cxn ang="0">
                  <a:pos x="4" y="0"/>
                </a:cxn>
                <a:cxn ang="0">
                  <a:pos x="5" y="1"/>
                </a:cxn>
                <a:cxn ang="0">
                  <a:pos x="4" y="1"/>
                </a:cxn>
                <a:cxn ang="0">
                  <a:pos x="4" y="1"/>
                </a:cxn>
                <a:cxn ang="0">
                  <a:pos x="3" y="1"/>
                </a:cxn>
                <a:cxn ang="0">
                  <a:pos x="2" y="2"/>
                </a:cxn>
                <a:cxn ang="0">
                  <a:pos x="1" y="3"/>
                </a:cxn>
              </a:cxnLst>
              <a:rect l="0" t="0" r="r" b="b"/>
              <a:pathLst>
                <a:path w="7" h="6">
                  <a:moveTo>
                    <a:pt x="1" y="3"/>
                  </a:moveTo>
                  <a:cubicBezTo>
                    <a:pt x="1" y="3"/>
                    <a:pt x="1" y="4"/>
                    <a:pt x="1" y="5"/>
                  </a:cubicBezTo>
                  <a:cubicBezTo>
                    <a:pt x="2" y="5"/>
                    <a:pt x="4" y="4"/>
                    <a:pt x="3" y="5"/>
                  </a:cubicBezTo>
                  <a:cubicBezTo>
                    <a:pt x="3" y="5"/>
                    <a:pt x="2" y="5"/>
                    <a:pt x="3" y="5"/>
                  </a:cubicBezTo>
                  <a:cubicBezTo>
                    <a:pt x="4" y="5"/>
                    <a:pt x="5" y="6"/>
                    <a:pt x="5" y="6"/>
                  </a:cubicBezTo>
                  <a:cubicBezTo>
                    <a:pt x="5" y="5"/>
                    <a:pt x="4" y="5"/>
                    <a:pt x="6" y="4"/>
                  </a:cubicBezTo>
                  <a:cubicBezTo>
                    <a:pt x="7" y="3"/>
                    <a:pt x="5" y="3"/>
                    <a:pt x="5" y="2"/>
                  </a:cubicBezTo>
                  <a:cubicBezTo>
                    <a:pt x="6" y="2"/>
                    <a:pt x="6" y="2"/>
                    <a:pt x="6" y="1"/>
                  </a:cubicBezTo>
                  <a:cubicBezTo>
                    <a:pt x="6" y="0"/>
                    <a:pt x="7" y="0"/>
                    <a:pt x="6" y="0"/>
                  </a:cubicBezTo>
                  <a:cubicBezTo>
                    <a:pt x="5" y="0"/>
                    <a:pt x="5" y="0"/>
                    <a:pt x="4" y="0"/>
                  </a:cubicBezTo>
                  <a:cubicBezTo>
                    <a:pt x="4" y="1"/>
                    <a:pt x="5" y="0"/>
                    <a:pt x="5" y="1"/>
                  </a:cubicBezTo>
                  <a:cubicBezTo>
                    <a:pt x="5" y="3"/>
                    <a:pt x="5" y="0"/>
                    <a:pt x="4" y="1"/>
                  </a:cubicBezTo>
                  <a:cubicBezTo>
                    <a:pt x="4" y="3"/>
                    <a:pt x="4" y="1"/>
                    <a:pt x="4" y="1"/>
                  </a:cubicBezTo>
                  <a:cubicBezTo>
                    <a:pt x="3" y="1"/>
                    <a:pt x="2" y="1"/>
                    <a:pt x="3" y="1"/>
                  </a:cubicBezTo>
                  <a:cubicBezTo>
                    <a:pt x="4" y="1"/>
                    <a:pt x="3" y="2"/>
                    <a:pt x="2" y="2"/>
                  </a:cubicBezTo>
                  <a:cubicBezTo>
                    <a:pt x="2" y="2"/>
                    <a:pt x="0" y="2"/>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1" name="Corsica"/>
            <p:cNvSpPr>
              <a:spLocks/>
            </p:cNvSpPr>
            <p:nvPr/>
          </p:nvSpPr>
          <p:spPr bwMode="auto">
            <a:xfrm>
              <a:off x="4409665" y="1796764"/>
              <a:ext cx="24944" cy="54045"/>
            </a:xfrm>
            <a:custGeom>
              <a:avLst/>
              <a:gdLst/>
              <a:ahLst/>
              <a:cxnLst>
                <a:cxn ang="0">
                  <a:pos x="4" y="10"/>
                </a:cxn>
                <a:cxn ang="0">
                  <a:pos x="5" y="7"/>
                </a:cxn>
                <a:cxn ang="0">
                  <a:pos x="5" y="4"/>
                </a:cxn>
                <a:cxn ang="0">
                  <a:pos x="5" y="2"/>
                </a:cxn>
                <a:cxn ang="0">
                  <a:pos x="4" y="1"/>
                </a:cxn>
                <a:cxn ang="0">
                  <a:pos x="2" y="2"/>
                </a:cxn>
                <a:cxn ang="0">
                  <a:pos x="1" y="3"/>
                </a:cxn>
                <a:cxn ang="0">
                  <a:pos x="1" y="4"/>
                </a:cxn>
                <a:cxn ang="0">
                  <a:pos x="1" y="6"/>
                </a:cxn>
                <a:cxn ang="0">
                  <a:pos x="2" y="7"/>
                </a:cxn>
                <a:cxn ang="0">
                  <a:pos x="3" y="9"/>
                </a:cxn>
                <a:cxn ang="0">
                  <a:pos x="4" y="10"/>
                </a:cxn>
              </a:cxnLst>
              <a:rect l="0" t="0" r="r" b="b"/>
              <a:pathLst>
                <a:path w="5" h="11">
                  <a:moveTo>
                    <a:pt x="4" y="10"/>
                  </a:moveTo>
                  <a:cubicBezTo>
                    <a:pt x="5" y="9"/>
                    <a:pt x="4" y="8"/>
                    <a:pt x="5" y="7"/>
                  </a:cubicBezTo>
                  <a:cubicBezTo>
                    <a:pt x="5" y="6"/>
                    <a:pt x="5" y="5"/>
                    <a:pt x="5" y="4"/>
                  </a:cubicBezTo>
                  <a:cubicBezTo>
                    <a:pt x="5" y="3"/>
                    <a:pt x="5" y="2"/>
                    <a:pt x="5" y="2"/>
                  </a:cubicBezTo>
                  <a:cubicBezTo>
                    <a:pt x="5" y="0"/>
                    <a:pt x="4" y="0"/>
                    <a:pt x="4" y="1"/>
                  </a:cubicBezTo>
                  <a:cubicBezTo>
                    <a:pt x="3" y="2"/>
                    <a:pt x="3" y="1"/>
                    <a:pt x="2" y="2"/>
                  </a:cubicBezTo>
                  <a:cubicBezTo>
                    <a:pt x="2" y="3"/>
                    <a:pt x="1" y="2"/>
                    <a:pt x="1" y="3"/>
                  </a:cubicBezTo>
                  <a:cubicBezTo>
                    <a:pt x="2" y="3"/>
                    <a:pt x="0" y="4"/>
                    <a:pt x="1" y="4"/>
                  </a:cubicBezTo>
                  <a:cubicBezTo>
                    <a:pt x="2" y="4"/>
                    <a:pt x="1" y="6"/>
                    <a:pt x="1" y="6"/>
                  </a:cubicBezTo>
                  <a:cubicBezTo>
                    <a:pt x="2" y="6"/>
                    <a:pt x="1" y="7"/>
                    <a:pt x="2" y="7"/>
                  </a:cubicBezTo>
                  <a:cubicBezTo>
                    <a:pt x="3" y="7"/>
                    <a:pt x="2" y="9"/>
                    <a:pt x="3" y="9"/>
                  </a:cubicBezTo>
                  <a:cubicBezTo>
                    <a:pt x="4" y="8"/>
                    <a:pt x="4" y="11"/>
                    <a:pt x="4"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2" name="Sardinia"/>
            <p:cNvSpPr>
              <a:spLocks/>
            </p:cNvSpPr>
            <p:nvPr/>
          </p:nvSpPr>
          <p:spPr bwMode="auto">
            <a:xfrm>
              <a:off x="4413823" y="1844572"/>
              <a:ext cx="29101" cy="64437"/>
            </a:xfrm>
            <a:custGeom>
              <a:avLst/>
              <a:gdLst/>
              <a:ahLst/>
              <a:cxnLst>
                <a:cxn ang="0">
                  <a:pos x="3" y="1"/>
                </a:cxn>
                <a:cxn ang="0">
                  <a:pos x="4" y="1"/>
                </a:cxn>
                <a:cxn ang="0">
                  <a:pos x="5" y="2"/>
                </a:cxn>
                <a:cxn ang="0">
                  <a:pos x="5" y="4"/>
                </a:cxn>
                <a:cxn ang="0">
                  <a:pos x="5" y="6"/>
                </a:cxn>
                <a:cxn ang="0">
                  <a:pos x="5" y="8"/>
                </a:cxn>
                <a:cxn ang="0">
                  <a:pos x="5" y="9"/>
                </a:cxn>
                <a:cxn ang="0">
                  <a:pos x="5" y="11"/>
                </a:cxn>
                <a:cxn ang="0">
                  <a:pos x="3" y="11"/>
                </a:cxn>
                <a:cxn ang="0">
                  <a:pos x="3" y="12"/>
                </a:cxn>
                <a:cxn ang="0">
                  <a:pos x="2" y="12"/>
                </a:cxn>
                <a:cxn ang="0">
                  <a:pos x="1" y="11"/>
                </a:cxn>
                <a:cxn ang="0">
                  <a:pos x="1" y="7"/>
                </a:cxn>
                <a:cxn ang="0">
                  <a:pos x="1" y="6"/>
                </a:cxn>
                <a:cxn ang="0">
                  <a:pos x="1" y="4"/>
                </a:cxn>
                <a:cxn ang="0">
                  <a:pos x="0" y="3"/>
                </a:cxn>
                <a:cxn ang="0">
                  <a:pos x="0" y="2"/>
                </a:cxn>
                <a:cxn ang="0">
                  <a:pos x="2" y="2"/>
                </a:cxn>
                <a:cxn ang="0">
                  <a:pos x="3" y="1"/>
                </a:cxn>
              </a:cxnLst>
              <a:rect l="0" t="0" r="r" b="b"/>
              <a:pathLst>
                <a:path w="6" h="13">
                  <a:moveTo>
                    <a:pt x="3" y="1"/>
                  </a:moveTo>
                  <a:cubicBezTo>
                    <a:pt x="3" y="0"/>
                    <a:pt x="4" y="0"/>
                    <a:pt x="4" y="1"/>
                  </a:cubicBezTo>
                  <a:cubicBezTo>
                    <a:pt x="4" y="1"/>
                    <a:pt x="4" y="2"/>
                    <a:pt x="5" y="2"/>
                  </a:cubicBezTo>
                  <a:cubicBezTo>
                    <a:pt x="5" y="3"/>
                    <a:pt x="5" y="4"/>
                    <a:pt x="5" y="4"/>
                  </a:cubicBezTo>
                  <a:cubicBezTo>
                    <a:pt x="6" y="5"/>
                    <a:pt x="5" y="5"/>
                    <a:pt x="5" y="6"/>
                  </a:cubicBezTo>
                  <a:cubicBezTo>
                    <a:pt x="5" y="6"/>
                    <a:pt x="5" y="7"/>
                    <a:pt x="5" y="8"/>
                  </a:cubicBezTo>
                  <a:cubicBezTo>
                    <a:pt x="5" y="8"/>
                    <a:pt x="5" y="9"/>
                    <a:pt x="5" y="9"/>
                  </a:cubicBezTo>
                  <a:cubicBezTo>
                    <a:pt x="4" y="10"/>
                    <a:pt x="5" y="11"/>
                    <a:pt x="5" y="11"/>
                  </a:cubicBezTo>
                  <a:cubicBezTo>
                    <a:pt x="4" y="12"/>
                    <a:pt x="3" y="10"/>
                    <a:pt x="3" y="11"/>
                  </a:cubicBezTo>
                  <a:cubicBezTo>
                    <a:pt x="3" y="11"/>
                    <a:pt x="4" y="13"/>
                    <a:pt x="3" y="12"/>
                  </a:cubicBezTo>
                  <a:cubicBezTo>
                    <a:pt x="2" y="12"/>
                    <a:pt x="1" y="13"/>
                    <a:pt x="2" y="12"/>
                  </a:cubicBezTo>
                  <a:cubicBezTo>
                    <a:pt x="2" y="12"/>
                    <a:pt x="0" y="12"/>
                    <a:pt x="1" y="11"/>
                  </a:cubicBezTo>
                  <a:cubicBezTo>
                    <a:pt x="1" y="9"/>
                    <a:pt x="0" y="8"/>
                    <a:pt x="1" y="7"/>
                  </a:cubicBezTo>
                  <a:cubicBezTo>
                    <a:pt x="2" y="7"/>
                    <a:pt x="0" y="7"/>
                    <a:pt x="1" y="6"/>
                  </a:cubicBezTo>
                  <a:cubicBezTo>
                    <a:pt x="1" y="5"/>
                    <a:pt x="1" y="4"/>
                    <a:pt x="1" y="4"/>
                  </a:cubicBezTo>
                  <a:cubicBezTo>
                    <a:pt x="0" y="4"/>
                    <a:pt x="0" y="3"/>
                    <a:pt x="0" y="3"/>
                  </a:cubicBezTo>
                  <a:cubicBezTo>
                    <a:pt x="0" y="2"/>
                    <a:pt x="0" y="2"/>
                    <a:pt x="0" y="2"/>
                  </a:cubicBezTo>
                  <a:cubicBezTo>
                    <a:pt x="0" y="1"/>
                    <a:pt x="0" y="2"/>
                    <a:pt x="2" y="2"/>
                  </a:cubicBezTo>
                  <a:cubicBezTo>
                    <a:pt x="2" y="1"/>
                    <a:pt x="2" y="1"/>
                    <a:pt x="3"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3" name="Freeform 217"/>
            <p:cNvSpPr>
              <a:spLocks/>
            </p:cNvSpPr>
            <p:nvPr/>
          </p:nvSpPr>
          <p:spPr bwMode="auto">
            <a:xfrm>
              <a:off x="4503203" y="1923560"/>
              <a:ext cx="72752" cy="45730"/>
            </a:xfrm>
            <a:custGeom>
              <a:avLst/>
              <a:gdLst/>
              <a:ahLst/>
              <a:cxnLst>
                <a:cxn ang="0">
                  <a:pos x="15" y="0"/>
                </a:cxn>
                <a:cxn ang="0">
                  <a:pos x="13" y="0"/>
                </a:cxn>
                <a:cxn ang="0">
                  <a:pos x="12" y="1"/>
                </a:cxn>
                <a:cxn ang="0">
                  <a:pos x="9" y="1"/>
                </a:cxn>
                <a:cxn ang="0">
                  <a:pos x="7" y="2"/>
                </a:cxn>
                <a:cxn ang="0">
                  <a:pos x="6" y="1"/>
                </a:cxn>
                <a:cxn ang="0">
                  <a:pos x="3" y="1"/>
                </a:cxn>
                <a:cxn ang="0">
                  <a:pos x="1" y="2"/>
                </a:cxn>
                <a:cxn ang="0">
                  <a:pos x="2" y="4"/>
                </a:cxn>
                <a:cxn ang="0">
                  <a:pos x="5" y="5"/>
                </a:cxn>
                <a:cxn ang="0">
                  <a:pos x="7" y="7"/>
                </a:cxn>
                <a:cxn ang="0">
                  <a:pos x="10" y="8"/>
                </a:cxn>
                <a:cxn ang="0">
                  <a:pos x="12" y="8"/>
                </a:cxn>
                <a:cxn ang="0">
                  <a:pos x="13" y="7"/>
                </a:cxn>
                <a:cxn ang="0">
                  <a:pos x="13" y="5"/>
                </a:cxn>
                <a:cxn ang="0">
                  <a:pos x="13" y="3"/>
                </a:cxn>
                <a:cxn ang="0">
                  <a:pos x="15" y="0"/>
                </a:cxn>
              </a:cxnLst>
              <a:rect l="0" t="0" r="r" b="b"/>
              <a:pathLst>
                <a:path w="15" h="9">
                  <a:moveTo>
                    <a:pt x="15" y="0"/>
                  </a:moveTo>
                  <a:cubicBezTo>
                    <a:pt x="15" y="0"/>
                    <a:pt x="14" y="1"/>
                    <a:pt x="13" y="0"/>
                  </a:cubicBezTo>
                  <a:cubicBezTo>
                    <a:pt x="13" y="0"/>
                    <a:pt x="13" y="1"/>
                    <a:pt x="12" y="1"/>
                  </a:cubicBezTo>
                  <a:cubicBezTo>
                    <a:pt x="11" y="0"/>
                    <a:pt x="10" y="2"/>
                    <a:pt x="9" y="1"/>
                  </a:cubicBezTo>
                  <a:cubicBezTo>
                    <a:pt x="9" y="1"/>
                    <a:pt x="8" y="2"/>
                    <a:pt x="7" y="2"/>
                  </a:cubicBezTo>
                  <a:cubicBezTo>
                    <a:pt x="7" y="1"/>
                    <a:pt x="6" y="2"/>
                    <a:pt x="6" y="1"/>
                  </a:cubicBezTo>
                  <a:cubicBezTo>
                    <a:pt x="5" y="0"/>
                    <a:pt x="4" y="2"/>
                    <a:pt x="3" y="1"/>
                  </a:cubicBezTo>
                  <a:cubicBezTo>
                    <a:pt x="2" y="0"/>
                    <a:pt x="2" y="1"/>
                    <a:pt x="1" y="2"/>
                  </a:cubicBezTo>
                  <a:cubicBezTo>
                    <a:pt x="0" y="3"/>
                    <a:pt x="2" y="4"/>
                    <a:pt x="2" y="4"/>
                  </a:cubicBezTo>
                  <a:cubicBezTo>
                    <a:pt x="3" y="4"/>
                    <a:pt x="4" y="5"/>
                    <a:pt x="5" y="5"/>
                  </a:cubicBezTo>
                  <a:cubicBezTo>
                    <a:pt x="6" y="5"/>
                    <a:pt x="6" y="7"/>
                    <a:pt x="7" y="7"/>
                  </a:cubicBezTo>
                  <a:cubicBezTo>
                    <a:pt x="9" y="6"/>
                    <a:pt x="9" y="7"/>
                    <a:pt x="10" y="8"/>
                  </a:cubicBezTo>
                  <a:cubicBezTo>
                    <a:pt x="10" y="8"/>
                    <a:pt x="11" y="8"/>
                    <a:pt x="12" y="8"/>
                  </a:cubicBezTo>
                  <a:cubicBezTo>
                    <a:pt x="12" y="9"/>
                    <a:pt x="12" y="8"/>
                    <a:pt x="13" y="7"/>
                  </a:cubicBezTo>
                  <a:cubicBezTo>
                    <a:pt x="14" y="6"/>
                    <a:pt x="12" y="5"/>
                    <a:pt x="13" y="5"/>
                  </a:cubicBezTo>
                  <a:cubicBezTo>
                    <a:pt x="14" y="4"/>
                    <a:pt x="12" y="4"/>
                    <a:pt x="13" y="3"/>
                  </a:cubicBezTo>
                  <a:cubicBezTo>
                    <a:pt x="14" y="2"/>
                    <a:pt x="14" y="2"/>
                    <a:pt x="1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4" name="Austria"/>
            <p:cNvSpPr>
              <a:spLocks/>
            </p:cNvSpPr>
            <p:nvPr/>
          </p:nvSpPr>
          <p:spPr bwMode="auto">
            <a:xfrm>
              <a:off x="4424215" y="1638788"/>
              <a:ext cx="166290" cy="74830"/>
            </a:xfrm>
            <a:custGeom>
              <a:avLst/>
              <a:gdLst/>
              <a:ahLst/>
              <a:cxnLst>
                <a:cxn ang="0">
                  <a:pos x="18" y="2"/>
                </a:cxn>
                <a:cxn ang="0">
                  <a:pos x="17" y="4"/>
                </a:cxn>
                <a:cxn ang="0">
                  <a:pos x="16" y="5"/>
                </a:cxn>
                <a:cxn ang="0">
                  <a:pos x="15" y="6"/>
                </a:cxn>
                <a:cxn ang="0">
                  <a:pos x="15" y="7"/>
                </a:cxn>
                <a:cxn ang="0">
                  <a:pos x="15" y="8"/>
                </a:cxn>
                <a:cxn ang="0">
                  <a:pos x="14" y="7"/>
                </a:cxn>
                <a:cxn ang="0">
                  <a:pos x="12" y="7"/>
                </a:cxn>
                <a:cxn ang="0">
                  <a:pos x="11" y="8"/>
                </a:cxn>
                <a:cxn ang="0">
                  <a:pos x="9" y="9"/>
                </a:cxn>
                <a:cxn ang="0">
                  <a:pos x="7" y="8"/>
                </a:cxn>
                <a:cxn ang="0">
                  <a:pos x="6" y="9"/>
                </a:cxn>
                <a:cxn ang="0">
                  <a:pos x="3" y="9"/>
                </a:cxn>
                <a:cxn ang="0">
                  <a:pos x="0" y="9"/>
                </a:cxn>
                <a:cxn ang="0">
                  <a:pos x="1" y="11"/>
                </a:cxn>
                <a:cxn ang="0">
                  <a:pos x="3" y="12"/>
                </a:cxn>
                <a:cxn ang="0">
                  <a:pos x="4" y="13"/>
                </a:cxn>
                <a:cxn ang="0">
                  <a:pos x="6" y="13"/>
                </a:cxn>
                <a:cxn ang="0">
                  <a:pos x="8" y="13"/>
                </a:cxn>
                <a:cxn ang="0">
                  <a:pos x="11" y="12"/>
                </a:cxn>
                <a:cxn ang="0">
                  <a:pos x="13" y="13"/>
                </a:cxn>
                <a:cxn ang="0">
                  <a:pos x="14" y="13"/>
                </a:cxn>
                <a:cxn ang="0">
                  <a:pos x="16" y="14"/>
                </a:cxn>
                <a:cxn ang="0">
                  <a:pos x="18" y="15"/>
                </a:cxn>
                <a:cxn ang="0">
                  <a:pos x="22" y="14"/>
                </a:cxn>
                <a:cxn ang="0">
                  <a:pos x="25" y="13"/>
                </a:cxn>
                <a:cxn ang="0">
                  <a:pos x="26" y="13"/>
                </a:cxn>
                <a:cxn ang="0">
                  <a:pos x="28" y="13"/>
                </a:cxn>
                <a:cxn ang="0">
                  <a:pos x="30" y="12"/>
                </a:cxn>
                <a:cxn ang="0">
                  <a:pos x="31" y="10"/>
                </a:cxn>
                <a:cxn ang="0">
                  <a:pos x="31" y="8"/>
                </a:cxn>
                <a:cxn ang="0">
                  <a:pos x="31" y="7"/>
                </a:cxn>
                <a:cxn ang="0">
                  <a:pos x="33" y="7"/>
                </a:cxn>
                <a:cxn ang="0">
                  <a:pos x="33" y="4"/>
                </a:cxn>
                <a:cxn ang="0">
                  <a:pos x="31" y="4"/>
                </a:cxn>
                <a:cxn ang="0">
                  <a:pos x="27" y="1"/>
                </a:cxn>
                <a:cxn ang="0">
                  <a:pos x="25" y="1"/>
                </a:cxn>
                <a:cxn ang="0">
                  <a:pos x="23" y="0"/>
                </a:cxn>
                <a:cxn ang="0">
                  <a:pos x="22" y="2"/>
                </a:cxn>
                <a:cxn ang="0">
                  <a:pos x="20" y="3"/>
                </a:cxn>
                <a:cxn ang="0">
                  <a:pos x="18" y="2"/>
                </a:cxn>
              </a:cxnLst>
              <a:rect l="0" t="0" r="r" b="b"/>
              <a:pathLst>
                <a:path w="34" h="15">
                  <a:moveTo>
                    <a:pt x="18" y="2"/>
                  </a:moveTo>
                  <a:cubicBezTo>
                    <a:pt x="18" y="3"/>
                    <a:pt x="17" y="4"/>
                    <a:pt x="17" y="4"/>
                  </a:cubicBezTo>
                  <a:cubicBezTo>
                    <a:pt x="16" y="3"/>
                    <a:pt x="16" y="5"/>
                    <a:pt x="16" y="5"/>
                  </a:cubicBezTo>
                  <a:cubicBezTo>
                    <a:pt x="15" y="5"/>
                    <a:pt x="15" y="6"/>
                    <a:pt x="15" y="6"/>
                  </a:cubicBezTo>
                  <a:cubicBezTo>
                    <a:pt x="16" y="6"/>
                    <a:pt x="15" y="7"/>
                    <a:pt x="15" y="7"/>
                  </a:cubicBezTo>
                  <a:cubicBezTo>
                    <a:pt x="16" y="7"/>
                    <a:pt x="16" y="8"/>
                    <a:pt x="15" y="8"/>
                  </a:cubicBezTo>
                  <a:cubicBezTo>
                    <a:pt x="14" y="8"/>
                    <a:pt x="14" y="6"/>
                    <a:pt x="14" y="7"/>
                  </a:cubicBezTo>
                  <a:cubicBezTo>
                    <a:pt x="13" y="8"/>
                    <a:pt x="13" y="7"/>
                    <a:pt x="12" y="7"/>
                  </a:cubicBezTo>
                  <a:cubicBezTo>
                    <a:pt x="12" y="8"/>
                    <a:pt x="12" y="8"/>
                    <a:pt x="11" y="8"/>
                  </a:cubicBezTo>
                  <a:cubicBezTo>
                    <a:pt x="10" y="8"/>
                    <a:pt x="10" y="9"/>
                    <a:pt x="9" y="9"/>
                  </a:cubicBezTo>
                  <a:cubicBezTo>
                    <a:pt x="8" y="8"/>
                    <a:pt x="7" y="8"/>
                    <a:pt x="7" y="8"/>
                  </a:cubicBezTo>
                  <a:cubicBezTo>
                    <a:pt x="7" y="9"/>
                    <a:pt x="6" y="8"/>
                    <a:pt x="6" y="9"/>
                  </a:cubicBezTo>
                  <a:cubicBezTo>
                    <a:pt x="6" y="10"/>
                    <a:pt x="5" y="10"/>
                    <a:pt x="3" y="9"/>
                  </a:cubicBezTo>
                  <a:cubicBezTo>
                    <a:pt x="2" y="9"/>
                    <a:pt x="1" y="8"/>
                    <a:pt x="0" y="9"/>
                  </a:cubicBezTo>
                  <a:cubicBezTo>
                    <a:pt x="2" y="10"/>
                    <a:pt x="0" y="11"/>
                    <a:pt x="1" y="11"/>
                  </a:cubicBezTo>
                  <a:cubicBezTo>
                    <a:pt x="3" y="11"/>
                    <a:pt x="2" y="13"/>
                    <a:pt x="3" y="12"/>
                  </a:cubicBezTo>
                  <a:cubicBezTo>
                    <a:pt x="4" y="12"/>
                    <a:pt x="4" y="12"/>
                    <a:pt x="4" y="13"/>
                  </a:cubicBezTo>
                  <a:cubicBezTo>
                    <a:pt x="6" y="13"/>
                    <a:pt x="6" y="13"/>
                    <a:pt x="6" y="13"/>
                  </a:cubicBezTo>
                  <a:cubicBezTo>
                    <a:pt x="7" y="14"/>
                    <a:pt x="7" y="13"/>
                    <a:pt x="8" y="13"/>
                  </a:cubicBezTo>
                  <a:cubicBezTo>
                    <a:pt x="9" y="12"/>
                    <a:pt x="10" y="13"/>
                    <a:pt x="11" y="12"/>
                  </a:cubicBezTo>
                  <a:cubicBezTo>
                    <a:pt x="12" y="12"/>
                    <a:pt x="13" y="12"/>
                    <a:pt x="13" y="13"/>
                  </a:cubicBezTo>
                  <a:cubicBezTo>
                    <a:pt x="13" y="13"/>
                    <a:pt x="13" y="13"/>
                    <a:pt x="14" y="13"/>
                  </a:cubicBezTo>
                  <a:cubicBezTo>
                    <a:pt x="14" y="14"/>
                    <a:pt x="15" y="13"/>
                    <a:pt x="16" y="14"/>
                  </a:cubicBezTo>
                  <a:cubicBezTo>
                    <a:pt x="16" y="15"/>
                    <a:pt x="18" y="14"/>
                    <a:pt x="18" y="15"/>
                  </a:cubicBezTo>
                  <a:cubicBezTo>
                    <a:pt x="22" y="15"/>
                    <a:pt x="22" y="15"/>
                    <a:pt x="22" y="14"/>
                  </a:cubicBezTo>
                  <a:cubicBezTo>
                    <a:pt x="23" y="14"/>
                    <a:pt x="25" y="12"/>
                    <a:pt x="25" y="13"/>
                  </a:cubicBezTo>
                  <a:cubicBezTo>
                    <a:pt x="26" y="13"/>
                    <a:pt x="26" y="13"/>
                    <a:pt x="26" y="13"/>
                  </a:cubicBezTo>
                  <a:cubicBezTo>
                    <a:pt x="27" y="12"/>
                    <a:pt x="27" y="12"/>
                    <a:pt x="28" y="13"/>
                  </a:cubicBezTo>
                  <a:cubicBezTo>
                    <a:pt x="29" y="13"/>
                    <a:pt x="29" y="13"/>
                    <a:pt x="30" y="12"/>
                  </a:cubicBezTo>
                  <a:cubicBezTo>
                    <a:pt x="30" y="11"/>
                    <a:pt x="30" y="12"/>
                    <a:pt x="31" y="10"/>
                  </a:cubicBezTo>
                  <a:cubicBezTo>
                    <a:pt x="31" y="9"/>
                    <a:pt x="32" y="9"/>
                    <a:pt x="31" y="8"/>
                  </a:cubicBezTo>
                  <a:cubicBezTo>
                    <a:pt x="30" y="8"/>
                    <a:pt x="29" y="7"/>
                    <a:pt x="31" y="7"/>
                  </a:cubicBezTo>
                  <a:cubicBezTo>
                    <a:pt x="32" y="8"/>
                    <a:pt x="33" y="9"/>
                    <a:pt x="33" y="7"/>
                  </a:cubicBezTo>
                  <a:cubicBezTo>
                    <a:pt x="33" y="6"/>
                    <a:pt x="34" y="4"/>
                    <a:pt x="33" y="4"/>
                  </a:cubicBezTo>
                  <a:cubicBezTo>
                    <a:pt x="33" y="4"/>
                    <a:pt x="32" y="5"/>
                    <a:pt x="31" y="4"/>
                  </a:cubicBezTo>
                  <a:cubicBezTo>
                    <a:pt x="30" y="3"/>
                    <a:pt x="29" y="2"/>
                    <a:pt x="27" y="1"/>
                  </a:cubicBezTo>
                  <a:cubicBezTo>
                    <a:pt x="26" y="1"/>
                    <a:pt x="26" y="2"/>
                    <a:pt x="25" y="1"/>
                  </a:cubicBezTo>
                  <a:cubicBezTo>
                    <a:pt x="24" y="1"/>
                    <a:pt x="24" y="0"/>
                    <a:pt x="23" y="0"/>
                  </a:cubicBezTo>
                  <a:cubicBezTo>
                    <a:pt x="22" y="0"/>
                    <a:pt x="23" y="1"/>
                    <a:pt x="22" y="2"/>
                  </a:cubicBezTo>
                  <a:cubicBezTo>
                    <a:pt x="21" y="3"/>
                    <a:pt x="20" y="3"/>
                    <a:pt x="20" y="3"/>
                  </a:cubicBezTo>
                  <a:cubicBezTo>
                    <a:pt x="19" y="3"/>
                    <a:pt x="19" y="2"/>
                    <a:pt x="18"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5" name="Prague"/>
            <p:cNvSpPr>
              <a:spLocks/>
            </p:cNvSpPr>
            <p:nvPr/>
          </p:nvSpPr>
          <p:spPr bwMode="auto">
            <a:xfrm>
              <a:off x="4478260" y="1590980"/>
              <a:ext cx="137189" cy="72752"/>
            </a:xfrm>
            <a:custGeom>
              <a:avLst/>
              <a:gdLst/>
              <a:ahLst/>
              <a:cxnLst>
                <a:cxn ang="0">
                  <a:pos x="22" y="14"/>
                </a:cxn>
                <a:cxn ang="0">
                  <a:pos x="25" y="12"/>
                </a:cxn>
                <a:cxn ang="0">
                  <a:pos x="28" y="7"/>
                </a:cxn>
                <a:cxn ang="0">
                  <a:pos x="22" y="4"/>
                </a:cxn>
                <a:cxn ang="0">
                  <a:pos x="21" y="3"/>
                </a:cxn>
                <a:cxn ang="0">
                  <a:pos x="19" y="3"/>
                </a:cxn>
                <a:cxn ang="0">
                  <a:pos x="19" y="5"/>
                </a:cxn>
                <a:cxn ang="0">
                  <a:pos x="16" y="3"/>
                </a:cxn>
                <a:cxn ang="0">
                  <a:pos x="11" y="2"/>
                </a:cxn>
                <a:cxn ang="0">
                  <a:pos x="9" y="1"/>
                </a:cxn>
                <a:cxn ang="0">
                  <a:pos x="8" y="1"/>
                </a:cxn>
                <a:cxn ang="0">
                  <a:pos x="5" y="3"/>
                </a:cxn>
                <a:cxn ang="0">
                  <a:pos x="2" y="4"/>
                </a:cxn>
                <a:cxn ang="0">
                  <a:pos x="0" y="4"/>
                </a:cxn>
                <a:cxn ang="0">
                  <a:pos x="2" y="7"/>
                </a:cxn>
                <a:cxn ang="0">
                  <a:pos x="4" y="9"/>
                </a:cxn>
                <a:cxn ang="0">
                  <a:pos x="6" y="11"/>
                </a:cxn>
                <a:cxn ang="0">
                  <a:pos x="7" y="12"/>
                </a:cxn>
                <a:cxn ang="0">
                  <a:pos x="9" y="13"/>
                </a:cxn>
                <a:cxn ang="0">
                  <a:pos x="11" y="12"/>
                </a:cxn>
                <a:cxn ang="0">
                  <a:pos x="12" y="10"/>
                </a:cxn>
                <a:cxn ang="0">
                  <a:pos x="14" y="11"/>
                </a:cxn>
                <a:cxn ang="0">
                  <a:pos x="16" y="11"/>
                </a:cxn>
                <a:cxn ang="0">
                  <a:pos x="20" y="14"/>
                </a:cxn>
                <a:cxn ang="0">
                  <a:pos x="22" y="14"/>
                </a:cxn>
              </a:cxnLst>
              <a:rect l="0" t="0" r="r" b="b"/>
              <a:pathLst>
                <a:path w="28" h="15">
                  <a:moveTo>
                    <a:pt x="22" y="14"/>
                  </a:moveTo>
                  <a:cubicBezTo>
                    <a:pt x="22" y="14"/>
                    <a:pt x="23" y="13"/>
                    <a:pt x="25" y="12"/>
                  </a:cubicBezTo>
                  <a:cubicBezTo>
                    <a:pt x="28" y="10"/>
                    <a:pt x="25" y="10"/>
                    <a:pt x="28" y="7"/>
                  </a:cubicBezTo>
                  <a:cubicBezTo>
                    <a:pt x="25" y="5"/>
                    <a:pt x="23" y="6"/>
                    <a:pt x="22" y="4"/>
                  </a:cubicBezTo>
                  <a:cubicBezTo>
                    <a:pt x="22" y="3"/>
                    <a:pt x="22" y="3"/>
                    <a:pt x="21" y="3"/>
                  </a:cubicBezTo>
                  <a:cubicBezTo>
                    <a:pt x="20" y="4"/>
                    <a:pt x="19" y="2"/>
                    <a:pt x="19" y="3"/>
                  </a:cubicBezTo>
                  <a:cubicBezTo>
                    <a:pt x="20" y="5"/>
                    <a:pt x="19" y="3"/>
                    <a:pt x="19" y="5"/>
                  </a:cubicBezTo>
                  <a:cubicBezTo>
                    <a:pt x="18" y="5"/>
                    <a:pt x="18" y="3"/>
                    <a:pt x="16" y="3"/>
                  </a:cubicBezTo>
                  <a:cubicBezTo>
                    <a:pt x="10" y="3"/>
                    <a:pt x="12" y="0"/>
                    <a:pt x="11" y="2"/>
                  </a:cubicBezTo>
                  <a:cubicBezTo>
                    <a:pt x="10" y="2"/>
                    <a:pt x="10" y="2"/>
                    <a:pt x="9" y="1"/>
                  </a:cubicBezTo>
                  <a:cubicBezTo>
                    <a:pt x="9" y="0"/>
                    <a:pt x="8" y="0"/>
                    <a:pt x="8" y="1"/>
                  </a:cubicBezTo>
                  <a:cubicBezTo>
                    <a:pt x="7" y="2"/>
                    <a:pt x="7" y="2"/>
                    <a:pt x="5" y="3"/>
                  </a:cubicBezTo>
                  <a:cubicBezTo>
                    <a:pt x="4" y="3"/>
                    <a:pt x="3" y="3"/>
                    <a:pt x="2" y="4"/>
                  </a:cubicBezTo>
                  <a:cubicBezTo>
                    <a:pt x="1" y="4"/>
                    <a:pt x="0" y="4"/>
                    <a:pt x="0" y="4"/>
                  </a:cubicBezTo>
                  <a:cubicBezTo>
                    <a:pt x="1" y="5"/>
                    <a:pt x="1" y="5"/>
                    <a:pt x="2" y="7"/>
                  </a:cubicBezTo>
                  <a:cubicBezTo>
                    <a:pt x="2" y="8"/>
                    <a:pt x="2" y="8"/>
                    <a:pt x="4" y="9"/>
                  </a:cubicBezTo>
                  <a:cubicBezTo>
                    <a:pt x="5" y="9"/>
                    <a:pt x="5" y="10"/>
                    <a:pt x="6" y="11"/>
                  </a:cubicBezTo>
                  <a:cubicBezTo>
                    <a:pt x="7" y="11"/>
                    <a:pt x="7" y="11"/>
                    <a:pt x="7" y="12"/>
                  </a:cubicBezTo>
                  <a:cubicBezTo>
                    <a:pt x="8" y="12"/>
                    <a:pt x="8" y="13"/>
                    <a:pt x="9" y="13"/>
                  </a:cubicBezTo>
                  <a:cubicBezTo>
                    <a:pt x="9" y="13"/>
                    <a:pt x="10" y="13"/>
                    <a:pt x="11" y="12"/>
                  </a:cubicBezTo>
                  <a:cubicBezTo>
                    <a:pt x="12" y="11"/>
                    <a:pt x="11" y="10"/>
                    <a:pt x="12" y="10"/>
                  </a:cubicBezTo>
                  <a:cubicBezTo>
                    <a:pt x="13" y="10"/>
                    <a:pt x="13" y="11"/>
                    <a:pt x="14" y="11"/>
                  </a:cubicBezTo>
                  <a:cubicBezTo>
                    <a:pt x="15" y="12"/>
                    <a:pt x="15" y="11"/>
                    <a:pt x="16" y="11"/>
                  </a:cubicBezTo>
                  <a:cubicBezTo>
                    <a:pt x="18" y="12"/>
                    <a:pt x="19" y="13"/>
                    <a:pt x="20" y="14"/>
                  </a:cubicBezTo>
                  <a:cubicBezTo>
                    <a:pt x="21" y="15"/>
                    <a:pt x="22" y="14"/>
                    <a:pt x="22"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6" name="Bern"/>
            <p:cNvSpPr>
              <a:spLocks/>
            </p:cNvSpPr>
            <p:nvPr/>
          </p:nvSpPr>
          <p:spPr bwMode="auto">
            <a:xfrm>
              <a:off x="4355621" y="1678282"/>
              <a:ext cx="93538" cy="43651"/>
            </a:xfrm>
            <a:custGeom>
              <a:avLst/>
              <a:gdLst/>
              <a:ahLst/>
              <a:cxnLst>
                <a:cxn ang="0">
                  <a:pos x="5" y="9"/>
                </a:cxn>
                <a:cxn ang="0">
                  <a:pos x="4" y="8"/>
                </a:cxn>
                <a:cxn ang="0">
                  <a:pos x="4" y="7"/>
                </a:cxn>
                <a:cxn ang="0">
                  <a:pos x="2" y="7"/>
                </a:cxn>
                <a:cxn ang="0">
                  <a:pos x="1" y="8"/>
                </a:cxn>
                <a:cxn ang="0">
                  <a:pos x="1" y="4"/>
                </a:cxn>
                <a:cxn ang="0">
                  <a:pos x="3" y="2"/>
                </a:cxn>
                <a:cxn ang="0">
                  <a:pos x="4" y="1"/>
                </a:cxn>
                <a:cxn ang="0">
                  <a:pos x="5" y="0"/>
                </a:cxn>
                <a:cxn ang="0">
                  <a:pos x="6" y="0"/>
                </a:cxn>
                <a:cxn ang="0">
                  <a:pos x="7" y="0"/>
                </a:cxn>
                <a:cxn ang="0">
                  <a:pos x="10" y="0"/>
                </a:cxn>
                <a:cxn ang="0">
                  <a:pos x="14" y="1"/>
                </a:cxn>
                <a:cxn ang="0">
                  <a:pos x="15" y="3"/>
                </a:cxn>
                <a:cxn ang="0">
                  <a:pos x="17" y="4"/>
                </a:cxn>
                <a:cxn ang="0">
                  <a:pos x="18" y="5"/>
                </a:cxn>
                <a:cxn ang="0">
                  <a:pos x="18" y="6"/>
                </a:cxn>
                <a:cxn ang="0">
                  <a:pos x="18" y="7"/>
                </a:cxn>
                <a:cxn ang="0">
                  <a:pos x="17" y="7"/>
                </a:cxn>
                <a:cxn ang="0">
                  <a:pos x="16" y="7"/>
                </a:cxn>
                <a:cxn ang="0">
                  <a:pos x="15" y="6"/>
                </a:cxn>
                <a:cxn ang="0">
                  <a:pos x="14" y="8"/>
                </a:cxn>
                <a:cxn ang="0">
                  <a:pos x="13" y="9"/>
                </a:cxn>
                <a:cxn ang="0">
                  <a:pos x="11" y="7"/>
                </a:cxn>
                <a:cxn ang="0">
                  <a:pos x="11" y="7"/>
                </a:cxn>
                <a:cxn ang="0">
                  <a:pos x="9" y="9"/>
                </a:cxn>
                <a:cxn ang="0">
                  <a:pos x="7" y="9"/>
                </a:cxn>
                <a:cxn ang="0">
                  <a:pos x="5" y="9"/>
                </a:cxn>
              </a:cxnLst>
              <a:rect l="0" t="0" r="r" b="b"/>
              <a:pathLst>
                <a:path w="19" h="9">
                  <a:moveTo>
                    <a:pt x="5" y="9"/>
                  </a:moveTo>
                  <a:cubicBezTo>
                    <a:pt x="5" y="9"/>
                    <a:pt x="5" y="9"/>
                    <a:pt x="4" y="8"/>
                  </a:cubicBezTo>
                  <a:cubicBezTo>
                    <a:pt x="4" y="7"/>
                    <a:pt x="4" y="7"/>
                    <a:pt x="4" y="7"/>
                  </a:cubicBezTo>
                  <a:cubicBezTo>
                    <a:pt x="3" y="6"/>
                    <a:pt x="2" y="7"/>
                    <a:pt x="2" y="7"/>
                  </a:cubicBezTo>
                  <a:cubicBezTo>
                    <a:pt x="2" y="8"/>
                    <a:pt x="1" y="9"/>
                    <a:pt x="1" y="8"/>
                  </a:cubicBezTo>
                  <a:cubicBezTo>
                    <a:pt x="0" y="6"/>
                    <a:pt x="1" y="5"/>
                    <a:pt x="1" y="4"/>
                  </a:cubicBezTo>
                  <a:cubicBezTo>
                    <a:pt x="2" y="3"/>
                    <a:pt x="3" y="3"/>
                    <a:pt x="3" y="2"/>
                  </a:cubicBezTo>
                  <a:cubicBezTo>
                    <a:pt x="4" y="2"/>
                    <a:pt x="5" y="1"/>
                    <a:pt x="4" y="1"/>
                  </a:cubicBezTo>
                  <a:cubicBezTo>
                    <a:pt x="3" y="1"/>
                    <a:pt x="5" y="0"/>
                    <a:pt x="5" y="0"/>
                  </a:cubicBezTo>
                  <a:cubicBezTo>
                    <a:pt x="6" y="1"/>
                    <a:pt x="6" y="1"/>
                    <a:pt x="6" y="0"/>
                  </a:cubicBezTo>
                  <a:cubicBezTo>
                    <a:pt x="6" y="0"/>
                    <a:pt x="6" y="0"/>
                    <a:pt x="7" y="0"/>
                  </a:cubicBezTo>
                  <a:cubicBezTo>
                    <a:pt x="7" y="0"/>
                    <a:pt x="11" y="1"/>
                    <a:pt x="10" y="0"/>
                  </a:cubicBezTo>
                  <a:cubicBezTo>
                    <a:pt x="10" y="0"/>
                    <a:pt x="13" y="1"/>
                    <a:pt x="14" y="1"/>
                  </a:cubicBezTo>
                  <a:cubicBezTo>
                    <a:pt x="16" y="2"/>
                    <a:pt x="14" y="3"/>
                    <a:pt x="15" y="3"/>
                  </a:cubicBezTo>
                  <a:cubicBezTo>
                    <a:pt x="17" y="3"/>
                    <a:pt x="16" y="5"/>
                    <a:pt x="17" y="4"/>
                  </a:cubicBezTo>
                  <a:cubicBezTo>
                    <a:pt x="18" y="4"/>
                    <a:pt x="18" y="4"/>
                    <a:pt x="18" y="5"/>
                  </a:cubicBezTo>
                  <a:cubicBezTo>
                    <a:pt x="19" y="6"/>
                    <a:pt x="18" y="6"/>
                    <a:pt x="18" y="6"/>
                  </a:cubicBezTo>
                  <a:cubicBezTo>
                    <a:pt x="17" y="5"/>
                    <a:pt x="17" y="6"/>
                    <a:pt x="18" y="7"/>
                  </a:cubicBezTo>
                  <a:cubicBezTo>
                    <a:pt x="18" y="7"/>
                    <a:pt x="18" y="8"/>
                    <a:pt x="17" y="7"/>
                  </a:cubicBezTo>
                  <a:cubicBezTo>
                    <a:pt x="17" y="7"/>
                    <a:pt x="17" y="7"/>
                    <a:pt x="16" y="7"/>
                  </a:cubicBezTo>
                  <a:cubicBezTo>
                    <a:pt x="16" y="7"/>
                    <a:pt x="16" y="7"/>
                    <a:pt x="15" y="6"/>
                  </a:cubicBezTo>
                  <a:cubicBezTo>
                    <a:pt x="15" y="6"/>
                    <a:pt x="15" y="8"/>
                    <a:pt x="14" y="8"/>
                  </a:cubicBezTo>
                  <a:cubicBezTo>
                    <a:pt x="13" y="8"/>
                    <a:pt x="14" y="9"/>
                    <a:pt x="13" y="9"/>
                  </a:cubicBezTo>
                  <a:cubicBezTo>
                    <a:pt x="12" y="9"/>
                    <a:pt x="11" y="8"/>
                    <a:pt x="11" y="7"/>
                  </a:cubicBezTo>
                  <a:cubicBezTo>
                    <a:pt x="12" y="7"/>
                    <a:pt x="11" y="6"/>
                    <a:pt x="11" y="7"/>
                  </a:cubicBezTo>
                  <a:cubicBezTo>
                    <a:pt x="10" y="7"/>
                    <a:pt x="9" y="8"/>
                    <a:pt x="9" y="9"/>
                  </a:cubicBezTo>
                  <a:cubicBezTo>
                    <a:pt x="9" y="9"/>
                    <a:pt x="8" y="9"/>
                    <a:pt x="7" y="9"/>
                  </a:cubicBezTo>
                  <a:cubicBezTo>
                    <a:pt x="6" y="9"/>
                    <a:pt x="6" y="9"/>
                    <a:pt x="5"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7" name="Tirana"/>
            <p:cNvSpPr>
              <a:spLocks/>
            </p:cNvSpPr>
            <p:nvPr/>
          </p:nvSpPr>
          <p:spPr bwMode="auto">
            <a:xfrm>
              <a:off x="4640392" y="1811314"/>
              <a:ext cx="43651" cy="78987"/>
            </a:xfrm>
            <a:custGeom>
              <a:avLst/>
              <a:gdLst/>
              <a:ahLst/>
              <a:cxnLst>
                <a:cxn ang="0">
                  <a:pos x="6" y="16"/>
                </a:cxn>
                <a:cxn ang="0">
                  <a:pos x="5" y="14"/>
                </a:cxn>
                <a:cxn ang="0">
                  <a:pos x="3" y="13"/>
                </a:cxn>
                <a:cxn ang="0">
                  <a:pos x="2" y="11"/>
                </a:cxn>
                <a:cxn ang="0">
                  <a:pos x="3" y="11"/>
                </a:cxn>
                <a:cxn ang="0">
                  <a:pos x="3" y="11"/>
                </a:cxn>
                <a:cxn ang="0">
                  <a:pos x="2" y="9"/>
                </a:cxn>
                <a:cxn ang="0">
                  <a:pos x="2" y="8"/>
                </a:cxn>
                <a:cxn ang="0">
                  <a:pos x="2" y="7"/>
                </a:cxn>
                <a:cxn ang="0">
                  <a:pos x="2" y="5"/>
                </a:cxn>
                <a:cxn ang="0">
                  <a:pos x="1" y="3"/>
                </a:cxn>
                <a:cxn ang="0">
                  <a:pos x="2" y="3"/>
                </a:cxn>
                <a:cxn ang="0">
                  <a:pos x="1" y="2"/>
                </a:cxn>
                <a:cxn ang="0">
                  <a:pos x="1" y="1"/>
                </a:cxn>
                <a:cxn ang="0">
                  <a:pos x="2" y="0"/>
                </a:cxn>
                <a:cxn ang="0">
                  <a:pos x="5" y="1"/>
                </a:cxn>
                <a:cxn ang="0">
                  <a:pos x="6" y="4"/>
                </a:cxn>
                <a:cxn ang="0">
                  <a:pos x="7" y="6"/>
                </a:cxn>
                <a:cxn ang="0">
                  <a:pos x="9" y="9"/>
                </a:cxn>
                <a:cxn ang="0">
                  <a:pos x="8" y="13"/>
                </a:cxn>
                <a:cxn ang="0">
                  <a:pos x="7" y="15"/>
                </a:cxn>
                <a:cxn ang="0">
                  <a:pos x="6" y="16"/>
                </a:cxn>
              </a:cxnLst>
              <a:rect l="0" t="0" r="r" b="b"/>
              <a:pathLst>
                <a:path w="9" h="16">
                  <a:moveTo>
                    <a:pt x="6" y="16"/>
                  </a:moveTo>
                  <a:cubicBezTo>
                    <a:pt x="6" y="16"/>
                    <a:pt x="5" y="15"/>
                    <a:pt x="5" y="14"/>
                  </a:cubicBezTo>
                  <a:cubicBezTo>
                    <a:pt x="4" y="13"/>
                    <a:pt x="4" y="14"/>
                    <a:pt x="3" y="13"/>
                  </a:cubicBezTo>
                  <a:cubicBezTo>
                    <a:pt x="2" y="12"/>
                    <a:pt x="3" y="12"/>
                    <a:pt x="2" y="11"/>
                  </a:cubicBezTo>
                  <a:cubicBezTo>
                    <a:pt x="2" y="11"/>
                    <a:pt x="2" y="10"/>
                    <a:pt x="3" y="11"/>
                  </a:cubicBezTo>
                  <a:cubicBezTo>
                    <a:pt x="3" y="12"/>
                    <a:pt x="4" y="12"/>
                    <a:pt x="3" y="11"/>
                  </a:cubicBezTo>
                  <a:cubicBezTo>
                    <a:pt x="3" y="10"/>
                    <a:pt x="2" y="10"/>
                    <a:pt x="2" y="9"/>
                  </a:cubicBezTo>
                  <a:cubicBezTo>
                    <a:pt x="2" y="9"/>
                    <a:pt x="2" y="8"/>
                    <a:pt x="2" y="8"/>
                  </a:cubicBezTo>
                  <a:cubicBezTo>
                    <a:pt x="3" y="7"/>
                    <a:pt x="3" y="7"/>
                    <a:pt x="2" y="7"/>
                  </a:cubicBezTo>
                  <a:cubicBezTo>
                    <a:pt x="2" y="7"/>
                    <a:pt x="2" y="6"/>
                    <a:pt x="2" y="5"/>
                  </a:cubicBezTo>
                  <a:cubicBezTo>
                    <a:pt x="2" y="4"/>
                    <a:pt x="1" y="3"/>
                    <a:pt x="1" y="3"/>
                  </a:cubicBezTo>
                  <a:cubicBezTo>
                    <a:pt x="2" y="3"/>
                    <a:pt x="2" y="3"/>
                    <a:pt x="2" y="3"/>
                  </a:cubicBezTo>
                  <a:cubicBezTo>
                    <a:pt x="1" y="3"/>
                    <a:pt x="1" y="2"/>
                    <a:pt x="1" y="2"/>
                  </a:cubicBezTo>
                  <a:cubicBezTo>
                    <a:pt x="1" y="2"/>
                    <a:pt x="1" y="2"/>
                    <a:pt x="1" y="1"/>
                  </a:cubicBezTo>
                  <a:cubicBezTo>
                    <a:pt x="0" y="1"/>
                    <a:pt x="1" y="0"/>
                    <a:pt x="2" y="0"/>
                  </a:cubicBezTo>
                  <a:cubicBezTo>
                    <a:pt x="2" y="0"/>
                    <a:pt x="4" y="1"/>
                    <a:pt x="5" y="1"/>
                  </a:cubicBezTo>
                  <a:cubicBezTo>
                    <a:pt x="5" y="2"/>
                    <a:pt x="6" y="3"/>
                    <a:pt x="6" y="4"/>
                  </a:cubicBezTo>
                  <a:cubicBezTo>
                    <a:pt x="6" y="5"/>
                    <a:pt x="6" y="5"/>
                    <a:pt x="7" y="6"/>
                  </a:cubicBezTo>
                  <a:cubicBezTo>
                    <a:pt x="7" y="7"/>
                    <a:pt x="9" y="8"/>
                    <a:pt x="9" y="9"/>
                  </a:cubicBezTo>
                  <a:cubicBezTo>
                    <a:pt x="9" y="11"/>
                    <a:pt x="8" y="12"/>
                    <a:pt x="8" y="13"/>
                  </a:cubicBezTo>
                  <a:cubicBezTo>
                    <a:pt x="8" y="14"/>
                    <a:pt x="7" y="15"/>
                    <a:pt x="7" y="15"/>
                  </a:cubicBezTo>
                  <a:cubicBezTo>
                    <a:pt x="6" y="15"/>
                    <a:pt x="7" y="16"/>
                    <a:pt x="6"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8" name="Greece"/>
            <p:cNvSpPr>
              <a:spLocks/>
            </p:cNvSpPr>
            <p:nvPr/>
          </p:nvSpPr>
          <p:spPr bwMode="auto">
            <a:xfrm>
              <a:off x="4669493" y="1830022"/>
              <a:ext cx="126796" cy="153818"/>
            </a:xfrm>
            <a:custGeom>
              <a:avLst/>
              <a:gdLst/>
              <a:ahLst/>
              <a:cxnLst>
                <a:cxn ang="0">
                  <a:pos x="0" y="13"/>
                </a:cxn>
                <a:cxn ang="0">
                  <a:pos x="3" y="15"/>
                </a:cxn>
                <a:cxn ang="0">
                  <a:pos x="5" y="16"/>
                </a:cxn>
                <a:cxn ang="0">
                  <a:pos x="6" y="16"/>
                </a:cxn>
                <a:cxn ang="0">
                  <a:pos x="5" y="17"/>
                </a:cxn>
                <a:cxn ang="0">
                  <a:pos x="7" y="19"/>
                </a:cxn>
                <a:cxn ang="0">
                  <a:pos x="11" y="20"/>
                </a:cxn>
                <a:cxn ang="0">
                  <a:pos x="13" y="21"/>
                </a:cxn>
                <a:cxn ang="0">
                  <a:pos x="10" y="20"/>
                </a:cxn>
                <a:cxn ang="0">
                  <a:pos x="6" y="21"/>
                </a:cxn>
                <a:cxn ang="0">
                  <a:pos x="7" y="23"/>
                </a:cxn>
                <a:cxn ang="0">
                  <a:pos x="10" y="28"/>
                </a:cxn>
                <a:cxn ang="0">
                  <a:pos x="13" y="29"/>
                </a:cxn>
                <a:cxn ang="0">
                  <a:pos x="14" y="30"/>
                </a:cxn>
                <a:cxn ang="0">
                  <a:pos x="14" y="27"/>
                </a:cxn>
                <a:cxn ang="0">
                  <a:pos x="13" y="24"/>
                </a:cxn>
                <a:cxn ang="0">
                  <a:pos x="15" y="24"/>
                </a:cxn>
                <a:cxn ang="0">
                  <a:pos x="14" y="22"/>
                </a:cxn>
                <a:cxn ang="0">
                  <a:pos x="17" y="22"/>
                </a:cxn>
                <a:cxn ang="0">
                  <a:pos x="18" y="20"/>
                </a:cxn>
                <a:cxn ang="0">
                  <a:pos x="15" y="18"/>
                </a:cxn>
                <a:cxn ang="0">
                  <a:pos x="13" y="16"/>
                </a:cxn>
                <a:cxn ang="0">
                  <a:pos x="12" y="14"/>
                </a:cxn>
                <a:cxn ang="0">
                  <a:pos x="12" y="13"/>
                </a:cxn>
                <a:cxn ang="0">
                  <a:pos x="13" y="14"/>
                </a:cxn>
                <a:cxn ang="0">
                  <a:pos x="11" y="11"/>
                </a:cxn>
                <a:cxn ang="0">
                  <a:pos x="11" y="7"/>
                </a:cxn>
                <a:cxn ang="0">
                  <a:pos x="14" y="9"/>
                </a:cxn>
                <a:cxn ang="0">
                  <a:pos x="14" y="9"/>
                </a:cxn>
                <a:cxn ang="0">
                  <a:pos x="15" y="9"/>
                </a:cxn>
                <a:cxn ang="0">
                  <a:pos x="16" y="8"/>
                </a:cxn>
                <a:cxn ang="0">
                  <a:pos x="17" y="6"/>
                </a:cxn>
                <a:cxn ang="0">
                  <a:pos x="20" y="5"/>
                </a:cxn>
                <a:cxn ang="0">
                  <a:pos x="24" y="5"/>
                </a:cxn>
                <a:cxn ang="0">
                  <a:pos x="26" y="2"/>
                </a:cxn>
                <a:cxn ang="0">
                  <a:pos x="24" y="1"/>
                </a:cxn>
                <a:cxn ang="0">
                  <a:pos x="20" y="1"/>
                </a:cxn>
                <a:cxn ang="0">
                  <a:pos x="17" y="1"/>
                </a:cxn>
                <a:cxn ang="0">
                  <a:pos x="12" y="2"/>
                </a:cxn>
                <a:cxn ang="0">
                  <a:pos x="10" y="3"/>
                </a:cxn>
                <a:cxn ang="0">
                  <a:pos x="5" y="5"/>
                </a:cxn>
                <a:cxn ang="0">
                  <a:pos x="2" y="9"/>
                </a:cxn>
                <a:cxn ang="0">
                  <a:pos x="0" y="12"/>
                </a:cxn>
              </a:cxnLst>
              <a:rect l="0" t="0" r="r" b="b"/>
              <a:pathLst>
                <a:path w="26" h="31">
                  <a:moveTo>
                    <a:pt x="0" y="12"/>
                  </a:moveTo>
                  <a:cubicBezTo>
                    <a:pt x="0" y="12"/>
                    <a:pt x="0" y="12"/>
                    <a:pt x="0" y="13"/>
                  </a:cubicBezTo>
                  <a:cubicBezTo>
                    <a:pt x="1" y="13"/>
                    <a:pt x="2" y="13"/>
                    <a:pt x="2" y="14"/>
                  </a:cubicBezTo>
                  <a:cubicBezTo>
                    <a:pt x="2" y="15"/>
                    <a:pt x="3" y="14"/>
                    <a:pt x="3" y="15"/>
                  </a:cubicBezTo>
                  <a:cubicBezTo>
                    <a:pt x="3" y="16"/>
                    <a:pt x="4" y="16"/>
                    <a:pt x="4" y="17"/>
                  </a:cubicBezTo>
                  <a:cubicBezTo>
                    <a:pt x="5" y="17"/>
                    <a:pt x="5" y="17"/>
                    <a:pt x="5" y="16"/>
                  </a:cubicBezTo>
                  <a:cubicBezTo>
                    <a:pt x="5" y="15"/>
                    <a:pt x="5" y="16"/>
                    <a:pt x="6" y="16"/>
                  </a:cubicBezTo>
                  <a:cubicBezTo>
                    <a:pt x="6" y="15"/>
                    <a:pt x="6" y="16"/>
                    <a:pt x="6" y="16"/>
                  </a:cubicBezTo>
                  <a:cubicBezTo>
                    <a:pt x="7" y="17"/>
                    <a:pt x="7" y="17"/>
                    <a:pt x="6" y="17"/>
                  </a:cubicBezTo>
                  <a:cubicBezTo>
                    <a:pt x="5" y="16"/>
                    <a:pt x="5" y="17"/>
                    <a:pt x="5" y="17"/>
                  </a:cubicBezTo>
                  <a:cubicBezTo>
                    <a:pt x="5" y="18"/>
                    <a:pt x="6" y="18"/>
                    <a:pt x="6" y="19"/>
                  </a:cubicBezTo>
                  <a:cubicBezTo>
                    <a:pt x="6" y="20"/>
                    <a:pt x="6" y="20"/>
                    <a:pt x="7" y="19"/>
                  </a:cubicBezTo>
                  <a:cubicBezTo>
                    <a:pt x="8" y="18"/>
                    <a:pt x="8" y="20"/>
                    <a:pt x="9" y="19"/>
                  </a:cubicBezTo>
                  <a:cubicBezTo>
                    <a:pt x="10" y="19"/>
                    <a:pt x="10" y="19"/>
                    <a:pt x="11" y="20"/>
                  </a:cubicBezTo>
                  <a:cubicBezTo>
                    <a:pt x="13" y="21"/>
                    <a:pt x="12" y="20"/>
                    <a:pt x="13" y="20"/>
                  </a:cubicBezTo>
                  <a:cubicBezTo>
                    <a:pt x="14" y="19"/>
                    <a:pt x="12" y="20"/>
                    <a:pt x="13" y="21"/>
                  </a:cubicBezTo>
                  <a:cubicBezTo>
                    <a:pt x="14" y="21"/>
                    <a:pt x="13" y="21"/>
                    <a:pt x="12" y="20"/>
                  </a:cubicBezTo>
                  <a:cubicBezTo>
                    <a:pt x="11" y="20"/>
                    <a:pt x="11" y="21"/>
                    <a:pt x="10" y="20"/>
                  </a:cubicBezTo>
                  <a:cubicBezTo>
                    <a:pt x="9" y="19"/>
                    <a:pt x="8" y="20"/>
                    <a:pt x="8" y="20"/>
                  </a:cubicBezTo>
                  <a:cubicBezTo>
                    <a:pt x="7" y="19"/>
                    <a:pt x="7" y="21"/>
                    <a:pt x="6" y="21"/>
                  </a:cubicBezTo>
                  <a:cubicBezTo>
                    <a:pt x="5" y="21"/>
                    <a:pt x="5" y="21"/>
                    <a:pt x="6" y="22"/>
                  </a:cubicBezTo>
                  <a:cubicBezTo>
                    <a:pt x="6" y="22"/>
                    <a:pt x="7" y="23"/>
                    <a:pt x="7" y="23"/>
                  </a:cubicBezTo>
                  <a:cubicBezTo>
                    <a:pt x="7" y="22"/>
                    <a:pt x="10" y="25"/>
                    <a:pt x="8" y="25"/>
                  </a:cubicBezTo>
                  <a:cubicBezTo>
                    <a:pt x="7" y="26"/>
                    <a:pt x="10" y="27"/>
                    <a:pt x="10" y="28"/>
                  </a:cubicBezTo>
                  <a:cubicBezTo>
                    <a:pt x="11" y="28"/>
                    <a:pt x="11" y="29"/>
                    <a:pt x="12" y="28"/>
                  </a:cubicBezTo>
                  <a:cubicBezTo>
                    <a:pt x="12" y="27"/>
                    <a:pt x="12" y="28"/>
                    <a:pt x="13" y="29"/>
                  </a:cubicBezTo>
                  <a:cubicBezTo>
                    <a:pt x="13" y="30"/>
                    <a:pt x="13" y="30"/>
                    <a:pt x="13" y="29"/>
                  </a:cubicBezTo>
                  <a:cubicBezTo>
                    <a:pt x="13" y="28"/>
                    <a:pt x="14" y="29"/>
                    <a:pt x="14" y="30"/>
                  </a:cubicBezTo>
                  <a:cubicBezTo>
                    <a:pt x="15" y="31"/>
                    <a:pt x="15" y="29"/>
                    <a:pt x="14" y="28"/>
                  </a:cubicBezTo>
                  <a:cubicBezTo>
                    <a:pt x="14" y="28"/>
                    <a:pt x="14" y="28"/>
                    <a:pt x="14" y="27"/>
                  </a:cubicBezTo>
                  <a:cubicBezTo>
                    <a:pt x="13" y="26"/>
                    <a:pt x="14" y="26"/>
                    <a:pt x="14" y="26"/>
                  </a:cubicBezTo>
                  <a:cubicBezTo>
                    <a:pt x="13" y="25"/>
                    <a:pt x="13" y="24"/>
                    <a:pt x="13" y="24"/>
                  </a:cubicBezTo>
                  <a:cubicBezTo>
                    <a:pt x="14" y="25"/>
                    <a:pt x="14" y="24"/>
                    <a:pt x="14" y="25"/>
                  </a:cubicBezTo>
                  <a:cubicBezTo>
                    <a:pt x="14" y="26"/>
                    <a:pt x="15" y="25"/>
                    <a:pt x="15" y="24"/>
                  </a:cubicBezTo>
                  <a:cubicBezTo>
                    <a:pt x="16" y="24"/>
                    <a:pt x="15" y="24"/>
                    <a:pt x="15" y="24"/>
                  </a:cubicBezTo>
                  <a:cubicBezTo>
                    <a:pt x="14" y="23"/>
                    <a:pt x="15" y="23"/>
                    <a:pt x="14" y="22"/>
                  </a:cubicBezTo>
                  <a:cubicBezTo>
                    <a:pt x="14" y="22"/>
                    <a:pt x="15" y="22"/>
                    <a:pt x="16" y="22"/>
                  </a:cubicBezTo>
                  <a:cubicBezTo>
                    <a:pt x="17" y="22"/>
                    <a:pt x="17" y="21"/>
                    <a:pt x="17" y="22"/>
                  </a:cubicBezTo>
                  <a:cubicBezTo>
                    <a:pt x="17" y="22"/>
                    <a:pt x="18" y="24"/>
                    <a:pt x="18" y="22"/>
                  </a:cubicBezTo>
                  <a:cubicBezTo>
                    <a:pt x="18" y="21"/>
                    <a:pt x="19" y="21"/>
                    <a:pt x="18" y="20"/>
                  </a:cubicBezTo>
                  <a:cubicBezTo>
                    <a:pt x="17" y="19"/>
                    <a:pt x="17" y="19"/>
                    <a:pt x="16" y="19"/>
                  </a:cubicBezTo>
                  <a:cubicBezTo>
                    <a:pt x="16" y="19"/>
                    <a:pt x="15" y="18"/>
                    <a:pt x="15" y="18"/>
                  </a:cubicBezTo>
                  <a:cubicBezTo>
                    <a:pt x="15" y="18"/>
                    <a:pt x="14" y="17"/>
                    <a:pt x="13" y="17"/>
                  </a:cubicBezTo>
                  <a:cubicBezTo>
                    <a:pt x="12" y="17"/>
                    <a:pt x="13" y="16"/>
                    <a:pt x="13" y="16"/>
                  </a:cubicBezTo>
                  <a:cubicBezTo>
                    <a:pt x="12" y="16"/>
                    <a:pt x="13" y="15"/>
                    <a:pt x="12" y="15"/>
                  </a:cubicBezTo>
                  <a:cubicBezTo>
                    <a:pt x="12" y="15"/>
                    <a:pt x="11" y="15"/>
                    <a:pt x="12" y="14"/>
                  </a:cubicBezTo>
                  <a:cubicBezTo>
                    <a:pt x="12" y="14"/>
                    <a:pt x="12" y="14"/>
                    <a:pt x="12" y="13"/>
                  </a:cubicBezTo>
                  <a:cubicBezTo>
                    <a:pt x="11" y="13"/>
                    <a:pt x="12" y="12"/>
                    <a:pt x="12" y="13"/>
                  </a:cubicBezTo>
                  <a:cubicBezTo>
                    <a:pt x="13" y="13"/>
                    <a:pt x="13" y="13"/>
                    <a:pt x="13" y="14"/>
                  </a:cubicBezTo>
                  <a:cubicBezTo>
                    <a:pt x="13" y="14"/>
                    <a:pt x="13" y="14"/>
                    <a:pt x="13" y="14"/>
                  </a:cubicBezTo>
                  <a:cubicBezTo>
                    <a:pt x="14" y="14"/>
                    <a:pt x="13" y="13"/>
                    <a:pt x="13" y="12"/>
                  </a:cubicBezTo>
                  <a:cubicBezTo>
                    <a:pt x="12" y="11"/>
                    <a:pt x="12" y="11"/>
                    <a:pt x="11" y="11"/>
                  </a:cubicBezTo>
                  <a:cubicBezTo>
                    <a:pt x="11" y="10"/>
                    <a:pt x="11" y="9"/>
                    <a:pt x="11" y="9"/>
                  </a:cubicBezTo>
                  <a:cubicBezTo>
                    <a:pt x="11" y="9"/>
                    <a:pt x="12" y="8"/>
                    <a:pt x="11" y="7"/>
                  </a:cubicBezTo>
                  <a:cubicBezTo>
                    <a:pt x="12" y="8"/>
                    <a:pt x="12" y="8"/>
                    <a:pt x="12" y="8"/>
                  </a:cubicBezTo>
                  <a:cubicBezTo>
                    <a:pt x="12" y="9"/>
                    <a:pt x="13" y="8"/>
                    <a:pt x="14" y="9"/>
                  </a:cubicBezTo>
                  <a:cubicBezTo>
                    <a:pt x="14" y="9"/>
                    <a:pt x="13" y="9"/>
                    <a:pt x="14" y="9"/>
                  </a:cubicBezTo>
                  <a:cubicBezTo>
                    <a:pt x="15" y="10"/>
                    <a:pt x="15" y="10"/>
                    <a:pt x="14" y="9"/>
                  </a:cubicBezTo>
                  <a:cubicBezTo>
                    <a:pt x="14" y="9"/>
                    <a:pt x="15" y="9"/>
                    <a:pt x="15" y="9"/>
                  </a:cubicBezTo>
                  <a:cubicBezTo>
                    <a:pt x="16" y="10"/>
                    <a:pt x="16" y="9"/>
                    <a:pt x="15" y="9"/>
                  </a:cubicBezTo>
                  <a:cubicBezTo>
                    <a:pt x="15" y="8"/>
                    <a:pt x="15" y="8"/>
                    <a:pt x="16" y="9"/>
                  </a:cubicBezTo>
                  <a:cubicBezTo>
                    <a:pt x="17" y="10"/>
                    <a:pt x="17" y="9"/>
                    <a:pt x="16" y="8"/>
                  </a:cubicBezTo>
                  <a:cubicBezTo>
                    <a:pt x="15" y="8"/>
                    <a:pt x="16" y="8"/>
                    <a:pt x="16" y="7"/>
                  </a:cubicBezTo>
                  <a:cubicBezTo>
                    <a:pt x="16" y="6"/>
                    <a:pt x="17" y="7"/>
                    <a:pt x="17" y="6"/>
                  </a:cubicBezTo>
                  <a:cubicBezTo>
                    <a:pt x="17" y="5"/>
                    <a:pt x="18" y="6"/>
                    <a:pt x="19" y="5"/>
                  </a:cubicBezTo>
                  <a:cubicBezTo>
                    <a:pt x="19" y="5"/>
                    <a:pt x="20" y="5"/>
                    <a:pt x="20" y="5"/>
                  </a:cubicBezTo>
                  <a:cubicBezTo>
                    <a:pt x="20" y="6"/>
                    <a:pt x="21" y="5"/>
                    <a:pt x="22" y="6"/>
                  </a:cubicBezTo>
                  <a:cubicBezTo>
                    <a:pt x="23" y="6"/>
                    <a:pt x="25" y="5"/>
                    <a:pt x="24" y="5"/>
                  </a:cubicBezTo>
                  <a:cubicBezTo>
                    <a:pt x="25" y="4"/>
                    <a:pt x="25" y="4"/>
                    <a:pt x="25" y="3"/>
                  </a:cubicBezTo>
                  <a:cubicBezTo>
                    <a:pt x="25" y="2"/>
                    <a:pt x="26" y="3"/>
                    <a:pt x="26" y="2"/>
                  </a:cubicBezTo>
                  <a:cubicBezTo>
                    <a:pt x="26" y="1"/>
                    <a:pt x="26" y="1"/>
                    <a:pt x="25" y="0"/>
                  </a:cubicBezTo>
                  <a:cubicBezTo>
                    <a:pt x="24" y="0"/>
                    <a:pt x="24" y="0"/>
                    <a:pt x="24" y="1"/>
                  </a:cubicBezTo>
                  <a:cubicBezTo>
                    <a:pt x="25" y="2"/>
                    <a:pt x="21" y="1"/>
                    <a:pt x="22" y="1"/>
                  </a:cubicBezTo>
                  <a:cubicBezTo>
                    <a:pt x="22" y="2"/>
                    <a:pt x="21" y="2"/>
                    <a:pt x="20" y="1"/>
                  </a:cubicBezTo>
                  <a:cubicBezTo>
                    <a:pt x="19" y="1"/>
                    <a:pt x="19" y="1"/>
                    <a:pt x="18" y="1"/>
                  </a:cubicBezTo>
                  <a:cubicBezTo>
                    <a:pt x="18" y="1"/>
                    <a:pt x="18" y="1"/>
                    <a:pt x="17" y="1"/>
                  </a:cubicBezTo>
                  <a:cubicBezTo>
                    <a:pt x="16" y="0"/>
                    <a:pt x="15" y="1"/>
                    <a:pt x="15" y="1"/>
                  </a:cubicBezTo>
                  <a:cubicBezTo>
                    <a:pt x="14" y="2"/>
                    <a:pt x="14" y="1"/>
                    <a:pt x="12" y="2"/>
                  </a:cubicBezTo>
                  <a:cubicBezTo>
                    <a:pt x="11" y="2"/>
                    <a:pt x="11" y="1"/>
                    <a:pt x="11" y="2"/>
                  </a:cubicBezTo>
                  <a:cubicBezTo>
                    <a:pt x="11" y="3"/>
                    <a:pt x="11" y="3"/>
                    <a:pt x="10" y="3"/>
                  </a:cubicBezTo>
                  <a:cubicBezTo>
                    <a:pt x="9" y="2"/>
                    <a:pt x="9" y="3"/>
                    <a:pt x="8" y="4"/>
                  </a:cubicBezTo>
                  <a:cubicBezTo>
                    <a:pt x="7" y="5"/>
                    <a:pt x="6" y="5"/>
                    <a:pt x="5" y="5"/>
                  </a:cubicBezTo>
                  <a:cubicBezTo>
                    <a:pt x="4" y="5"/>
                    <a:pt x="4" y="4"/>
                    <a:pt x="3" y="5"/>
                  </a:cubicBezTo>
                  <a:cubicBezTo>
                    <a:pt x="3" y="7"/>
                    <a:pt x="2" y="8"/>
                    <a:pt x="2" y="9"/>
                  </a:cubicBezTo>
                  <a:cubicBezTo>
                    <a:pt x="2" y="10"/>
                    <a:pt x="1" y="11"/>
                    <a:pt x="1" y="11"/>
                  </a:cubicBezTo>
                  <a:cubicBezTo>
                    <a:pt x="0" y="11"/>
                    <a:pt x="1" y="12"/>
                    <a:pt x="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9" name="Italy"/>
            <p:cNvSpPr>
              <a:spLocks/>
            </p:cNvSpPr>
            <p:nvPr/>
          </p:nvSpPr>
          <p:spPr bwMode="auto">
            <a:xfrm>
              <a:off x="4374328" y="1699068"/>
              <a:ext cx="255671" cy="234885"/>
            </a:xfrm>
            <a:custGeom>
              <a:avLst/>
              <a:gdLst/>
              <a:ahLst/>
              <a:cxnLst>
                <a:cxn ang="0">
                  <a:pos x="29" y="6"/>
                </a:cxn>
                <a:cxn ang="0">
                  <a:pos x="25" y="8"/>
                </a:cxn>
                <a:cxn ang="0">
                  <a:pos x="25" y="11"/>
                </a:cxn>
                <a:cxn ang="0">
                  <a:pos x="29" y="16"/>
                </a:cxn>
                <a:cxn ang="0">
                  <a:pos x="33" y="23"/>
                </a:cxn>
                <a:cxn ang="0">
                  <a:pos x="38" y="26"/>
                </a:cxn>
                <a:cxn ang="0">
                  <a:pos x="42" y="28"/>
                </a:cxn>
                <a:cxn ang="0">
                  <a:pos x="46" y="31"/>
                </a:cxn>
                <a:cxn ang="0">
                  <a:pos x="50" y="34"/>
                </a:cxn>
                <a:cxn ang="0">
                  <a:pos x="51" y="37"/>
                </a:cxn>
                <a:cxn ang="0">
                  <a:pos x="47" y="35"/>
                </a:cxn>
                <a:cxn ang="0">
                  <a:pos x="45" y="36"/>
                </a:cxn>
                <a:cxn ang="0">
                  <a:pos x="46" y="38"/>
                </a:cxn>
                <a:cxn ang="0">
                  <a:pos x="48" y="41"/>
                </a:cxn>
                <a:cxn ang="0">
                  <a:pos x="46" y="44"/>
                </a:cxn>
                <a:cxn ang="0">
                  <a:pos x="42" y="48"/>
                </a:cxn>
                <a:cxn ang="0">
                  <a:pos x="42" y="44"/>
                </a:cxn>
                <a:cxn ang="0">
                  <a:pos x="40" y="38"/>
                </a:cxn>
                <a:cxn ang="0">
                  <a:pos x="38" y="36"/>
                </a:cxn>
                <a:cxn ang="0">
                  <a:pos x="35" y="34"/>
                </a:cxn>
                <a:cxn ang="0">
                  <a:pos x="31" y="31"/>
                </a:cxn>
                <a:cxn ang="0">
                  <a:pos x="26" y="28"/>
                </a:cxn>
                <a:cxn ang="0">
                  <a:pos x="23" y="25"/>
                </a:cxn>
                <a:cxn ang="0">
                  <a:pos x="20" y="23"/>
                </a:cxn>
                <a:cxn ang="0">
                  <a:pos x="17" y="18"/>
                </a:cxn>
                <a:cxn ang="0">
                  <a:pos x="8" y="14"/>
                </a:cxn>
                <a:cxn ang="0">
                  <a:pos x="4" y="17"/>
                </a:cxn>
                <a:cxn ang="0">
                  <a:pos x="3" y="15"/>
                </a:cxn>
                <a:cxn ang="0">
                  <a:pos x="2" y="11"/>
                </a:cxn>
                <a:cxn ang="0">
                  <a:pos x="2" y="8"/>
                </a:cxn>
                <a:cxn ang="0">
                  <a:pos x="1" y="5"/>
                </a:cxn>
                <a:cxn ang="0">
                  <a:pos x="5" y="5"/>
                </a:cxn>
                <a:cxn ang="0">
                  <a:pos x="7" y="3"/>
                </a:cxn>
                <a:cxn ang="0">
                  <a:pos x="10" y="4"/>
                </a:cxn>
                <a:cxn ang="0">
                  <a:pos x="12" y="3"/>
                </a:cxn>
                <a:cxn ang="0">
                  <a:pos x="14" y="3"/>
                </a:cxn>
                <a:cxn ang="0">
                  <a:pos x="14" y="1"/>
                </a:cxn>
                <a:cxn ang="0">
                  <a:pos x="18" y="1"/>
                </a:cxn>
                <a:cxn ang="0">
                  <a:pos x="23" y="1"/>
                </a:cxn>
                <a:cxn ang="0">
                  <a:pos x="26" y="2"/>
                </a:cxn>
                <a:cxn ang="0">
                  <a:pos x="29" y="4"/>
                </a:cxn>
              </a:cxnLst>
              <a:rect l="0" t="0" r="r" b="b"/>
              <a:pathLst>
                <a:path w="52" h="48">
                  <a:moveTo>
                    <a:pt x="30" y="7"/>
                  </a:moveTo>
                  <a:cubicBezTo>
                    <a:pt x="30" y="7"/>
                    <a:pt x="30" y="5"/>
                    <a:pt x="29" y="6"/>
                  </a:cubicBezTo>
                  <a:cubicBezTo>
                    <a:pt x="29" y="7"/>
                    <a:pt x="29" y="7"/>
                    <a:pt x="28" y="7"/>
                  </a:cubicBezTo>
                  <a:cubicBezTo>
                    <a:pt x="26" y="7"/>
                    <a:pt x="25" y="7"/>
                    <a:pt x="25" y="8"/>
                  </a:cubicBezTo>
                  <a:cubicBezTo>
                    <a:pt x="26" y="9"/>
                    <a:pt x="26" y="10"/>
                    <a:pt x="25" y="10"/>
                  </a:cubicBezTo>
                  <a:cubicBezTo>
                    <a:pt x="25" y="10"/>
                    <a:pt x="25" y="11"/>
                    <a:pt x="25" y="11"/>
                  </a:cubicBezTo>
                  <a:cubicBezTo>
                    <a:pt x="26" y="12"/>
                    <a:pt x="25" y="13"/>
                    <a:pt x="26" y="14"/>
                  </a:cubicBezTo>
                  <a:cubicBezTo>
                    <a:pt x="27" y="15"/>
                    <a:pt x="28" y="15"/>
                    <a:pt x="29" y="16"/>
                  </a:cubicBezTo>
                  <a:cubicBezTo>
                    <a:pt x="30" y="16"/>
                    <a:pt x="30" y="17"/>
                    <a:pt x="31" y="18"/>
                  </a:cubicBezTo>
                  <a:cubicBezTo>
                    <a:pt x="32" y="20"/>
                    <a:pt x="32" y="21"/>
                    <a:pt x="33" y="23"/>
                  </a:cubicBezTo>
                  <a:cubicBezTo>
                    <a:pt x="35" y="24"/>
                    <a:pt x="35" y="24"/>
                    <a:pt x="36" y="25"/>
                  </a:cubicBezTo>
                  <a:cubicBezTo>
                    <a:pt x="37" y="26"/>
                    <a:pt x="37" y="26"/>
                    <a:pt x="38" y="26"/>
                  </a:cubicBezTo>
                  <a:cubicBezTo>
                    <a:pt x="39" y="27"/>
                    <a:pt x="40" y="26"/>
                    <a:pt x="41" y="26"/>
                  </a:cubicBezTo>
                  <a:cubicBezTo>
                    <a:pt x="42" y="27"/>
                    <a:pt x="42" y="27"/>
                    <a:pt x="42" y="28"/>
                  </a:cubicBezTo>
                  <a:cubicBezTo>
                    <a:pt x="41" y="28"/>
                    <a:pt x="40" y="28"/>
                    <a:pt x="42" y="29"/>
                  </a:cubicBezTo>
                  <a:cubicBezTo>
                    <a:pt x="43" y="30"/>
                    <a:pt x="45" y="30"/>
                    <a:pt x="46" y="31"/>
                  </a:cubicBezTo>
                  <a:cubicBezTo>
                    <a:pt x="47" y="32"/>
                    <a:pt x="47" y="33"/>
                    <a:pt x="48" y="33"/>
                  </a:cubicBezTo>
                  <a:cubicBezTo>
                    <a:pt x="49" y="33"/>
                    <a:pt x="50" y="33"/>
                    <a:pt x="50" y="34"/>
                  </a:cubicBezTo>
                  <a:cubicBezTo>
                    <a:pt x="51" y="35"/>
                    <a:pt x="52" y="36"/>
                    <a:pt x="51" y="36"/>
                  </a:cubicBezTo>
                  <a:cubicBezTo>
                    <a:pt x="51" y="36"/>
                    <a:pt x="52" y="37"/>
                    <a:pt x="51" y="37"/>
                  </a:cubicBezTo>
                  <a:cubicBezTo>
                    <a:pt x="50" y="36"/>
                    <a:pt x="50" y="36"/>
                    <a:pt x="49" y="35"/>
                  </a:cubicBezTo>
                  <a:cubicBezTo>
                    <a:pt x="49" y="35"/>
                    <a:pt x="47" y="35"/>
                    <a:pt x="47" y="35"/>
                  </a:cubicBezTo>
                  <a:cubicBezTo>
                    <a:pt x="47" y="34"/>
                    <a:pt x="46" y="34"/>
                    <a:pt x="46" y="35"/>
                  </a:cubicBezTo>
                  <a:cubicBezTo>
                    <a:pt x="46" y="35"/>
                    <a:pt x="45" y="36"/>
                    <a:pt x="45" y="36"/>
                  </a:cubicBezTo>
                  <a:cubicBezTo>
                    <a:pt x="45" y="37"/>
                    <a:pt x="45" y="37"/>
                    <a:pt x="45" y="37"/>
                  </a:cubicBezTo>
                  <a:cubicBezTo>
                    <a:pt x="45" y="38"/>
                    <a:pt x="45" y="38"/>
                    <a:pt x="46" y="38"/>
                  </a:cubicBezTo>
                  <a:cubicBezTo>
                    <a:pt x="46" y="39"/>
                    <a:pt x="47" y="39"/>
                    <a:pt x="47" y="40"/>
                  </a:cubicBezTo>
                  <a:cubicBezTo>
                    <a:pt x="47" y="40"/>
                    <a:pt x="48" y="41"/>
                    <a:pt x="48" y="41"/>
                  </a:cubicBezTo>
                  <a:cubicBezTo>
                    <a:pt x="47" y="42"/>
                    <a:pt x="47" y="41"/>
                    <a:pt x="46" y="42"/>
                  </a:cubicBezTo>
                  <a:cubicBezTo>
                    <a:pt x="46" y="42"/>
                    <a:pt x="47" y="43"/>
                    <a:pt x="46" y="44"/>
                  </a:cubicBezTo>
                  <a:cubicBezTo>
                    <a:pt x="46" y="45"/>
                    <a:pt x="45" y="44"/>
                    <a:pt x="44" y="46"/>
                  </a:cubicBezTo>
                  <a:cubicBezTo>
                    <a:pt x="44" y="48"/>
                    <a:pt x="43" y="48"/>
                    <a:pt x="42" y="48"/>
                  </a:cubicBezTo>
                  <a:cubicBezTo>
                    <a:pt x="41" y="48"/>
                    <a:pt x="40" y="47"/>
                    <a:pt x="41" y="47"/>
                  </a:cubicBezTo>
                  <a:cubicBezTo>
                    <a:pt x="43" y="45"/>
                    <a:pt x="41" y="44"/>
                    <a:pt x="42" y="44"/>
                  </a:cubicBezTo>
                  <a:cubicBezTo>
                    <a:pt x="43" y="42"/>
                    <a:pt x="42" y="43"/>
                    <a:pt x="42" y="42"/>
                  </a:cubicBezTo>
                  <a:cubicBezTo>
                    <a:pt x="42" y="41"/>
                    <a:pt x="40" y="39"/>
                    <a:pt x="40" y="38"/>
                  </a:cubicBezTo>
                  <a:cubicBezTo>
                    <a:pt x="40" y="36"/>
                    <a:pt x="40" y="36"/>
                    <a:pt x="39" y="37"/>
                  </a:cubicBezTo>
                  <a:cubicBezTo>
                    <a:pt x="39" y="37"/>
                    <a:pt x="39" y="36"/>
                    <a:pt x="38" y="36"/>
                  </a:cubicBezTo>
                  <a:cubicBezTo>
                    <a:pt x="37" y="36"/>
                    <a:pt x="36" y="35"/>
                    <a:pt x="36" y="35"/>
                  </a:cubicBezTo>
                  <a:cubicBezTo>
                    <a:pt x="37" y="34"/>
                    <a:pt x="35" y="34"/>
                    <a:pt x="35" y="34"/>
                  </a:cubicBezTo>
                  <a:cubicBezTo>
                    <a:pt x="34" y="34"/>
                    <a:pt x="34" y="32"/>
                    <a:pt x="34" y="32"/>
                  </a:cubicBezTo>
                  <a:cubicBezTo>
                    <a:pt x="32" y="33"/>
                    <a:pt x="32" y="31"/>
                    <a:pt x="31" y="31"/>
                  </a:cubicBezTo>
                  <a:cubicBezTo>
                    <a:pt x="30" y="31"/>
                    <a:pt x="29" y="31"/>
                    <a:pt x="28" y="30"/>
                  </a:cubicBezTo>
                  <a:cubicBezTo>
                    <a:pt x="28" y="30"/>
                    <a:pt x="27" y="28"/>
                    <a:pt x="26" y="28"/>
                  </a:cubicBezTo>
                  <a:cubicBezTo>
                    <a:pt x="25" y="28"/>
                    <a:pt x="25" y="27"/>
                    <a:pt x="25" y="27"/>
                  </a:cubicBezTo>
                  <a:cubicBezTo>
                    <a:pt x="25" y="26"/>
                    <a:pt x="24" y="26"/>
                    <a:pt x="23" y="25"/>
                  </a:cubicBezTo>
                  <a:cubicBezTo>
                    <a:pt x="23" y="25"/>
                    <a:pt x="23" y="24"/>
                    <a:pt x="22" y="24"/>
                  </a:cubicBezTo>
                  <a:cubicBezTo>
                    <a:pt x="21" y="24"/>
                    <a:pt x="21" y="24"/>
                    <a:pt x="20" y="23"/>
                  </a:cubicBezTo>
                  <a:cubicBezTo>
                    <a:pt x="20" y="22"/>
                    <a:pt x="19" y="20"/>
                    <a:pt x="18" y="20"/>
                  </a:cubicBezTo>
                  <a:cubicBezTo>
                    <a:pt x="17" y="19"/>
                    <a:pt x="18" y="19"/>
                    <a:pt x="17" y="18"/>
                  </a:cubicBezTo>
                  <a:cubicBezTo>
                    <a:pt x="16" y="17"/>
                    <a:pt x="16" y="15"/>
                    <a:pt x="13" y="14"/>
                  </a:cubicBezTo>
                  <a:cubicBezTo>
                    <a:pt x="10" y="13"/>
                    <a:pt x="9" y="13"/>
                    <a:pt x="8" y="14"/>
                  </a:cubicBezTo>
                  <a:cubicBezTo>
                    <a:pt x="7" y="15"/>
                    <a:pt x="5" y="16"/>
                    <a:pt x="4" y="17"/>
                  </a:cubicBezTo>
                  <a:cubicBezTo>
                    <a:pt x="4" y="17"/>
                    <a:pt x="4" y="17"/>
                    <a:pt x="4" y="17"/>
                  </a:cubicBezTo>
                  <a:cubicBezTo>
                    <a:pt x="4" y="17"/>
                    <a:pt x="4" y="16"/>
                    <a:pt x="4" y="16"/>
                  </a:cubicBezTo>
                  <a:cubicBezTo>
                    <a:pt x="4" y="15"/>
                    <a:pt x="4" y="15"/>
                    <a:pt x="3" y="15"/>
                  </a:cubicBezTo>
                  <a:cubicBezTo>
                    <a:pt x="1" y="15"/>
                    <a:pt x="2" y="14"/>
                    <a:pt x="2" y="13"/>
                  </a:cubicBezTo>
                  <a:cubicBezTo>
                    <a:pt x="1" y="12"/>
                    <a:pt x="2" y="12"/>
                    <a:pt x="2" y="11"/>
                  </a:cubicBezTo>
                  <a:cubicBezTo>
                    <a:pt x="2" y="10"/>
                    <a:pt x="0" y="10"/>
                    <a:pt x="1" y="9"/>
                  </a:cubicBezTo>
                  <a:cubicBezTo>
                    <a:pt x="1" y="9"/>
                    <a:pt x="1" y="9"/>
                    <a:pt x="2" y="8"/>
                  </a:cubicBezTo>
                  <a:cubicBezTo>
                    <a:pt x="3" y="7"/>
                    <a:pt x="1" y="8"/>
                    <a:pt x="1" y="7"/>
                  </a:cubicBezTo>
                  <a:cubicBezTo>
                    <a:pt x="1" y="6"/>
                    <a:pt x="1" y="7"/>
                    <a:pt x="1" y="5"/>
                  </a:cubicBezTo>
                  <a:cubicBezTo>
                    <a:pt x="2" y="5"/>
                    <a:pt x="2" y="5"/>
                    <a:pt x="3" y="5"/>
                  </a:cubicBezTo>
                  <a:cubicBezTo>
                    <a:pt x="4" y="5"/>
                    <a:pt x="5" y="5"/>
                    <a:pt x="5" y="5"/>
                  </a:cubicBezTo>
                  <a:cubicBezTo>
                    <a:pt x="5" y="4"/>
                    <a:pt x="6" y="3"/>
                    <a:pt x="7" y="3"/>
                  </a:cubicBezTo>
                  <a:cubicBezTo>
                    <a:pt x="7" y="2"/>
                    <a:pt x="8" y="3"/>
                    <a:pt x="7" y="3"/>
                  </a:cubicBezTo>
                  <a:cubicBezTo>
                    <a:pt x="7" y="4"/>
                    <a:pt x="8" y="5"/>
                    <a:pt x="9" y="5"/>
                  </a:cubicBezTo>
                  <a:cubicBezTo>
                    <a:pt x="10" y="5"/>
                    <a:pt x="9" y="4"/>
                    <a:pt x="10" y="4"/>
                  </a:cubicBezTo>
                  <a:cubicBezTo>
                    <a:pt x="11" y="4"/>
                    <a:pt x="11" y="2"/>
                    <a:pt x="11" y="2"/>
                  </a:cubicBezTo>
                  <a:cubicBezTo>
                    <a:pt x="12" y="3"/>
                    <a:pt x="12" y="3"/>
                    <a:pt x="12" y="3"/>
                  </a:cubicBezTo>
                  <a:cubicBezTo>
                    <a:pt x="13" y="3"/>
                    <a:pt x="13" y="3"/>
                    <a:pt x="13" y="3"/>
                  </a:cubicBezTo>
                  <a:cubicBezTo>
                    <a:pt x="14" y="4"/>
                    <a:pt x="14" y="3"/>
                    <a:pt x="14" y="3"/>
                  </a:cubicBezTo>
                  <a:cubicBezTo>
                    <a:pt x="13" y="2"/>
                    <a:pt x="13" y="1"/>
                    <a:pt x="14" y="2"/>
                  </a:cubicBezTo>
                  <a:cubicBezTo>
                    <a:pt x="14" y="2"/>
                    <a:pt x="15" y="2"/>
                    <a:pt x="14" y="1"/>
                  </a:cubicBezTo>
                  <a:cubicBezTo>
                    <a:pt x="16" y="1"/>
                    <a:pt x="16" y="1"/>
                    <a:pt x="16" y="1"/>
                  </a:cubicBezTo>
                  <a:cubicBezTo>
                    <a:pt x="17" y="2"/>
                    <a:pt x="17" y="1"/>
                    <a:pt x="18" y="1"/>
                  </a:cubicBezTo>
                  <a:cubicBezTo>
                    <a:pt x="19" y="0"/>
                    <a:pt x="20" y="1"/>
                    <a:pt x="21" y="0"/>
                  </a:cubicBezTo>
                  <a:cubicBezTo>
                    <a:pt x="22" y="0"/>
                    <a:pt x="23" y="0"/>
                    <a:pt x="23" y="1"/>
                  </a:cubicBezTo>
                  <a:cubicBezTo>
                    <a:pt x="23" y="1"/>
                    <a:pt x="23" y="1"/>
                    <a:pt x="24" y="1"/>
                  </a:cubicBezTo>
                  <a:cubicBezTo>
                    <a:pt x="24" y="2"/>
                    <a:pt x="25" y="1"/>
                    <a:pt x="26" y="2"/>
                  </a:cubicBezTo>
                  <a:cubicBezTo>
                    <a:pt x="26" y="3"/>
                    <a:pt x="28" y="2"/>
                    <a:pt x="28" y="3"/>
                  </a:cubicBezTo>
                  <a:cubicBezTo>
                    <a:pt x="28" y="3"/>
                    <a:pt x="29" y="3"/>
                    <a:pt x="29" y="4"/>
                  </a:cubicBezTo>
                  <a:cubicBezTo>
                    <a:pt x="28" y="5"/>
                    <a:pt x="31" y="5"/>
                    <a:pt x="3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0" name="Freeform 224"/>
            <p:cNvSpPr>
              <a:spLocks/>
            </p:cNvSpPr>
            <p:nvPr/>
          </p:nvSpPr>
          <p:spPr bwMode="auto">
            <a:xfrm>
              <a:off x="4511517" y="1699068"/>
              <a:ext cx="216177" cy="155897"/>
            </a:xfrm>
            <a:custGeom>
              <a:avLst/>
              <a:gdLst/>
              <a:ahLst/>
              <a:cxnLst>
                <a:cxn ang="0">
                  <a:pos x="27" y="25"/>
                </a:cxn>
                <a:cxn ang="0">
                  <a:pos x="25" y="24"/>
                </a:cxn>
                <a:cxn ang="0">
                  <a:pos x="23" y="23"/>
                </a:cxn>
                <a:cxn ang="0">
                  <a:pos x="24" y="22"/>
                </a:cxn>
                <a:cxn ang="0">
                  <a:pos x="23" y="22"/>
                </a:cxn>
                <a:cxn ang="0">
                  <a:pos x="22" y="22"/>
                </a:cxn>
                <a:cxn ang="0">
                  <a:pos x="19" y="21"/>
                </a:cxn>
                <a:cxn ang="0">
                  <a:pos x="19" y="20"/>
                </a:cxn>
                <a:cxn ang="0">
                  <a:pos x="16" y="18"/>
                </a:cxn>
                <a:cxn ang="0">
                  <a:pos x="14" y="18"/>
                </a:cxn>
                <a:cxn ang="0">
                  <a:pos x="12" y="16"/>
                </a:cxn>
                <a:cxn ang="0">
                  <a:pos x="10" y="14"/>
                </a:cxn>
                <a:cxn ang="0">
                  <a:pos x="9" y="13"/>
                </a:cxn>
                <a:cxn ang="0">
                  <a:pos x="6" y="11"/>
                </a:cxn>
                <a:cxn ang="0">
                  <a:pos x="5" y="8"/>
                </a:cxn>
                <a:cxn ang="0">
                  <a:pos x="4" y="10"/>
                </a:cxn>
                <a:cxn ang="0">
                  <a:pos x="3" y="10"/>
                </a:cxn>
                <a:cxn ang="0">
                  <a:pos x="2" y="7"/>
                </a:cxn>
                <a:cxn ang="0">
                  <a:pos x="2" y="7"/>
                </a:cxn>
                <a:cxn ang="0">
                  <a:pos x="1" y="4"/>
                </a:cxn>
                <a:cxn ang="0">
                  <a:pos x="0" y="3"/>
                </a:cxn>
                <a:cxn ang="0">
                  <a:pos x="4" y="2"/>
                </a:cxn>
                <a:cxn ang="0">
                  <a:pos x="7" y="1"/>
                </a:cxn>
                <a:cxn ang="0">
                  <a:pos x="8" y="1"/>
                </a:cxn>
                <a:cxn ang="0">
                  <a:pos x="10" y="1"/>
                </a:cxn>
                <a:cxn ang="0">
                  <a:pos x="12" y="0"/>
                </a:cxn>
                <a:cxn ang="0">
                  <a:pos x="13" y="2"/>
                </a:cxn>
                <a:cxn ang="0">
                  <a:pos x="14" y="3"/>
                </a:cxn>
                <a:cxn ang="0">
                  <a:pos x="16" y="4"/>
                </a:cxn>
                <a:cxn ang="0">
                  <a:pos x="19" y="5"/>
                </a:cxn>
                <a:cxn ang="0">
                  <a:pos x="21" y="6"/>
                </a:cxn>
                <a:cxn ang="0">
                  <a:pos x="22" y="4"/>
                </a:cxn>
                <a:cxn ang="0">
                  <a:pos x="25" y="4"/>
                </a:cxn>
                <a:cxn ang="0">
                  <a:pos x="27" y="4"/>
                </a:cxn>
                <a:cxn ang="0">
                  <a:pos x="30" y="4"/>
                </a:cxn>
                <a:cxn ang="0">
                  <a:pos x="31" y="6"/>
                </a:cxn>
                <a:cxn ang="0">
                  <a:pos x="33" y="8"/>
                </a:cxn>
                <a:cxn ang="0">
                  <a:pos x="34" y="9"/>
                </a:cxn>
                <a:cxn ang="0">
                  <a:pos x="34" y="11"/>
                </a:cxn>
                <a:cxn ang="0">
                  <a:pos x="36" y="11"/>
                </a:cxn>
                <a:cxn ang="0">
                  <a:pos x="38" y="13"/>
                </a:cxn>
                <a:cxn ang="0">
                  <a:pos x="39" y="12"/>
                </a:cxn>
                <a:cxn ang="0">
                  <a:pos x="39" y="14"/>
                </a:cxn>
                <a:cxn ang="0">
                  <a:pos x="40" y="15"/>
                </a:cxn>
                <a:cxn ang="0">
                  <a:pos x="40" y="17"/>
                </a:cxn>
                <a:cxn ang="0">
                  <a:pos x="41" y="19"/>
                </a:cxn>
                <a:cxn ang="0">
                  <a:pos x="41" y="21"/>
                </a:cxn>
                <a:cxn ang="0">
                  <a:pos x="41" y="23"/>
                </a:cxn>
                <a:cxn ang="0">
                  <a:pos x="42" y="24"/>
                </a:cxn>
                <a:cxn ang="0">
                  <a:pos x="44" y="29"/>
                </a:cxn>
                <a:cxn ang="0">
                  <a:pos x="43" y="29"/>
                </a:cxn>
                <a:cxn ang="0">
                  <a:pos x="42" y="30"/>
                </a:cxn>
                <a:cxn ang="0">
                  <a:pos x="40" y="31"/>
                </a:cxn>
                <a:cxn ang="0">
                  <a:pos x="37" y="32"/>
                </a:cxn>
                <a:cxn ang="0">
                  <a:pos x="35" y="32"/>
                </a:cxn>
                <a:cxn ang="0">
                  <a:pos x="33" y="29"/>
                </a:cxn>
                <a:cxn ang="0">
                  <a:pos x="32" y="27"/>
                </a:cxn>
                <a:cxn ang="0">
                  <a:pos x="31" y="24"/>
                </a:cxn>
                <a:cxn ang="0">
                  <a:pos x="28" y="23"/>
                </a:cxn>
                <a:cxn ang="0">
                  <a:pos x="27" y="24"/>
                </a:cxn>
                <a:cxn ang="0">
                  <a:pos x="27" y="25"/>
                </a:cxn>
              </a:cxnLst>
              <a:rect l="0" t="0" r="r" b="b"/>
              <a:pathLst>
                <a:path w="44" h="32">
                  <a:moveTo>
                    <a:pt x="27" y="25"/>
                  </a:moveTo>
                  <a:cubicBezTo>
                    <a:pt x="26" y="25"/>
                    <a:pt x="26" y="24"/>
                    <a:pt x="25" y="24"/>
                  </a:cubicBezTo>
                  <a:cubicBezTo>
                    <a:pt x="25" y="24"/>
                    <a:pt x="24" y="23"/>
                    <a:pt x="23" y="23"/>
                  </a:cubicBezTo>
                  <a:cubicBezTo>
                    <a:pt x="23" y="22"/>
                    <a:pt x="24" y="22"/>
                    <a:pt x="24" y="22"/>
                  </a:cubicBezTo>
                  <a:cubicBezTo>
                    <a:pt x="25" y="22"/>
                    <a:pt x="24" y="22"/>
                    <a:pt x="23" y="22"/>
                  </a:cubicBezTo>
                  <a:cubicBezTo>
                    <a:pt x="23" y="22"/>
                    <a:pt x="23" y="22"/>
                    <a:pt x="22" y="22"/>
                  </a:cubicBezTo>
                  <a:cubicBezTo>
                    <a:pt x="21" y="22"/>
                    <a:pt x="20" y="22"/>
                    <a:pt x="19" y="21"/>
                  </a:cubicBezTo>
                  <a:cubicBezTo>
                    <a:pt x="18" y="21"/>
                    <a:pt x="20" y="21"/>
                    <a:pt x="19" y="20"/>
                  </a:cubicBezTo>
                  <a:cubicBezTo>
                    <a:pt x="18" y="20"/>
                    <a:pt x="17" y="19"/>
                    <a:pt x="16" y="18"/>
                  </a:cubicBezTo>
                  <a:cubicBezTo>
                    <a:pt x="15" y="18"/>
                    <a:pt x="16" y="19"/>
                    <a:pt x="14" y="18"/>
                  </a:cubicBezTo>
                  <a:cubicBezTo>
                    <a:pt x="13" y="17"/>
                    <a:pt x="14" y="18"/>
                    <a:pt x="12" y="16"/>
                  </a:cubicBezTo>
                  <a:cubicBezTo>
                    <a:pt x="9" y="15"/>
                    <a:pt x="8" y="14"/>
                    <a:pt x="10" y="14"/>
                  </a:cubicBezTo>
                  <a:cubicBezTo>
                    <a:pt x="11" y="13"/>
                    <a:pt x="10" y="14"/>
                    <a:pt x="9" y="13"/>
                  </a:cubicBezTo>
                  <a:cubicBezTo>
                    <a:pt x="8" y="12"/>
                    <a:pt x="6" y="12"/>
                    <a:pt x="6" y="11"/>
                  </a:cubicBezTo>
                  <a:cubicBezTo>
                    <a:pt x="7" y="9"/>
                    <a:pt x="5" y="9"/>
                    <a:pt x="5" y="8"/>
                  </a:cubicBezTo>
                  <a:cubicBezTo>
                    <a:pt x="5" y="9"/>
                    <a:pt x="5" y="10"/>
                    <a:pt x="4" y="10"/>
                  </a:cubicBezTo>
                  <a:cubicBezTo>
                    <a:pt x="4" y="11"/>
                    <a:pt x="4" y="12"/>
                    <a:pt x="3" y="10"/>
                  </a:cubicBezTo>
                  <a:cubicBezTo>
                    <a:pt x="3" y="10"/>
                    <a:pt x="1" y="8"/>
                    <a:pt x="2" y="7"/>
                  </a:cubicBezTo>
                  <a:cubicBezTo>
                    <a:pt x="3" y="7"/>
                    <a:pt x="3" y="6"/>
                    <a:pt x="2" y="7"/>
                  </a:cubicBezTo>
                  <a:cubicBezTo>
                    <a:pt x="3" y="5"/>
                    <a:pt x="0" y="5"/>
                    <a:pt x="1" y="4"/>
                  </a:cubicBezTo>
                  <a:cubicBezTo>
                    <a:pt x="1" y="3"/>
                    <a:pt x="0" y="3"/>
                    <a:pt x="0" y="3"/>
                  </a:cubicBezTo>
                  <a:cubicBezTo>
                    <a:pt x="4" y="3"/>
                    <a:pt x="4" y="3"/>
                    <a:pt x="4" y="2"/>
                  </a:cubicBezTo>
                  <a:cubicBezTo>
                    <a:pt x="5" y="2"/>
                    <a:pt x="7" y="0"/>
                    <a:pt x="7" y="1"/>
                  </a:cubicBezTo>
                  <a:cubicBezTo>
                    <a:pt x="8" y="1"/>
                    <a:pt x="8" y="1"/>
                    <a:pt x="8" y="1"/>
                  </a:cubicBezTo>
                  <a:cubicBezTo>
                    <a:pt x="9" y="0"/>
                    <a:pt x="9" y="0"/>
                    <a:pt x="10" y="1"/>
                  </a:cubicBezTo>
                  <a:cubicBezTo>
                    <a:pt x="11" y="1"/>
                    <a:pt x="11" y="1"/>
                    <a:pt x="12" y="0"/>
                  </a:cubicBezTo>
                  <a:cubicBezTo>
                    <a:pt x="13" y="1"/>
                    <a:pt x="12" y="1"/>
                    <a:pt x="13" y="2"/>
                  </a:cubicBezTo>
                  <a:cubicBezTo>
                    <a:pt x="14" y="2"/>
                    <a:pt x="13" y="2"/>
                    <a:pt x="14" y="3"/>
                  </a:cubicBezTo>
                  <a:cubicBezTo>
                    <a:pt x="15" y="4"/>
                    <a:pt x="16" y="4"/>
                    <a:pt x="16" y="4"/>
                  </a:cubicBezTo>
                  <a:cubicBezTo>
                    <a:pt x="17" y="5"/>
                    <a:pt x="18" y="5"/>
                    <a:pt x="19" y="5"/>
                  </a:cubicBezTo>
                  <a:cubicBezTo>
                    <a:pt x="20" y="6"/>
                    <a:pt x="20" y="6"/>
                    <a:pt x="21" y="6"/>
                  </a:cubicBezTo>
                  <a:cubicBezTo>
                    <a:pt x="22" y="5"/>
                    <a:pt x="21" y="5"/>
                    <a:pt x="22" y="4"/>
                  </a:cubicBezTo>
                  <a:cubicBezTo>
                    <a:pt x="23" y="4"/>
                    <a:pt x="25" y="3"/>
                    <a:pt x="25" y="4"/>
                  </a:cubicBezTo>
                  <a:cubicBezTo>
                    <a:pt x="25" y="4"/>
                    <a:pt x="25" y="5"/>
                    <a:pt x="27" y="4"/>
                  </a:cubicBezTo>
                  <a:cubicBezTo>
                    <a:pt x="29" y="3"/>
                    <a:pt x="30" y="4"/>
                    <a:pt x="30" y="4"/>
                  </a:cubicBezTo>
                  <a:cubicBezTo>
                    <a:pt x="30" y="5"/>
                    <a:pt x="31" y="5"/>
                    <a:pt x="31" y="6"/>
                  </a:cubicBezTo>
                  <a:cubicBezTo>
                    <a:pt x="31" y="7"/>
                    <a:pt x="33" y="7"/>
                    <a:pt x="33" y="8"/>
                  </a:cubicBezTo>
                  <a:cubicBezTo>
                    <a:pt x="33" y="9"/>
                    <a:pt x="34" y="9"/>
                    <a:pt x="34" y="9"/>
                  </a:cubicBezTo>
                  <a:cubicBezTo>
                    <a:pt x="35" y="10"/>
                    <a:pt x="34" y="10"/>
                    <a:pt x="34" y="11"/>
                  </a:cubicBezTo>
                  <a:cubicBezTo>
                    <a:pt x="34" y="11"/>
                    <a:pt x="36" y="12"/>
                    <a:pt x="36" y="11"/>
                  </a:cubicBezTo>
                  <a:cubicBezTo>
                    <a:pt x="36" y="11"/>
                    <a:pt x="37" y="13"/>
                    <a:pt x="38" y="13"/>
                  </a:cubicBezTo>
                  <a:cubicBezTo>
                    <a:pt x="38" y="14"/>
                    <a:pt x="38" y="12"/>
                    <a:pt x="39" y="12"/>
                  </a:cubicBezTo>
                  <a:cubicBezTo>
                    <a:pt x="40" y="13"/>
                    <a:pt x="39" y="13"/>
                    <a:pt x="39" y="14"/>
                  </a:cubicBezTo>
                  <a:cubicBezTo>
                    <a:pt x="38" y="14"/>
                    <a:pt x="40" y="14"/>
                    <a:pt x="40" y="15"/>
                  </a:cubicBezTo>
                  <a:cubicBezTo>
                    <a:pt x="40" y="15"/>
                    <a:pt x="39" y="15"/>
                    <a:pt x="40" y="17"/>
                  </a:cubicBezTo>
                  <a:cubicBezTo>
                    <a:pt x="40" y="18"/>
                    <a:pt x="40" y="18"/>
                    <a:pt x="41" y="19"/>
                  </a:cubicBezTo>
                  <a:cubicBezTo>
                    <a:pt x="41" y="20"/>
                    <a:pt x="41" y="20"/>
                    <a:pt x="41" y="21"/>
                  </a:cubicBezTo>
                  <a:cubicBezTo>
                    <a:pt x="40" y="22"/>
                    <a:pt x="41" y="22"/>
                    <a:pt x="41" y="23"/>
                  </a:cubicBezTo>
                  <a:cubicBezTo>
                    <a:pt x="40" y="24"/>
                    <a:pt x="41" y="24"/>
                    <a:pt x="42" y="24"/>
                  </a:cubicBezTo>
                  <a:cubicBezTo>
                    <a:pt x="43" y="25"/>
                    <a:pt x="44" y="27"/>
                    <a:pt x="44" y="29"/>
                  </a:cubicBezTo>
                  <a:cubicBezTo>
                    <a:pt x="43" y="29"/>
                    <a:pt x="43" y="28"/>
                    <a:pt x="43" y="29"/>
                  </a:cubicBezTo>
                  <a:cubicBezTo>
                    <a:pt x="43" y="30"/>
                    <a:pt x="43" y="30"/>
                    <a:pt x="42" y="30"/>
                  </a:cubicBezTo>
                  <a:cubicBezTo>
                    <a:pt x="41" y="29"/>
                    <a:pt x="41" y="30"/>
                    <a:pt x="40" y="31"/>
                  </a:cubicBezTo>
                  <a:cubicBezTo>
                    <a:pt x="39" y="32"/>
                    <a:pt x="38" y="32"/>
                    <a:pt x="37" y="32"/>
                  </a:cubicBezTo>
                  <a:cubicBezTo>
                    <a:pt x="36" y="32"/>
                    <a:pt x="36" y="31"/>
                    <a:pt x="35" y="32"/>
                  </a:cubicBezTo>
                  <a:cubicBezTo>
                    <a:pt x="35" y="31"/>
                    <a:pt x="33" y="30"/>
                    <a:pt x="33" y="29"/>
                  </a:cubicBezTo>
                  <a:cubicBezTo>
                    <a:pt x="32" y="28"/>
                    <a:pt x="32" y="28"/>
                    <a:pt x="32" y="27"/>
                  </a:cubicBezTo>
                  <a:cubicBezTo>
                    <a:pt x="32" y="26"/>
                    <a:pt x="31" y="25"/>
                    <a:pt x="31" y="24"/>
                  </a:cubicBezTo>
                  <a:cubicBezTo>
                    <a:pt x="30" y="24"/>
                    <a:pt x="28" y="23"/>
                    <a:pt x="28" y="23"/>
                  </a:cubicBezTo>
                  <a:cubicBezTo>
                    <a:pt x="27" y="23"/>
                    <a:pt x="26" y="24"/>
                    <a:pt x="27" y="24"/>
                  </a:cubicBezTo>
                  <a:cubicBezTo>
                    <a:pt x="27" y="25"/>
                    <a:pt x="27" y="25"/>
                    <a:pt x="27"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1" name="Freeform 225"/>
            <p:cNvSpPr>
              <a:spLocks/>
            </p:cNvSpPr>
            <p:nvPr/>
          </p:nvSpPr>
          <p:spPr bwMode="auto">
            <a:xfrm>
              <a:off x="4507360" y="1505756"/>
              <a:ext cx="205784" cy="133032"/>
            </a:xfrm>
            <a:custGeom>
              <a:avLst/>
              <a:gdLst/>
              <a:ahLst/>
              <a:cxnLst>
                <a:cxn ang="0">
                  <a:pos x="5" y="19"/>
                </a:cxn>
                <a:cxn ang="0">
                  <a:pos x="5" y="17"/>
                </a:cxn>
                <a:cxn ang="0">
                  <a:pos x="3" y="13"/>
                </a:cxn>
                <a:cxn ang="0">
                  <a:pos x="3" y="11"/>
                </a:cxn>
                <a:cxn ang="0">
                  <a:pos x="2" y="10"/>
                </a:cxn>
                <a:cxn ang="0">
                  <a:pos x="0" y="9"/>
                </a:cxn>
                <a:cxn ang="0">
                  <a:pos x="2" y="6"/>
                </a:cxn>
                <a:cxn ang="0">
                  <a:pos x="2" y="5"/>
                </a:cxn>
                <a:cxn ang="0">
                  <a:pos x="2" y="5"/>
                </a:cxn>
                <a:cxn ang="0">
                  <a:pos x="4" y="3"/>
                </a:cxn>
                <a:cxn ang="0">
                  <a:pos x="8" y="2"/>
                </a:cxn>
                <a:cxn ang="0">
                  <a:pos x="12" y="1"/>
                </a:cxn>
                <a:cxn ang="0">
                  <a:pos x="15" y="0"/>
                </a:cxn>
                <a:cxn ang="0">
                  <a:pos x="19" y="0"/>
                </a:cxn>
                <a:cxn ang="0">
                  <a:pos x="21" y="1"/>
                </a:cxn>
                <a:cxn ang="0">
                  <a:pos x="21" y="2"/>
                </a:cxn>
                <a:cxn ang="0">
                  <a:pos x="20" y="1"/>
                </a:cxn>
                <a:cxn ang="0">
                  <a:pos x="20" y="2"/>
                </a:cxn>
                <a:cxn ang="0">
                  <a:pos x="22" y="3"/>
                </a:cxn>
                <a:cxn ang="0">
                  <a:pos x="23" y="1"/>
                </a:cxn>
                <a:cxn ang="0">
                  <a:pos x="23" y="2"/>
                </a:cxn>
                <a:cxn ang="0">
                  <a:pos x="22" y="3"/>
                </a:cxn>
                <a:cxn ang="0">
                  <a:pos x="23" y="3"/>
                </a:cxn>
                <a:cxn ang="0">
                  <a:pos x="23" y="2"/>
                </a:cxn>
                <a:cxn ang="0">
                  <a:pos x="30" y="2"/>
                </a:cxn>
                <a:cxn ang="0">
                  <a:pos x="34" y="2"/>
                </a:cxn>
                <a:cxn ang="0">
                  <a:pos x="35" y="2"/>
                </a:cxn>
                <a:cxn ang="0">
                  <a:pos x="37" y="4"/>
                </a:cxn>
                <a:cxn ang="0">
                  <a:pos x="38" y="6"/>
                </a:cxn>
                <a:cxn ang="0">
                  <a:pos x="38" y="9"/>
                </a:cxn>
                <a:cxn ang="0">
                  <a:pos x="38" y="15"/>
                </a:cxn>
                <a:cxn ang="0">
                  <a:pos x="42" y="19"/>
                </a:cxn>
                <a:cxn ang="0">
                  <a:pos x="41" y="20"/>
                </a:cxn>
                <a:cxn ang="0">
                  <a:pos x="40" y="22"/>
                </a:cxn>
                <a:cxn ang="0">
                  <a:pos x="38" y="25"/>
                </a:cxn>
                <a:cxn ang="0">
                  <a:pos x="37" y="26"/>
                </a:cxn>
                <a:cxn ang="0">
                  <a:pos x="31" y="24"/>
                </a:cxn>
                <a:cxn ang="0">
                  <a:pos x="30" y="26"/>
                </a:cxn>
                <a:cxn ang="0">
                  <a:pos x="28" y="25"/>
                </a:cxn>
                <a:cxn ang="0">
                  <a:pos x="26" y="25"/>
                </a:cxn>
                <a:cxn ang="0">
                  <a:pos x="22" y="24"/>
                </a:cxn>
                <a:cxn ang="0">
                  <a:pos x="16" y="21"/>
                </a:cxn>
                <a:cxn ang="0">
                  <a:pos x="15" y="20"/>
                </a:cxn>
                <a:cxn ang="0">
                  <a:pos x="13" y="20"/>
                </a:cxn>
                <a:cxn ang="0">
                  <a:pos x="13" y="22"/>
                </a:cxn>
                <a:cxn ang="0">
                  <a:pos x="10" y="20"/>
                </a:cxn>
                <a:cxn ang="0">
                  <a:pos x="5" y="19"/>
                </a:cxn>
              </a:cxnLst>
              <a:rect l="0" t="0" r="r" b="b"/>
              <a:pathLst>
                <a:path w="42" h="27">
                  <a:moveTo>
                    <a:pt x="5" y="19"/>
                  </a:moveTo>
                  <a:cubicBezTo>
                    <a:pt x="5" y="19"/>
                    <a:pt x="5" y="18"/>
                    <a:pt x="5" y="17"/>
                  </a:cubicBezTo>
                  <a:cubicBezTo>
                    <a:pt x="4" y="16"/>
                    <a:pt x="4" y="14"/>
                    <a:pt x="3" y="13"/>
                  </a:cubicBezTo>
                  <a:cubicBezTo>
                    <a:pt x="3" y="11"/>
                    <a:pt x="3" y="12"/>
                    <a:pt x="3" y="11"/>
                  </a:cubicBezTo>
                  <a:cubicBezTo>
                    <a:pt x="3" y="10"/>
                    <a:pt x="2" y="10"/>
                    <a:pt x="2" y="10"/>
                  </a:cubicBezTo>
                  <a:cubicBezTo>
                    <a:pt x="2" y="9"/>
                    <a:pt x="1" y="9"/>
                    <a:pt x="0" y="9"/>
                  </a:cubicBezTo>
                  <a:cubicBezTo>
                    <a:pt x="0" y="8"/>
                    <a:pt x="2" y="7"/>
                    <a:pt x="2" y="6"/>
                  </a:cubicBezTo>
                  <a:cubicBezTo>
                    <a:pt x="1" y="6"/>
                    <a:pt x="2" y="6"/>
                    <a:pt x="2" y="5"/>
                  </a:cubicBezTo>
                  <a:cubicBezTo>
                    <a:pt x="2" y="5"/>
                    <a:pt x="2" y="5"/>
                    <a:pt x="2" y="5"/>
                  </a:cubicBezTo>
                  <a:cubicBezTo>
                    <a:pt x="3" y="5"/>
                    <a:pt x="2" y="3"/>
                    <a:pt x="4" y="3"/>
                  </a:cubicBezTo>
                  <a:cubicBezTo>
                    <a:pt x="5" y="3"/>
                    <a:pt x="6" y="2"/>
                    <a:pt x="8" y="2"/>
                  </a:cubicBezTo>
                  <a:cubicBezTo>
                    <a:pt x="10" y="2"/>
                    <a:pt x="10" y="2"/>
                    <a:pt x="12" y="1"/>
                  </a:cubicBezTo>
                  <a:cubicBezTo>
                    <a:pt x="13" y="1"/>
                    <a:pt x="13" y="0"/>
                    <a:pt x="15" y="0"/>
                  </a:cubicBezTo>
                  <a:cubicBezTo>
                    <a:pt x="17" y="0"/>
                    <a:pt x="18" y="0"/>
                    <a:pt x="19" y="0"/>
                  </a:cubicBezTo>
                  <a:cubicBezTo>
                    <a:pt x="20" y="0"/>
                    <a:pt x="21" y="1"/>
                    <a:pt x="21" y="1"/>
                  </a:cubicBezTo>
                  <a:cubicBezTo>
                    <a:pt x="21" y="2"/>
                    <a:pt x="21" y="2"/>
                    <a:pt x="21" y="2"/>
                  </a:cubicBezTo>
                  <a:cubicBezTo>
                    <a:pt x="21" y="2"/>
                    <a:pt x="19" y="0"/>
                    <a:pt x="20" y="1"/>
                  </a:cubicBezTo>
                  <a:cubicBezTo>
                    <a:pt x="20" y="1"/>
                    <a:pt x="20" y="2"/>
                    <a:pt x="20" y="2"/>
                  </a:cubicBezTo>
                  <a:cubicBezTo>
                    <a:pt x="21" y="3"/>
                    <a:pt x="21" y="3"/>
                    <a:pt x="22" y="3"/>
                  </a:cubicBezTo>
                  <a:cubicBezTo>
                    <a:pt x="22" y="2"/>
                    <a:pt x="23" y="2"/>
                    <a:pt x="23" y="1"/>
                  </a:cubicBezTo>
                  <a:cubicBezTo>
                    <a:pt x="23" y="1"/>
                    <a:pt x="23" y="1"/>
                    <a:pt x="23" y="2"/>
                  </a:cubicBezTo>
                  <a:cubicBezTo>
                    <a:pt x="23" y="2"/>
                    <a:pt x="22" y="3"/>
                    <a:pt x="22" y="3"/>
                  </a:cubicBezTo>
                  <a:cubicBezTo>
                    <a:pt x="22" y="3"/>
                    <a:pt x="23" y="2"/>
                    <a:pt x="23" y="3"/>
                  </a:cubicBezTo>
                  <a:cubicBezTo>
                    <a:pt x="23" y="3"/>
                    <a:pt x="23" y="2"/>
                    <a:pt x="23" y="2"/>
                  </a:cubicBezTo>
                  <a:cubicBezTo>
                    <a:pt x="28" y="2"/>
                    <a:pt x="28" y="3"/>
                    <a:pt x="30" y="2"/>
                  </a:cubicBezTo>
                  <a:cubicBezTo>
                    <a:pt x="32" y="1"/>
                    <a:pt x="33" y="3"/>
                    <a:pt x="34" y="2"/>
                  </a:cubicBezTo>
                  <a:cubicBezTo>
                    <a:pt x="35" y="1"/>
                    <a:pt x="34" y="2"/>
                    <a:pt x="35" y="2"/>
                  </a:cubicBezTo>
                  <a:cubicBezTo>
                    <a:pt x="36" y="2"/>
                    <a:pt x="37" y="3"/>
                    <a:pt x="37" y="4"/>
                  </a:cubicBezTo>
                  <a:cubicBezTo>
                    <a:pt x="38" y="5"/>
                    <a:pt x="37" y="5"/>
                    <a:pt x="38" y="6"/>
                  </a:cubicBezTo>
                  <a:cubicBezTo>
                    <a:pt x="39" y="7"/>
                    <a:pt x="41" y="8"/>
                    <a:pt x="38" y="9"/>
                  </a:cubicBezTo>
                  <a:cubicBezTo>
                    <a:pt x="36" y="10"/>
                    <a:pt x="38" y="11"/>
                    <a:pt x="38" y="15"/>
                  </a:cubicBezTo>
                  <a:cubicBezTo>
                    <a:pt x="39" y="18"/>
                    <a:pt x="42" y="18"/>
                    <a:pt x="42" y="19"/>
                  </a:cubicBezTo>
                  <a:cubicBezTo>
                    <a:pt x="42" y="20"/>
                    <a:pt x="41" y="18"/>
                    <a:pt x="41" y="20"/>
                  </a:cubicBezTo>
                  <a:cubicBezTo>
                    <a:pt x="42" y="21"/>
                    <a:pt x="41" y="20"/>
                    <a:pt x="40" y="22"/>
                  </a:cubicBezTo>
                  <a:cubicBezTo>
                    <a:pt x="38" y="25"/>
                    <a:pt x="38" y="23"/>
                    <a:pt x="38" y="25"/>
                  </a:cubicBezTo>
                  <a:cubicBezTo>
                    <a:pt x="38" y="27"/>
                    <a:pt x="37" y="26"/>
                    <a:pt x="37" y="26"/>
                  </a:cubicBezTo>
                  <a:cubicBezTo>
                    <a:pt x="34" y="27"/>
                    <a:pt x="33" y="24"/>
                    <a:pt x="31" y="24"/>
                  </a:cubicBezTo>
                  <a:cubicBezTo>
                    <a:pt x="30" y="25"/>
                    <a:pt x="31" y="26"/>
                    <a:pt x="30" y="26"/>
                  </a:cubicBezTo>
                  <a:cubicBezTo>
                    <a:pt x="29" y="26"/>
                    <a:pt x="29" y="25"/>
                    <a:pt x="28" y="25"/>
                  </a:cubicBezTo>
                  <a:cubicBezTo>
                    <a:pt x="27" y="25"/>
                    <a:pt x="28" y="26"/>
                    <a:pt x="26" y="25"/>
                  </a:cubicBezTo>
                  <a:cubicBezTo>
                    <a:pt x="23" y="23"/>
                    <a:pt x="26" y="27"/>
                    <a:pt x="22" y="24"/>
                  </a:cubicBezTo>
                  <a:cubicBezTo>
                    <a:pt x="19" y="22"/>
                    <a:pt x="17" y="23"/>
                    <a:pt x="16" y="21"/>
                  </a:cubicBezTo>
                  <a:cubicBezTo>
                    <a:pt x="16" y="20"/>
                    <a:pt x="16" y="20"/>
                    <a:pt x="15" y="20"/>
                  </a:cubicBezTo>
                  <a:cubicBezTo>
                    <a:pt x="14" y="21"/>
                    <a:pt x="13" y="19"/>
                    <a:pt x="13" y="20"/>
                  </a:cubicBezTo>
                  <a:cubicBezTo>
                    <a:pt x="14" y="22"/>
                    <a:pt x="13" y="20"/>
                    <a:pt x="13" y="22"/>
                  </a:cubicBezTo>
                  <a:cubicBezTo>
                    <a:pt x="12" y="22"/>
                    <a:pt x="12" y="20"/>
                    <a:pt x="10" y="20"/>
                  </a:cubicBezTo>
                  <a:cubicBezTo>
                    <a:pt x="4" y="20"/>
                    <a:pt x="6" y="17"/>
                    <a:pt x="5"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2" name="Freeform 226"/>
            <p:cNvSpPr>
              <a:spLocks/>
            </p:cNvSpPr>
            <p:nvPr/>
          </p:nvSpPr>
          <p:spPr bwMode="auto">
            <a:xfrm>
              <a:off x="4619606" y="1491206"/>
              <a:ext cx="54045" cy="31179"/>
            </a:xfrm>
            <a:custGeom>
              <a:avLst/>
              <a:gdLst/>
              <a:ahLst/>
              <a:cxnLst>
                <a:cxn ang="0">
                  <a:pos x="0" y="5"/>
                </a:cxn>
                <a:cxn ang="0">
                  <a:pos x="1" y="4"/>
                </a:cxn>
                <a:cxn ang="0">
                  <a:pos x="0" y="4"/>
                </a:cxn>
                <a:cxn ang="0">
                  <a:pos x="0" y="4"/>
                </a:cxn>
                <a:cxn ang="0">
                  <a:pos x="1" y="3"/>
                </a:cxn>
                <a:cxn ang="0">
                  <a:pos x="2" y="3"/>
                </a:cxn>
                <a:cxn ang="0">
                  <a:pos x="4" y="2"/>
                </a:cxn>
                <a:cxn ang="0">
                  <a:pos x="5" y="2"/>
                </a:cxn>
                <a:cxn ang="0">
                  <a:pos x="7" y="3"/>
                </a:cxn>
                <a:cxn ang="0">
                  <a:pos x="11" y="2"/>
                </a:cxn>
                <a:cxn ang="0">
                  <a:pos x="11" y="5"/>
                </a:cxn>
                <a:cxn ang="0">
                  <a:pos x="7" y="5"/>
                </a:cxn>
                <a:cxn ang="0">
                  <a:pos x="0" y="5"/>
                </a:cxn>
              </a:cxnLst>
              <a:rect l="0" t="0" r="r" b="b"/>
              <a:pathLst>
                <a:path w="11" h="6">
                  <a:moveTo>
                    <a:pt x="0" y="5"/>
                  </a:moveTo>
                  <a:cubicBezTo>
                    <a:pt x="1" y="4"/>
                    <a:pt x="1" y="5"/>
                    <a:pt x="1" y="4"/>
                  </a:cubicBezTo>
                  <a:cubicBezTo>
                    <a:pt x="2" y="4"/>
                    <a:pt x="0" y="4"/>
                    <a:pt x="0" y="4"/>
                  </a:cubicBezTo>
                  <a:cubicBezTo>
                    <a:pt x="0" y="4"/>
                    <a:pt x="0" y="4"/>
                    <a:pt x="0" y="4"/>
                  </a:cubicBezTo>
                  <a:cubicBezTo>
                    <a:pt x="0" y="3"/>
                    <a:pt x="0" y="3"/>
                    <a:pt x="1" y="3"/>
                  </a:cubicBezTo>
                  <a:cubicBezTo>
                    <a:pt x="1" y="3"/>
                    <a:pt x="1" y="3"/>
                    <a:pt x="2" y="3"/>
                  </a:cubicBezTo>
                  <a:cubicBezTo>
                    <a:pt x="2" y="3"/>
                    <a:pt x="4" y="2"/>
                    <a:pt x="4" y="2"/>
                  </a:cubicBezTo>
                  <a:cubicBezTo>
                    <a:pt x="5" y="0"/>
                    <a:pt x="3" y="5"/>
                    <a:pt x="5" y="2"/>
                  </a:cubicBezTo>
                  <a:cubicBezTo>
                    <a:pt x="5" y="2"/>
                    <a:pt x="6" y="3"/>
                    <a:pt x="7" y="3"/>
                  </a:cubicBezTo>
                  <a:cubicBezTo>
                    <a:pt x="8" y="3"/>
                    <a:pt x="9" y="2"/>
                    <a:pt x="11" y="2"/>
                  </a:cubicBezTo>
                  <a:cubicBezTo>
                    <a:pt x="11" y="3"/>
                    <a:pt x="11" y="3"/>
                    <a:pt x="11" y="5"/>
                  </a:cubicBezTo>
                  <a:cubicBezTo>
                    <a:pt x="10" y="6"/>
                    <a:pt x="9" y="4"/>
                    <a:pt x="7" y="5"/>
                  </a:cubicBezTo>
                  <a:cubicBezTo>
                    <a:pt x="5" y="6"/>
                    <a:pt x="5" y="5"/>
                    <a:pt x="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3" name="Freeform 227"/>
            <p:cNvSpPr>
              <a:spLocks/>
            </p:cNvSpPr>
            <p:nvPr/>
          </p:nvSpPr>
          <p:spPr bwMode="auto">
            <a:xfrm>
              <a:off x="4640392" y="1433004"/>
              <a:ext cx="137189" cy="54045"/>
            </a:xfrm>
            <a:custGeom>
              <a:avLst/>
              <a:gdLst/>
              <a:ahLst/>
              <a:cxnLst>
                <a:cxn ang="0">
                  <a:pos x="1" y="11"/>
                </a:cxn>
                <a:cxn ang="0">
                  <a:pos x="1" y="7"/>
                </a:cxn>
                <a:cxn ang="0">
                  <a:pos x="1" y="4"/>
                </a:cxn>
                <a:cxn ang="0">
                  <a:pos x="4" y="2"/>
                </a:cxn>
                <a:cxn ang="0">
                  <a:pos x="6" y="2"/>
                </a:cxn>
                <a:cxn ang="0">
                  <a:pos x="7" y="3"/>
                </a:cxn>
                <a:cxn ang="0">
                  <a:pos x="9" y="5"/>
                </a:cxn>
                <a:cxn ang="0">
                  <a:pos x="11" y="6"/>
                </a:cxn>
                <a:cxn ang="0">
                  <a:pos x="13" y="4"/>
                </a:cxn>
                <a:cxn ang="0">
                  <a:pos x="12" y="1"/>
                </a:cxn>
                <a:cxn ang="0">
                  <a:pos x="15" y="0"/>
                </a:cxn>
                <a:cxn ang="0">
                  <a:pos x="18" y="1"/>
                </a:cxn>
                <a:cxn ang="0">
                  <a:pos x="21" y="2"/>
                </a:cxn>
                <a:cxn ang="0">
                  <a:pos x="24" y="0"/>
                </a:cxn>
                <a:cxn ang="0">
                  <a:pos x="25" y="2"/>
                </a:cxn>
                <a:cxn ang="0">
                  <a:pos x="26" y="6"/>
                </a:cxn>
                <a:cxn ang="0">
                  <a:pos x="25" y="9"/>
                </a:cxn>
                <a:cxn ang="0">
                  <a:pos x="22" y="11"/>
                </a:cxn>
                <a:cxn ang="0">
                  <a:pos x="13" y="9"/>
                </a:cxn>
                <a:cxn ang="0">
                  <a:pos x="9" y="8"/>
                </a:cxn>
                <a:cxn ang="0">
                  <a:pos x="1" y="11"/>
                </a:cxn>
              </a:cxnLst>
              <a:rect l="0" t="0" r="r" b="b"/>
              <a:pathLst>
                <a:path w="28" h="11">
                  <a:moveTo>
                    <a:pt x="1" y="11"/>
                  </a:moveTo>
                  <a:cubicBezTo>
                    <a:pt x="1" y="9"/>
                    <a:pt x="0" y="8"/>
                    <a:pt x="1" y="7"/>
                  </a:cubicBezTo>
                  <a:cubicBezTo>
                    <a:pt x="2" y="6"/>
                    <a:pt x="0" y="6"/>
                    <a:pt x="1" y="4"/>
                  </a:cubicBezTo>
                  <a:cubicBezTo>
                    <a:pt x="3" y="2"/>
                    <a:pt x="2" y="4"/>
                    <a:pt x="4" y="2"/>
                  </a:cubicBezTo>
                  <a:cubicBezTo>
                    <a:pt x="5" y="1"/>
                    <a:pt x="5" y="2"/>
                    <a:pt x="6" y="2"/>
                  </a:cubicBezTo>
                  <a:cubicBezTo>
                    <a:pt x="6" y="2"/>
                    <a:pt x="6" y="3"/>
                    <a:pt x="7" y="3"/>
                  </a:cubicBezTo>
                  <a:cubicBezTo>
                    <a:pt x="8" y="3"/>
                    <a:pt x="8" y="5"/>
                    <a:pt x="9" y="5"/>
                  </a:cubicBezTo>
                  <a:cubicBezTo>
                    <a:pt x="10" y="5"/>
                    <a:pt x="10" y="6"/>
                    <a:pt x="11" y="6"/>
                  </a:cubicBezTo>
                  <a:cubicBezTo>
                    <a:pt x="11" y="5"/>
                    <a:pt x="12" y="6"/>
                    <a:pt x="13" y="4"/>
                  </a:cubicBezTo>
                  <a:cubicBezTo>
                    <a:pt x="13" y="3"/>
                    <a:pt x="12" y="2"/>
                    <a:pt x="12" y="1"/>
                  </a:cubicBezTo>
                  <a:cubicBezTo>
                    <a:pt x="13" y="0"/>
                    <a:pt x="13" y="0"/>
                    <a:pt x="15" y="0"/>
                  </a:cubicBezTo>
                  <a:cubicBezTo>
                    <a:pt x="17" y="0"/>
                    <a:pt x="18" y="0"/>
                    <a:pt x="18" y="1"/>
                  </a:cubicBezTo>
                  <a:cubicBezTo>
                    <a:pt x="17" y="1"/>
                    <a:pt x="21" y="1"/>
                    <a:pt x="21" y="2"/>
                  </a:cubicBezTo>
                  <a:cubicBezTo>
                    <a:pt x="22" y="1"/>
                    <a:pt x="23" y="1"/>
                    <a:pt x="24" y="0"/>
                  </a:cubicBezTo>
                  <a:cubicBezTo>
                    <a:pt x="23" y="2"/>
                    <a:pt x="26" y="1"/>
                    <a:pt x="25" y="2"/>
                  </a:cubicBezTo>
                  <a:cubicBezTo>
                    <a:pt x="23" y="5"/>
                    <a:pt x="25" y="2"/>
                    <a:pt x="26" y="6"/>
                  </a:cubicBezTo>
                  <a:cubicBezTo>
                    <a:pt x="24" y="6"/>
                    <a:pt x="28" y="9"/>
                    <a:pt x="25" y="9"/>
                  </a:cubicBezTo>
                  <a:cubicBezTo>
                    <a:pt x="22" y="9"/>
                    <a:pt x="24" y="11"/>
                    <a:pt x="22" y="11"/>
                  </a:cubicBezTo>
                  <a:cubicBezTo>
                    <a:pt x="13" y="10"/>
                    <a:pt x="15" y="8"/>
                    <a:pt x="13" y="9"/>
                  </a:cubicBezTo>
                  <a:cubicBezTo>
                    <a:pt x="12" y="10"/>
                    <a:pt x="11" y="8"/>
                    <a:pt x="9" y="8"/>
                  </a:cubicBezTo>
                  <a:cubicBezTo>
                    <a:pt x="7" y="8"/>
                    <a:pt x="4" y="6"/>
                    <a:pt x="1"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4" name="Freeform 228"/>
            <p:cNvSpPr>
              <a:spLocks/>
            </p:cNvSpPr>
            <p:nvPr/>
          </p:nvSpPr>
          <p:spPr bwMode="auto">
            <a:xfrm>
              <a:off x="4673650" y="1397668"/>
              <a:ext cx="93538" cy="45730"/>
            </a:xfrm>
            <a:custGeom>
              <a:avLst/>
              <a:gdLst/>
              <a:ahLst/>
              <a:cxnLst>
                <a:cxn ang="0">
                  <a:pos x="5" y="8"/>
                </a:cxn>
                <a:cxn ang="0">
                  <a:pos x="4" y="7"/>
                </a:cxn>
                <a:cxn ang="0">
                  <a:pos x="3" y="7"/>
                </a:cxn>
                <a:cxn ang="0">
                  <a:pos x="2" y="5"/>
                </a:cxn>
                <a:cxn ang="0">
                  <a:pos x="3" y="5"/>
                </a:cxn>
                <a:cxn ang="0">
                  <a:pos x="1" y="3"/>
                </a:cxn>
                <a:cxn ang="0">
                  <a:pos x="2" y="2"/>
                </a:cxn>
                <a:cxn ang="0">
                  <a:pos x="4" y="1"/>
                </a:cxn>
                <a:cxn ang="0">
                  <a:pos x="5" y="1"/>
                </a:cxn>
                <a:cxn ang="0">
                  <a:pos x="7" y="1"/>
                </a:cxn>
                <a:cxn ang="0">
                  <a:pos x="9" y="1"/>
                </a:cxn>
                <a:cxn ang="0">
                  <a:pos x="11" y="2"/>
                </a:cxn>
                <a:cxn ang="0">
                  <a:pos x="15" y="2"/>
                </a:cxn>
                <a:cxn ang="0">
                  <a:pos x="17" y="2"/>
                </a:cxn>
                <a:cxn ang="0">
                  <a:pos x="17" y="7"/>
                </a:cxn>
                <a:cxn ang="0">
                  <a:pos x="14" y="9"/>
                </a:cxn>
                <a:cxn ang="0">
                  <a:pos x="11" y="8"/>
                </a:cxn>
                <a:cxn ang="0">
                  <a:pos x="8" y="7"/>
                </a:cxn>
                <a:cxn ang="0">
                  <a:pos x="5" y="8"/>
                </a:cxn>
              </a:cxnLst>
              <a:rect l="0" t="0" r="r" b="b"/>
              <a:pathLst>
                <a:path w="19" h="9">
                  <a:moveTo>
                    <a:pt x="5" y="8"/>
                  </a:moveTo>
                  <a:cubicBezTo>
                    <a:pt x="5" y="7"/>
                    <a:pt x="4" y="6"/>
                    <a:pt x="4" y="7"/>
                  </a:cubicBezTo>
                  <a:cubicBezTo>
                    <a:pt x="4" y="8"/>
                    <a:pt x="3" y="8"/>
                    <a:pt x="3" y="7"/>
                  </a:cubicBezTo>
                  <a:cubicBezTo>
                    <a:pt x="3" y="6"/>
                    <a:pt x="2" y="6"/>
                    <a:pt x="2" y="5"/>
                  </a:cubicBezTo>
                  <a:cubicBezTo>
                    <a:pt x="2" y="5"/>
                    <a:pt x="3" y="5"/>
                    <a:pt x="3" y="5"/>
                  </a:cubicBezTo>
                  <a:cubicBezTo>
                    <a:pt x="3" y="5"/>
                    <a:pt x="0" y="4"/>
                    <a:pt x="1" y="3"/>
                  </a:cubicBezTo>
                  <a:cubicBezTo>
                    <a:pt x="2" y="3"/>
                    <a:pt x="0" y="3"/>
                    <a:pt x="2" y="2"/>
                  </a:cubicBezTo>
                  <a:cubicBezTo>
                    <a:pt x="3" y="2"/>
                    <a:pt x="3" y="1"/>
                    <a:pt x="4" y="1"/>
                  </a:cubicBezTo>
                  <a:cubicBezTo>
                    <a:pt x="5" y="2"/>
                    <a:pt x="4" y="1"/>
                    <a:pt x="5" y="1"/>
                  </a:cubicBezTo>
                  <a:cubicBezTo>
                    <a:pt x="6" y="2"/>
                    <a:pt x="6" y="0"/>
                    <a:pt x="7" y="1"/>
                  </a:cubicBezTo>
                  <a:cubicBezTo>
                    <a:pt x="8" y="1"/>
                    <a:pt x="8" y="0"/>
                    <a:pt x="9" y="1"/>
                  </a:cubicBezTo>
                  <a:cubicBezTo>
                    <a:pt x="10" y="2"/>
                    <a:pt x="9" y="0"/>
                    <a:pt x="11" y="2"/>
                  </a:cubicBezTo>
                  <a:cubicBezTo>
                    <a:pt x="13" y="3"/>
                    <a:pt x="13" y="2"/>
                    <a:pt x="15" y="2"/>
                  </a:cubicBezTo>
                  <a:cubicBezTo>
                    <a:pt x="16" y="3"/>
                    <a:pt x="17" y="3"/>
                    <a:pt x="17" y="2"/>
                  </a:cubicBezTo>
                  <a:cubicBezTo>
                    <a:pt x="19" y="3"/>
                    <a:pt x="16" y="1"/>
                    <a:pt x="17" y="7"/>
                  </a:cubicBezTo>
                  <a:cubicBezTo>
                    <a:pt x="16" y="8"/>
                    <a:pt x="15" y="8"/>
                    <a:pt x="14" y="9"/>
                  </a:cubicBezTo>
                  <a:cubicBezTo>
                    <a:pt x="14" y="8"/>
                    <a:pt x="10" y="8"/>
                    <a:pt x="11" y="8"/>
                  </a:cubicBezTo>
                  <a:cubicBezTo>
                    <a:pt x="11" y="7"/>
                    <a:pt x="10" y="7"/>
                    <a:pt x="8" y="7"/>
                  </a:cubicBezTo>
                  <a:cubicBezTo>
                    <a:pt x="6" y="7"/>
                    <a:pt x="6" y="7"/>
                    <a:pt x="5"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5" name="Freeform 229"/>
            <p:cNvSpPr>
              <a:spLocks/>
            </p:cNvSpPr>
            <p:nvPr/>
          </p:nvSpPr>
          <p:spPr bwMode="auto">
            <a:xfrm>
              <a:off x="4644549" y="1462105"/>
              <a:ext cx="108088" cy="74830"/>
            </a:xfrm>
            <a:custGeom>
              <a:avLst/>
              <a:gdLst/>
              <a:ahLst/>
              <a:cxnLst>
                <a:cxn ang="0">
                  <a:pos x="6" y="11"/>
                </a:cxn>
                <a:cxn ang="0">
                  <a:pos x="7" y="11"/>
                </a:cxn>
                <a:cxn ang="0">
                  <a:pos x="9" y="13"/>
                </a:cxn>
                <a:cxn ang="0">
                  <a:pos x="14" y="13"/>
                </a:cxn>
                <a:cxn ang="0">
                  <a:pos x="16" y="13"/>
                </a:cxn>
                <a:cxn ang="0">
                  <a:pos x="16" y="10"/>
                </a:cxn>
                <a:cxn ang="0">
                  <a:pos x="18" y="8"/>
                </a:cxn>
                <a:cxn ang="0">
                  <a:pos x="21" y="7"/>
                </a:cxn>
                <a:cxn ang="0">
                  <a:pos x="21" y="5"/>
                </a:cxn>
                <a:cxn ang="0">
                  <a:pos x="12" y="3"/>
                </a:cxn>
                <a:cxn ang="0">
                  <a:pos x="8" y="2"/>
                </a:cxn>
                <a:cxn ang="0">
                  <a:pos x="0" y="5"/>
                </a:cxn>
                <a:cxn ang="0">
                  <a:pos x="0" y="8"/>
                </a:cxn>
                <a:cxn ang="0">
                  <a:pos x="2" y="9"/>
                </a:cxn>
                <a:cxn ang="0">
                  <a:pos x="6" y="8"/>
                </a:cxn>
                <a:cxn ang="0">
                  <a:pos x="6" y="11"/>
                </a:cxn>
              </a:cxnLst>
              <a:rect l="0" t="0" r="r" b="b"/>
              <a:pathLst>
                <a:path w="22" h="15">
                  <a:moveTo>
                    <a:pt x="6" y="11"/>
                  </a:moveTo>
                  <a:cubicBezTo>
                    <a:pt x="7" y="10"/>
                    <a:pt x="6" y="11"/>
                    <a:pt x="7" y="11"/>
                  </a:cubicBezTo>
                  <a:cubicBezTo>
                    <a:pt x="8" y="11"/>
                    <a:pt x="9" y="12"/>
                    <a:pt x="9" y="13"/>
                  </a:cubicBezTo>
                  <a:cubicBezTo>
                    <a:pt x="12" y="12"/>
                    <a:pt x="12" y="15"/>
                    <a:pt x="14" y="13"/>
                  </a:cubicBezTo>
                  <a:cubicBezTo>
                    <a:pt x="16" y="12"/>
                    <a:pt x="16" y="13"/>
                    <a:pt x="16" y="13"/>
                  </a:cubicBezTo>
                  <a:cubicBezTo>
                    <a:pt x="17" y="12"/>
                    <a:pt x="15" y="12"/>
                    <a:pt x="16" y="10"/>
                  </a:cubicBezTo>
                  <a:cubicBezTo>
                    <a:pt x="17" y="8"/>
                    <a:pt x="17" y="9"/>
                    <a:pt x="18" y="8"/>
                  </a:cubicBezTo>
                  <a:cubicBezTo>
                    <a:pt x="19" y="7"/>
                    <a:pt x="20" y="9"/>
                    <a:pt x="21" y="7"/>
                  </a:cubicBezTo>
                  <a:cubicBezTo>
                    <a:pt x="22" y="6"/>
                    <a:pt x="20" y="7"/>
                    <a:pt x="21" y="5"/>
                  </a:cubicBezTo>
                  <a:cubicBezTo>
                    <a:pt x="12" y="4"/>
                    <a:pt x="14" y="2"/>
                    <a:pt x="12" y="3"/>
                  </a:cubicBezTo>
                  <a:cubicBezTo>
                    <a:pt x="11" y="4"/>
                    <a:pt x="10" y="2"/>
                    <a:pt x="8" y="2"/>
                  </a:cubicBezTo>
                  <a:cubicBezTo>
                    <a:pt x="6" y="2"/>
                    <a:pt x="3" y="0"/>
                    <a:pt x="0" y="5"/>
                  </a:cubicBezTo>
                  <a:cubicBezTo>
                    <a:pt x="0" y="8"/>
                    <a:pt x="1" y="7"/>
                    <a:pt x="0" y="8"/>
                  </a:cubicBezTo>
                  <a:cubicBezTo>
                    <a:pt x="0" y="8"/>
                    <a:pt x="1" y="9"/>
                    <a:pt x="2" y="9"/>
                  </a:cubicBezTo>
                  <a:cubicBezTo>
                    <a:pt x="3" y="9"/>
                    <a:pt x="4" y="8"/>
                    <a:pt x="6" y="8"/>
                  </a:cubicBezTo>
                  <a:cubicBezTo>
                    <a:pt x="6" y="9"/>
                    <a:pt x="6" y="9"/>
                    <a:pt x="6"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6" name="Freeform 230"/>
            <p:cNvSpPr>
              <a:spLocks/>
            </p:cNvSpPr>
            <p:nvPr/>
          </p:nvSpPr>
          <p:spPr bwMode="auto">
            <a:xfrm>
              <a:off x="4349385" y="1620081"/>
              <a:ext cx="14550" cy="10393"/>
            </a:xfrm>
            <a:custGeom>
              <a:avLst/>
              <a:gdLst/>
              <a:ahLst/>
              <a:cxnLst>
                <a:cxn ang="0">
                  <a:pos x="2" y="2"/>
                </a:cxn>
                <a:cxn ang="0">
                  <a:pos x="0" y="2"/>
                </a:cxn>
                <a:cxn ang="0">
                  <a:pos x="2" y="0"/>
                </a:cxn>
                <a:cxn ang="0">
                  <a:pos x="2" y="2"/>
                </a:cxn>
              </a:cxnLst>
              <a:rect l="0" t="0" r="r" b="b"/>
              <a:pathLst>
                <a:path w="3" h="2">
                  <a:moveTo>
                    <a:pt x="2" y="2"/>
                  </a:moveTo>
                  <a:cubicBezTo>
                    <a:pt x="1" y="2"/>
                    <a:pt x="0" y="2"/>
                    <a:pt x="0" y="2"/>
                  </a:cubicBezTo>
                  <a:cubicBezTo>
                    <a:pt x="0" y="2"/>
                    <a:pt x="0" y="1"/>
                    <a:pt x="2" y="0"/>
                  </a:cubicBezTo>
                  <a:cubicBezTo>
                    <a:pt x="2" y="1"/>
                    <a:pt x="3" y="1"/>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7" name="Bulgaria"/>
            <p:cNvSpPr>
              <a:spLocks/>
            </p:cNvSpPr>
            <p:nvPr/>
          </p:nvSpPr>
          <p:spPr bwMode="auto">
            <a:xfrm>
              <a:off x="4702751" y="1767663"/>
              <a:ext cx="139268" cy="72752"/>
            </a:xfrm>
            <a:custGeom>
              <a:avLst/>
              <a:gdLst/>
              <a:ahLst/>
              <a:cxnLst>
                <a:cxn ang="0">
                  <a:pos x="26" y="12"/>
                </a:cxn>
                <a:cxn ang="0">
                  <a:pos x="25" y="11"/>
                </a:cxn>
                <a:cxn ang="0">
                  <a:pos x="25" y="11"/>
                </a:cxn>
                <a:cxn ang="0">
                  <a:pos x="24" y="9"/>
                </a:cxn>
                <a:cxn ang="0">
                  <a:pos x="24" y="9"/>
                </a:cxn>
                <a:cxn ang="0">
                  <a:pos x="24" y="7"/>
                </a:cxn>
                <a:cxn ang="0">
                  <a:pos x="25" y="7"/>
                </a:cxn>
                <a:cxn ang="0">
                  <a:pos x="26" y="4"/>
                </a:cxn>
                <a:cxn ang="0">
                  <a:pos x="27" y="4"/>
                </a:cxn>
                <a:cxn ang="0">
                  <a:pos x="28" y="2"/>
                </a:cxn>
                <a:cxn ang="0">
                  <a:pos x="25" y="2"/>
                </a:cxn>
                <a:cxn ang="0">
                  <a:pos x="20" y="1"/>
                </a:cxn>
                <a:cxn ang="0">
                  <a:pos x="18" y="0"/>
                </a:cxn>
                <a:cxn ang="0">
                  <a:pos x="14" y="2"/>
                </a:cxn>
                <a:cxn ang="0">
                  <a:pos x="12" y="3"/>
                </a:cxn>
                <a:cxn ang="0">
                  <a:pos x="8" y="3"/>
                </a:cxn>
                <a:cxn ang="0">
                  <a:pos x="6" y="2"/>
                </a:cxn>
                <a:cxn ang="0">
                  <a:pos x="3" y="2"/>
                </a:cxn>
                <a:cxn ang="0">
                  <a:pos x="2" y="1"/>
                </a:cxn>
                <a:cxn ang="0">
                  <a:pos x="1" y="1"/>
                </a:cxn>
                <a:cxn ang="0">
                  <a:pos x="1" y="3"/>
                </a:cxn>
                <a:cxn ang="0">
                  <a:pos x="2" y="5"/>
                </a:cxn>
                <a:cxn ang="0">
                  <a:pos x="2" y="7"/>
                </a:cxn>
                <a:cxn ang="0">
                  <a:pos x="2" y="9"/>
                </a:cxn>
                <a:cxn ang="0">
                  <a:pos x="3" y="10"/>
                </a:cxn>
                <a:cxn ang="0">
                  <a:pos x="5" y="15"/>
                </a:cxn>
                <a:cxn ang="0">
                  <a:pos x="8" y="14"/>
                </a:cxn>
                <a:cxn ang="0">
                  <a:pos x="10" y="14"/>
                </a:cxn>
                <a:cxn ang="0">
                  <a:pos x="11" y="14"/>
                </a:cxn>
                <a:cxn ang="0">
                  <a:pos x="13" y="14"/>
                </a:cxn>
                <a:cxn ang="0">
                  <a:pos x="15" y="14"/>
                </a:cxn>
                <a:cxn ang="0">
                  <a:pos x="17" y="14"/>
                </a:cxn>
                <a:cxn ang="0">
                  <a:pos x="18" y="13"/>
                </a:cxn>
                <a:cxn ang="0">
                  <a:pos x="19" y="12"/>
                </a:cxn>
                <a:cxn ang="0">
                  <a:pos x="22" y="11"/>
                </a:cxn>
                <a:cxn ang="0">
                  <a:pos x="26" y="12"/>
                </a:cxn>
              </a:cxnLst>
              <a:rect l="0" t="0" r="r" b="b"/>
              <a:pathLst>
                <a:path w="28" h="15">
                  <a:moveTo>
                    <a:pt x="26" y="12"/>
                  </a:moveTo>
                  <a:cubicBezTo>
                    <a:pt x="25" y="11"/>
                    <a:pt x="26" y="12"/>
                    <a:pt x="25" y="11"/>
                  </a:cubicBezTo>
                  <a:cubicBezTo>
                    <a:pt x="25" y="11"/>
                    <a:pt x="26" y="12"/>
                    <a:pt x="25" y="11"/>
                  </a:cubicBezTo>
                  <a:cubicBezTo>
                    <a:pt x="25" y="10"/>
                    <a:pt x="24" y="9"/>
                    <a:pt x="24" y="9"/>
                  </a:cubicBezTo>
                  <a:cubicBezTo>
                    <a:pt x="25" y="9"/>
                    <a:pt x="24" y="9"/>
                    <a:pt x="24" y="9"/>
                  </a:cubicBezTo>
                  <a:cubicBezTo>
                    <a:pt x="24" y="8"/>
                    <a:pt x="24" y="8"/>
                    <a:pt x="24" y="7"/>
                  </a:cubicBezTo>
                  <a:cubicBezTo>
                    <a:pt x="25" y="7"/>
                    <a:pt x="25" y="8"/>
                    <a:pt x="25" y="7"/>
                  </a:cubicBezTo>
                  <a:cubicBezTo>
                    <a:pt x="25" y="5"/>
                    <a:pt x="26" y="5"/>
                    <a:pt x="26" y="4"/>
                  </a:cubicBezTo>
                  <a:cubicBezTo>
                    <a:pt x="26" y="3"/>
                    <a:pt x="27" y="3"/>
                    <a:pt x="27" y="4"/>
                  </a:cubicBezTo>
                  <a:cubicBezTo>
                    <a:pt x="27" y="4"/>
                    <a:pt x="28" y="3"/>
                    <a:pt x="28" y="2"/>
                  </a:cubicBezTo>
                  <a:cubicBezTo>
                    <a:pt x="25" y="2"/>
                    <a:pt x="26" y="2"/>
                    <a:pt x="25" y="2"/>
                  </a:cubicBezTo>
                  <a:cubicBezTo>
                    <a:pt x="23" y="2"/>
                    <a:pt x="21" y="1"/>
                    <a:pt x="20" y="1"/>
                  </a:cubicBezTo>
                  <a:cubicBezTo>
                    <a:pt x="20" y="0"/>
                    <a:pt x="20" y="0"/>
                    <a:pt x="18" y="0"/>
                  </a:cubicBezTo>
                  <a:cubicBezTo>
                    <a:pt x="17" y="0"/>
                    <a:pt x="15" y="1"/>
                    <a:pt x="14" y="2"/>
                  </a:cubicBezTo>
                  <a:cubicBezTo>
                    <a:pt x="13" y="4"/>
                    <a:pt x="13" y="3"/>
                    <a:pt x="12" y="3"/>
                  </a:cubicBezTo>
                  <a:cubicBezTo>
                    <a:pt x="10" y="3"/>
                    <a:pt x="9" y="2"/>
                    <a:pt x="8" y="3"/>
                  </a:cubicBezTo>
                  <a:cubicBezTo>
                    <a:pt x="8" y="3"/>
                    <a:pt x="7" y="3"/>
                    <a:pt x="6" y="2"/>
                  </a:cubicBezTo>
                  <a:cubicBezTo>
                    <a:pt x="4" y="2"/>
                    <a:pt x="4" y="2"/>
                    <a:pt x="3" y="2"/>
                  </a:cubicBezTo>
                  <a:cubicBezTo>
                    <a:pt x="3" y="2"/>
                    <a:pt x="2" y="2"/>
                    <a:pt x="2" y="1"/>
                  </a:cubicBezTo>
                  <a:cubicBezTo>
                    <a:pt x="2" y="1"/>
                    <a:pt x="2" y="1"/>
                    <a:pt x="1" y="1"/>
                  </a:cubicBezTo>
                  <a:cubicBezTo>
                    <a:pt x="1" y="1"/>
                    <a:pt x="0" y="1"/>
                    <a:pt x="1" y="3"/>
                  </a:cubicBezTo>
                  <a:cubicBezTo>
                    <a:pt x="1" y="4"/>
                    <a:pt x="1" y="4"/>
                    <a:pt x="2" y="5"/>
                  </a:cubicBezTo>
                  <a:cubicBezTo>
                    <a:pt x="2" y="6"/>
                    <a:pt x="2" y="6"/>
                    <a:pt x="2" y="7"/>
                  </a:cubicBezTo>
                  <a:cubicBezTo>
                    <a:pt x="1" y="8"/>
                    <a:pt x="2" y="8"/>
                    <a:pt x="2" y="9"/>
                  </a:cubicBezTo>
                  <a:cubicBezTo>
                    <a:pt x="1" y="10"/>
                    <a:pt x="2" y="10"/>
                    <a:pt x="3" y="10"/>
                  </a:cubicBezTo>
                  <a:cubicBezTo>
                    <a:pt x="4" y="11"/>
                    <a:pt x="5" y="13"/>
                    <a:pt x="5" y="15"/>
                  </a:cubicBezTo>
                  <a:cubicBezTo>
                    <a:pt x="7" y="14"/>
                    <a:pt x="7" y="15"/>
                    <a:pt x="8" y="14"/>
                  </a:cubicBezTo>
                  <a:cubicBezTo>
                    <a:pt x="8" y="14"/>
                    <a:pt x="9" y="13"/>
                    <a:pt x="10" y="14"/>
                  </a:cubicBezTo>
                  <a:cubicBezTo>
                    <a:pt x="11" y="14"/>
                    <a:pt x="11" y="14"/>
                    <a:pt x="11" y="14"/>
                  </a:cubicBezTo>
                  <a:cubicBezTo>
                    <a:pt x="12" y="14"/>
                    <a:pt x="12" y="14"/>
                    <a:pt x="13" y="14"/>
                  </a:cubicBezTo>
                  <a:cubicBezTo>
                    <a:pt x="14" y="15"/>
                    <a:pt x="15" y="15"/>
                    <a:pt x="15" y="14"/>
                  </a:cubicBezTo>
                  <a:cubicBezTo>
                    <a:pt x="14" y="14"/>
                    <a:pt x="18" y="15"/>
                    <a:pt x="17" y="14"/>
                  </a:cubicBezTo>
                  <a:cubicBezTo>
                    <a:pt x="17" y="13"/>
                    <a:pt x="17" y="13"/>
                    <a:pt x="18" y="13"/>
                  </a:cubicBezTo>
                  <a:cubicBezTo>
                    <a:pt x="18" y="12"/>
                    <a:pt x="19" y="12"/>
                    <a:pt x="19" y="12"/>
                  </a:cubicBezTo>
                  <a:cubicBezTo>
                    <a:pt x="20" y="12"/>
                    <a:pt x="21" y="11"/>
                    <a:pt x="22" y="11"/>
                  </a:cubicBezTo>
                  <a:cubicBezTo>
                    <a:pt x="23" y="12"/>
                    <a:pt x="24" y="12"/>
                    <a:pt x="2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8" name="Romania"/>
            <p:cNvSpPr>
              <a:spLocks/>
            </p:cNvSpPr>
            <p:nvPr/>
          </p:nvSpPr>
          <p:spPr bwMode="auto">
            <a:xfrm>
              <a:off x="4659100" y="1653339"/>
              <a:ext cx="197470" cy="133032"/>
            </a:xfrm>
            <a:custGeom>
              <a:avLst/>
              <a:gdLst/>
              <a:ahLst/>
              <a:cxnLst>
                <a:cxn ang="0">
                  <a:pos x="0" y="13"/>
                </a:cxn>
                <a:cxn ang="0">
                  <a:pos x="2" y="12"/>
                </a:cxn>
                <a:cxn ang="0">
                  <a:pos x="3" y="9"/>
                </a:cxn>
                <a:cxn ang="0">
                  <a:pos x="5" y="6"/>
                </a:cxn>
                <a:cxn ang="0">
                  <a:pos x="5" y="4"/>
                </a:cxn>
                <a:cxn ang="0">
                  <a:pos x="7" y="3"/>
                </a:cxn>
                <a:cxn ang="0">
                  <a:pos x="10" y="2"/>
                </a:cxn>
                <a:cxn ang="0">
                  <a:pos x="12" y="2"/>
                </a:cxn>
                <a:cxn ang="0">
                  <a:pos x="14" y="2"/>
                </a:cxn>
                <a:cxn ang="0">
                  <a:pos x="17" y="2"/>
                </a:cxn>
                <a:cxn ang="0">
                  <a:pos x="21" y="1"/>
                </a:cxn>
                <a:cxn ang="0">
                  <a:pos x="25" y="1"/>
                </a:cxn>
                <a:cxn ang="0">
                  <a:pos x="26" y="1"/>
                </a:cxn>
                <a:cxn ang="0">
                  <a:pos x="27" y="4"/>
                </a:cxn>
                <a:cxn ang="0">
                  <a:pos x="28" y="6"/>
                </a:cxn>
                <a:cxn ang="0">
                  <a:pos x="30" y="7"/>
                </a:cxn>
                <a:cxn ang="0">
                  <a:pos x="31" y="9"/>
                </a:cxn>
                <a:cxn ang="0">
                  <a:pos x="31" y="11"/>
                </a:cxn>
                <a:cxn ang="0">
                  <a:pos x="31" y="12"/>
                </a:cxn>
                <a:cxn ang="0">
                  <a:pos x="32" y="13"/>
                </a:cxn>
                <a:cxn ang="0">
                  <a:pos x="32" y="14"/>
                </a:cxn>
                <a:cxn ang="0">
                  <a:pos x="33" y="16"/>
                </a:cxn>
                <a:cxn ang="0">
                  <a:pos x="36" y="16"/>
                </a:cxn>
                <a:cxn ang="0">
                  <a:pos x="39" y="16"/>
                </a:cxn>
                <a:cxn ang="0">
                  <a:pos x="39" y="17"/>
                </a:cxn>
                <a:cxn ang="0">
                  <a:pos x="39" y="18"/>
                </a:cxn>
                <a:cxn ang="0">
                  <a:pos x="38" y="19"/>
                </a:cxn>
                <a:cxn ang="0">
                  <a:pos x="38" y="19"/>
                </a:cxn>
                <a:cxn ang="0">
                  <a:pos x="37" y="18"/>
                </a:cxn>
                <a:cxn ang="0">
                  <a:pos x="37" y="19"/>
                </a:cxn>
                <a:cxn ang="0">
                  <a:pos x="37" y="20"/>
                </a:cxn>
                <a:cxn ang="0">
                  <a:pos x="36" y="22"/>
                </a:cxn>
                <a:cxn ang="0">
                  <a:pos x="36" y="24"/>
                </a:cxn>
                <a:cxn ang="0">
                  <a:pos x="37" y="25"/>
                </a:cxn>
                <a:cxn ang="0">
                  <a:pos x="34" y="25"/>
                </a:cxn>
                <a:cxn ang="0">
                  <a:pos x="29" y="24"/>
                </a:cxn>
                <a:cxn ang="0">
                  <a:pos x="27" y="23"/>
                </a:cxn>
                <a:cxn ang="0">
                  <a:pos x="23" y="25"/>
                </a:cxn>
                <a:cxn ang="0">
                  <a:pos x="21" y="26"/>
                </a:cxn>
                <a:cxn ang="0">
                  <a:pos x="17" y="26"/>
                </a:cxn>
                <a:cxn ang="0">
                  <a:pos x="15" y="25"/>
                </a:cxn>
                <a:cxn ang="0">
                  <a:pos x="12" y="25"/>
                </a:cxn>
                <a:cxn ang="0">
                  <a:pos x="11" y="24"/>
                </a:cxn>
                <a:cxn ang="0">
                  <a:pos x="10" y="24"/>
                </a:cxn>
                <a:cxn ang="0">
                  <a:pos x="9" y="23"/>
                </a:cxn>
                <a:cxn ang="0">
                  <a:pos x="9" y="21"/>
                </a:cxn>
                <a:cxn ang="0">
                  <a:pos x="8" y="22"/>
                </a:cxn>
                <a:cxn ang="0">
                  <a:pos x="6" y="20"/>
                </a:cxn>
                <a:cxn ang="0">
                  <a:pos x="4" y="20"/>
                </a:cxn>
                <a:cxn ang="0">
                  <a:pos x="4" y="18"/>
                </a:cxn>
                <a:cxn ang="0">
                  <a:pos x="3" y="17"/>
                </a:cxn>
                <a:cxn ang="0">
                  <a:pos x="1" y="15"/>
                </a:cxn>
                <a:cxn ang="0">
                  <a:pos x="0" y="13"/>
                </a:cxn>
              </a:cxnLst>
              <a:rect l="0" t="0" r="r" b="b"/>
              <a:pathLst>
                <a:path w="40" h="27">
                  <a:moveTo>
                    <a:pt x="0" y="13"/>
                  </a:moveTo>
                  <a:cubicBezTo>
                    <a:pt x="0" y="13"/>
                    <a:pt x="1" y="13"/>
                    <a:pt x="2" y="12"/>
                  </a:cubicBezTo>
                  <a:cubicBezTo>
                    <a:pt x="3" y="11"/>
                    <a:pt x="3" y="10"/>
                    <a:pt x="3" y="9"/>
                  </a:cubicBezTo>
                  <a:cubicBezTo>
                    <a:pt x="4" y="8"/>
                    <a:pt x="5" y="8"/>
                    <a:pt x="5" y="6"/>
                  </a:cubicBezTo>
                  <a:cubicBezTo>
                    <a:pt x="5" y="5"/>
                    <a:pt x="4" y="5"/>
                    <a:pt x="5" y="4"/>
                  </a:cubicBezTo>
                  <a:cubicBezTo>
                    <a:pt x="6" y="3"/>
                    <a:pt x="7" y="3"/>
                    <a:pt x="7" y="3"/>
                  </a:cubicBezTo>
                  <a:cubicBezTo>
                    <a:pt x="8" y="1"/>
                    <a:pt x="9" y="3"/>
                    <a:pt x="10" y="2"/>
                  </a:cubicBezTo>
                  <a:cubicBezTo>
                    <a:pt x="11" y="2"/>
                    <a:pt x="10" y="3"/>
                    <a:pt x="12" y="2"/>
                  </a:cubicBezTo>
                  <a:cubicBezTo>
                    <a:pt x="14" y="2"/>
                    <a:pt x="13" y="3"/>
                    <a:pt x="14" y="2"/>
                  </a:cubicBezTo>
                  <a:cubicBezTo>
                    <a:pt x="15" y="1"/>
                    <a:pt x="17" y="2"/>
                    <a:pt x="17" y="2"/>
                  </a:cubicBezTo>
                  <a:cubicBezTo>
                    <a:pt x="18" y="1"/>
                    <a:pt x="21" y="2"/>
                    <a:pt x="21" y="1"/>
                  </a:cubicBezTo>
                  <a:cubicBezTo>
                    <a:pt x="23" y="0"/>
                    <a:pt x="25" y="2"/>
                    <a:pt x="25" y="1"/>
                  </a:cubicBezTo>
                  <a:cubicBezTo>
                    <a:pt x="25" y="1"/>
                    <a:pt x="26" y="1"/>
                    <a:pt x="26" y="1"/>
                  </a:cubicBezTo>
                  <a:cubicBezTo>
                    <a:pt x="27" y="2"/>
                    <a:pt x="27" y="4"/>
                    <a:pt x="27" y="4"/>
                  </a:cubicBezTo>
                  <a:cubicBezTo>
                    <a:pt x="28" y="4"/>
                    <a:pt x="28" y="5"/>
                    <a:pt x="28" y="6"/>
                  </a:cubicBezTo>
                  <a:cubicBezTo>
                    <a:pt x="29" y="6"/>
                    <a:pt x="30" y="6"/>
                    <a:pt x="30" y="7"/>
                  </a:cubicBezTo>
                  <a:cubicBezTo>
                    <a:pt x="29" y="7"/>
                    <a:pt x="31" y="8"/>
                    <a:pt x="31" y="9"/>
                  </a:cubicBezTo>
                  <a:cubicBezTo>
                    <a:pt x="30" y="9"/>
                    <a:pt x="31" y="10"/>
                    <a:pt x="31" y="11"/>
                  </a:cubicBezTo>
                  <a:cubicBezTo>
                    <a:pt x="30" y="11"/>
                    <a:pt x="31" y="12"/>
                    <a:pt x="31" y="12"/>
                  </a:cubicBezTo>
                  <a:cubicBezTo>
                    <a:pt x="31" y="13"/>
                    <a:pt x="32" y="13"/>
                    <a:pt x="32" y="13"/>
                  </a:cubicBezTo>
                  <a:cubicBezTo>
                    <a:pt x="32" y="14"/>
                    <a:pt x="33" y="14"/>
                    <a:pt x="32" y="14"/>
                  </a:cubicBezTo>
                  <a:cubicBezTo>
                    <a:pt x="32" y="15"/>
                    <a:pt x="33" y="16"/>
                    <a:pt x="33" y="16"/>
                  </a:cubicBezTo>
                  <a:cubicBezTo>
                    <a:pt x="35" y="18"/>
                    <a:pt x="36" y="17"/>
                    <a:pt x="36" y="16"/>
                  </a:cubicBezTo>
                  <a:cubicBezTo>
                    <a:pt x="38" y="16"/>
                    <a:pt x="37" y="15"/>
                    <a:pt x="39" y="16"/>
                  </a:cubicBezTo>
                  <a:cubicBezTo>
                    <a:pt x="40" y="17"/>
                    <a:pt x="39" y="17"/>
                    <a:pt x="39" y="17"/>
                  </a:cubicBezTo>
                  <a:cubicBezTo>
                    <a:pt x="39" y="17"/>
                    <a:pt x="39" y="18"/>
                    <a:pt x="39" y="18"/>
                  </a:cubicBezTo>
                  <a:cubicBezTo>
                    <a:pt x="39" y="19"/>
                    <a:pt x="39" y="18"/>
                    <a:pt x="38" y="19"/>
                  </a:cubicBezTo>
                  <a:cubicBezTo>
                    <a:pt x="38" y="19"/>
                    <a:pt x="37" y="20"/>
                    <a:pt x="38" y="19"/>
                  </a:cubicBezTo>
                  <a:cubicBezTo>
                    <a:pt x="38" y="19"/>
                    <a:pt x="38" y="18"/>
                    <a:pt x="37" y="18"/>
                  </a:cubicBezTo>
                  <a:cubicBezTo>
                    <a:pt x="36" y="19"/>
                    <a:pt x="37" y="19"/>
                    <a:pt x="37" y="19"/>
                  </a:cubicBezTo>
                  <a:cubicBezTo>
                    <a:pt x="37" y="20"/>
                    <a:pt x="37" y="20"/>
                    <a:pt x="37" y="20"/>
                  </a:cubicBezTo>
                  <a:cubicBezTo>
                    <a:pt x="36" y="21"/>
                    <a:pt x="36" y="21"/>
                    <a:pt x="36" y="22"/>
                  </a:cubicBezTo>
                  <a:cubicBezTo>
                    <a:pt x="36" y="23"/>
                    <a:pt x="36" y="23"/>
                    <a:pt x="36" y="24"/>
                  </a:cubicBezTo>
                  <a:cubicBezTo>
                    <a:pt x="36" y="25"/>
                    <a:pt x="37" y="25"/>
                    <a:pt x="37" y="25"/>
                  </a:cubicBezTo>
                  <a:cubicBezTo>
                    <a:pt x="34" y="25"/>
                    <a:pt x="35" y="25"/>
                    <a:pt x="34" y="25"/>
                  </a:cubicBezTo>
                  <a:cubicBezTo>
                    <a:pt x="32" y="25"/>
                    <a:pt x="30" y="24"/>
                    <a:pt x="29" y="24"/>
                  </a:cubicBezTo>
                  <a:cubicBezTo>
                    <a:pt x="29" y="23"/>
                    <a:pt x="29" y="23"/>
                    <a:pt x="27" y="23"/>
                  </a:cubicBezTo>
                  <a:cubicBezTo>
                    <a:pt x="26" y="23"/>
                    <a:pt x="24" y="24"/>
                    <a:pt x="23" y="25"/>
                  </a:cubicBezTo>
                  <a:cubicBezTo>
                    <a:pt x="22" y="27"/>
                    <a:pt x="22" y="26"/>
                    <a:pt x="21" y="26"/>
                  </a:cubicBezTo>
                  <a:cubicBezTo>
                    <a:pt x="19" y="26"/>
                    <a:pt x="18" y="25"/>
                    <a:pt x="17" y="26"/>
                  </a:cubicBezTo>
                  <a:cubicBezTo>
                    <a:pt x="17" y="26"/>
                    <a:pt x="16" y="26"/>
                    <a:pt x="15" y="25"/>
                  </a:cubicBezTo>
                  <a:cubicBezTo>
                    <a:pt x="13" y="25"/>
                    <a:pt x="13" y="25"/>
                    <a:pt x="12" y="25"/>
                  </a:cubicBezTo>
                  <a:cubicBezTo>
                    <a:pt x="12" y="25"/>
                    <a:pt x="11" y="25"/>
                    <a:pt x="11" y="24"/>
                  </a:cubicBezTo>
                  <a:cubicBezTo>
                    <a:pt x="11" y="24"/>
                    <a:pt x="11" y="24"/>
                    <a:pt x="10" y="24"/>
                  </a:cubicBezTo>
                  <a:cubicBezTo>
                    <a:pt x="10" y="23"/>
                    <a:pt x="8" y="23"/>
                    <a:pt x="9" y="23"/>
                  </a:cubicBezTo>
                  <a:cubicBezTo>
                    <a:pt x="9" y="22"/>
                    <a:pt x="10" y="22"/>
                    <a:pt x="9" y="21"/>
                  </a:cubicBezTo>
                  <a:cubicBezTo>
                    <a:pt x="8" y="21"/>
                    <a:pt x="8" y="23"/>
                    <a:pt x="8" y="22"/>
                  </a:cubicBezTo>
                  <a:cubicBezTo>
                    <a:pt x="7" y="22"/>
                    <a:pt x="6" y="20"/>
                    <a:pt x="6" y="20"/>
                  </a:cubicBezTo>
                  <a:cubicBezTo>
                    <a:pt x="6" y="21"/>
                    <a:pt x="4" y="20"/>
                    <a:pt x="4" y="20"/>
                  </a:cubicBezTo>
                  <a:cubicBezTo>
                    <a:pt x="4" y="19"/>
                    <a:pt x="5" y="19"/>
                    <a:pt x="4" y="18"/>
                  </a:cubicBezTo>
                  <a:cubicBezTo>
                    <a:pt x="4" y="18"/>
                    <a:pt x="3" y="18"/>
                    <a:pt x="3" y="17"/>
                  </a:cubicBezTo>
                  <a:cubicBezTo>
                    <a:pt x="3" y="16"/>
                    <a:pt x="1" y="16"/>
                    <a:pt x="1" y="15"/>
                  </a:cubicBezTo>
                  <a:cubicBezTo>
                    <a:pt x="1" y="14"/>
                    <a:pt x="0" y="14"/>
                    <a:pt x="0"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9" name="Ireland"/>
            <p:cNvSpPr>
              <a:spLocks/>
            </p:cNvSpPr>
            <p:nvPr/>
          </p:nvSpPr>
          <p:spPr bwMode="auto">
            <a:xfrm>
              <a:off x="4041748" y="1491206"/>
              <a:ext cx="87302" cy="89381"/>
            </a:xfrm>
            <a:custGeom>
              <a:avLst/>
              <a:gdLst/>
              <a:ahLst/>
              <a:cxnLst>
                <a:cxn ang="0">
                  <a:pos x="15" y="1"/>
                </a:cxn>
                <a:cxn ang="0">
                  <a:pos x="13" y="0"/>
                </a:cxn>
                <a:cxn ang="0">
                  <a:pos x="13" y="0"/>
                </a:cxn>
                <a:cxn ang="0">
                  <a:pos x="11" y="1"/>
                </a:cxn>
                <a:cxn ang="0">
                  <a:pos x="9" y="2"/>
                </a:cxn>
                <a:cxn ang="0">
                  <a:pos x="9" y="3"/>
                </a:cxn>
                <a:cxn ang="0">
                  <a:pos x="10" y="4"/>
                </a:cxn>
                <a:cxn ang="0">
                  <a:pos x="9" y="5"/>
                </a:cxn>
                <a:cxn ang="0">
                  <a:pos x="7" y="5"/>
                </a:cxn>
                <a:cxn ang="0">
                  <a:pos x="4" y="4"/>
                </a:cxn>
                <a:cxn ang="0">
                  <a:pos x="4" y="6"/>
                </a:cxn>
                <a:cxn ang="0">
                  <a:pos x="4" y="6"/>
                </a:cxn>
                <a:cxn ang="0">
                  <a:pos x="4" y="7"/>
                </a:cxn>
                <a:cxn ang="0">
                  <a:pos x="3" y="8"/>
                </a:cxn>
                <a:cxn ang="0">
                  <a:pos x="4" y="8"/>
                </a:cxn>
                <a:cxn ang="0">
                  <a:pos x="4" y="9"/>
                </a:cxn>
                <a:cxn ang="0">
                  <a:pos x="7" y="9"/>
                </a:cxn>
                <a:cxn ang="0">
                  <a:pos x="5" y="11"/>
                </a:cxn>
                <a:cxn ang="0">
                  <a:pos x="4" y="12"/>
                </a:cxn>
                <a:cxn ang="0">
                  <a:pos x="4" y="13"/>
                </a:cxn>
                <a:cxn ang="0">
                  <a:pos x="7" y="12"/>
                </a:cxn>
                <a:cxn ang="0">
                  <a:pos x="8" y="12"/>
                </a:cxn>
                <a:cxn ang="0">
                  <a:pos x="3" y="13"/>
                </a:cxn>
                <a:cxn ang="0">
                  <a:pos x="4" y="14"/>
                </a:cxn>
                <a:cxn ang="0">
                  <a:pos x="1" y="14"/>
                </a:cxn>
                <a:cxn ang="0">
                  <a:pos x="2" y="15"/>
                </a:cxn>
                <a:cxn ang="0">
                  <a:pos x="3" y="15"/>
                </a:cxn>
                <a:cxn ang="0">
                  <a:pos x="1" y="16"/>
                </a:cxn>
                <a:cxn ang="0">
                  <a:pos x="4" y="16"/>
                </a:cxn>
                <a:cxn ang="0">
                  <a:pos x="3" y="17"/>
                </a:cxn>
                <a:cxn ang="0">
                  <a:pos x="3" y="17"/>
                </a:cxn>
                <a:cxn ang="0">
                  <a:pos x="5" y="18"/>
                </a:cxn>
                <a:cxn ang="0">
                  <a:pos x="8" y="17"/>
                </a:cxn>
                <a:cxn ang="0">
                  <a:pos x="10" y="16"/>
                </a:cxn>
                <a:cxn ang="0">
                  <a:pos x="12" y="15"/>
                </a:cxn>
                <a:cxn ang="0">
                  <a:pos x="14" y="14"/>
                </a:cxn>
                <a:cxn ang="0">
                  <a:pos x="15" y="15"/>
                </a:cxn>
                <a:cxn ang="0">
                  <a:pos x="16" y="14"/>
                </a:cxn>
                <a:cxn ang="0">
                  <a:pos x="17" y="12"/>
                </a:cxn>
                <a:cxn ang="0">
                  <a:pos x="18" y="10"/>
                </a:cxn>
                <a:cxn ang="0">
                  <a:pos x="18" y="9"/>
                </a:cxn>
                <a:cxn ang="0">
                  <a:pos x="17" y="7"/>
                </a:cxn>
                <a:cxn ang="0">
                  <a:pos x="18" y="6"/>
                </a:cxn>
                <a:cxn ang="0">
                  <a:pos x="15" y="5"/>
                </a:cxn>
                <a:cxn ang="0">
                  <a:pos x="12" y="4"/>
                </a:cxn>
                <a:cxn ang="0">
                  <a:pos x="13" y="2"/>
                </a:cxn>
              </a:cxnLst>
              <a:rect l="0" t="0" r="r" b="b"/>
              <a:pathLst>
                <a:path w="18" h="18">
                  <a:moveTo>
                    <a:pt x="14" y="1"/>
                  </a:moveTo>
                  <a:cubicBezTo>
                    <a:pt x="14" y="1"/>
                    <a:pt x="14" y="1"/>
                    <a:pt x="15" y="1"/>
                  </a:cubicBezTo>
                  <a:cubicBezTo>
                    <a:pt x="16" y="0"/>
                    <a:pt x="15" y="0"/>
                    <a:pt x="14" y="0"/>
                  </a:cubicBezTo>
                  <a:cubicBezTo>
                    <a:pt x="14" y="0"/>
                    <a:pt x="14" y="0"/>
                    <a:pt x="13" y="0"/>
                  </a:cubicBezTo>
                  <a:cubicBezTo>
                    <a:pt x="13" y="0"/>
                    <a:pt x="14" y="1"/>
                    <a:pt x="13" y="1"/>
                  </a:cubicBezTo>
                  <a:cubicBezTo>
                    <a:pt x="13" y="1"/>
                    <a:pt x="13" y="0"/>
                    <a:pt x="13" y="0"/>
                  </a:cubicBezTo>
                  <a:cubicBezTo>
                    <a:pt x="12" y="0"/>
                    <a:pt x="12" y="1"/>
                    <a:pt x="12" y="0"/>
                  </a:cubicBezTo>
                  <a:cubicBezTo>
                    <a:pt x="11" y="0"/>
                    <a:pt x="11" y="1"/>
                    <a:pt x="11" y="1"/>
                  </a:cubicBezTo>
                  <a:cubicBezTo>
                    <a:pt x="10" y="0"/>
                    <a:pt x="10" y="1"/>
                    <a:pt x="10" y="1"/>
                  </a:cubicBezTo>
                  <a:cubicBezTo>
                    <a:pt x="9" y="2"/>
                    <a:pt x="10" y="2"/>
                    <a:pt x="9" y="2"/>
                  </a:cubicBezTo>
                  <a:cubicBezTo>
                    <a:pt x="9" y="2"/>
                    <a:pt x="9" y="3"/>
                    <a:pt x="9" y="3"/>
                  </a:cubicBezTo>
                  <a:cubicBezTo>
                    <a:pt x="8" y="3"/>
                    <a:pt x="8" y="3"/>
                    <a:pt x="9" y="3"/>
                  </a:cubicBezTo>
                  <a:cubicBezTo>
                    <a:pt x="9" y="3"/>
                    <a:pt x="9" y="3"/>
                    <a:pt x="10" y="3"/>
                  </a:cubicBezTo>
                  <a:cubicBezTo>
                    <a:pt x="11" y="3"/>
                    <a:pt x="10" y="3"/>
                    <a:pt x="10" y="4"/>
                  </a:cubicBezTo>
                  <a:cubicBezTo>
                    <a:pt x="10" y="4"/>
                    <a:pt x="10" y="4"/>
                    <a:pt x="9" y="4"/>
                  </a:cubicBezTo>
                  <a:cubicBezTo>
                    <a:pt x="8" y="4"/>
                    <a:pt x="9" y="5"/>
                    <a:pt x="9" y="5"/>
                  </a:cubicBezTo>
                  <a:cubicBezTo>
                    <a:pt x="8" y="5"/>
                    <a:pt x="9" y="5"/>
                    <a:pt x="8" y="5"/>
                  </a:cubicBezTo>
                  <a:cubicBezTo>
                    <a:pt x="7" y="5"/>
                    <a:pt x="7" y="5"/>
                    <a:pt x="7" y="5"/>
                  </a:cubicBezTo>
                  <a:cubicBezTo>
                    <a:pt x="7" y="5"/>
                    <a:pt x="5" y="4"/>
                    <a:pt x="5" y="4"/>
                  </a:cubicBezTo>
                  <a:cubicBezTo>
                    <a:pt x="4" y="4"/>
                    <a:pt x="4" y="4"/>
                    <a:pt x="4" y="4"/>
                  </a:cubicBezTo>
                  <a:cubicBezTo>
                    <a:pt x="3" y="5"/>
                    <a:pt x="4" y="5"/>
                    <a:pt x="4" y="5"/>
                  </a:cubicBezTo>
                  <a:cubicBezTo>
                    <a:pt x="4" y="5"/>
                    <a:pt x="4" y="5"/>
                    <a:pt x="4" y="6"/>
                  </a:cubicBezTo>
                  <a:cubicBezTo>
                    <a:pt x="4" y="5"/>
                    <a:pt x="3" y="6"/>
                    <a:pt x="3" y="6"/>
                  </a:cubicBezTo>
                  <a:cubicBezTo>
                    <a:pt x="3" y="6"/>
                    <a:pt x="3" y="6"/>
                    <a:pt x="4" y="6"/>
                  </a:cubicBezTo>
                  <a:cubicBezTo>
                    <a:pt x="4" y="6"/>
                    <a:pt x="4" y="6"/>
                    <a:pt x="5" y="6"/>
                  </a:cubicBezTo>
                  <a:cubicBezTo>
                    <a:pt x="5" y="6"/>
                    <a:pt x="5" y="7"/>
                    <a:pt x="4" y="7"/>
                  </a:cubicBezTo>
                  <a:cubicBezTo>
                    <a:pt x="4" y="7"/>
                    <a:pt x="4" y="7"/>
                    <a:pt x="4" y="8"/>
                  </a:cubicBezTo>
                  <a:cubicBezTo>
                    <a:pt x="4" y="8"/>
                    <a:pt x="4" y="8"/>
                    <a:pt x="3" y="8"/>
                  </a:cubicBezTo>
                  <a:cubicBezTo>
                    <a:pt x="2" y="8"/>
                    <a:pt x="3" y="8"/>
                    <a:pt x="3" y="8"/>
                  </a:cubicBezTo>
                  <a:cubicBezTo>
                    <a:pt x="2" y="8"/>
                    <a:pt x="3" y="9"/>
                    <a:pt x="4" y="8"/>
                  </a:cubicBezTo>
                  <a:cubicBezTo>
                    <a:pt x="4" y="8"/>
                    <a:pt x="4" y="9"/>
                    <a:pt x="4" y="9"/>
                  </a:cubicBezTo>
                  <a:cubicBezTo>
                    <a:pt x="3" y="9"/>
                    <a:pt x="4" y="9"/>
                    <a:pt x="4" y="9"/>
                  </a:cubicBezTo>
                  <a:cubicBezTo>
                    <a:pt x="5" y="9"/>
                    <a:pt x="5" y="9"/>
                    <a:pt x="5" y="9"/>
                  </a:cubicBezTo>
                  <a:cubicBezTo>
                    <a:pt x="5" y="10"/>
                    <a:pt x="6" y="9"/>
                    <a:pt x="7" y="9"/>
                  </a:cubicBezTo>
                  <a:cubicBezTo>
                    <a:pt x="7" y="9"/>
                    <a:pt x="7" y="10"/>
                    <a:pt x="6" y="10"/>
                  </a:cubicBezTo>
                  <a:cubicBezTo>
                    <a:pt x="6" y="10"/>
                    <a:pt x="6" y="10"/>
                    <a:pt x="5" y="11"/>
                  </a:cubicBezTo>
                  <a:cubicBezTo>
                    <a:pt x="5" y="11"/>
                    <a:pt x="5" y="11"/>
                    <a:pt x="5" y="11"/>
                  </a:cubicBezTo>
                  <a:cubicBezTo>
                    <a:pt x="5" y="11"/>
                    <a:pt x="5" y="12"/>
                    <a:pt x="4" y="12"/>
                  </a:cubicBezTo>
                  <a:cubicBezTo>
                    <a:pt x="4" y="12"/>
                    <a:pt x="5" y="12"/>
                    <a:pt x="4" y="12"/>
                  </a:cubicBezTo>
                  <a:cubicBezTo>
                    <a:pt x="3" y="13"/>
                    <a:pt x="3" y="13"/>
                    <a:pt x="4" y="13"/>
                  </a:cubicBezTo>
                  <a:cubicBezTo>
                    <a:pt x="4" y="13"/>
                    <a:pt x="4" y="12"/>
                    <a:pt x="5" y="12"/>
                  </a:cubicBezTo>
                  <a:cubicBezTo>
                    <a:pt x="5" y="13"/>
                    <a:pt x="6" y="12"/>
                    <a:pt x="7" y="12"/>
                  </a:cubicBezTo>
                  <a:cubicBezTo>
                    <a:pt x="7" y="11"/>
                    <a:pt x="7" y="11"/>
                    <a:pt x="7" y="12"/>
                  </a:cubicBezTo>
                  <a:cubicBezTo>
                    <a:pt x="7" y="12"/>
                    <a:pt x="7" y="12"/>
                    <a:pt x="8" y="12"/>
                  </a:cubicBezTo>
                  <a:cubicBezTo>
                    <a:pt x="7" y="12"/>
                    <a:pt x="6" y="13"/>
                    <a:pt x="4" y="13"/>
                  </a:cubicBezTo>
                  <a:cubicBezTo>
                    <a:pt x="3" y="13"/>
                    <a:pt x="4" y="13"/>
                    <a:pt x="3" y="13"/>
                  </a:cubicBezTo>
                  <a:cubicBezTo>
                    <a:pt x="2" y="13"/>
                    <a:pt x="3" y="13"/>
                    <a:pt x="3" y="14"/>
                  </a:cubicBezTo>
                  <a:cubicBezTo>
                    <a:pt x="3" y="14"/>
                    <a:pt x="4" y="14"/>
                    <a:pt x="4" y="14"/>
                  </a:cubicBezTo>
                  <a:cubicBezTo>
                    <a:pt x="4" y="14"/>
                    <a:pt x="3" y="14"/>
                    <a:pt x="3" y="14"/>
                  </a:cubicBezTo>
                  <a:cubicBezTo>
                    <a:pt x="2" y="14"/>
                    <a:pt x="2" y="14"/>
                    <a:pt x="1" y="14"/>
                  </a:cubicBezTo>
                  <a:cubicBezTo>
                    <a:pt x="1" y="14"/>
                    <a:pt x="0" y="15"/>
                    <a:pt x="1" y="15"/>
                  </a:cubicBezTo>
                  <a:cubicBezTo>
                    <a:pt x="1" y="14"/>
                    <a:pt x="1" y="15"/>
                    <a:pt x="2" y="15"/>
                  </a:cubicBezTo>
                  <a:cubicBezTo>
                    <a:pt x="2" y="14"/>
                    <a:pt x="4" y="15"/>
                    <a:pt x="4" y="15"/>
                  </a:cubicBezTo>
                  <a:cubicBezTo>
                    <a:pt x="4" y="15"/>
                    <a:pt x="3" y="15"/>
                    <a:pt x="3" y="15"/>
                  </a:cubicBezTo>
                  <a:cubicBezTo>
                    <a:pt x="2" y="15"/>
                    <a:pt x="2" y="15"/>
                    <a:pt x="1" y="15"/>
                  </a:cubicBezTo>
                  <a:cubicBezTo>
                    <a:pt x="0" y="16"/>
                    <a:pt x="1" y="16"/>
                    <a:pt x="1" y="16"/>
                  </a:cubicBezTo>
                  <a:cubicBezTo>
                    <a:pt x="2" y="16"/>
                    <a:pt x="1" y="17"/>
                    <a:pt x="2" y="16"/>
                  </a:cubicBezTo>
                  <a:cubicBezTo>
                    <a:pt x="3" y="16"/>
                    <a:pt x="4" y="16"/>
                    <a:pt x="4" y="16"/>
                  </a:cubicBezTo>
                  <a:cubicBezTo>
                    <a:pt x="4" y="16"/>
                    <a:pt x="3" y="16"/>
                    <a:pt x="2" y="17"/>
                  </a:cubicBezTo>
                  <a:cubicBezTo>
                    <a:pt x="1" y="17"/>
                    <a:pt x="2" y="17"/>
                    <a:pt x="3" y="17"/>
                  </a:cubicBezTo>
                  <a:cubicBezTo>
                    <a:pt x="3" y="17"/>
                    <a:pt x="3" y="17"/>
                    <a:pt x="4" y="17"/>
                  </a:cubicBezTo>
                  <a:cubicBezTo>
                    <a:pt x="5" y="17"/>
                    <a:pt x="3" y="17"/>
                    <a:pt x="3" y="17"/>
                  </a:cubicBezTo>
                  <a:cubicBezTo>
                    <a:pt x="3" y="17"/>
                    <a:pt x="2" y="18"/>
                    <a:pt x="3" y="18"/>
                  </a:cubicBezTo>
                  <a:cubicBezTo>
                    <a:pt x="3" y="18"/>
                    <a:pt x="4" y="18"/>
                    <a:pt x="5" y="18"/>
                  </a:cubicBezTo>
                  <a:cubicBezTo>
                    <a:pt x="5" y="18"/>
                    <a:pt x="6" y="17"/>
                    <a:pt x="7" y="17"/>
                  </a:cubicBezTo>
                  <a:cubicBezTo>
                    <a:pt x="7" y="18"/>
                    <a:pt x="7" y="17"/>
                    <a:pt x="8" y="17"/>
                  </a:cubicBezTo>
                  <a:cubicBezTo>
                    <a:pt x="9" y="17"/>
                    <a:pt x="8" y="16"/>
                    <a:pt x="9" y="16"/>
                  </a:cubicBezTo>
                  <a:cubicBezTo>
                    <a:pt x="10" y="17"/>
                    <a:pt x="10" y="16"/>
                    <a:pt x="10" y="16"/>
                  </a:cubicBezTo>
                  <a:cubicBezTo>
                    <a:pt x="11" y="16"/>
                    <a:pt x="11" y="15"/>
                    <a:pt x="11" y="15"/>
                  </a:cubicBezTo>
                  <a:cubicBezTo>
                    <a:pt x="12" y="15"/>
                    <a:pt x="12" y="15"/>
                    <a:pt x="12" y="15"/>
                  </a:cubicBezTo>
                  <a:cubicBezTo>
                    <a:pt x="13" y="15"/>
                    <a:pt x="14" y="15"/>
                    <a:pt x="14" y="15"/>
                  </a:cubicBezTo>
                  <a:cubicBezTo>
                    <a:pt x="14" y="15"/>
                    <a:pt x="14" y="14"/>
                    <a:pt x="14" y="14"/>
                  </a:cubicBezTo>
                  <a:cubicBezTo>
                    <a:pt x="14" y="14"/>
                    <a:pt x="14" y="15"/>
                    <a:pt x="14" y="15"/>
                  </a:cubicBezTo>
                  <a:cubicBezTo>
                    <a:pt x="14" y="16"/>
                    <a:pt x="15" y="14"/>
                    <a:pt x="15" y="15"/>
                  </a:cubicBezTo>
                  <a:cubicBezTo>
                    <a:pt x="16" y="15"/>
                    <a:pt x="16" y="15"/>
                    <a:pt x="16" y="15"/>
                  </a:cubicBezTo>
                  <a:cubicBezTo>
                    <a:pt x="17" y="15"/>
                    <a:pt x="16" y="14"/>
                    <a:pt x="16" y="14"/>
                  </a:cubicBezTo>
                  <a:cubicBezTo>
                    <a:pt x="17" y="14"/>
                    <a:pt x="17" y="14"/>
                    <a:pt x="17" y="13"/>
                  </a:cubicBezTo>
                  <a:cubicBezTo>
                    <a:pt x="18" y="13"/>
                    <a:pt x="17" y="13"/>
                    <a:pt x="17" y="12"/>
                  </a:cubicBezTo>
                  <a:cubicBezTo>
                    <a:pt x="18" y="12"/>
                    <a:pt x="17" y="12"/>
                    <a:pt x="18" y="11"/>
                  </a:cubicBezTo>
                  <a:cubicBezTo>
                    <a:pt x="18" y="11"/>
                    <a:pt x="18" y="11"/>
                    <a:pt x="18" y="10"/>
                  </a:cubicBezTo>
                  <a:cubicBezTo>
                    <a:pt x="18" y="10"/>
                    <a:pt x="17" y="9"/>
                    <a:pt x="17" y="9"/>
                  </a:cubicBezTo>
                  <a:cubicBezTo>
                    <a:pt x="18" y="9"/>
                    <a:pt x="17" y="9"/>
                    <a:pt x="18" y="9"/>
                  </a:cubicBezTo>
                  <a:cubicBezTo>
                    <a:pt x="18" y="9"/>
                    <a:pt x="17" y="8"/>
                    <a:pt x="17" y="8"/>
                  </a:cubicBezTo>
                  <a:cubicBezTo>
                    <a:pt x="17" y="7"/>
                    <a:pt x="17" y="7"/>
                    <a:pt x="17" y="7"/>
                  </a:cubicBezTo>
                  <a:cubicBezTo>
                    <a:pt x="16" y="7"/>
                    <a:pt x="16" y="6"/>
                    <a:pt x="17" y="6"/>
                  </a:cubicBezTo>
                  <a:cubicBezTo>
                    <a:pt x="18" y="7"/>
                    <a:pt x="17" y="6"/>
                    <a:pt x="18" y="6"/>
                  </a:cubicBezTo>
                  <a:cubicBezTo>
                    <a:pt x="17" y="6"/>
                    <a:pt x="16" y="6"/>
                    <a:pt x="16" y="6"/>
                  </a:cubicBezTo>
                  <a:cubicBezTo>
                    <a:pt x="16" y="5"/>
                    <a:pt x="15" y="6"/>
                    <a:pt x="15" y="5"/>
                  </a:cubicBezTo>
                  <a:cubicBezTo>
                    <a:pt x="15" y="4"/>
                    <a:pt x="14" y="4"/>
                    <a:pt x="14" y="5"/>
                  </a:cubicBezTo>
                  <a:cubicBezTo>
                    <a:pt x="13" y="6"/>
                    <a:pt x="12" y="5"/>
                    <a:pt x="12" y="4"/>
                  </a:cubicBezTo>
                  <a:cubicBezTo>
                    <a:pt x="11" y="3"/>
                    <a:pt x="11" y="3"/>
                    <a:pt x="12" y="3"/>
                  </a:cubicBezTo>
                  <a:cubicBezTo>
                    <a:pt x="13" y="3"/>
                    <a:pt x="12" y="2"/>
                    <a:pt x="13" y="2"/>
                  </a:cubicBezTo>
                  <a:cubicBezTo>
                    <a:pt x="14" y="2"/>
                    <a:pt x="13" y="2"/>
                    <a:pt x="14"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0" name="Freeform 234"/>
            <p:cNvSpPr>
              <a:spLocks/>
            </p:cNvSpPr>
            <p:nvPr/>
          </p:nvSpPr>
          <p:spPr bwMode="auto">
            <a:xfrm>
              <a:off x="4684044" y="1457948"/>
              <a:ext cx="205784" cy="133032"/>
            </a:xfrm>
            <a:custGeom>
              <a:avLst/>
              <a:gdLst/>
              <a:ahLst/>
              <a:cxnLst>
                <a:cxn ang="0">
                  <a:pos x="36" y="18"/>
                </a:cxn>
                <a:cxn ang="0">
                  <a:pos x="35" y="14"/>
                </a:cxn>
                <a:cxn ang="0">
                  <a:pos x="39" y="14"/>
                </a:cxn>
                <a:cxn ang="0">
                  <a:pos x="40" y="11"/>
                </a:cxn>
                <a:cxn ang="0">
                  <a:pos x="38" y="10"/>
                </a:cxn>
                <a:cxn ang="0">
                  <a:pos x="36" y="10"/>
                </a:cxn>
                <a:cxn ang="0">
                  <a:pos x="35" y="8"/>
                </a:cxn>
                <a:cxn ang="0">
                  <a:pos x="33" y="8"/>
                </a:cxn>
                <a:cxn ang="0">
                  <a:pos x="29" y="6"/>
                </a:cxn>
                <a:cxn ang="0">
                  <a:pos x="28" y="4"/>
                </a:cxn>
                <a:cxn ang="0">
                  <a:pos x="27" y="1"/>
                </a:cxn>
                <a:cxn ang="0">
                  <a:pos x="25" y="0"/>
                </a:cxn>
                <a:cxn ang="0">
                  <a:pos x="22" y="2"/>
                </a:cxn>
                <a:cxn ang="0">
                  <a:pos x="17" y="1"/>
                </a:cxn>
                <a:cxn ang="0">
                  <a:pos x="16" y="4"/>
                </a:cxn>
                <a:cxn ang="0">
                  <a:pos x="13" y="6"/>
                </a:cxn>
                <a:cxn ang="0">
                  <a:pos x="13" y="8"/>
                </a:cxn>
                <a:cxn ang="0">
                  <a:pos x="10" y="9"/>
                </a:cxn>
                <a:cxn ang="0">
                  <a:pos x="8" y="11"/>
                </a:cxn>
                <a:cxn ang="0">
                  <a:pos x="8" y="14"/>
                </a:cxn>
                <a:cxn ang="0">
                  <a:pos x="6" y="14"/>
                </a:cxn>
                <a:cxn ang="0">
                  <a:pos x="1" y="14"/>
                </a:cxn>
                <a:cxn ang="0">
                  <a:pos x="2" y="16"/>
                </a:cxn>
                <a:cxn ang="0">
                  <a:pos x="2" y="19"/>
                </a:cxn>
                <a:cxn ang="0">
                  <a:pos x="2" y="25"/>
                </a:cxn>
                <a:cxn ang="0">
                  <a:pos x="7" y="23"/>
                </a:cxn>
                <a:cxn ang="0">
                  <a:pos x="20" y="25"/>
                </a:cxn>
                <a:cxn ang="0">
                  <a:pos x="24" y="25"/>
                </a:cxn>
                <a:cxn ang="0">
                  <a:pos x="26" y="24"/>
                </a:cxn>
                <a:cxn ang="0">
                  <a:pos x="30" y="23"/>
                </a:cxn>
                <a:cxn ang="0">
                  <a:pos x="34" y="23"/>
                </a:cxn>
                <a:cxn ang="0">
                  <a:pos x="36" y="18"/>
                </a:cxn>
              </a:cxnLst>
              <a:rect l="0" t="0" r="r" b="b"/>
              <a:pathLst>
                <a:path w="42" h="27">
                  <a:moveTo>
                    <a:pt x="36" y="18"/>
                  </a:moveTo>
                  <a:cubicBezTo>
                    <a:pt x="32" y="13"/>
                    <a:pt x="34" y="12"/>
                    <a:pt x="35" y="14"/>
                  </a:cubicBezTo>
                  <a:cubicBezTo>
                    <a:pt x="36" y="15"/>
                    <a:pt x="38" y="14"/>
                    <a:pt x="39" y="14"/>
                  </a:cubicBezTo>
                  <a:cubicBezTo>
                    <a:pt x="42" y="13"/>
                    <a:pt x="41" y="11"/>
                    <a:pt x="40" y="11"/>
                  </a:cubicBezTo>
                  <a:cubicBezTo>
                    <a:pt x="38" y="10"/>
                    <a:pt x="39" y="10"/>
                    <a:pt x="38" y="10"/>
                  </a:cubicBezTo>
                  <a:cubicBezTo>
                    <a:pt x="37" y="9"/>
                    <a:pt x="36" y="10"/>
                    <a:pt x="36" y="10"/>
                  </a:cubicBezTo>
                  <a:cubicBezTo>
                    <a:pt x="34" y="9"/>
                    <a:pt x="37" y="9"/>
                    <a:pt x="35" y="8"/>
                  </a:cubicBezTo>
                  <a:cubicBezTo>
                    <a:pt x="34" y="7"/>
                    <a:pt x="34" y="8"/>
                    <a:pt x="33" y="8"/>
                  </a:cubicBezTo>
                  <a:cubicBezTo>
                    <a:pt x="30" y="7"/>
                    <a:pt x="29" y="6"/>
                    <a:pt x="29" y="6"/>
                  </a:cubicBezTo>
                  <a:cubicBezTo>
                    <a:pt x="29" y="5"/>
                    <a:pt x="30" y="5"/>
                    <a:pt x="28" y="4"/>
                  </a:cubicBezTo>
                  <a:cubicBezTo>
                    <a:pt x="25" y="2"/>
                    <a:pt x="30" y="2"/>
                    <a:pt x="27" y="1"/>
                  </a:cubicBezTo>
                  <a:cubicBezTo>
                    <a:pt x="26" y="1"/>
                    <a:pt x="26" y="0"/>
                    <a:pt x="25" y="0"/>
                  </a:cubicBezTo>
                  <a:cubicBezTo>
                    <a:pt x="23" y="1"/>
                    <a:pt x="22" y="3"/>
                    <a:pt x="22" y="2"/>
                  </a:cubicBezTo>
                  <a:cubicBezTo>
                    <a:pt x="22" y="1"/>
                    <a:pt x="17" y="1"/>
                    <a:pt x="17" y="1"/>
                  </a:cubicBezTo>
                  <a:cubicBezTo>
                    <a:pt x="15" y="1"/>
                    <a:pt x="19" y="4"/>
                    <a:pt x="16" y="4"/>
                  </a:cubicBezTo>
                  <a:cubicBezTo>
                    <a:pt x="13" y="4"/>
                    <a:pt x="15" y="6"/>
                    <a:pt x="13" y="6"/>
                  </a:cubicBezTo>
                  <a:cubicBezTo>
                    <a:pt x="12" y="8"/>
                    <a:pt x="14" y="7"/>
                    <a:pt x="13" y="8"/>
                  </a:cubicBezTo>
                  <a:cubicBezTo>
                    <a:pt x="12" y="10"/>
                    <a:pt x="11" y="8"/>
                    <a:pt x="10" y="9"/>
                  </a:cubicBezTo>
                  <a:cubicBezTo>
                    <a:pt x="9" y="10"/>
                    <a:pt x="9" y="9"/>
                    <a:pt x="8" y="11"/>
                  </a:cubicBezTo>
                  <a:cubicBezTo>
                    <a:pt x="7" y="13"/>
                    <a:pt x="9" y="13"/>
                    <a:pt x="8" y="14"/>
                  </a:cubicBezTo>
                  <a:cubicBezTo>
                    <a:pt x="8" y="14"/>
                    <a:pt x="8" y="13"/>
                    <a:pt x="6" y="14"/>
                  </a:cubicBezTo>
                  <a:cubicBezTo>
                    <a:pt x="4" y="16"/>
                    <a:pt x="4" y="13"/>
                    <a:pt x="1" y="14"/>
                  </a:cubicBezTo>
                  <a:cubicBezTo>
                    <a:pt x="2" y="15"/>
                    <a:pt x="1" y="15"/>
                    <a:pt x="2" y="16"/>
                  </a:cubicBezTo>
                  <a:cubicBezTo>
                    <a:pt x="3" y="17"/>
                    <a:pt x="5" y="18"/>
                    <a:pt x="2" y="19"/>
                  </a:cubicBezTo>
                  <a:cubicBezTo>
                    <a:pt x="0" y="20"/>
                    <a:pt x="2" y="21"/>
                    <a:pt x="2" y="25"/>
                  </a:cubicBezTo>
                  <a:cubicBezTo>
                    <a:pt x="6" y="23"/>
                    <a:pt x="2" y="25"/>
                    <a:pt x="7" y="23"/>
                  </a:cubicBezTo>
                  <a:cubicBezTo>
                    <a:pt x="13" y="21"/>
                    <a:pt x="16" y="27"/>
                    <a:pt x="20" y="25"/>
                  </a:cubicBezTo>
                  <a:cubicBezTo>
                    <a:pt x="24" y="22"/>
                    <a:pt x="21" y="26"/>
                    <a:pt x="24" y="25"/>
                  </a:cubicBezTo>
                  <a:cubicBezTo>
                    <a:pt x="26" y="23"/>
                    <a:pt x="25" y="26"/>
                    <a:pt x="26" y="24"/>
                  </a:cubicBezTo>
                  <a:cubicBezTo>
                    <a:pt x="28" y="22"/>
                    <a:pt x="27" y="24"/>
                    <a:pt x="30" y="23"/>
                  </a:cubicBezTo>
                  <a:cubicBezTo>
                    <a:pt x="31" y="23"/>
                    <a:pt x="34" y="25"/>
                    <a:pt x="34" y="23"/>
                  </a:cubicBezTo>
                  <a:cubicBezTo>
                    <a:pt x="33" y="21"/>
                    <a:pt x="31" y="17"/>
                    <a:pt x="36"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1" name="Belgium"/>
            <p:cNvSpPr>
              <a:spLocks/>
            </p:cNvSpPr>
            <p:nvPr/>
          </p:nvSpPr>
          <p:spPr bwMode="auto">
            <a:xfrm>
              <a:off x="4291183" y="1584744"/>
              <a:ext cx="68595" cy="49887"/>
            </a:xfrm>
            <a:custGeom>
              <a:avLst/>
              <a:gdLst/>
              <a:ahLst/>
              <a:cxnLst>
                <a:cxn ang="0">
                  <a:pos x="0" y="2"/>
                </a:cxn>
                <a:cxn ang="0">
                  <a:pos x="2" y="2"/>
                </a:cxn>
                <a:cxn ang="0">
                  <a:pos x="5" y="0"/>
                </a:cxn>
                <a:cxn ang="0">
                  <a:pos x="7" y="1"/>
                </a:cxn>
                <a:cxn ang="0">
                  <a:pos x="10" y="1"/>
                </a:cxn>
                <a:cxn ang="0">
                  <a:pos x="11" y="1"/>
                </a:cxn>
                <a:cxn ang="0">
                  <a:pos x="12" y="2"/>
                </a:cxn>
                <a:cxn ang="0">
                  <a:pos x="13" y="3"/>
                </a:cxn>
                <a:cxn ang="0">
                  <a:pos x="13" y="5"/>
                </a:cxn>
                <a:cxn ang="0">
                  <a:pos x="14" y="7"/>
                </a:cxn>
                <a:cxn ang="0">
                  <a:pos x="12" y="9"/>
                </a:cxn>
                <a:cxn ang="0">
                  <a:pos x="10" y="9"/>
                </a:cxn>
                <a:cxn ang="0">
                  <a:pos x="10" y="10"/>
                </a:cxn>
                <a:cxn ang="0">
                  <a:pos x="8" y="8"/>
                </a:cxn>
                <a:cxn ang="0">
                  <a:pos x="8" y="6"/>
                </a:cxn>
                <a:cxn ang="0">
                  <a:pos x="7" y="6"/>
                </a:cxn>
                <a:cxn ang="0">
                  <a:pos x="6" y="7"/>
                </a:cxn>
                <a:cxn ang="0">
                  <a:pos x="5" y="6"/>
                </a:cxn>
                <a:cxn ang="0">
                  <a:pos x="5" y="5"/>
                </a:cxn>
                <a:cxn ang="0">
                  <a:pos x="3" y="4"/>
                </a:cxn>
                <a:cxn ang="0">
                  <a:pos x="2" y="4"/>
                </a:cxn>
                <a:cxn ang="0">
                  <a:pos x="0" y="2"/>
                </a:cxn>
              </a:cxnLst>
              <a:rect l="0" t="0" r="r" b="b"/>
              <a:pathLst>
                <a:path w="14" h="10">
                  <a:moveTo>
                    <a:pt x="0" y="2"/>
                  </a:moveTo>
                  <a:cubicBezTo>
                    <a:pt x="1" y="2"/>
                    <a:pt x="1" y="2"/>
                    <a:pt x="2" y="2"/>
                  </a:cubicBezTo>
                  <a:cubicBezTo>
                    <a:pt x="3" y="1"/>
                    <a:pt x="3" y="0"/>
                    <a:pt x="5" y="0"/>
                  </a:cubicBezTo>
                  <a:cubicBezTo>
                    <a:pt x="5" y="1"/>
                    <a:pt x="7" y="2"/>
                    <a:pt x="7" y="1"/>
                  </a:cubicBezTo>
                  <a:cubicBezTo>
                    <a:pt x="8" y="1"/>
                    <a:pt x="9" y="0"/>
                    <a:pt x="10" y="1"/>
                  </a:cubicBezTo>
                  <a:cubicBezTo>
                    <a:pt x="10" y="1"/>
                    <a:pt x="11" y="1"/>
                    <a:pt x="11" y="1"/>
                  </a:cubicBezTo>
                  <a:cubicBezTo>
                    <a:pt x="11" y="2"/>
                    <a:pt x="12" y="1"/>
                    <a:pt x="12" y="2"/>
                  </a:cubicBezTo>
                  <a:cubicBezTo>
                    <a:pt x="11" y="4"/>
                    <a:pt x="12" y="3"/>
                    <a:pt x="13" y="3"/>
                  </a:cubicBezTo>
                  <a:cubicBezTo>
                    <a:pt x="13" y="4"/>
                    <a:pt x="13" y="4"/>
                    <a:pt x="13" y="5"/>
                  </a:cubicBezTo>
                  <a:cubicBezTo>
                    <a:pt x="13" y="6"/>
                    <a:pt x="13" y="7"/>
                    <a:pt x="14" y="7"/>
                  </a:cubicBezTo>
                  <a:cubicBezTo>
                    <a:pt x="12" y="8"/>
                    <a:pt x="12" y="9"/>
                    <a:pt x="12" y="9"/>
                  </a:cubicBezTo>
                  <a:cubicBezTo>
                    <a:pt x="11" y="9"/>
                    <a:pt x="11" y="9"/>
                    <a:pt x="10" y="9"/>
                  </a:cubicBezTo>
                  <a:cubicBezTo>
                    <a:pt x="10" y="9"/>
                    <a:pt x="10" y="10"/>
                    <a:pt x="10" y="10"/>
                  </a:cubicBezTo>
                  <a:cubicBezTo>
                    <a:pt x="9" y="10"/>
                    <a:pt x="9" y="9"/>
                    <a:pt x="8" y="8"/>
                  </a:cubicBezTo>
                  <a:cubicBezTo>
                    <a:pt x="7" y="8"/>
                    <a:pt x="7" y="7"/>
                    <a:pt x="8" y="6"/>
                  </a:cubicBezTo>
                  <a:cubicBezTo>
                    <a:pt x="8" y="5"/>
                    <a:pt x="7" y="6"/>
                    <a:pt x="7" y="6"/>
                  </a:cubicBezTo>
                  <a:cubicBezTo>
                    <a:pt x="7" y="7"/>
                    <a:pt x="7" y="7"/>
                    <a:pt x="6" y="7"/>
                  </a:cubicBezTo>
                  <a:cubicBezTo>
                    <a:pt x="6" y="7"/>
                    <a:pt x="5" y="7"/>
                    <a:pt x="5" y="6"/>
                  </a:cubicBezTo>
                  <a:cubicBezTo>
                    <a:pt x="6" y="6"/>
                    <a:pt x="5" y="5"/>
                    <a:pt x="5" y="5"/>
                  </a:cubicBezTo>
                  <a:cubicBezTo>
                    <a:pt x="4" y="5"/>
                    <a:pt x="4" y="5"/>
                    <a:pt x="3" y="4"/>
                  </a:cubicBezTo>
                  <a:cubicBezTo>
                    <a:pt x="3" y="4"/>
                    <a:pt x="2" y="4"/>
                    <a:pt x="2" y="4"/>
                  </a:cubicBezTo>
                  <a:cubicBezTo>
                    <a:pt x="1" y="3"/>
                    <a:pt x="0" y="4"/>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2" name="Neth"/>
            <p:cNvSpPr>
              <a:spLocks/>
            </p:cNvSpPr>
            <p:nvPr/>
          </p:nvSpPr>
          <p:spPr bwMode="auto">
            <a:xfrm>
              <a:off x="4316127" y="1541093"/>
              <a:ext cx="58202" cy="64437"/>
            </a:xfrm>
            <a:custGeom>
              <a:avLst/>
              <a:gdLst/>
              <a:ahLst/>
              <a:cxnLst>
                <a:cxn ang="0">
                  <a:pos x="8" y="12"/>
                </a:cxn>
                <a:cxn ang="0">
                  <a:pos x="7" y="11"/>
                </a:cxn>
                <a:cxn ang="0">
                  <a:pos x="6" y="10"/>
                </a:cxn>
                <a:cxn ang="0">
                  <a:pos x="5" y="10"/>
                </a:cxn>
                <a:cxn ang="0">
                  <a:pos x="2" y="10"/>
                </a:cxn>
                <a:cxn ang="0">
                  <a:pos x="0" y="9"/>
                </a:cxn>
                <a:cxn ang="0">
                  <a:pos x="1" y="9"/>
                </a:cxn>
                <a:cxn ang="0">
                  <a:pos x="2" y="9"/>
                </a:cxn>
                <a:cxn ang="0">
                  <a:pos x="3" y="10"/>
                </a:cxn>
                <a:cxn ang="0">
                  <a:pos x="3" y="9"/>
                </a:cxn>
                <a:cxn ang="0">
                  <a:pos x="2" y="8"/>
                </a:cxn>
                <a:cxn ang="0">
                  <a:pos x="3" y="8"/>
                </a:cxn>
                <a:cxn ang="0">
                  <a:pos x="2" y="7"/>
                </a:cxn>
                <a:cxn ang="0">
                  <a:pos x="3" y="4"/>
                </a:cxn>
                <a:cxn ang="0">
                  <a:pos x="4" y="2"/>
                </a:cxn>
                <a:cxn ang="0">
                  <a:pos x="5" y="2"/>
                </a:cxn>
                <a:cxn ang="0">
                  <a:pos x="6" y="3"/>
                </a:cxn>
                <a:cxn ang="0">
                  <a:pos x="6" y="4"/>
                </a:cxn>
                <a:cxn ang="0">
                  <a:pos x="6" y="4"/>
                </a:cxn>
                <a:cxn ang="0">
                  <a:pos x="5" y="5"/>
                </a:cxn>
                <a:cxn ang="0">
                  <a:pos x="6" y="5"/>
                </a:cxn>
                <a:cxn ang="0">
                  <a:pos x="7" y="4"/>
                </a:cxn>
                <a:cxn ang="0">
                  <a:pos x="8" y="3"/>
                </a:cxn>
                <a:cxn ang="0">
                  <a:pos x="8" y="2"/>
                </a:cxn>
                <a:cxn ang="0">
                  <a:pos x="7" y="1"/>
                </a:cxn>
                <a:cxn ang="0">
                  <a:pos x="8" y="1"/>
                </a:cxn>
                <a:cxn ang="0">
                  <a:pos x="10" y="0"/>
                </a:cxn>
                <a:cxn ang="0">
                  <a:pos x="12" y="0"/>
                </a:cxn>
                <a:cxn ang="0">
                  <a:pos x="11" y="1"/>
                </a:cxn>
                <a:cxn ang="0">
                  <a:pos x="11" y="3"/>
                </a:cxn>
                <a:cxn ang="0">
                  <a:pos x="11" y="5"/>
                </a:cxn>
                <a:cxn ang="0">
                  <a:pos x="11" y="7"/>
                </a:cxn>
                <a:cxn ang="0">
                  <a:pos x="9" y="7"/>
                </a:cxn>
                <a:cxn ang="0">
                  <a:pos x="8" y="8"/>
                </a:cxn>
                <a:cxn ang="0">
                  <a:pos x="8" y="11"/>
                </a:cxn>
                <a:cxn ang="0">
                  <a:pos x="8" y="12"/>
                </a:cxn>
              </a:cxnLst>
              <a:rect l="0" t="0" r="r" b="b"/>
              <a:pathLst>
                <a:path w="12" h="13">
                  <a:moveTo>
                    <a:pt x="8" y="12"/>
                  </a:moveTo>
                  <a:cubicBezTo>
                    <a:pt x="7" y="12"/>
                    <a:pt x="6" y="13"/>
                    <a:pt x="7" y="11"/>
                  </a:cubicBezTo>
                  <a:cubicBezTo>
                    <a:pt x="7" y="10"/>
                    <a:pt x="6" y="11"/>
                    <a:pt x="6" y="10"/>
                  </a:cubicBezTo>
                  <a:cubicBezTo>
                    <a:pt x="6" y="10"/>
                    <a:pt x="5" y="10"/>
                    <a:pt x="5" y="10"/>
                  </a:cubicBezTo>
                  <a:cubicBezTo>
                    <a:pt x="4" y="9"/>
                    <a:pt x="3" y="10"/>
                    <a:pt x="2" y="10"/>
                  </a:cubicBezTo>
                  <a:cubicBezTo>
                    <a:pt x="2" y="11"/>
                    <a:pt x="0" y="10"/>
                    <a:pt x="0" y="9"/>
                  </a:cubicBezTo>
                  <a:cubicBezTo>
                    <a:pt x="0" y="9"/>
                    <a:pt x="0" y="9"/>
                    <a:pt x="1" y="9"/>
                  </a:cubicBezTo>
                  <a:cubicBezTo>
                    <a:pt x="2" y="10"/>
                    <a:pt x="1" y="9"/>
                    <a:pt x="2" y="9"/>
                  </a:cubicBezTo>
                  <a:cubicBezTo>
                    <a:pt x="3" y="10"/>
                    <a:pt x="2" y="9"/>
                    <a:pt x="3" y="10"/>
                  </a:cubicBezTo>
                  <a:cubicBezTo>
                    <a:pt x="3" y="9"/>
                    <a:pt x="3" y="9"/>
                    <a:pt x="3" y="9"/>
                  </a:cubicBezTo>
                  <a:cubicBezTo>
                    <a:pt x="2" y="9"/>
                    <a:pt x="2" y="8"/>
                    <a:pt x="2" y="8"/>
                  </a:cubicBezTo>
                  <a:cubicBezTo>
                    <a:pt x="2" y="8"/>
                    <a:pt x="4" y="8"/>
                    <a:pt x="3" y="8"/>
                  </a:cubicBezTo>
                  <a:cubicBezTo>
                    <a:pt x="2" y="8"/>
                    <a:pt x="1" y="8"/>
                    <a:pt x="2" y="7"/>
                  </a:cubicBezTo>
                  <a:cubicBezTo>
                    <a:pt x="2" y="6"/>
                    <a:pt x="3" y="6"/>
                    <a:pt x="3" y="4"/>
                  </a:cubicBezTo>
                  <a:cubicBezTo>
                    <a:pt x="4" y="3"/>
                    <a:pt x="4" y="2"/>
                    <a:pt x="4" y="2"/>
                  </a:cubicBezTo>
                  <a:cubicBezTo>
                    <a:pt x="5" y="2"/>
                    <a:pt x="5" y="2"/>
                    <a:pt x="5" y="2"/>
                  </a:cubicBezTo>
                  <a:cubicBezTo>
                    <a:pt x="5" y="3"/>
                    <a:pt x="6" y="2"/>
                    <a:pt x="6" y="3"/>
                  </a:cubicBezTo>
                  <a:cubicBezTo>
                    <a:pt x="6" y="4"/>
                    <a:pt x="5" y="4"/>
                    <a:pt x="6" y="4"/>
                  </a:cubicBezTo>
                  <a:cubicBezTo>
                    <a:pt x="6" y="4"/>
                    <a:pt x="6" y="4"/>
                    <a:pt x="6" y="4"/>
                  </a:cubicBezTo>
                  <a:cubicBezTo>
                    <a:pt x="5" y="4"/>
                    <a:pt x="6" y="5"/>
                    <a:pt x="5" y="5"/>
                  </a:cubicBezTo>
                  <a:cubicBezTo>
                    <a:pt x="5" y="5"/>
                    <a:pt x="6" y="6"/>
                    <a:pt x="6" y="5"/>
                  </a:cubicBezTo>
                  <a:cubicBezTo>
                    <a:pt x="6" y="5"/>
                    <a:pt x="6" y="5"/>
                    <a:pt x="7" y="4"/>
                  </a:cubicBezTo>
                  <a:cubicBezTo>
                    <a:pt x="8" y="4"/>
                    <a:pt x="8" y="4"/>
                    <a:pt x="8" y="3"/>
                  </a:cubicBezTo>
                  <a:cubicBezTo>
                    <a:pt x="7" y="3"/>
                    <a:pt x="8" y="2"/>
                    <a:pt x="8" y="2"/>
                  </a:cubicBezTo>
                  <a:cubicBezTo>
                    <a:pt x="7" y="2"/>
                    <a:pt x="7" y="2"/>
                    <a:pt x="7" y="1"/>
                  </a:cubicBezTo>
                  <a:cubicBezTo>
                    <a:pt x="7" y="1"/>
                    <a:pt x="7" y="1"/>
                    <a:pt x="8" y="1"/>
                  </a:cubicBezTo>
                  <a:cubicBezTo>
                    <a:pt x="8" y="0"/>
                    <a:pt x="9" y="0"/>
                    <a:pt x="10" y="0"/>
                  </a:cubicBezTo>
                  <a:cubicBezTo>
                    <a:pt x="10" y="1"/>
                    <a:pt x="11" y="0"/>
                    <a:pt x="12" y="0"/>
                  </a:cubicBezTo>
                  <a:cubicBezTo>
                    <a:pt x="11" y="1"/>
                    <a:pt x="11" y="1"/>
                    <a:pt x="11" y="1"/>
                  </a:cubicBezTo>
                  <a:cubicBezTo>
                    <a:pt x="11" y="2"/>
                    <a:pt x="12" y="2"/>
                    <a:pt x="11" y="3"/>
                  </a:cubicBezTo>
                  <a:cubicBezTo>
                    <a:pt x="11" y="3"/>
                    <a:pt x="10" y="5"/>
                    <a:pt x="11" y="5"/>
                  </a:cubicBezTo>
                  <a:cubicBezTo>
                    <a:pt x="12" y="5"/>
                    <a:pt x="11" y="6"/>
                    <a:pt x="11" y="7"/>
                  </a:cubicBezTo>
                  <a:cubicBezTo>
                    <a:pt x="10" y="7"/>
                    <a:pt x="10" y="7"/>
                    <a:pt x="9" y="7"/>
                  </a:cubicBezTo>
                  <a:cubicBezTo>
                    <a:pt x="8" y="7"/>
                    <a:pt x="8" y="7"/>
                    <a:pt x="8" y="8"/>
                  </a:cubicBezTo>
                  <a:cubicBezTo>
                    <a:pt x="8" y="9"/>
                    <a:pt x="7" y="10"/>
                    <a:pt x="8" y="11"/>
                  </a:cubicBezTo>
                  <a:cubicBezTo>
                    <a:pt x="8" y="11"/>
                    <a:pt x="7" y="12"/>
                    <a:pt x="8"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3" name="Turkey"/>
            <p:cNvSpPr>
              <a:spLocks/>
            </p:cNvSpPr>
            <p:nvPr/>
          </p:nvSpPr>
          <p:spPr bwMode="auto">
            <a:xfrm>
              <a:off x="4792132" y="1815471"/>
              <a:ext cx="426118" cy="176683"/>
            </a:xfrm>
            <a:custGeom>
              <a:avLst/>
              <a:gdLst/>
              <a:ahLst/>
              <a:cxnLst>
                <a:cxn ang="0">
                  <a:pos x="66" y="3"/>
                </a:cxn>
                <a:cxn ang="0">
                  <a:pos x="55" y="6"/>
                </a:cxn>
                <a:cxn ang="0">
                  <a:pos x="49" y="6"/>
                </a:cxn>
                <a:cxn ang="0">
                  <a:pos x="46" y="5"/>
                </a:cxn>
                <a:cxn ang="0">
                  <a:pos x="42" y="3"/>
                </a:cxn>
                <a:cxn ang="0">
                  <a:pos x="38" y="2"/>
                </a:cxn>
                <a:cxn ang="0">
                  <a:pos x="30" y="3"/>
                </a:cxn>
                <a:cxn ang="0">
                  <a:pos x="23" y="6"/>
                </a:cxn>
                <a:cxn ang="0">
                  <a:pos x="13" y="6"/>
                </a:cxn>
                <a:cxn ang="0">
                  <a:pos x="18" y="8"/>
                </a:cxn>
                <a:cxn ang="0">
                  <a:pos x="14" y="10"/>
                </a:cxn>
                <a:cxn ang="0">
                  <a:pos x="10" y="10"/>
                </a:cxn>
                <a:cxn ang="0">
                  <a:pos x="7" y="10"/>
                </a:cxn>
                <a:cxn ang="0">
                  <a:pos x="4" y="12"/>
                </a:cxn>
                <a:cxn ang="0">
                  <a:pos x="2" y="13"/>
                </a:cxn>
                <a:cxn ang="0">
                  <a:pos x="4" y="15"/>
                </a:cxn>
                <a:cxn ang="0">
                  <a:pos x="5" y="17"/>
                </a:cxn>
                <a:cxn ang="0">
                  <a:pos x="5" y="19"/>
                </a:cxn>
                <a:cxn ang="0">
                  <a:pos x="5" y="21"/>
                </a:cxn>
                <a:cxn ang="0">
                  <a:pos x="4" y="20"/>
                </a:cxn>
                <a:cxn ang="0">
                  <a:pos x="3" y="21"/>
                </a:cxn>
                <a:cxn ang="0">
                  <a:pos x="4" y="24"/>
                </a:cxn>
                <a:cxn ang="0">
                  <a:pos x="6" y="24"/>
                </a:cxn>
                <a:cxn ang="0">
                  <a:pos x="8" y="27"/>
                </a:cxn>
                <a:cxn ang="0">
                  <a:pos x="10" y="28"/>
                </a:cxn>
                <a:cxn ang="0">
                  <a:pos x="10" y="30"/>
                </a:cxn>
                <a:cxn ang="0">
                  <a:pos x="9" y="31"/>
                </a:cxn>
                <a:cxn ang="0">
                  <a:pos x="13" y="31"/>
                </a:cxn>
                <a:cxn ang="0">
                  <a:pos x="10" y="32"/>
                </a:cxn>
                <a:cxn ang="0">
                  <a:pos x="12" y="32"/>
                </a:cxn>
                <a:cxn ang="0">
                  <a:pos x="15" y="32"/>
                </a:cxn>
                <a:cxn ang="0">
                  <a:pos x="18" y="33"/>
                </a:cxn>
                <a:cxn ang="0">
                  <a:pos x="21" y="35"/>
                </a:cxn>
                <a:cxn ang="0">
                  <a:pos x="24" y="33"/>
                </a:cxn>
                <a:cxn ang="0">
                  <a:pos x="28" y="32"/>
                </a:cxn>
                <a:cxn ang="0">
                  <a:pos x="33" y="35"/>
                </a:cxn>
                <a:cxn ang="0">
                  <a:pos x="37" y="35"/>
                </a:cxn>
                <a:cxn ang="0">
                  <a:pos x="40" y="32"/>
                </a:cxn>
                <a:cxn ang="0">
                  <a:pos x="44" y="33"/>
                </a:cxn>
                <a:cxn ang="0">
                  <a:pos x="47" y="32"/>
                </a:cxn>
                <a:cxn ang="0">
                  <a:pos x="46" y="35"/>
                </a:cxn>
                <a:cxn ang="0">
                  <a:pos x="49" y="35"/>
                </a:cxn>
                <a:cxn ang="0">
                  <a:pos x="49" y="31"/>
                </a:cxn>
                <a:cxn ang="0">
                  <a:pos x="55" y="30"/>
                </a:cxn>
                <a:cxn ang="0">
                  <a:pos x="69" y="28"/>
                </a:cxn>
                <a:cxn ang="0">
                  <a:pos x="74" y="28"/>
                </a:cxn>
                <a:cxn ang="0">
                  <a:pos x="77" y="27"/>
                </a:cxn>
                <a:cxn ang="0">
                  <a:pos x="83" y="28"/>
                </a:cxn>
                <a:cxn ang="0">
                  <a:pos x="87" y="29"/>
                </a:cxn>
                <a:cxn ang="0">
                  <a:pos x="86" y="27"/>
                </a:cxn>
                <a:cxn ang="0">
                  <a:pos x="85" y="25"/>
                </a:cxn>
                <a:cxn ang="0">
                  <a:pos x="82" y="21"/>
                </a:cxn>
                <a:cxn ang="0">
                  <a:pos x="81" y="18"/>
                </a:cxn>
                <a:cxn ang="0">
                  <a:pos x="81" y="15"/>
                </a:cxn>
                <a:cxn ang="0">
                  <a:pos x="82" y="13"/>
                </a:cxn>
                <a:cxn ang="0">
                  <a:pos x="79" y="11"/>
                </a:cxn>
                <a:cxn ang="0">
                  <a:pos x="76" y="6"/>
                </a:cxn>
                <a:cxn ang="0">
                  <a:pos x="74" y="3"/>
                </a:cxn>
                <a:cxn ang="0">
                  <a:pos x="66" y="3"/>
                </a:cxn>
              </a:cxnLst>
              <a:rect l="0" t="0" r="r" b="b"/>
              <a:pathLst>
                <a:path w="87" h="36">
                  <a:moveTo>
                    <a:pt x="66" y="3"/>
                  </a:moveTo>
                  <a:cubicBezTo>
                    <a:pt x="61" y="10"/>
                    <a:pt x="58" y="5"/>
                    <a:pt x="55" y="6"/>
                  </a:cubicBezTo>
                  <a:cubicBezTo>
                    <a:pt x="52" y="8"/>
                    <a:pt x="49" y="6"/>
                    <a:pt x="49" y="6"/>
                  </a:cubicBezTo>
                  <a:cubicBezTo>
                    <a:pt x="47" y="7"/>
                    <a:pt x="49" y="5"/>
                    <a:pt x="46" y="5"/>
                  </a:cubicBezTo>
                  <a:cubicBezTo>
                    <a:pt x="43" y="5"/>
                    <a:pt x="45" y="3"/>
                    <a:pt x="42" y="3"/>
                  </a:cubicBezTo>
                  <a:cubicBezTo>
                    <a:pt x="39" y="3"/>
                    <a:pt x="39" y="0"/>
                    <a:pt x="38" y="2"/>
                  </a:cubicBezTo>
                  <a:cubicBezTo>
                    <a:pt x="36" y="3"/>
                    <a:pt x="32" y="1"/>
                    <a:pt x="30" y="3"/>
                  </a:cubicBezTo>
                  <a:cubicBezTo>
                    <a:pt x="27" y="5"/>
                    <a:pt x="25" y="4"/>
                    <a:pt x="23" y="6"/>
                  </a:cubicBezTo>
                  <a:cubicBezTo>
                    <a:pt x="21" y="9"/>
                    <a:pt x="15" y="4"/>
                    <a:pt x="13" y="6"/>
                  </a:cubicBezTo>
                  <a:cubicBezTo>
                    <a:pt x="12" y="9"/>
                    <a:pt x="16" y="8"/>
                    <a:pt x="18" y="8"/>
                  </a:cubicBezTo>
                  <a:cubicBezTo>
                    <a:pt x="17" y="9"/>
                    <a:pt x="12" y="9"/>
                    <a:pt x="14" y="10"/>
                  </a:cubicBezTo>
                  <a:cubicBezTo>
                    <a:pt x="16" y="10"/>
                    <a:pt x="10" y="11"/>
                    <a:pt x="10" y="10"/>
                  </a:cubicBezTo>
                  <a:cubicBezTo>
                    <a:pt x="9" y="9"/>
                    <a:pt x="8" y="11"/>
                    <a:pt x="7" y="10"/>
                  </a:cubicBezTo>
                  <a:cubicBezTo>
                    <a:pt x="7" y="9"/>
                    <a:pt x="5" y="11"/>
                    <a:pt x="4" y="12"/>
                  </a:cubicBezTo>
                  <a:cubicBezTo>
                    <a:pt x="2" y="13"/>
                    <a:pt x="2" y="12"/>
                    <a:pt x="2" y="13"/>
                  </a:cubicBezTo>
                  <a:cubicBezTo>
                    <a:pt x="3" y="15"/>
                    <a:pt x="0" y="15"/>
                    <a:pt x="4" y="15"/>
                  </a:cubicBezTo>
                  <a:cubicBezTo>
                    <a:pt x="1" y="16"/>
                    <a:pt x="5" y="17"/>
                    <a:pt x="5" y="17"/>
                  </a:cubicBezTo>
                  <a:cubicBezTo>
                    <a:pt x="4" y="18"/>
                    <a:pt x="6" y="18"/>
                    <a:pt x="5" y="19"/>
                  </a:cubicBezTo>
                  <a:cubicBezTo>
                    <a:pt x="4" y="19"/>
                    <a:pt x="6" y="21"/>
                    <a:pt x="5" y="21"/>
                  </a:cubicBezTo>
                  <a:cubicBezTo>
                    <a:pt x="4" y="20"/>
                    <a:pt x="5" y="22"/>
                    <a:pt x="4" y="20"/>
                  </a:cubicBezTo>
                  <a:cubicBezTo>
                    <a:pt x="3" y="19"/>
                    <a:pt x="2" y="20"/>
                    <a:pt x="3" y="21"/>
                  </a:cubicBezTo>
                  <a:cubicBezTo>
                    <a:pt x="4" y="22"/>
                    <a:pt x="3" y="25"/>
                    <a:pt x="4" y="24"/>
                  </a:cubicBezTo>
                  <a:cubicBezTo>
                    <a:pt x="5" y="23"/>
                    <a:pt x="5" y="24"/>
                    <a:pt x="6" y="24"/>
                  </a:cubicBezTo>
                  <a:cubicBezTo>
                    <a:pt x="9" y="25"/>
                    <a:pt x="6" y="27"/>
                    <a:pt x="8" y="27"/>
                  </a:cubicBezTo>
                  <a:cubicBezTo>
                    <a:pt x="9" y="27"/>
                    <a:pt x="9" y="29"/>
                    <a:pt x="10" y="28"/>
                  </a:cubicBezTo>
                  <a:cubicBezTo>
                    <a:pt x="11" y="28"/>
                    <a:pt x="11" y="30"/>
                    <a:pt x="10" y="30"/>
                  </a:cubicBezTo>
                  <a:cubicBezTo>
                    <a:pt x="9" y="29"/>
                    <a:pt x="9" y="30"/>
                    <a:pt x="9" y="31"/>
                  </a:cubicBezTo>
                  <a:cubicBezTo>
                    <a:pt x="9" y="31"/>
                    <a:pt x="13" y="30"/>
                    <a:pt x="13" y="31"/>
                  </a:cubicBezTo>
                  <a:cubicBezTo>
                    <a:pt x="13" y="32"/>
                    <a:pt x="9" y="31"/>
                    <a:pt x="10" y="32"/>
                  </a:cubicBezTo>
                  <a:cubicBezTo>
                    <a:pt x="10" y="33"/>
                    <a:pt x="12" y="32"/>
                    <a:pt x="12" y="32"/>
                  </a:cubicBezTo>
                  <a:cubicBezTo>
                    <a:pt x="13" y="33"/>
                    <a:pt x="15" y="32"/>
                    <a:pt x="15" y="32"/>
                  </a:cubicBezTo>
                  <a:cubicBezTo>
                    <a:pt x="15" y="33"/>
                    <a:pt x="19" y="32"/>
                    <a:pt x="18" y="33"/>
                  </a:cubicBezTo>
                  <a:cubicBezTo>
                    <a:pt x="16" y="34"/>
                    <a:pt x="20" y="36"/>
                    <a:pt x="21" y="35"/>
                  </a:cubicBezTo>
                  <a:cubicBezTo>
                    <a:pt x="21" y="34"/>
                    <a:pt x="25" y="34"/>
                    <a:pt x="24" y="33"/>
                  </a:cubicBezTo>
                  <a:cubicBezTo>
                    <a:pt x="24" y="31"/>
                    <a:pt x="26" y="31"/>
                    <a:pt x="28" y="32"/>
                  </a:cubicBezTo>
                  <a:cubicBezTo>
                    <a:pt x="29" y="33"/>
                    <a:pt x="31" y="33"/>
                    <a:pt x="33" y="35"/>
                  </a:cubicBezTo>
                  <a:cubicBezTo>
                    <a:pt x="33" y="36"/>
                    <a:pt x="38" y="35"/>
                    <a:pt x="37" y="35"/>
                  </a:cubicBezTo>
                  <a:cubicBezTo>
                    <a:pt x="39" y="36"/>
                    <a:pt x="37" y="34"/>
                    <a:pt x="40" y="32"/>
                  </a:cubicBezTo>
                  <a:cubicBezTo>
                    <a:pt x="42" y="30"/>
                    <a:pt x="42" y="33"/>
                    <a:pt x="44" y="33"/>
                  </a:cubicBezTo>
                  <a:cubicBezTo>
                    <a:pt x="45" y="33"/>
                    <a:pt x="46" y="31"/>
                    <a:pt x="47" y="32"/>
                  </a:cubicBezTo>
                  <a:cubicBezTo>
                    <a:pt x="48" y="35"/>
                    <a:pt x="45" y="33"/>
                    <a:pt x="46" y="35"/>
                  </a:cubicBezTo>
                  <a:cubicBezTo>
                    <a:pt x="48" y="36"/>
                    <a:pt x="48" y="36"/>
                    <a:pt x="49" y="35"/>
                  </a:cubicBezTo>
                  <a:cubicBezTo>
                    <a:pt x="49" y="33"/>
                    <a:pt x="49" y="33"/>
                    <a:pt x="49" y="31"/>
                  </a:cubicBezTo>
                  <a:cubicBezTo>
                    <a:pt x="50" y="30"/>
                    <a:pt x="52" y="33"/>
                    <a:pt x="55" y="30"/>
                  </a:cubicBezTo>
                  <a:cubicBezTo>
                    <a:pt x="60" y="33"/>
                    <a:pt x="63" y="28"/>
                    <a:pt x="69" y="28"/>
                  </a:cubicBezTo>
                  <a:cubicBezTo>
                    <a:pt x="74" y="28"/>
                    <a:pt x="72" y="26"/>
                    <a:pt x="74" y="28"/>
                  </a:cubicBezTo>
                  <a:cubicBezTo>
                    <a:pt x="76" y="27"/>
                    <a:pt x="75" y="26"/>
                    <a:pt x="77" y="27"/>
                  </a:cubicBezTo>
                  <a:cubicBezTo>
                    <a:pt x="82" y="27"/>
                    <a:pt x="80" y="28"/>
                    <a:pt x="83" y="28"/>
                  </a:cubicBezTo>
                  <a:cubicBezTo>
                    <a:pt x="85" y="28"/>
                    <a:pt x="83" y="31"/>
                    <a:pt x="87" y="29"/>
                  </a:cubicBezTo>
                  <a:cubicBezTo>
                    <a:pt x="87" y="28"/>
                    <a:pt x="87" y="28"/>
                    <a:pt x="86" y="27"/>
                  </a:cubicBezTo>
                  <a:cubicBezTo>
                    <a:pt x="85" y="27"/>
                    <a:pt x="86" y="25"/>
                    <a:pt x="85" y="25"/>
                  </a:cubicBezTo>
                  <a:cubicBezTo>
                    <a:pt x="83" y="25"/>
                    <a:pt x="82" y="23"/>
                    <a:pt x="82" y="21"/>
                  </a:cubicBezTo>
                  <a:cubicBezTo>
                    <a:pt x="83" y="19"/>
                    <a:pt x="81" y="21"/>
                    <a:pt x="81" y="18"/>
                  </a:cubicBezTo>
                  <a:cubicBezTo>
                    <a:pt x="81" y="15"/>
                    <a:pt x="80" y="15"/>
                    <a:pt x="81" y="15"/>
                  </a:cubicBezTo>
                  <a:cubicBezTo>
                    <a:pt x="83" y="16"/>
                    <a:pt x="81" y="14"/>
                    <a:pt x="82" y="13"/>
                  </a:cubicBezTo>
                  <a:cubicBezTo>
                    <a:pt x="80" y="12"/>
                    <a:pt x="83" y="11"/>
                    <a:pt x="79" y="11"/>
                  </a:cubicBezTo>
                  <a:cubicBezTo>
                    <a:pt x="75" y="10"/>
                    <a:pt x="79" y="8"/>
                    <a:pt x="76" y="6"/>
                  </a:cubicBezTo>
                  <a:cubicBezTo>
                    <a:pt x="72" y="6"/>
                    <a:pt x="76" y="2"/>
                    <a:pt x="74" y="3"/>
                  </a:cubicBezTo>
                  <a:cubicBezTo>
                    <a:pt x="70" y="5"/>
                    <a:pt x="68" y="2"/>
                    <a:pt x="66"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4" name="Tbilist"/>
            <p:cNvSpPr>
              <a:spLocks/>
            </p:cNvSpPr>
            <p:nvPr/>
          </p:nvSpPr>
          <p:spPr bwMode="auto">
            <a:xfrm>
              <a:off x="5058197" y="1767663"/>
              <a:ext cx="170448" cy="83145"/>
            </a:xfrm>
            <a:custGeom>
              <a:avLst/>
              <a:gdLst/>
              <a:ahLst/>
              <a:cxnLst>
                <a:cxn ang="0">
                  <a:pos x="0" y="1"/>
                </a:cxn>
                <a:cxn ang="0">
                  <a:pos x="6" y="4"/>
                </a:cxn>
                <a:cxn ang="0">
                  <a:pos x="10" y="7"/>
                </a:cxn>
                <a:cxn ang="0">
                  <a:pos x="12" y="10"/>
                </a:cxn>
                <a:cxn ang="0">
                  <a:pos x="12" y="13"/>
                </a:cxn>
                <a:cxn ang="0">
                  <a:pos x="20" y="13"/>
                </a:cxn>
                <a:cxn ang="0">
                  <a:pos x="22" y="16"/>
                </a:cxn>
                <a:cxn ang="0">
                  <a:pos x="29" y="15"/>
                </a:cxn>
                <a:cxn ang="0">
                  <a:pos x="34" y="16"/>
                </a:cxn>
                <a:cxn ang="0">
                  <a:pos x="34" y="12"/>
                </a:cxn>
                <a:cxn ang="0">
                  <a:pos x="26" y="7"/>
                </a:cxn>
                <a:cxn ang="0">
                  <a:pos x="17" y="5"/>
                </a:cxn>
                <a:cxn ang="0">
                  <a:pos x="5" y="1"/>
                </a:cxn>
                <a:cxn ang="0">
                  <a:pos x="0" y="1"/>
                </a:cxn>
              </a:cxnLst>
              <a:rect l="0" t="0" r="r" b="b"/>
              <a:pathLst>
                <a:path w="35" h="17">
                  <a:moveTo>
                    <a:pt x="0" y="1"/>
                  </a:moveTo>
                  <a:cubicBezTo>
                    <a:pt x="2" y="3"/>
                    <a:pt x="1" y="1"/>
                    <a:pt x="6" y="4"/>
                  </a:cubicBezTo>
                  <a:cubicBezTo>
                    <a:pt x="9" y="7"/>
                    <a:pt x="9" y="5"/>
                    <a:pt x="10" y="7"/>
                  </a:cubicBezTo>
                  <a:cubicBezTo>
                    <a:pt x="11" y="9"/>
                    <a:pt x="12" y="8"/>
                    <a:pt x="12" y="10"/>
                  </a:cubicBezTo>
                  <a:cubicBezTo>
                    <a:pt x="12" y="12"/>
                    <a:pt x="12" y="13"/>
                    <a:pt x="12" y="13"/>
                  </a:cubicBezTo>
                  <a:cubicBezTo>
                    <a:pt x="14" y="12"/>
                    <a:pt x="16" y="15"/>
                    <a:pt x="20" y="13"/>
                  </a:cubicBezTo>
                  <a:cubicBezTo>
                    <a:pt x="22" y="12"/>
                    <a:pt x="18" y="16"/>
                    <a:pt x="22" y="16"/>
                  </a:cubicBezTo>
                  <a:cubicBezTo>
                    <a:pt x="26" y="16"/>
                    <a:pt x="27" y="16"/>
                    <a:pt x="29" y="15"/>
                  </a:cubicBezTo>
                  <a:cubicBezTo>
                    <a:pt x="32" y="14"/>
                    <a:pt x="33" y="17"/>
                    <a:pt x="34" y="16"/>
                  </a:cubicBezTo>
                  <a:cubicBezTo>
                    <a:pt x="35" y="16"/>
                    <a:pt x="34" y="13"/>
                    <a:pt x="34" y="12"/>
                  </a:cubicBezTo>
                  <a:cubicBezTo>
                    <a:pt x="27" y="9"/>
                    <a:pt x="30" y="8"/>
                    <a:pt x="26" y="7"/>
                  </a:cubicBezTo>
                  <a:cubicBezTo>
                    <a:pt x="20" y="5"/>
                    <a:pt x="21" y="9"/>
                    <a:pt x="17" y="5"/>
                  </a:cubicBezTo>
                  <a:cubicBezTo>
                    <a:pt x="13" y="2"/>
                    <a:pt x="10" y="4"/>
                    <a:pt x="5" y="1"/>
                  </a:cubicBezTo>
                  <a:cubicBezTo>
                    <a:pt x="1"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5" name="Iraq"/>
            <p:cNvSpPr>
              <a:spLocks/>
            </p:cNvSpPr>
            <p:nvPr/>
          </p:nvSpPr>
          <p:spPr bwMode="auto">
            <a:xfrm>
              <a:off x="5091454" y="1944346"/>
              <a:ext cx="241121" cy="234885"/>
            </a:xfrm>
            <a:custGeom>
              <a:avLst/>
              <a:gdLst/>
              <a:ahLst/>
              <a:cxnLst>
                <a:cxn ang="0">
                  <a:pos x="2" y="32"/>
                </a:cxn>
                <a:cxn ang="0">
                  <a:pos x="16" y="36"/>
                </a:cxn>
                <a:cxn ang="0">
                  <a:pos x="24" y="44"/>
                </a:cxn>
                <a:cxn ang="0">
                  <a:pos x="38" y="48"/>
                </a:cxn>
                <a:cxn ang="0">
                  <a:pos x="45" y="44"/>
                </a:cxn>
                <a:cxn ang="0">
                  <a:pos x="46" y="44"/>
                </a:cxn>
                <a:cxn ang="0">
                  <a:pos x="49" y="44"/>
                </a:cxn>
                <a:cxn ang="0">
                  <a:pos x="47" y="41"/>
                </a:cxn>
                <a:cxn ang="0">
                  <a:pos x="44" y="38"/>
                </a:cxn>
                <a:cxn ang="0">
                  <a:pos x="42" y="31"/>
                </a:cxn>
                <a:cxn ang="0">
                  <a:pos x="38" y="28"/>
                </a:cxn>
                <a:cxn ang="0">
                  <a:pos x="33" y="24"/>
                </a:cxn>
                <a:cxn ang="0">
                  <a:pos x="31" y="20"/>
                </a:cxn>
                <a:cxn ang="0">
                  <a:pos x="31" y="18"/>
                </a:cxn>
                <a:cxn ang="0">
                  <a:pos x="32" y="12"/>
                </a:cxn>
                <a:cxn ang="0">
                  <a:pos x="33" y="9"/>
                </a:cxn>
                <a:cxn ang="0">
                  <a:pos x="31" y="9"/>
                </a:cxn>
                <a:cxn ang="0">
                  <a:pos x="28" y="6"/>
                </a:cxn>
                <a:cxn ang="0">
                  <a:pos x="28" y="5"/>
                </a:cxn>
                <a:cxn ang="0">
                  <a:pos x="26" y="3"/>
                </a:cxn>
                <a:cxn ang="0">
                  <a:pos x="22" y="2"/>
                </a:cxn>
                <a:cxn ang="0">
                  <a:pos x="16" y="1"/>
                </a:cxn>
                <a:cxn ang="0">
                  <a:pos x="13" y="2"/>
                </a:cxn>
                <a:cxn ang="0">
                  <a:pos x="11" y="5"/>
                </a:cxn>
                <a:cxn ang="0">
                  <a:pos x="10" y="11"/>
                </a:cxn>
                <a:cxn ang="0">
                  <a:pos x="10" y="17"/>
                </a:cxn>
                <a:cxn ang="0">
                  <a:pos x="0" y="24"/>
                </a:cxn>
                <a:cxn ang="0">
                  <a:pos x="2" y="32"/>
                </a:cxn>
              </a:cxnLst>
              <a:rect l="0" t="0" r="r" b="b"/>
              <a:pathLst>
                <a:path w="49" h="48">
                  <a:moveTo>
                    <a:pt x="2" y="32"/>
                  </a:moveTo>
                  <a:cubicBezTo>
                    <a:pt x="11" y="32"/>
                    <a:pt x="10" y="33"/>
                    <a:pt x="16" y="36"/>
                  </a:cubicBezTo>
                  <a:cubicBezTo>
                    <a:pt x="21" y="39"/>
                    <a:pt x="18" y="38"/>
                    <a:pt x="24" y="44"/>
                  </a:cubicBezTo>
                  <a:cubicBezTo>
                    <a:pt x="28" y="48"/>
                    <a:pt x="29" y="48"/>
                    <a:pt x="38" y="48"/>
                  </a:cubicBezTo>
                  <a:cubicBezTo>
                    <a:pt x="43" y="46"/>
                    <a:pt x="40" y="42"/>
                    <a:pt x="45" y="44"/>
                  </a:cubicBezTo>
                  <a:cubicBezTo>
                    <a:pt x="45" y="44"/>
                    <a:pt x="45" y="43"/>
                    <a:pt x="46" y="44"/>
                  </a:cubicBezTo>
                  <a:cubicBezTo>
                    <a:pt x="48" y="47"/>
                    <a:pt x="47" y="45"/>
                    <a:pt x="49" y="44"/>
                  </a:cubicBezTo>
                  <a:cubicBezTo>
                    <a:pt x="47" y="42"/>
                    <a:pt x="48" y="41"/>
                    <a:pt x="47" y="41"/>
                  </a:cubicBezTo>
                  <a:cubicBezTo>
                    <a:pt x="45" y="41"/>
                    <a:pt x="44" y="39"/>
                    <a:pt x="44" y="38"/>
                  </a:cubicBezTo>
                  <a:cubicBezTo>
                    <a:pt x="44" y="36"/>
                    <a:pt x="44" y="34"/>
                    <a:pt x="42" y="31"/>
                  </a:cubicBezTo>
                  <a:cubicBezTo>
                    <a:pt x="40" y="28"/>
                    <a:pt x="40" y="31"/>
                    <a:pt x="38" y="28"/>
                  </a:cubicBezTo>
                  <a:cubicBezTo>
                    <a:pt x="36" y="25"/>
                    <a:pt x="32" y="26"/>
                    <a:pt x="33" y="24"/>
                  </a:cubicBezTo>
                  <a:cubicBezTo>
                    <a:pt x="33" y="21"/>
                    <a:pt x="30" y="21"/>
                    <a:pt x="31" y="20"/>
                  </a:cubicBezTo>
                  <a:cubicBezTo>
                    <a:pt x="32" y="19"/>
                    <a:pt x="30" y="20"/>
                    <a:pt x="31" y="18"/>
                  </a:cubicBezTo>
                  <a:cubicBezTo>
                    <a:pt x="31" y="15"/>
                    <a:pt x="33" y="13"/>
                    <a:pt x="32" y="12"/>
                  </a:cubicBezTo>
                  <a:cubicBezTo>
                    <a:pt x="31" y="11"/>
                    <a:pt x="33" y="12"/>
                    <a:pt x="33" y="9"/>
                  </a:cubicBezTo>
                  <a:cubicBezTo>
                    <a:pt x="33" y="8"/>
                    <a:pt x="33" y="9"/>
                    <a:pt x="31" y="9"/>
                  </a:cubicBezTo>
                  <a:cubicBezTo>
                    <a:pt x="29" y="9"/>
                    <a:pt x="29" y="7"/>
                    <a:pt x="28" y="6"/>
                  </a:cubicBezTo>
                  <a:cubicBezTo>
                    <a:pt x="27" y="6"/>
                    <a:pt x="29" y="6"/>
                    <a:pt x="28" y="5"/>
                  </a:cubicBezTo>
                  <a:cubicBezTo>
                    <a:pt x="27" y="4"/>
                    <a:pt x="27" y="3"/>
                    <a:pt x="26" y="3"/>
                  </a:cubicBezTo>
                  <a:cubicBezTo>
                    <a:pt x="22" y="5"/>
                    <a:pt x="24" y="2"/>
                    <a:pt x="22" y="2"/>
                  </a:cubicBezTo>
                  <a:cubicBezTo>
                    <a:pt x="19" y="2"/>
                    <a:pt x="21" y="1"/>
                    <a:pt x="16" y="1"/>
                  </a:cubicBezTo>
                  <a:cubicBezTo>
                    <a:pt x="14" y="0"/>
                    <a:pt x="15" y="1"/>
                    <a:pt x="13" y="2"/>
                  </a:cubicBezTo>
                  <a:cubicBezTo>
                    <a:pt x="13" y="3"/>
                    <a:pt x="12" y="4"/>
                    <a:pt x="11" y="5"/>
                  </a:cubicBezTo>
                  <a:cubicBezTo>
                    <a:pt x="8" y="7"/>
                    <a:pt x="11" y="7"/>
                    <a:pt x="10" y="11"/>
                  </a:cubicBezTo>
                  <a:cubicBezTo>
                    <a:pt x="10" y="16"/>
                    <a:pt x="12" y="15"/>
                    <a:pt x="10" y="17"/>
                  </a:cubicBezTo>
                  <a:cubicBezTo>
                    <a:pt x="7" y="19"/>
                    <a:pt x="4" y="21"/>
                    <a:pt x="0" y="24"/>
                  </a:cubicBezTo>
                  <a:cubicBezTo>
                    <a:pt x="0" y="26"/>
                    <a:pt x="2" y="31"/>
                    <a:pt x="2" y="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6" name="Moldova"/>
            <p:cNvSpPr>
              <a:spLocks/>
            </p:cNvSpPr>
            <p:nvPr/>
          </p:nvSpPr>
          <p:spPr bwMode="auto">
            <a:xfrm>
              <a:off x="4787975" y="1645025"/>
              <a:ext cx="68595" cy="87302"/>
            </a:xfrm>
            <a:custGeom>
              <a:avLst/>
              <a:gdLst/>
              <a:ahLst/>
              <a:cxnLst>
                <a:cxn ang="0">
                  <a:pos x="7" y="18"/>
                </a:cxn>
                <a:cxn ang="0">
                  <a:pos x="8" y="18"/>
                </a:cxn>
                <a:cxn ang="0">
                  <a:pos x="9" y="15"/>
                </a:cxn>
                <a:cxn ang="0">
                  <a:pos x="11" y="15"/>
                </a:cxn>
                <a:cxn ang="0">
                  <a:pos x="12" y="15"/>
                </a:cxn>
                <a:cxn ang="0">
                  <a:pos x="13" y="15"/>
                </a:cxn>
                <a:cxn ang="0">
                  <a:pos x="12" y="11"/>
                </a:cxn>
                <a:cxn ang="0">
                  <a:pos x="11" y="8"/>
                </a:cxn>
                <a:cxn ang="0">
                  <a:pos x="10" y="6"/>
                </a:cxn>
                <a:cxn ang="0">
                  <a:pos x="10" y="5"/>
                </a:cxn>
                <a:cxn ang="0">
                  <a:pos x="8" y="4"/>
                </a:cxn>
                <a:cxn ang="0">
                  <a:pos x="6" y="3"/>
                </a:cxn>
                <a:cxn ang="0">
                  <a:pos x="2" y="3"/>
                </a:cxn>
                <a:cxn ang="0">
                  <a:pos x="0" y="3"/>
                </a:cxn>
                <a:cxn ang="0">
                  <a:pos x="1" y="6"/>
                </a:cxn>
                <a:cxn ang="0">
                  <a:pos x="2" y="8"/>
                </a:cxn>
                <a:cxn ang="0">
                  <a:pos x="4" y="9"/>
                </a:cxn>
                <a:cxn ang="0">
                  <a:pos x="5" y="11"/>
                </a:cxn>
                <a:cxn ang="0">
                  <a:pos x="5" y="13"/>
                </a:cxn>
                <a:cxn ang="0">
                  <a:pos x="5" y="14"/>
                </a:cxn>
                <a:cxn ang="0">
                  <a:pos x="6" y="15"/>
                </a:cxn>
                <a:cxn ang="0">
                  <a:pos x="6" y="16"/>
                </a:cxn>
                <a:cxn ang="0">
                  <a:pos x="7" y="18"/>
                </a:cxn>
              </a:cxnLst>
              <a:rect l="0" t="0" r="r" b="b"/>
              <a:pathLst>
                <a:path w="14" h="18">
                  <a:moveTo>
                    <a:pt x="7" y="18"/>
                  </a:moveTo>
                  <a:cubicBezTo>
                    <a:pt x="8" y="18"/>
                    <a:pt x="7" y="18"/>
                    <a:pt x="8" y="18"/>
                  </a:cubicBezTo>
                  <a:cubicBezTo>
                    <a:pt x="9" y="18"/>
                    <a:pt x="9" y="15"/>
                    <a:pt x="9" y="15"/>
                  </a:cubicBezTo>
                  <a:cubicBezTo>
                    <a:pt x="10" y="14"/>
                    <a:pt x="10" y="15"/>
                    <a:pt x="11" y="15"/>
                  </a:cubicBezTo>
                  <a:cubicBezTo>
                    <a:pt x="11" y="15"/>
                    <a:pt x="12" y="16"/>
                    <a:pt x="12" y="15"/>
                  </a:cubicBezTo>
                  <a:cubicBezTo>
                    <a:pt x="13" y="15"/>
                    <a:pt x="14" y="15"/>
                    <a:pt x="13" y="15"/>
                  </a:cubicBezTo>
                  <a:cubicBezTo>
                    <a:pt x="12" y="14"/>
                    <a:pt x="13" y="12"/>
                    <a:pt x="12" y="11"/>
                  </a:cubicBezTo>
                  <a:cubicBezTo>
                    <a:pt x="11" y="10"/>
                    <a:pt x="12" y="10"/>
                    <a:pt x="11" y="8"/>
                  </a:cubicBezTo>
                  <a:cubicBezTo>
                    <a:pt x="10" y="7"/>
                    <a:pt x="11" y="6"/>
                    <a:pt x="10" y="6"/>
                  </a:cubicBezTo>
                  <a:cubicBezTo>
                    <a:pt x="10" y="5"/>
                    <a:pt x="11" y="5"/>
                    <a:pt x="10" y="5"/>
                  </a:cubicBezTo>
                  <a:cubicBezTo>
                    <a:pt x="9" y="4"/>
                    <a:pt x="9" y="3"/>
                    <a:pt x="8" y="4"/>
                  </a:cubicBezTo>
                  <a:cubicBezTo>
                    <a:pt x="7" y="4"/>
                    <a:pt x="7" y="3"/>
                    <a:pt x="6" y="3"/>
                  </a:cubicBezTo>
                  <a:cubicBezTo>
                    <a:pt x="5" y="3"/>
                    <a:pt x="4" y="0"/>
                    <a:pt x="2" y="3"/>
                  </a:cubicBezTo>
                  <a:cubicBezTo>
                    <a:pt x="2" y="3"/>
                    <a:pt x="1" y="3"/>
                    <a:pt x="0" y="3"/>
                  </a:cubicBezTo>
                  <a:cubicBezTo>
                    <a:pt x="1" y="4"/>
                    <a:pt x="1" y="6"/>
                    <a:pt x="1" y="6"/>
                  </a:cubicBezTo>
                  <a:cubicBezTo>
                    <a:pt x="2" y="6"/>
                    <a:pt x="2" y="7"/>
                    <a:pt x="2" y="8"/>
                  </a:cubicBezTo>
                  <a:cubicBezTo>
                    <a:pt x="3" y="8"/>
                    <a:pt x="4" y="8"/>
                    <a:pt x="4" y="9"/>
                  </a:cubicBezTo>
                  <a:cubicBezTo>
                    <a:pt x="3" y="9"/>
                    <a:pt x="5" y="10"/>
                    <a:pt x="5" y="11"/>
                  </a:cubicBezTo>
                  <a:cubicBezTo>
                    <a:pt x="4" y="11"/>
                    <a:pt x="5" y="12"/>
                    <a:pt x="5" y="13"/>
                  </a:cubicBezTo>
                  <a:cubicBezTo>
                    <a:pt x="4" y="13"/>
                    <a:pt x="5" y="14"/>
                    <a:pt x="5" y="14"/>
                  </a:cubicBezTo>
                  <a:cubicBezTo>
                    <a:pt x="5" y="15"/>
                    <a:pt x="6" y="15"/>
                    <a:pt x="6" y="15"/>
                  </a:cubicBezTo>
                  <a:cubicBezTo>
                    <a:pt x="6" y="16"/>
                    <a:pt x="7" y="16"/>
                    <a:pt x="6" y="16"/>
                  </a:cubicBezTo>
                  <a:cubicBezTo>
                    <a:pt x="6" y="17"/>
                    <a:pt x="7" y="18"/>
                    <a:pt x="7"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7" name="Amnian Jordon"/>
            <p:cNvSpPr>
              <a:spLocks/>
            </p:cNvSpPr>
            <p:nvPr/>
          </p:nvSpPr>
          <p:spPr bwMode="auto">
            <a:xfrm>
              <a:off x="4993759" y="2075300"/>
              <a:ext cx="39494" cy="99774"/>
            </a:xfrm>
            <a:custGeom>
              <a:avLst/>
              <a:gdLst/>
              <a:ahLst/>
              <a:cxnLst>
                <a:cxn ang="0">
                  <a:pos x="5" y="20"/>
                </a:cxn>
                <a:cxn ang="0">
                  <a:pos x="1" y="12"/>
                </a:cxn>
                <a:cxn ang="0">
                  <a:pos x="1" y="8"/>
                </a:cxn>
                <a:cxn ang="0">
                  <a:pos x="3" y="4"/>
                </a:cxn>
                <a:cxn ang="0">
                  <a:pos x="4" y="0"/>
                </a:cxn>
                <a:cxn ang="0">
                  <a:pos x="8" y="0"/>
                </a:cxn>
                <a:cxn ang="0">
                  <a:pos x="7" y="1"/>
                </a:cxn>
                <a:cxn ang="0">
                  <a:pos x="6" y="2"/>
                </a:cxn>
                <a:cxn ang="0">
                  <a:pos x="4" y="2"/>
                </a:cxn>
                <a:cxn ang="0">
                  <a:pos x="4" y="6"/>
                </a:cxn>
                <a:cxn ang="0">
                  <a:pos x="3" y="10"/>
                </a:cxn>
                <a:cxn ang="0">
                  <a:pos x="6" y="11"/>
                </a:cxn>
                <a:cxn ang="0">
                  <a:pos x="5" y="20"/>
                </a:cxn>
              </a:cxnLst>
              <a:rect l="0" t="0" r="r" b="b"/>
              <a:pathLst>
                <a:path w="8" h="20">
                  <a:moveTo>
                    <a:pt x="5" y="20"/>
                  </a:moveTo>
                  <a:cubicBezTo>
                    <a:pt x="4" y="18"/>
                    <a:pt x="3" y="15"/>
                    <a:pt x="1" y="12"/>
                  </a:cubicBezTo>
                  <a:cubicBezTo>
                    <a:pt x="0" y="10"/>
                    <a:pt x="3" y="10"/>
                    <a:pt x="1" y="8"/>
                  </a:cubicBezTo>
                  <a:cubicBezTo>
                    <a:pt x="2" y="5"/>
                    <a:pt x="3" y="6"/>
                    <a:pt x="3" y="4"/>
                  </a:cubicBezTo>
                  <a:cubicBezTo>
                    <a:pt x="3" y="1"/>
                    <a:pt x="4" y="2"/>
                    <a:pt x="4" y="0"/>
                  </a:cubicBezTo>
                  <a:cubicBezTo>
                    <a:pt x="8" y="0"/>
                    <a:pt x="8" y="0"/>
                    <a:pt x="8" y="0"/>
                  </a:cubicBezTo>
                  <a:cubicBezTo>
                    <a:pt x="7" y="1"/>
                    <a:pt x="7" y="1"/>
                    <a:pt x="7" y="1"/>
                  </a:cubicBezTo>
                  <a:cubicBezTo>
                    <a:pt x="5" y="0"/>
                    <a:pt x="7" y="2"/>
                    <a:pt x="6" y="2"/>
                  </a:cubicBezTo>
                  <a:cubicBezTo>
                    <a:pt x="5" y="3"/>
                    <a:pt x="5" y="1"/>
                    <a:pt x="4" y="2"/>
                  </a:cubicBezTo>
                  <a:cubicBezTo>
                    <a:pt x="3" y="2"/>
                    <a:pt x="4" y="6"/>
                    <a:pt x="4" y="6"/>
                  </a:cubicBezTo>
                  <a:cubicBezTo>
                    <a:pt x="6" y="7"/>
                    <a:pt x="3" y="9"/>
                    <a:pt x="3" y="10"/>
                  </a:cubicBezTo>
                  <a:cubicBezTo>
                    <a:pt x="4" y="11"/>
                    <a:pt x="7" y="7"/>
                    <a:pt x="6" y="11"/>
                  </a:cubicBezTo>
                  <a:cubicBezTo>
                    <a:pt x="6" y="14"/>
                    <a:pt x="5" y="17"/>
                    <a:pt x="5"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8" name="Damascus"/>
            <p:cNvSpPr>
              <a:spLocks/>
            </p:cNvSpPr>
            <p:nvPr/>
          </p:nvSpPr>
          <p:spPr bwMode="auto">
            <a:xfrm>
              <a:off x="5012467" y="2027492"/>
              <a:ext cx="45730" cy="47808"/>
            </a:xfrm>
            <a:custGeom>
              <a:avLst/>
              <a:gdLst/>
              <a:ahLst/>
              <a:cxnLst>
                <a:cxn ang="0">
                  <a:pos x="3" y="2"/>
                </a:cxn>
                <a:cxn ang="0">
                  <a:pos x="1" y="5"/>
                </a:cxn>
                <a:cxn ang="0">
                  <a:pos x="0" y="10"/>
                </a:cxn>
                <a:cxn ang="0">
                  <a:pos x="4" y="10"/>
                </a:cxn>
                <a:cxn ang="0">
                  <a:pos x="5" y="7"/>
                </a:cxn>
                <a:cxn ang="0">
                  <a:pos x="7" y="6"/>
                </a:cxn>
                <a:cxn ang="0">
                  <a:pos x="7" y="4"/>
                </a:cxn>
                <a:cxn ang="0">
                  <a:pos x="6" y="1"/>
                </a:cxn>
                <a:cxn ang="0">
                  <a:pos x="3" y="2"/>
                </a:cxn>
              </a:cxnLst>
              <a:rect l="0" t="0" r="r" b="b"/>
              <a:pathLst>
                <a:path w="9" h="10">
                  <a:moveTo>
                    <a:pt x="3" y="2"/>
                  </a:moveTo>
                  <a:cubicBezTo>
                    <a:pt x="3" y="4"/>
                    <a:pt x="1" y="3"/>
                    <a:pt x="1" y="5"/>
                  </a:cubicBezTo>
                  <a:cubicBezTo>
                    <a:pt x="1" y="7"/>
                    <a:pt x="0" y="7"/>
                    <a:pt x="0" y="10"/>
                  </a:cubicBezTo>
                  <a:cubicBezTo>
                    <a:pt x="4" y="10"/>
                    <a:pt x="4" y="10"/>
                    <a:pt x="4" y="10"/>
                  </a:cubicBezTo>
                  <a:cubicBezTo>
                    <a:pt x="6" y="7"/>
                    <a:pt x="3" y="8"/>
                    <a:pt x="5" y="7"/>
                  </a:cubicBezTo>
                  <a:cubicBezTo>
                    <a:pt x="6" y="5"/>
                    <a:pt x="6" y="7"/>
                    <a:pt x="7" y="6"/>
                  </a:cubicBezTo>
                  <a:cubicBezTo>
                    <a:pt x="8" y="5"/>
                    <a:pt x="6" y="5"/>
                    <a:pt x="7" y="4"/>
                  </a:cubicBezTo>
                  <a:cubicBezTo>
                    <a:pt x="9" y="3"/>
                    <a:pt x="6" y="1"/>
                    <a:pt x="6" y="1"/>
                  </a:cubicBezTo>
                  <a:cubicBezTo>
                    <a:pt x="5" y="0"/>
                    <a:pt x="4" y="1"/>
                    <a:pt x="3"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39" name="Freeform 243"/>
            <p:cNvSpPr>
              <a:spLocks/>
            </p:cNvSpPr>
            <p:nvPr/>
          </p:nvSpPr>
          <p:spPr bwMode="auto">
            <a:xfrm>
              <a:off x="4787975" y="1821708"/>
              <a:ext cx="68595" cy="54045"/>
            </a:xfrm>
            <a:custGeom>
              <a:avLst/>
              <a:gdLst/>
              <a:ahLst/>
              <a:cxnLst>
                <a:cxn ang="0">
                  <a:pos x="0" y="7"/>
                </a:cxn>
                <a:cxn ang="0">
                  <a:pos x="2" y="8"/>
                </a:cxn>
                <a:cxn ang="0">
                  <a:pos x="3" y="9"/>
                </a:cxn>
                <a:cxn ang="0">
                  <a:pos x="5" y="8"/>
                </a:cxn>
                <a:cxn ang="0">
                  <a:pos x="5" y="9"/>
                </a:cxn>
                <a:cxn ang="0">
                  <a:pos x="3" y="10"/>
                </a:cxn>
                <a:cxn ang="0">
                  <a:pos x="4" y="10"/>
                </a:cxn>
                <a:cxn ang="0">
                  <a:pos x="7" y="9"/>
                </a:cxn>
                <a:cxn ang="0">
                  <a:pos x="8" y="7"/>
                </a:cxn>
                <a:cxn ang="0">
                  <a:pos x="10" y="6"/>
                </a:cxn>
                <a:cxn ang="0">
                  <a:pos x="12" y="6"/>
                </a:cxn>
                <a:cxn ang="0">
                  <a:pos x="14" y="5"/>
                </a:cxn>
                <a:cxn ang="0">
                  <a:pos x="12" y="4"/>
                </a:cxn>
                <a:cxn ang="0">
                  <a:pos x="9" y="1"/>
                </a:cxn>
                <a:cxn ang="0">
                  <a:pos x="5" y="0"/>
                </a:cxn>
                <a:cxn ang="0">
                  <a:pos x="2" y="1"/>
                </a:cxn>
                <a:cxn ang="0">
                  <a:pos x="1" y="2"/>
                </a:cxn>
                <a:cxn ang="0">
                  <a:pos x="2" y="4"/>
                </a:cxn>
                <a:cxn ang="0">
                  <a:pos x="1" y="5"/>
                </a:cxn>
                <a:cxn ang="0">
                  <a:pos x="0" y="7"/>
                </a:cxn>
              </a:cxnLst>
              <a:rect l="0" t="0" r="r" b="b"/>
              <a:pathLst>
                <a:path w="14" h="11">
                  <a:moveTo>
                    <a:pt x="0" y="7"/>
                  </a:moveTo>
                  <a:cubicBezTo>
                    <a:pt x="0" y="8"/>
                    <a:pt x="1" y="8"/>
                    <a:pt x="2" y="8"/>
                  </a:cubicBezTo>
                  <a:cubicBezTo>
                    <a:pt x="2" y="8"/>
                    <a:pt x="2" y="10"/>
                    <a:pt x="3" y="9"/>
                  </a:cubicBezTo>
                  <a:cubicBezTo>
                    <a:pt x="4" y="9"/>
                    <a:pt x="4" y="9"/>
                    <a:pt x="5" y="8"/>
                  </a:cubicBezTo>
                  <a:cubicBezTo>
                    <a:pt x="6" y="7"/>
                    <a:pt x="6" y="9"/>
                    <a:pt x="5" y="9"/>
                  </a:cubicBezTo>
                  <a:cubicBezTo>
                    <a:pt x="4" y="9"/>
                    <a:pt x="4" y="10"/>
                    <a:pt x="3" y="10"/>
                  </a:cubicBezTo>
                  <a:cubicBezTo>
                    <a:pt x="2" y="11"/>
                    <a:pt x="4" y="11"/>
                    <a:pt x="4" y="10"/>
                  </a:cubicBezTo>
                  <a:cubicBezTo>
                    <a:pt x="5" y="10"/>
                    <a:pt x="6" y="9"/>
                    <a:pt x="7" y="9"/>
                  </a:cubicBezTo>
                  <a:cubicBezTo>
                    <a:pt x="8" y="8"/>
                    <a:pt x="8" y="7"/>
                    <a:pt x="8" y="7"/>
                  </a:cubicBezTo>
                  <a:cubicBezTo>
                    <a:pt x="9" y="7"/>
                    <a:pt x="9" y="6"/>
                    <a:pt x="10" y="6"/>
                  </a:cubicBezTo>
                  <a:cubicBezTo>
                    <a:pt x="11" y="6"/>
                    <a:pt x="11" y="7"/>
                    <a:pt x="12" y="6"/>
                  </a:cubicBezTo>
                  <a:cubicBezTo>
                    <a:pt x="12" y="5"/>
                    <a:pt x="14" y="7"/>
                    <a:pt x="14" y="5"/>
                  </a:cubicBezTo>
                  <a:cubicBezTo>
                    <a:pt x="14" y="5"/>
                    <a:pt x="14" y="5"/>
                    <a:pt x="12" y="4"/>
                  </a:cubicBezTo>
                  <a:cubicBezTo>
                    <a:pt x="11" y="3"/>
                    <a:pt x="9" y="2"/>
                    <a:pt x="9" y="1"/>
                  </a:cubicBezTo>
                  <a:cubicBezTo>
                    <a:pt x="7" y="1"/>
                    <a:pt x="6" y="1"/>
                    <a:pt x="5" y="0"/>
                  </a:cubicBezTo>
                  <a:cubicBezTo>
                    <a:pt x="4" y="0"/>
                    <a:pt x="3" y="1"/>
                    <a:pt x="2" y="1"/>
                  </a:cubicBezTo>
                  <a:cubicBezTo>
                    <a:pt x="2" y="1"/>
                    <a:pt x="1" y="1"/>
                    <a:pt x="1" y="2"/>
                  </a:cubicBezTo>
                  <a:cubicBezTo>
                    <a:pt x="2" y="3"/>
                    <a:pt x="2" y="3"/>
                    <a:pt x="2" y="4"/>
                  </a:cubicBezTo>
                  <a:cubicBezTo>
                    <a:pt x="2" y="5"/>
                    <a:pt x="1" y="4"/>
                    <a:pt x="1" y="5"/>
                  </a:cubicBezTo>
                  <a:cubicBezTo>
                    <a:pt x="1" y="6"/>
                    <a:pt x="1" y="6"/>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0" name="Syria"/>
            <p:cNvSpPr>
              <a:spLocks/>
            </p:cNvSpPr>
            <p:nvPr/>
          </p:nvSpPr>
          <p:spPr bwMode="auto">
            <a:xfrm>
              <a:off x="5008309" y="1944346"/>
              <a:ext cx="147582" cy="147582"/>
            </a:xfrm>
            <a:custGeom>
              <a:avLst/>
              <a:gdLst/>
              <a:ahLst/>
              <a:cxnLst>
                <a:cxn ang="0">
                  <a:pos x="2" y="9"/>
                </a:cxn>
                <a:cxn ang="0">
                  <a:pos x="2" y="12"/>
                </a:cxn>
                <a:cxn ang="0">
                  <a:pos x="4" y="19"/>
                </a:cxn>
                <a:cxn ang="0">
                  <a:pos x="7" y="18"/>
                </a:cxn>
                <a:cxn ang="0">
                  <a:pos x="8" y="21"/>
                </a:cxn>
                <a:cxn ang="0">
                  <a:pos x="8" y="23"/>
                </a:cxn>
                <a:cxn ang="0">
                  <a:pos x="6" y="24"/>
                </a:cxn>
                <a:cxn ang="0">
                  <a:pos x="5" y="27"/>
                </a:cxn>
                <a:cxn ang="0">
                  <a:pos x="4" y="28"/>
                </a:cxn>
                <a:cxn ang="0">
                  <a:pos x="9" y="29"/>
                </a:cxn>
                <a:cxn ang="0">
                  <a:pos x="17" y="24"/>
                </a:cxn>
                <a:cxn ang="0">
                  <a:pos x="27" y="17"/>
                </a:cxn>
                <a:cxn ang="0">
                  <a:pos x="27" y="11"/>
                </a:cxn>
                <a:cxn ang="0">
                  <a:pos x="28" y="5"/>
                </a:cxn>
                <a:cxn ang="0">
                  <a:pos x="30" y="2"/>
                </a:cxn>
                <a:cxn ang="0">
                  <a:pos x="25" y="2"/>
                </a:cxn>
                <a:cxn ang="0">
                  <a:pos x="11" y="4"/>
                </a:cxn>
                <a:cxn ang="0">
                  <a:pos x="5" y="5"/>
                </a:cxn>
                <a:cxn ang="0">
                  <a:pos x="5" y="9"/>
                </a:cxn>
                <a:cxn ang="0">
                  <a:pos x="2" y="9"/>
                </a:cxn>
              </a:cxnLst>
              <a:rect l="0" t="0" r="r" b="b"/>
              <a:pathLst>
                <a:path w="30" h="30">
                  <a:moveTo>
                    <a:pt x="2" y="9"/>
                  </a:moveTo>
                  <a:cubicBezTo>
                    <a:pt x="2" y="10"/>
                    <a:pt x="0" y="10"/>
                    <a:pt x="2" y="12"/>
                  </a:cubicBezTo>
                  <a:cubicBezTo>
                    <a:pt x="5" y="13"/>
                    <a:pt x="1" y="12"/>
                    <a:pt x="4" y="19"/>
                  </a:cubicBezTo>
                  <a:cubicBezTo>
                    <a:pt x="5" y="18"/>
                    <a:pt x="6" y="17"/>
                    <a:pt x="7" y="18"/>
                  </a:cubicBezTo>
                  <a:cubicBezTo>
                    <a:pt x="7" y="18"/>
                    <a:pt x="10" y="20"/>
                    <a:pt x="8" y="21"/>
                  </a:cubicBezTo>
                  <a:cubicBezTo>
                    <a:pt x="7" y="22"/>
                    <a:pt x="9" y="22"/>
                    <a:pt x="8" y="23"/>
                  </a:cubicBezTo>
                  <a:cubicBezTo>
                    <a:pt x="7" y="24"/>
                    <a:pt x="7" y="22"/>
                    <a:pt x="6" y="24"/>
                  </a:cubicBezTo>
                  <a:cubicBezTo>
                    <a:pt x="4" y="25"/>
                    <a:pt x="7" y="24"/>
                    <a:pt x="5" y="27"/>
                  </a:cubicBezTo>
                  <a:cubicBezTo>
                    <a:pt x="4" y="28"/>
                    <a:pt x="4" y="28"/>
                    <a:pt x="4" y="28"/>
                  </a:cubicBezTo>
                  <a:cubicBezTo>
                    <a:pt x="7" y="30"/>
                    <a:pt x="8" y="30"/>
                    <a:pt x="9" y="29"/>
                  </a:cubicBezTo>
                  <a:cubicBezTo>
                    <a:pt x="10" y="28"/>
                    <a:pt x="17" y="24"/>
                    <a:pt x="17" y="24"/>
                  </a:cubicBezTo>
                  <a:cubicBezTo>
                    <a:pt x="21" y="21"/>
                    <a:pt x="24" y="19"/>
                    <a:pt x="27" y="17"/>
                  </a:cubicBezTo>
                  <a:cubicBezTo>
                    <a:pt x="29" y="15"/>
                    <a:pt x="27" y="16"/>
                    <a:pt x="27" y="11"/>
                  </a:cubicBezTo>
                  <a:cubicBezTo>
                    <a:pt x="28" y="7"/>
                    <a:pt x="25" y="7"/>
                    <a:pt x="28" y="5"/>
                  </a:cubicBezTo>
                  <a:cubicBezTo>
                    <a:pt x="29" y="4"/>
                    <a:pt x="30" y="3"/>
                    <a:pt x="30" y="2"/>
                  </a:cubicBezTo>
                  <a:cubicBezTo>
                    <a:pt x="28" y="0"/>
                    <a:pt x="30" y="2"/>
                    <a:pt x="25" y="2"/>
                  </a:cubicBezTo>
                  <a:cubicBezTo>
                    <a:pt x="19" y="2"/>
                    <a:pt x="16" y="7"/>
                    <a:pt x="11" y="4"/>
                  </a:cubicBezTo>
                  <a:cubicBezTo>
                    <a:pt x="8" y="7"/>
                    <a:pt x="6" y="4"/>
                    <a:pt x="5" y="5"/>
                  </a:cubicBezTo>
                  <a:cubicBezTo>
                    <a:pt x="5" y="7"/>
                    <a:pt x="5" y="7"/>
                    <a:pt x="5" y="9"/>
                  </a:cubicBezTo>
                  <a:cubicBezTo>
                    <a:pt x="4" y="10"/>
                    <a:pt x="4" y="10"/>
                    <a:pt x="2"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1" name="Iraq"/>
            <p:cNvSpPr>
              <a:spLocks/>
            </p:cNvSpPr>
            <p:nvPr/>
          </p:nvSpPr>
          <p:spPr bwMode="auto">
            <a:xfrm>
              <a:off x="5008309" y="2060749"/>
              <a:ext cx="93538" cy="133032"/>
            </a:xfrm>
            <a:custGeom>
              <a:avLst/>
              <a:gdLst/>
              <a:ahLst/>
              <a:cxnLst>
                <a:cxn ang="0">
                  <a:pos x="17" y="0"/>
                </a:cxn>
                <a:cxn ang="0">
                  <a:pos x="19" y="8"/>
                </a:cxn>
                <a:cxn ang="0">
                  <a:pos x="10" y="11"/>
                </a:cxn>
                <a:cxn ang="0">
                  <a:pos x="15" y="18"/>
                </a:cxn>
                <a:cxn ang="0">
                  <a:pos x="11" y="22"/>
                </a:cxn>
                <a:cxn ang="0">
                  <a:pos x="7" y="26"/>
                </a:cxn>
                <a:cxn ang="0">
                  <a:pos x="2" y="23"/>
                </a:cxn>
                <a:cxn ang="0">
                  <a:pos x="3" y="14"/>
                </a:cxn>
                <a:cxn ang="0">
                  <a:pos x="0" y="13"/>
                </a:cxn>
                <a:cxn ang="0">
                  <a:pos x="1" y="9"/>
                </a:cxn>
                <a:cxn ang="0">
                  <a:pos x="1" y="5"/>
                </a:cxn>
                <a:cxn ang="0">
                  <a:pos x="3" y="5"/>
                </a:cxn>
                <a:cxn ang="0">
                  <a:pos x="4" y="4"/>
                </a:cxn>
                <a:cxn ang="0">
                  <a:pos x="9" y="5"/>
                </a:cxn>
                <a:cxn ang="0">
                  <a:pos x="17" y="0"/>
                </a:cxn>
              </a:cxnLst>
              <a:rect l="0" t="0" r="r" b="b"/>
              <a:pathLst>
                <a:path w="19" h="27">
                  <a:moveTo>
                    <a:pt x="17" y="0"/>
                  </a:moveTo>
                  <a:cubicBezTo>
                    <a:pt x="17" y="2"/>
                    <a:pt x="19" y="7"/>
                    <a:pt x="19" y="8"/>
                  </a:cubicBezTo>
                  <a:cubicBezTo>
                    <a:pt x="19" y="10"/>
                    <a:pt x="17" y="10"/>
                    <a:pt x="10" y="11"/>
                  </a:cubicBezTo>
                  <a:cubicBezTo>
                    <a:pt x="15" y="18"/>
                    <a:pt x="15" y="18"/>
                    <a:pt x="15" y="18"/>
                  </a:cubicBezTo>
                  <a:cubicBezTo>
                    <a:pt x="12" y="20"/>
                    <a:pt x="14" y="21"/>
                    <a:pt x="11" y="22"/>
                  </a:cubicBezTo>
                  <a:cubicBezTo>
                    <a:pt x="8" y="22"/>
                    <a:pt x="8" y="26"/>
                    <a:pt x="7" y="26"/>
                  </a:cubicBezTo>
                  <a:cubicBezTo>
                    <a:pt x="6" y="27"/>
                    <a:pt x="4" y="23"/>
                    <a:pt x="2" y="23"/>
                  </a:cubicBezTo>
                  <a:cubicBezTo>
                    <a:pt x="2" y="20"/>
                    <a:pt x="3" y="17"/>
                    <a:pt x="3" y="14"/>
                  </a:cubicBezTo>
                  <a:cubicBezTo>
                    <a:pt x="4" y="10"/>
                    <a:pt x="1" y="14"/>
                    <a:pt x="0" y="13"/>
                  </a:cubicBezTo>
                  <a:cubicBezTo>
                    <a:pt x="0" y="12"/>
                    <a:pt x="3" y="10"/>
                    <a:pt x="1" y="9"/>
                  </a:cubicBezTo>
                  <a:cubicBezTo>
                    <a:pt x="1" y="9"/>
                    <a:pt x="0" y="5"/>
                    <a:pt x="1" y="5"/>
                  </a:cubicBezTo>
                  <a:cubicBezTo>
                    <a:pt x="2" y="4"/>
                    <a:pt x="2" y="6"/>
                    <a:pt x="3" y="5"/>
                  </a:cubicBezTo>
                  <a:cubicBezTo>
                    <a:pt x="4" y="5"/>
                    <a:pt x="2" y="3"/>
                    <a:pt x="4" y="4"/>
                  </a:cubicBezTo>
                  <a:cubicBezTo>
                    <a:pt x="7" y="6"/>
                    <a:pt x="8" y="6"/>
                    <a:pt x="9" y="5"/>
                  </a:cubicBezTo>
                  <a:cubicBezTo>
                    <a:pt x="10" y="4"/>
                    <a:pt x="17" y="0"/>
                    <a:pt x="1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2" name="Freeform 246"/>
            <p:cNvSpPr>
              <a:spLocks/>
            </p:cNvSpPr>
            <p:nvPr/>
          </p:nvSpPr>
          <p:spPr bwMode="auto">
            <a:xfrm>
              <a:off x="4586348" y="1620081"/>
              <a:ext cx="101853" cy="54045"/>
            </a:xfrm>
            <a:custGeom>
              <a:avLst/>
              <a:gdLst/>
              <a:ahLst/>
              <a:cxnLst>
                <a:cxn ang="0">
                  <a:pos x="6" y="1"/>
                </a:cxn>
                <a:cxn ang="0">
                  <a:pos x="10" y="2"/>
                </a:cxn>
                <a:cxn ang="0">
                  <a:pos x="12" y="2"/>
                </a:cxn>
                <a:cxn ang="0">
                  <a:pos x="14" y="3"/>
                </a:cxn>
                <a:cxn ang="0">
                  <a:pos x="15" y="1"/>
                </a:cxn>
                <a:cxn ang="0">
                  <a:pos x="21" y="3"/>
                </a:cxn>
                <a:cxn ang="0">
                  <a:pos x="21" y="5"/>
                </a:cxn>
                <a:cxn ang="0">
                  <a:pos x="20" y="7"/>
                </a:cxn>
                <a:cxn ang="0">
                  <a:pos x="17" y="6"/>
                </a:cxn>
                <a:cxn ang="0">
                  <a:pos x="13" y="7"/>
                </a:cxn>
                <a:cxn ang="0">
                  <a:pos x="10" y="9"/>
                </a:cxn>
                <a:cxn ang="0">
                  <a:pos x="7" y="9"/>
                </a:cxn>
                <a:cxn ang="0">
                  <a:pos x="6" y="11"/>
                </a:cxn>
                <a:cxn ang="0">
                  <a:pos x="3" y="11"/>
                </a:cxn>
                <a:cxn ang="0">
                  <a:pos x="0" y="11"/>
                </a:cxn>
                <a:cxn ang="0">
                  <a:pos x="0" y="8"/>
                </a:cxn>
                <a:cxn ang="0">
                  <a:pos x="3" y="6"/>
                </a:cxn>
                <a:cxn ang="0">
                  <a:pos x="6" y="1"/>
                </a:cxn>
              </a:cxnLst>
              <a:rect l="0" t="0" r="r" b="b"/>
              <a:pathLst>
                <a:path w="21" h="11">
                  <a:moveTo>
                    <a:pt x="6" y="1"/>
                  </a:moveTo>
                  <a:cubicBezTo>
                    <a:pt x="10" y="4"/>
                    <a:pt x="7" y="0"/>
                    <a:pt x="10" y="2"/>
                  </a:cubicBezTo>
                  <a:cubicBezTo>
                    <a:pt x="12" y="3"/>
                    <a:pt x="11" y="2"/>
                    <a:pt x="12" y="2"/>
                  </a:cubicBezTo>
                  <a:cubicBezTo>
                    <a:pt x="13" y="2"/>
                    <a:pt x="13" y="3"/>
                    <a:pt x="14" y="3"/>
                  </a:cubicBezTo>
                  <a:cubicBezTo>
                    <a:pt x="15" y="3"/>
                    <a:pt x="14" y="2"/>
                    <a:pt x="15" y="1"/>
                  </a:cubicBezTo>
                  <a:cubicBezTo>
                    <a:pt x="17" y="1"/>
                    <a:pt x="18" y="4"/>
                    <a:pt x="21" y="3"/>
                  </a:cubicBezTo>
                  <a:cubicBezTo>
                    <a:pt x="21" y="4"/>
                    <a:pt x="21" y="4"/>
                    <a:pt x="21" y="5"/>
                  </a:cubicBezTo>
                  <a:cubicBezTo>
                    <a:pt x="21" y="7"/>
                    <a:pt x="20" y="6"/>
                    <a:pt x="20" y="7"/>
                  </a:cubicBezTo>
                  <a:cubicBezTo>
                    <a:pt x="19" y="8"/>
                    <a:pt x="18" y="8"/>
                    <a:pt x="17" y="6"/>
                  </a:cubicBezTo>
                  <a:cubicBezTo>
                    <a:pt x="15" y="5"/>
                    <a:pt x="15" y="7"/>
                    <a:pt x="13" y="7"/>
                  </a:cubicBezTo>
                  <a:cubicBezTo>
                    <a:pt x="12" y="7"/>
                    <a:pt x="11" y="8"/>
                    <a:pt x="10" y="9"/>
                  </a:cubicBezTo>
                  <a:cubicBezTo>
                    <a:pt x="9" y="9"/>
                    <a:pt x="8" y="9"/>
                    <a:pt x="7" y="9"/>
                  </a:cubicBezTo>
                  <a:cubicBezTo>
                    <a:pt x="5" y="10"/>
                    <a:pt x="6" y="10"/>
                    <a:pt x="6" y="11"/>
                  </a:cubicBezTo>
                  <a:cubicBezTo>
                    <a:pt x="6" y="11"/>
                    <a:pt x="4" y="11"/>
                    <a:pt x="3" y="11"/>
                  </a:cubicBezTo>
                  <a:cubicBezTo>
                    <a:pt x="2" y="11"/>
                    <a:pt x="2" y="11"/>
                    <a:pt x="0" y="11"/>
                  </a:cubicBezTo>
                  <a:cubicBezTo>
                    <a:pt x="0" y="10"/>
                    <a:pt x="1" y="8"/>
                    <a:pt x="0" y="8"/>
                  </a:cubicBezTo>
                  <a:cubicBezTo>
                    <a:pt x="0" y="8"/>
                    <a:pt x="1" y="7"/>
                    <a:pt x="3" y="6"/>
                  </a:cubicBezTo>
                  <a:cubicBezTo>
                    <a:pt x="6" y="4"/>
                    <a:pt x="3" y="4"/>
                    <a:pt x="6"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3" name="Freeform 247"/>
            <p:cNvSpPr>
              <a:spLocks/>
            </p:cNvSpPr>
            <p:nvPr/>
          </p:nvSpPr>
          <p:spPr bwMode="auto">
            <a:xfrm>
              <a:off x="4565562" y="1645025"/>
              <a:ext cx="128875" cy="83145"/>
            </a:xfrm>
            <a:custGeom>
              <a:avLst/>
              <a:gdLst/>
              <a:ahLst/>
              <a:cxnLst>
                <a:cxn ang="0">
                  <a:pos x="26" y="5"/>
                </a:cxn>
                <a:cxn ang="0">
                  <a:pos x="25" y="3"/>
                </a:cxn>
                <a:cxn ang="0">
                  <a:pos x="24" y="2"/>
                </a:cxn>
                <a:cxn ang="0">
                  <a:pos x="21" y="1"/>
                </a:cxn>
                <a:cxn ang="0">
                  <a:pos x="17" y="2"/>
                </a:cxn>
                <a:cxn ang="0">
                  <a:pos x="14" y="4"/>
                </a:cxn>
                <a:cxn ang="0">
                  <a:pos x="11" y="4"/>
                </a:cxn>
                <a:cxn ang="0">
                  <a:pos x="10" y="6"/>
                </a:cxn>
                <a:cxn ang="0">
                  <a:pos x="7" y="6"/>
                </a:cxn>
                <a:cxn ang="0">
                  <a:pos x="4" y="6"/>
                </a:cxn>
                <a:cxn ang="0">
                  <a:pos x="2" y="6"/>
                </a:cxn>
                <a:cxn ang="0">
                  <a:pos x="2" y="7"/>
                </a:cxn>
                <a:cxn ang="0">
                  <a:pos x="2" y="9"/>
                </a:cxn>
                <a:cxn ang="0">
                  <a:pos x="1" y="11"/>
                </a:cxn>
                <a:cxn ang="0">
                  <a:pos x="2" y="13"/>
                </a:cxn>
                <a:cxn ang="0">
                  <a:pos x="3" y="14"/>
                </a:cxn>
                <a:cxn ang="0">
                  <a:pos x="5" y="15"/>
                </a:cxn>
                <a:cxn ang="0">
                  <a:pos x="8" y="16"/>
                </a:cxn>
                <a:cxn ang="0">
                  <a:pos x="10" y="17"/>
                </a:cxn>
                <a:cxn ang="0">
                  <a:pos x="11" y="15"/>
                </a:cxn>
                <a:cxn ang="0">
                  <a:pos x="14" y="15"/>
                </a:cxn>
                <a:cxn ang="0">
                  <a:pos x="16" y="15"/>
                </a:cxn>
                <a:cxn ang="0">
                  <a:pos x="19" y="15"/>
                </a:cxn>
                <a:cxn ang="0">
                  <a:pos x="21" y="14"/>
                </a:cxn>
                <a:cxn ang="0">
                  <a:pos x="22" y="11"/>
                </a:cxn>
                <a:cxn ang="0">
                  <a:pos x="24" y="8"/>
                </a:cxn>
                <a:cxn ang="0">
                  <a:pos x="24" y="6"/>
                </a:cxn>
                <a:cxn ang="0">
                  <a:pos x="26" y="5"/>
                </a:cxn>
              </a:cxnLst>
              <a:rect l="0" t="0" r="r" b="b"/>
              <a:pathLst>
                <a:path w="26" h="17">
                  <a:moveTo>
                    <a:pt x="26" y="5"/>
                  </a:moveTo>
                  <a:cubicBezTo>
                    <a:pt x="25" y="4"/>
                    <a:pt x="25" y="4"/>
                    <a:pt x="25" y="3"/>
                  </a:cubicBezTo>
                  <a:cubicBezTo>
                    <a:pt x="24" y="3"/>
                    <a:pt x="24" y="2"/>
                    <a:pt x="24" y="2"/>
                  </a:cubicBezTo>
                  <a:cubicBezTo>
                    <a:pt x="23" y="3"/>
                    <a:pt x="22" y="3"/>
                    <a:pt x="21" y="1"/>
                  </a:cubicBezTo>
                  <a:cubicBezTo>
                    <a:pt x="19" y="0"/>
                    <a:pt x="19" y="2"/>
                    <a:pt x="17" y="2"/>
                  </a:cubicBezTo>
                  <a:cubicBezTo>
                    <a:pt x="16" y="2"/>
                    <a:pt x="15" y="3"/>
                    <a:pt x="14" y="4"/>
                  </a:cubicBezTo>
                  <a:cubicBezTo>
                    <a:pt x="13" y="4"/>
                    <a:pt x="12" y="4"/>
                    <a:pt x="11" y="4"/>
                  </a:cubicBezTo>
                  <a:cubicBezTo>
                    <a:pt x="9" y="5"/>
                    <a:pt x="10" y="5"/>
                    <a:pt x="10" y="6"/>
                  </a:cubicBezTo>
                  <a:cubicBezTo>
                    <a:pt x="10" y="6"/>
                    <a:pt x="8" y="6"/>
                    <a:pt x="7" y="6"/>
                  </a:cubicBezTo>
                  <a:cubicBezTo>
                    <a:pt x="6" y="6"/>
                    <a:pt x="6" y="6"/>
                    <a:pt x="4" y="6"/>
                  </a:cubicBezTo>
                  <a:cubicBezTo>
                    <a:pt x="4" y="8"/>
                    <a:pt x="3" y="7"/>
                    <a:pt x="2" y="6"/>
                  </a:cubicBezTo>
                  <a:cubicBezTo>
                    <a:pt x="0" y="6"/>
                    <a:pt x="1" y="7"/>
                    <a:pt x="2" y="7"/>
                  </a:cubicBezTo>
                  <a:cubicBezTo>
                    <a:pt x="3" y="8"/>
                    <a:pt x="2" y="8"/>
                    <a:pt x="2" y="9"/>
                  </a:cubicBezTo>
                  <a:cubicBezTo>
                    <a:pt x="1" y="11"/>
                    <a:pt x="1" y="10"/>
                    <a:pt x="1" y="11"/>
                  </a:cubicBezTo>
                  <a:cubicBezTo>
                    <a:pt x="2" y="12"/>
                    <a:pt x="1" y="12"/>
                    <a:pt x="2" y="13"/>
                  </a:cubicBezTo>
                  <a:cubicBezTo>
                    <a:pt x="3" y="13"/>
                    <a:pt x="2" y="13"/>
                    <a:pt x="3" y="14"/>
                  </a:cubicBezTo>
                  <a:cubicBezTo>
                    <a:pt x="4" y="15"/>
                    <a:pt x="5" y="15"/>
                    <a:pt x="5" y="15"/>
                  </a:cubicBezTo>
                  <a:cubicBezTo>
                    <a:pt x="6" y="16"/>
                    <a:pt x="7" y="16"/>
                    <a:pt x="8" y="16"/>
                  </a:cubicBezTo>
                  <a:cubicBezTo>
                    <a:pt x="9" y="17"/>
                    <a:pt x="9" y="17"/>
                    <a:pt x="10" y="17"/>
                  </a:cubicBezTo>
                  <a:cubicBezTo>
                    <a:pt x="11" y="16"/>
                    <a:pt x="10" y="16"/>
                    <a:pt x="11" y="15"/>
                  </a:cubicBezTo>
                  <a:cubicBezTo>
                    <a:pt x="12" y="15"/>
                    <a:pt x="14" y="14"/>
                    <a:pt x="14" y="15"/>
                  </a:cubicBezTo>
                  <a:cubicBezTo>
                    <a:pt x="14" y="15"/>
                    <a:pt x="14" y="16"/>
                    <a:pt x="16" y="15"/>
                  </a:cubicBezTo>
                  <a:cubicBezTo>
                    <a:pt x="18" y="14"/>
                    <a:pt x="19" y="15"/>
                    <a:pt x="19" y="15"/>
                  </a:cubicBezTo>
                  <a:cubicBezTo>
                    <a:pt x="19" y="15"/>
                    <a:pt x="20" y="15"/>
                    <a:pt x="21" y="14"/>
                  </a:cubicBezTo>
                  <a:cubicBezTo>
                    <a:pt x="22" y="13"/>
                    <a:pt x="22" y="12"/>
                    <a:pt x="22" y="11"/>
                  </a:cubicBezTo>
                  <a:cubicBezTo>
                    <a:pt x="23" y="10"/>
                    <a:pt x="24" y="10"/>
                    <a:pt x="24" y="8"/>
                  </a:cubicBezTo>
                  <a:cubicBezTo>
                    <a:pt x="24" y="7"/>
                    <a:pt x="23" y="7"/>
                    <a:pt x="24" y="6"/>
                  </a:cubicBezTo>
                  <a:cubicBezTo>
                    <a:pt x="25" y="5"/>
                    <a:pt x="26" y="5"/>
                    <a:pt x="26"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4" name="Ukraine"/>
            <p:cNvSpPr>
              <a:spLocks/>
            </p:cNvSpPr>
            <p:nvPr/>
          </p:nvSpPr>
          <p:spPr bwMode="auto">
            <a:xfrm>
              <a:off x="4684044" y="1541093"/>
              <a:ext cx="374153" cy="226570"/>
            </a:xfrm>
            <a:custGeom>
              <a:avLst/>
              <a:gdLst/>
              <a:ahLst/>
              <a:cxnLst>
                <a:cxn ang="0">
                  <a:pos x="1" y="24"/>
                </a:cxn>
                <a:cxn ang="0">
                  <a:pos x="1" y="21"/>
                </a:cxn>
                <a:cxn ang="0">
                  <a:pos x="2" y="18"/>
                </a:cxn>
                <a:cxn ang="0">
                  <a:pos x="5" y="13"/>
                </a:cxn>
                <a:cxn ang="0">
                  <a:pos x="2" y="8"/>
                </a:cxn>
                <a:cxn ang="0">
                  <a:pos x="20" y="8"/>
                </a:cxn>
                <a:cxn ang="0">
                  <a:pos x="26" y="7"/>
                </a:cxn>
                <a:cxn ang="0">
                  <a:pos x="34" y="6"/>
                </a:cxn>
                <a:cxn ang="0">
                  <a:pos x="41" y="0"/>
                </a:cxn>
                <a:cxn ang="0">
                  <a:pos x="47" y="6"/>
                </a:cxn>
                <a:cxn ang="0">
                  <a:pos x="53" y="11"/>
                </a:cxn>
                <a:cxn ang="0">
                  <a:pos x="65" y="14"/>
                </a:cxn>
                <a:cxn ang="0">
                  <a:pos x="71" y="19"/>
                </a:cxn>
                <a:cxn ang="0">
                  <a:pos x="70" y="26"/>
                </a:cxn>
                <a:cxn ang="0">
                  <a:pos x="66" y="31"/>
                </a:cxn>
                <a:cxn ang="0">
                  <a:pos x="61" y="34"/>
                </a:cxn>
                <a:cxn ang="0">
                  <a:pos x="54" y="36"/>
                </a:cxn>
                <a:cxn ang="0">
                  <a:pos x="54" y="35"/>
                </a:cxn>
                <a:cxn ang="0">
                  <a:pos x="53" y="36"/>
                </a:cxn>
                <a:cxn ang="0">
                  <a:pos x="56" y="39"/>
                </a:cxn>
                <a:cxn ang="0">
                  <a:pos x="63" y="40"/>
                </a:cxn>
                <a:cxn ang="0">
                  <a:pos x="63" y="41"/>
                </a:cxn>
                <a:cxn ang="0">
                  <a:pos x="56" y="42"/>
                </a:cxn>
                <a:cxn ang="0">
                  <a:pos x="51" y="41"/>
                </a:cxn>
                <a:cxn ang="0">
                  <a:pos x="48" y="39"/>
                </a:cxn>
                <a:cxn ang="0">
                  <a:pos x="50" y="36"/>
                </a:cxn>
                <a:cxn ang="0">
                  <a:pos x="46" y="35"/>
                </a:cxn>
                <a:cxn ang="0">
                  <a:pos x="44" y="34"/>
                </a:cxn>
                <a:cxn ang="0">
                  <a:pos x="47" y="33"/>
                </a:cxn>
                <a:cxn ang="0">
                  <a:pos x="41" y="33"/>
                </a:cxn>
                <a:cxn ang="0">
                  <a:pos x="37" y="34"/>
                </a:cxn>
                <a:cxn ang="0">
                  <a:pos x="37" y="36"/>
                </a:cxn>
                <a:cxn ang="0">
                  <a:pos x="34" y="39"/>
                </a:cxn>
                <a:cxn ang="0">
                  <a:pos x="28" y="39"/>
                </a:cxn>
                <a:cxn ang="0">
                  <a:pos x="30" y="36"/>
                </a:cxn>
                <a:cxn ang="0">
                  <a:pos x="33" y="36"/>
                </a:cxn>
                <a:cxn ang="0">
                  <a:pos x="33" y="32"/>
                </a:cxn>
                <a:cxn ang="0">
                  <a:pos x="31" y="27"/>
                </a:cxn>
                <a:cxn ang="0">
                  <a:pos x="29" y="25"/>
                </a:cxn>
                <a:cxn ang="0">
                  <a:pos x="23" y="24"/>
                </a:cxn>
                <a:cxn ang="0">
                  <a:pos x="20" y="24"/>
                </a:cxn>
                <a:cxn ang="0">
                  <a:pos x="12" y="25"/>
                </a:cxn>
                <a:cxn ang="0">
                  <a:pos x="7" y="25"/>
                </a:cxn>
                <a:cxn ang="0">
                  <a:pos x="2" y="26"/>
                </a:cxn>
              </a:cxnLst>
              <a:rect l="0" t="0" r="r" b="b"/>
              <a:pathLst>
                <a:path w="76" h="46">
                  <a:moveTo>
                    <a:pt x="2" y="26"/>
                  </a:moveTo>
                  <a:cubicBezTo>
                    <a:pt x="1" y="25"/>
                    <a:pt x="1" y="25"/>
                    <a:pt x="1" y="24"/>
                  </a:cubicBezTo>
                  <a:cubicBezTo>
                    <a:pt x="0" y="24"/>
                    <a:pt x="0" y="23"/>
                    <a:pt x="0" y="23"/>
                  </a:cubicBezTo>
                  <a:cubicBezTo>
                    <a:pt x="0" y="22"/>
                    <a:pt x="1" y="23"/>
                    <a:pt x="1" y="21"/>
                  </a:cubicBezTo>
                  <a:cubicBezTo>
                    <a:pt x="1" y="20"/>
                    <a:pt x="1" y="20"/>
                    <a:pt x="1" y="19"/>
                  </a:cubicBezTo>
                  <a:cubicBezTo>
                    <a:pt x="1" y="19"/>
                    <a:pt x="2" y="20"/>
                    <a:pt x="2" y="18"/>
                  </a:cubicBezTo>
                  <a:cubicBezTo>
                    <a:pt x="2" y="16"/>
                    <a:pt x="2" y="18"/>
                    <a:pt x="4" y="15"/>
                  </a:cubicBezTo>
                  <a:cubicBezTo>
                    <a:pt x="5" y="13"/>
                    <a:pt x="6" y="14"/>
                    <a:pt x="5" y="13"/>
                  </a:cubicBezTo>
                  <a:cubicBezTo>
                    <a:pt x="5" y="11"/>
                    <a:pt x="6" y="13"/>
                    <a:pt x="6" y="12"/>
                  </a:cubicBezTo>
                  <a:cubicBezTo>
                    <a:pt x="6" y="11"/>
                    <a:pt x="3" y="11"/>
                    <a:pt x="2" y="8"/>
                  </a:cubicBezTo>
                  <a:cubicBezTo>
                    <a:pt x="6" y="6"/>
                    <a:pt x="2" y="8"/>
                    <a:pt x="7" y="6"/>
                  </a:cubicBezTo>
                  <a:cubicBezTo>
                    <a:pt x="13" y="4"/>
                    <a:pt x="16" y="10"/>
                    <a:pt x="20" y="8"/>
                  </a:cubicBezTo>
                  <a:cubicBezTo>
                    <a:pt x="24" y="5"/>
                    <a:pt x="21" y="9"/>
                    <a:pt x="24" y="8"/>
                  </a:cubicBezTo>
                  <a:cubicBezTo>
                    <a:pt x="26" y="6"/>
                    <a:pt x="25" y="9"/>
                    <a:pt x="26" y="7"/>
                  </a:cubicBezTo>
                  <a:cubicBezTo>
                    <a:pt x="28" y="5"/>
                    <a:pt x="27" y="7"/>
                    <a:pt x="30" y="6"/>
                  </a:cubicBezTo>
                  <a:cubicBezTo>
                    <a:pt x="31" y="6"/>
                    <a:pt x="34" y="8"/>
                    <a:pt x="34" y="6"/>
                  </a:cubicBezTo>
                  <a:cubicBezTo>
                    <a:pt x="33" y="4"/>
                    <a:pt x="31" y="0"/>
                    <a:pt x="36" y="1"/>
                  </a:cubicBezTo>
                  <a:cubicBezTo>
                    <a:pt x="37" y="1"/>
                    <a:pt x="35" y="0"/>
                    <a:pt x="41" y="0"/>
                  </a:cubicBezTo>
                  <a:cubicBezTo>
                    <a:pt x="47" y="1"/>
                    <a:pt x="43" y="1"/>
                    <a:pt x="45" y="2"/>
                  </a:cubicBezTo>
                  <a:cubicBezTo>
                    <a:pt x="49" y="3"/>
                    <a:pt x="43" y="6"/>
                    <a:pt x="47" y="6"/>
                  </a:cubicBezTo>
                  <a:cubicBezTo>
                    <a:pt x="52" y="5"/>
                    <a:pt x="48" y="5"/>
                    <a:pt x="51" y="7"/>
                  </a:cubicBezTo>
                  <a:cubicBezTo>
                    <a:pt x="54" y="9"/>
                    <a:pt x="50" y="11"/>
                    <a:pt x="53" y="11"/>
                  </a:cubicBezTo>
                  <a:cubicBezTo>
                    <a:pt x="57" y="13"/>
                    <a:pt x="54" y="15"/>
                    <a:pt x="58" y="12"/>
                  </a:cubicBezTo>
                  <a:cubicBezTo>
                    <a:pt x="61" y="10"/>
                    <a:pt x="61" y="14"/>
                    <a:pt x="65" y="14"/>
                  </a:cubicBezTo>
                  <a:cubicBezTo>
                    <a:pt x="69" y="14"/>
                    <a:pt x="67" y="15"/>
                    <a:pt x="71" y="16"/>
                  </a:cubicBezTo>
                  <a:cubicBezTo>
                    <a:pt x="76" y="16"/>
                    <a:pt x="68" y="19"/>
                    <a:pt x="71" y="19"/>
                  </a:cubicBezTo>
                  <a:cubicBezTo>
                    <a:pt x="73" y="19"/>
                    <a:pt x="70" y="20"/>
                    <a:pt x="72" y="21"/>
                  </a:cubicBezTo>
                  <a:cubicBezTo>
                    <a:pt x="74" y="23"/>
                    <a:pt x="72" y="25"/>
                    <a:pt x="70" y="26"/>
                  </a:cubicBezTo>
                  <a:cubicBezTo>
                    <a:pt x="69" y="27"/>
                    <a:pt x="67" y="27"/>
                    <a:pt x="67" y="31"/>
                  </a:cubicBezTo>
                  <a:cubicBezTo>
                    <a:pt x="67" y="31"/>
                    <a:pt x="67" y="31"/>
                    <a:pt x="66" y="31"/>
                  </a:cubicBezTo>
                  <a:cubicBezTo>
                    <a:pt x="65" y="33"/>
                    <a:pt x="65" y="31"/>
                    <a:pt x="64" y="33"/>
                  </a:cubicBezTo>
                  <a:cubicBezTo>
                    <a:pt x="62" y="35"/>
                    <a:pt x="63" y="32"/>
                    <a:pt x="61" y="34"/>
                  </a:cubicBezTo>
                  <a:cubicBezTo>
                    <a:pt x="59" y="36"/>
                    <a:pt x="60" y="35"/>
                    <a:pt x="58" y="35"/>
                  </a:cubicBezTo>
                  <a:cubicBezTo>
                    <a:pt x="57" y="34"/>
                    <a:pt x="56" y="36"/>
                    <a:pt x="54" y="36"/>
                  </a:cubicBezTo>
                  <a:cubicBezTo>
                    <a:pt x="52" y="36"/>
                    <a:pt x="54" y="36"/>
                    <a:pt x="55" y="35"/>
                  </a:cubicBezTo>
                  <a:cubicBezTo>
                    <a:pt x="56" y="35"/>
                    <a:pt x="55" y="35"/>
                    <a:pt x="54" y="35"/>
                  </a:cubicBezTo>
                  <a:cubicBezTo>
                    <a:pt x="51" y="36"/>
                    <a:pt x="52" y="35"/>
                    <a:pt x="52" y="36"/>
                  </a:cubicBezTo>
                  <a:cubicBezTo>
                    <a:pt x="51" y="36"/>
                    <a:pt x="52" y="37"/>
                    <a:pt x="53" y="36"/>
                  </a:cubicBezTo>
                  <a:cubicBezTo>
                    <a:pt x="54" y="36"/>
                    <a:pt x="54" y="37"/>
                    <a:pt x="54" y="37"/>
                  </a:cubicBezTo>
                  <a:cubicBezTo>
                    <a:pt x="54" y="37"/>
                    <a:pt x="58" y="38"/>
                    <a:pt x="56" y="39"/>
                  </a:cubicBezTo>
                  <a:cubicBezTo>
                    <a:pt x="58" y="39"/>
                    <a:pt x="59" y="40"/>
                    <a:pt x="60" y="39"/>
                  </a:cubicBezTo>
                  <a:cubicBezTo>
                    <a:pt x="61" y="39"/>
                    <a:pt x="62" y="39"/>
                    <a:pt x="63" y="40"/>
                  </a:cubicBezTo>
                  <a:cubicBezTo>
                    <a:pt x="65" y="40"/>
                    <a:pt x="63" y="40"/>
                    <a:pt x="63" y="41"/>
                  </a:cubicBezTo>
                  <a:cubicBezTo>
                    <a:pt x="63" y="41"/>
                    <a:pt x="63" y="40"/>
                    <a:pt x="63" y="41"/>
                  </a:cubicBezTo>
                  <a:cubicBezTo>
                    <a:pt x="62" y="42"/>
                    <a:pt x="59" y="40"/>
                    <a:pt x="59" y="41"/>
                  </a:cubicBezTo>
                  <a:cubicBezTo>
                    <a:pt x="58" y="43"/>
                    <a:pt x="58" y="42"/>
                    <a:pt x="56" y="42"/>
                  </a:cubicBezTo>
                  <a:cubicBezTo>
                    <a:pt x="54" y="43"/>
                    <a:pt x="56" y="46"/>
                    <a:pt x="52" y="44"/>
                  </a:cubicBezTo>
                  <a:cubicBezTo>
                    <a:pt x="51" y="43"/>
                    <a:pt x="53" y="41"/>
                    <a:pt x="51" y="41"/>
                  </a:cubicBezTo>
                  <a:cubicBezTo>
                    <a:pt x="50" y="41"/>
                    <a:pt x="51" y="39"/>
                    <a:pt x="48" y="40"/>
                  </a:cubicBezTo>
                  <a:cubicBezTo>
                    <a:pt x="47" y="40"/>
                    <a:pt x="47" y="39"/>
                    <a:pt x="48" y="39"/>
                  </a:cubicBezTo>
                  <a:cubicBezTo>
                    <a:pt x="49" y="38"/>
                    <a:pt x="49" y="37"/>
                    <a:pt x="51" y="36"/>
                  </a:cubicBezTo>
                  <a:cubicBezTo>
                    <a:pt x="49" y="36"/>
                    <a:pt x="50" y="36"/>
                    <a:pt x="50" y="36"/>
                  </a:cubicBezTo>
                  <a:cubicBezTo>
                    <a:pt x="50" y="36"/>
                    <a:pt x="49" y="37"/>
                    <a:pt x="49" y="36"/>
                  </a:cubicBezTo>
                  <a:cubicBezTo>
                    <a:pt x="48" y="35"/>
                    <a:pt x="47" y="36"/>
                    <a:pt x="46" y="35"/>
                  </a:cubicBezTo>
                  <a:cubicBezTo>
                    <a:pt x="44" y="34"/>
                    <a:pt x="45" y="35"/>
                    <a:pt x="44" y="35"/>
                  </a:cubicBezTo>
                  <a:cubicBezTo>
                    <a:pt x="42" y="34"/>
                    <a:pt x="47" y="34"/>
                    <a:pt x="44" y="34"/>
                  </a:cubicBezTo>
                  <a:cubicBezTo>
                    <a:pt x="43" y="33"/>
                    <a:pt x="43" y="33"/>
                    <a:pt x="44" y="33"/>
                  </a:cubicBezTo>
                  <a:cubicBezTo>
                    <a:pt x="45" y="33"/>
                    <a:pt x="47" y="33"/>
                    <a:pt x="47" y="33"/>
                  </a:cubicBezTo>
                  <a:cubicBezTo>
                    <a:pt x="47" y="33"/>
                    <a:pt x="47" y="33"/>
                    <a:pt x="45" y="33"/>
                  </a:cubicBezTo>
                  <a:cubicBezTo>
                    <a:pt x="42" y="32"/>
                    <a:pt x="43" y="33"/>
                    <a:pt x="41" y="33"/>
                  </a:cubicBezTo>
                  <a:cubicBezTo>
                    <a:pt x="40" y="33"/>
                    <a:pt x="40" y="34"/>
                    <a:pt x="38" y="35"/>
                  </a:cubicBezTo>
                  <a:cubicBezTo>
                    <a:pt x="37" y="35"/>
                    <a:pt x="38" y="35"/>
                    <a:pt x="37" y="34"/>
                  </a:cubicBezTo>
                  <a:cubicBezTo>
                    <a:pt x="37" y="33"/>
                    <a:pt x="36" y="34"/>
                    <a:pt x="37" y="35"/>
                  </a:cubicBezTo>
                  <a:cubicBezTo>
                    <a:pt x="38" y="36"/>
                    <a:pt x="37" y="35"/>
                    <a:pt x="37" y="36"/>
                  </a:cubicBezTo>
                  <a:cubicBezTo>
                    <a:pt x="37" y="36"/>
                    <a:pt x="36" y="36"/>
                    <a:pt x="35" y="38"/>
                  </a:cubicBezTo>
                  <a:cubicBezTo>
                    <a:pt x="34" y="39"/>
                    <a:pt x="36" y="38"/>
                    <a:pt x="34" y="39"/>
                  </a:cubicBezTo>
                  <a:cubicBezTo>
                    <a:pt x="32" y="38"/>
                    <a:pt x="33" y="39"/>
                    <a:pt x="31" y="39"/>
                  </a:cubicBezTo>
                  <a:cubicBezTo>
                    <a:pt x="31" y="40"/>
                    <a:pt x="30" y="41"/>
                    <a:pt x="28" y="39"/>
                  </a:cubicBezTo>
                  <a:cubicBezTo>
                    <a:pt x="29" y="39"/>
                    <a:pt x="28" y="39"/>
                    <a:pt x="29" y="39"/>
                  </a:cubicBezTo>
                  <a:cubicBezTo>
                    <a:pt x="30" y="39"/>
                    <a:pt x="30" y="36"/>
                    <a:pt x="30" y="36"/>
                  </a:cubicBezTo>
                  <a:cubicBezTo>
                    <a:pt x="31" y="35"/>
                    <a:pt x="31" y="36"/>
                    <a:pt x="32" y="36"/>
                  </a:cubicBezTo>
                  <a:cubicBezTo>
                    <a:pt x="32" y="36"/>
                    <a:pt x="33" y="37"/>
                    <a:pt x="33" y="36"/>
                  </a:cubicBezTo>
                  <a:cubicBezTo>
                    <a:pt x="34" y="36"/>
                    <a:pt x="35" y="36"/>
                    <a:pt x="34" y="36"/>
                  </a:cubicBezTo>
                  <a:cubicBezTo>
                    <a:pt x="33" y="35"/>
                    <a:pt x="34" y="33"/>
                    <a:pt x="33" y="32"/>
                  </a:cubicBezTo>
                  <a:cubicBezTo>
                    <a:pt x="32" y="31"/>
                    <a:pt x="33" y="31"/>
                    <a:pt x="32" y="29"/>
                  </a:cubicBezTo>
                  <a:cubicBezTo>
                    <a:pt x="31" y="28"/>
                    <a:pt x="32" y="27"/>
                    <a:pt x="31" y="27"/>
                  </a:cubicBezTo>
                  <a:cubicBezTo>
                    <a:pt x="31" y="26"/>
                    <a:pt x="32" y="26"/>
                    <a:pt x="31" y="26"/>
                  </a:cubicBezTo>
                  <a:cubicBezTo>
                    <a:pt x="30" y="25"/>
                    <a:pt x="30" y="24"/>
                    <a:pt x="29" y="25"/>
                  </a:cubicBezTo>
                  <a:cubicBezTo>
                    <a:pt x="28" y="25"/>
                    <a:pt x="28" y="24"/>
                    <a:pt x="27" y="24"/>
                  </a:cubicBezTo>
                  <a:cubicBezTo>
                    <a:pt x="26" y="24"/>
                    <a:pt x="25" y="21"/>
                    <a:pt x="23" y="24"/>
                  </a:cubicBezTo>
                  <a:cubicBezTo>
                    <a:pt x="23" y="24"/>
                    <a:pt x="22" y="24"/>
                    <a:pt x="21" y="24"/>
                  </a:cubicBezTo>
                  <a:cubicBezTo>
                    <a:pt x="21" y="24"/>
                    <a:pt x="20" y="24"/>
                    <a:pt x="20" y="24"/>
                  </a:cubicBezTo>
                  <a:cubicBezTo>
                    <a:pt x="20" y="25"/>
                    <a:pt x="18" y="23"/>
                    <a:pt x="16" y="24"/>
                  </a:cubicBezTo>
                  <a:cubicBezTo>
                    <a:pt x="16" y="25"/>
                    <a:pt x="13" y="24"/>
                    <a:pt x="12" y="25"/>
                  </a:cubicBezTo>
                  <a:cubicBezTo>
                    <a:pt x="12" y="25"/>
                    <a:pt x="10" y="24"/>
                    <a:pt x="9" y="25"/>
                  </a:cubicBezTo>
                  <a:cubicBezTo>
                    <a:pt x="8" y="26"/>
                    <a:pt x="9" y="25"/>
                    <a:pt x="7" y="25"/>
                  </a:cubicBezTo>
                  <a:cubicBezTo>
                    <a:pt x="5" y="26"/>
                    <a:pt x="6" y="25"/>
                    <a:pt x="5" y="25"/>
                  </a:cubicBezTo>
                  <a:cubicBezTo>
                    <a:pt x="4" y="26"/>
                    <a:pt x="3" y="24"/>
                    <a:pt x="2" y="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5" name="China"/>
            <p:cNvSpPr>
              <a:spLocks/>
            </p:cNvSpPr>
            <p:nvPr/>
          </p:nvSpPr>
          <p:spPr bwMode="auto">
            <a:xfrm>
              <a:off x="5808580" y="1526542"/>
              <a:ext cx="1188974" cy="947853"/>
            </a:xfrm>
            <a:custGeom>
              <a:avLst/>
              <a:gdLst/>
              <a:ahLst/>
              <a:cxnLst>
                <a:cxn ang="0">
                  <a:pos x="28" y="32"/>
                </a:cxn>
                <a:cxn ang="0">
                  <a:pos x="23" y="52"/>
                </a:cxn>
                <a:cxn ang="0">
                  <a:pos x="12" y="64"/>
                </a:cxn>
                <a:cxn ang="0">
                  <a:pos x="4" y="77"/>
                </a:cxn>
                <a:cxn ang="0">
                  <a:pos x="6" y="86"/>
                </a:cxn>
                <a:cxn ang="0">
                  <a:pos x="32" y="103"/>
                </a:cxn>
                <a:cxn ang="0">
                  <a:pos x="42" y="126"/>
                </a:cxn>
                <a:cxn ang="0">
                  <a:pos x="61" y="134"/>
                </a:cxn>
                <a:cxn ang="0">
                  <a:pos x="86" y="140"/>
                </a:cxn>
                <a:cxn ang="0">
                  <a:pos x="99" y="141"/>
                </a:cxn>
                <a:cxn ang="0">
                  <a:pos x="120" y="136"/>
                </a:cxn>
                <a:cxn ang="0">
                  <a:pos x="132" y="142"/>
                </a:cxn>
                <a:cxn ang="0">
                  <a:pos x="130" y="163"/>
                </a:cxn>
                <a:cxn ang="0">
                  <a:pos x="135" y="170"/>
                </a:cxn>
                <a:cxn ang="0">
                  <a:pos x="136" y="181"/>
                </a:cxn>
                <a:cxn ang="0">
                  <a:pos x="148" y="180"/>
                </a:cxn>
                <a:cxn ang="0">
                  <a:pos x="156" y="176"/>
                </a:cxn>
                <a:cxn ang="0">
                  <a:pos x="168" y="173"/>
                </a:cxn>
                <a:cxn ang="0">
                  <a:pos x="176" y="182"/>
                </a:cxn>
                <a:cxn ang="0">
                  <a:pos x="187" y="183"/>
                </a:cxn>
                <a:cxn ang="0">
                  <a:pos x="192" y="191"/>
                </a:cxn>
                <a:cxn ang="0">
                  <a:pos x="192" y="182"/>
                </a:cxn>
                <a:cxn ang="0">
                  <a:pos x="207" y="174"/>
                </a:cxn>
                <a:cxn ang="0">
                  <a:pos x="220" y="171"/>
                </a:cxn>
                <a:cxn ang="0">
                  <a:pos x="228" y="161"/>
                </a:cxn>
                <a:cxn ang="0">
                  <a:pos x="232" y="149"/>
                </a:cxn>
                <a:cxn ang="0">
                  <a:pos x="231" y="135"/>
                </a:cxn>
                <a:cxn ang="0">
                  <a:pos x="226" y="129"/>
                </a:cxn>
                <a:cxn ang="0">
                  <a:pos x="219" y="121"/>
                </a:cxn>
                <a:cxn ang="0">
                  <a:pos x="225" y="118"/>
                </a:cxn>
                <a:cxn ang="0">
                  <a:pos x="208" y="103"/>
                </a:cxn>
                <a:cxn ang="0">
                  <a:pos x="214" y="93"/>
                </a:cxn>
                <a:cxn ang="0">
                  <a:pos x="212" y="89"/>
                </a:cxn>
                <a:cxn ang="0">
                  <a:pos x="193" y="85"/>
                </a:cxn>
                <a:cxn ang="0">
                  <a:pos x="202" y="66"/>
                </a:cxn>
                <a:cxn ang="0">
                  <a:pos x="206" y="80"/>
                </a:cxn>
                <a:cxn ang="0">
                  <a:pos x="218" y="71"/>
                </a:cxn>
                <a:cxn ang="0">
                  <a:pos x="233" y="57"/>
                </a:cxn>
                <a:cxn ang="0">
                  <a:pos x="231" y="43"/>
                </a:cxn>
                <a:cxn ang="0">
                  <a:pos x="216" y="23"/>
                </a:cxn>
                <a:cxn ang="0">
                  <a:pos x="162" y="5"/>
                </a:cxn>
                <a:cxn ang="0">
                  <a:pos x="144" y="24"/>
                </a:cxn>
                <a:cxn ang="0">
                  <a:pos x="171" y="33"/>
                </a:cxn>
                <a:cxn ang="0">
                  <a:pos x="152" y="43"/>
                </a:cxn>
                <a:cxn ang="0">
                  <a:pos x="125" y="59"/>
                </a:cxn>
                <a:cxn ang="0">
                  <a:pos x="91" y="55"/>
                </a:cxn>
                <a:cxn ang="0">
                  <a:pos x="76" y="43"/>
                </a:cxn>
                <a:cxn ang="0">
                  <a:pos x="56" y="29"/>
                </a:cxn>
                <a:cxn ang="0">
                  <a:pos x="41" y="23"/>
                </a:cxn>
              </a:cxnLst>
              <a:rect l="0" t="0" r="r" b="b"/>
              <a:pathLst>
                <a:path w="242" h="193">
                  <a:moveTo>
                    <a:pt x="41" y="23"/>
                  </a:moveTo>
                  <a:cubicBezTo>
                    <a:pt x="41" y="23"/>
                    <a:pt x="40" y="23"/>
                    <a:pt x="40" y="23"/>
                  </a:cubicBezTo>
                  <a:cubicBezTo>
                    <a:pt x="40" y="25"/>
                    <a:pt x="32" y="20"/>
                    <a:pt x="35" y="29"/>
                  </a:cubicBezTo>
                  <a:cubicBezTo>
                    <a:pt x="36" y="31"/>
                    <a:pt x="31" y="33"/>
                    <a:pt x="28" y="32"/>
                  </a:cubicBezTo>
                  <a:cubicBezTo>
                    <a:pt x="24" y="30"/>
                    <a:pt x="25" y="33"/>
                    <a:pt x="25" y="40"/>
                  </a:cubicBezTo>
                  <a:cubicBezTo>
                    <a:pt x="27" y="43"/>
                    <a:pt x="22" y="41"/>
                    <a:pt x="19" y="42"/>
                  </a:cubicBezTo>
                  <a:cubicBezTo>
                    <a:pt x="17" y="43"/>
                    <a:pt x="17" y="45"/>
                    <a:pt x="18" y="45"/>
                  </a:cubicBezTo>
                  <a:cubicBezTo>
                    <a:pt x="19" y="44"/>
                    <a:pt x="24" y="51"/>
                    <a:pt x="23" y="52"/>
                  </a:cubicBezTo>
                  <a:cubicBezTo>
                    <a:pt x="21" y="55"/>
                    <a:pt x="26" y="56"/>
                    <a:pt x="23" y="58"/>
                  </a:cubicBezTo>
                  <a:cubicBezTo>
                    <a:pt x="23" y="60"/>
                    <a:pt x="20" y="58"/>
                    <a:pt x="19" y="60"/>
                  </a:cubicBezTo>
                  <a:cubicBezTo>
                    <a:pt x="19" y="62"/>
                    <a:pt x="18" y="61"/>
                    <a:pt x="15" y="63"/>
                  </a:cubicBezTo>
                  <a:cubicBezTo>
                    <a:pt x="14" y="65"/>
                    <a:pt x="15" y="63"/>
                    <a:pt x="12" y="64"/>
                  </a:cubicBezTo>
                  <a:cubicBezTo>
                    <a:pt x="8" y="65"/>
                    <a:pt x="11" y="69"/>
                    <a:pt x="7" y="67"/>
                  </a:cubicBezTo>
                  <a:cubicBezTo>
                    <a:pt x="4" y="64"/>
                    <a:pt x="6" y="68"/>
                    <a:pt x="4" y="67"/>
                  </a:cubicBezTo>
                  <a:cubicBezTo>
                    <a:pt x="2" y="66"/>
                    <a:pt x="0" y="69"/>
                    <a:pt x="0" y="74"/>
                  </a:cubicBezTo>
                  <a:cubicBezTo>
                    <a:pt x="1" y="79"/>
                    <a:pt x="5" y="72"/>
                    <a:pt x="4" y="77"/>
                  </a:cubicBezTo>
                  <a:cubicBezTo>
                    <a:pt x="4" y="79"/>
                    <a:pt x="6" y="79"/>
                    <a:pt x="7" y="81"/>
                  </a:cubicBezTo>
                  <a:cubicBezTo>
                    <a:pt x="8" y="82"/>
                    <a:pt x="7" y="83"/>
                    <a:pt x="7" y="84"/>
                  </a:cubicBezTo>
                  <a:cubicBezTo>
                    <a:pt x="6" y="85"/>
                    <a:pt x="4" y="84"/>
                    <a:pt x="5" y="86"/>
                  </a:cubicBezTo>
                  <a:cubicBezTo>
                    <a:pt x="6" y="86"/>
                    <a:pt x="6" y="86"/>
                    <a:pt x="6" y="86"/>
                  </a:cubicBezTo>
                  <a:cubicBezTo>
                    <a:pt x="7" y="87"/>
                    <a:pt x="6" y="84"/>
                    <a:pt x="12" y="88"/>
                  </a:cubicBezTo>
                  <a:cubicBezTo>
                    <a:pt x="16" y="90"/>
                    <a:pt x="16" y="90"/>
                    <a:pt x="15" y="91"/>
                  </a:cubicBezTo>
                  <a:cubicBezTo>
                    <a:pt x="14" y="96"/>
                    <a:pt x="20" y="93"/>
                    <a:pt x="21" y="94"/>
                  </a:cubicBezTo>
                  <a:cubicBezTo>
                    <a:pt x="24" y="96"/>
                    <a:pt x="25" y="90"/>
                    <a:pt x="32" y="103"/>
                  </a:cubicBezTo>
                  <a:cubicBezTo>
                    <a:pt x="30" y="107"/>
                    <a:pt x="33" y="106"/>
                    <a:pt x="35" y="112"/>
                  </a:cubicBezTo>
                  <a:cubicBezTo>
                    <a:pt x="38" y="118"/>
                    <a:pt x="31" y="112"/>
                    <a:pt x="34" y="116"/>
                  </a:cubicBezTo>
                  <a:cubicBezTo>
                    <a:pt x="36" y="119"/>
                    <a:pt x="34" y="118"/>
                    <a:pt x="36" y="122"/>
                  </a:cubicBezTo>
                  <a:cubicBezTo>
                    <a:pt x="38" y="126"/>
                    <a:pt x="41" y="124"/>
                    <a:pt x="42" y="126"/>
                  </a:cubicBezTo>
                  <a:cubicBezTo>
                    <a:pt x="44" y="128"/>
                    <a:pt x="46" y="127"/>
                    <a:pt x="49" y="130"/>
                  </a:cubicBezTo>
                  <a:cubicBezTo>
                    <a:pt x="49" y="130"/>
                    <a:pt x="49" y="131"/>
                    <a:pt x="50" y="131"/>
                  </a:cubicBezTo>
                  <a:cubicBezTo>
                    <a:pt x="52" y="132"/>
                    <a:pt x="53" y="131"/>
                    <a:pt x="55" y="132"/>
                  </a:cubicBezTo>
                  <a:cubicBezTo>
                    <a:pt x="58" y="135"/>
                    <a:pt x="57" y="130"/>
                    <a:pt x="61" y="134"/>
                  </a:cubicBezTo>
                  <a:cubicBezTo>
                    <a:pt x="67" y="139"/>
                    <a:pt x="68" y="136"/>
                    <a:pt x="69" y="139"/>
                  </a:cubicBezTo>
                  <a:cubicBezTo>
                    <a:pt x="71" y="142"/>
                    <a:pt x="72" y="138"/>
                    <a:pt x="73" y="141"/>
                  </a:cubicBezTo>
                  <a:cubicBezTo>
                    <a:pt x="74" y="143"/>
                    <a:pt x="77" y="139"/>
                    <a:pt x="84" y="143"/>
                  </a:cubicBezTo>
                  <a:cubicBezTo>
                    <a:pt x="84" y="140"/>
                    <a:pt x="84" y="140"/>
                    <a:pt x="86" y="140"/>
                  </a:cubicBezTo>
                  <a:cubicBezTo>
                    <a:pt x="87" y="140"/>
                    <a:pt x="87" y="139"/>
                    <a:pt x="87" y="144"/>
                  </a:cubicBezTo>
                  <a:cubicBezTo>
                    <a:pt x="88" y="139"/>
                    <a:pt x="89" y="139"/>
                    <a:pt x="92" y="139"/>
                  </a:cubicBezTo>
                  <a:cubicBezTo>
                    <a:pt x="95" y="139"/>
                    <a:pt x="97" y="140"/>
                    <a:pt x="97" y="141"/>
                  </a:cubicBezTo>
                  <a:cubicBezTo>
                    <a:pt x="98" y="141"/>
                    <a:pt x="98" y="141"/>
                    <a:pt x="99" y="141"/>
                  </a:cubicBezTo>
                  <a:cubicBezTo>
                    <a:pt x="100" y="141"/>
                    <a:pt x="102" y="139"/>
                    <a:pt x="104" y="138"/>
                  </a:cubicBezTo>
                  <a:cubicBezTo>
                    <a:pt x="109" y="136"/>
                    <a:pt x="107" y="136"/>
                    <a:pt x="109" y="135"/>
                  </a:cubicBezTo>
                  <a:cubicBezTo>
                    <a:pt x="111" y="133"/>
                    <a:pt x="111" y="136"/>
                    <a:pt x="116" y="134"/>
                  </a:cubicBezTo>
                  <a:cubicBezTo>
                    <a:pt x="122" y="132"/>
                    <a:pt x="116" y="136"/>
                    <a:pt x="120" y="136"/>
                  </a:cubicBezTo>
                  <a:cubicBezTo>
                    <a:pt x="118" y="139"/>
                    <a:pt x="120" y="137"/>
                    <a:pt x="122" y="137"/>
                  </a:cubicBezTo>
                  <a:cubicBezTo>
                    <a:pt x="123" y="138"/>
                    <a:pt x="123" y="138"/>
                    <a:pt x="124" y="137"/>
                  </a:cubicBezTo>
                  <a:cubicBezTo>
                    <a:pt x="125" y="137"/>
                    <a:pt x="126" y="137"/>
                    <a:pt x="129" y="139"/>
                  </a:cubicBezTo>
                  <a:cubicBezTo>
                    <a:pt x="133" y="142"/>
                    <a:pt x="130" y="144"/>
                    <a:pt x="132" y="142"/>
                  </a:cubicBezTo>
                  <a:cubicBezTo>
                    <a:pt x="134" y="141"/>
                    <a:pt x="133" y="146"/>
                    <a:pt x="136" y="152"/>
                  </a:cubicBezTo>
                  <a:cubicBezTo>
                    <a:pt x="138" y="156"/>
                    <a:pt x="135" y="154"/>
                    <a:pt x="134" y="154"/>
                  </a:cubicBezTo>
                  <a:cubicBezTo>
                    <a:pt x="133" y="158"/>
                    <a:pt x="131" y="158"/>
                    <a:pt x="132" y="161"/>
                  </a:cubicBezTo>
                  <a:cubicBezTo>
                    <a:pt x="133" y="163"/>
                    <a:pt x="131" y="161"/>
                    <a:pt x="130" y="163"/>
                  </a:cubicBezTo>
                  <a:cubicBezTo>
                    <a:pt x="130" y="166"/>
                    <a:pt x="133" y="166"/>
                    <a:pt x="133" y="167"/>
                  </a:cubicBezTo>
                  <a:cubicBezTo>
                    <a:pt x="133" y="168"/>
                    <a:pt x="129" y="168"/>
                    <a:pt x="130" y="170"/>
                  </a:cubicBezTo>
                  <a:cubicBezTo>
                    <a:pt x="130" y="171"/>
                    <a:pt x="130" y="170"/>
                    <a:pt x="133" y="170"/>
                  </a:cubicBezTo>
                  <a:cubicBezTo>
                    <a:pt x="135" y="169"/>
                    <a:pt x="137" y="168"/>
                    <a:pt x="135" y="170"/>
                  </a:cubicBezTo>
                  <a:cubicBezTo>
                    <a:pt x="133" y="173"/>
                    <a:pt x="136" y="172"/>
                    <a:pt x="136" y="173"/>
                  </a:cubicBezTo>
                  <a:cubicBezTo>
                    <a:pt x="135" y="176"/>
                    <a:pt x="138" y="174"/>
                    <a:pt x="138" y="175"/>
                  </a:cubicBezTo>
                  <a:cubicBezTo>
                    <a:pt x="138" y="176"/>
                    <a:pt x="140" y="175"/>
                    <a:pt x="140" y="176"/>
                  </a:cubicBezTo>
                  <a:cubicBezTo>
                    <a:pt x="139" y="176"/>
                    <a:pt x="137" y="180"/>
                    <a:pt x="136" y="181"/>
                  </a:cubicBezTo>
                  <a:cubicBezTo>
                    <a:pt x="135" y="182"/>
                    <a:pt x="136" y="183"/>
                    <a:pt x="142" y="182"/>
                  </a:cubicBezTo>
                  <a:cubicBezTo>
                    <a:pt x="143" y="187"/>
                    <a:pt x="147" y="185"/>
                    <a:pt x="148" y="186"/>
                  </a:cubicBezTo>
                  <a:cubicBezTo>
                    <a:pt x="148" y="188"/>
                    <a:pt x="151" y="188"/>
                    <a:pt x="151" y="185"/>
                  </a:cubicBezTo>
                  <a:cubicBezTo>
                    <a:pt x="150" y="182"/>
                    <a:pt x="148" y="182"/>
                    <a:pt x="148" y="180"/>
                  </a:cubicBezTo>
                  <a:cubicBezTo>
                    <a:pt x="148" y="179"/>
                    <a:pt x="149" y="179"/>
                    <a:pt x="151" y="178"/>
                  </a:cubicBezTo>
                  <a:cubicBezTo>
                    <a:pt x="152" y="178"/>
                    <a:pt x="152" y="178"/>
                    <a:pt x="153" y="178"/>
                  </a:cubicBezTo>
                  <a:cubicBezTo>
                    <a:pt x="155" y="178"/>
                    <a:pt x="155" y="180"/>
                    <a:pt x="156" y="180"/>
                  </a:cubicBezTo>
                  <a:cubicBezTo>
                    <a:pt x="157" y="179"/>
                    <a:pt x="155" y="178"/>
                    <a:pt x="156" y="176"/>
                  </a:cubicBezTo>
                  <a:cubicBezTo>
                    <a:pt x="158" y="175"/>
                    <a:pt x="157" y="179"/>
                    <a:pt x="160" y="178"/>
                  </a:cubicBezTo>
                  <a:cubicBezTo>
                    <a:pt x="162" y="176"/>
                    <a:pt x="161" y="179"/>
                    <a:pt x="163" y="178"/>
                  </a:cubicBezTo>
                  <a:cubicBezTo>
                    <a:pt x="164" y="176"/>
                    <a:pt x="166" y="179"/>
                    <a:pt x="165" y="176"/>
                  </a:cubicBezTo>
                  <a:cubicBezTo>
                    <a:pt x="165" y="175"/>
                    <a:pt x="167" y="174"/>
                    <a:pt x="168" y="173"/>
                  </a:cubicBezTo>
                  <a:cubicBezTo>
                    <a:pt x="171" y="172"/>
                    <a:pt x="168" y="176"/>
                    <a:pt x="173" y="177"/>
                  </a:cubicBezTo>
                  <a:cubicBezTo>
                    <a:pt x="177" y="177"/>
                    <a:pt x="177" y="178"/>
                    <a:pt x="175" y="179"/>
                  </a:cubicBezTo>
                  <a:cubicBezTo>
                    <a:pt x="173" y="180"/>
                    <a:pt x="174" y="180"/>
                    <a:pt x="175" y="181"/>
                  </a:cubicBezTo>
                  <a:cubicBezTo>
                    <a:pt x="176" y="182"/>
                    <a:pt x="175" y="183"/>
                    <a:pt x="176" y="182"/>
                  </a:cubicBezTo>
                  <a:cubicBezTo>
                    <a:pt x="177" y="181"/>
                    <a:pt x="178" y="185"/>
                    <a:pt x="181" y="184"/>
                  </a:cubicBezTo>
                  <a:cubicBezTo>
                    <a:pt x="181" y="184"/>
                    <a:pt x="182" y="184"/>
                    <a:pt x="182" y="184"/>
                  </a:cubicBezTo>
                  <a:cubicBezTo>
                    <a:pt x="184" y="183"/>
                    <a:pt x="182" y="182"/>
                    <a:pt x="183" y="182"/>
                  </a:cubicBezTo>
                  <a:cubicBezTo>
                    <a:pt x="184" y="181"/>
                    <a:pt x="184" y="185"/>
                    <a:pt x="187" y="183"/>
                  </a:cubicBezTo>
                  <a:cubicBezTo>
                    <a:pt x="186" y="184"/>
                    <a:pt x="188" y="185"/>
                    <a:pt x="189" y="183"/>
                  </a:cubicBezTo>
                  <a:cubicBezTo>
                    <a:pt x="190" y="184"/>
                    <a:pt x="189" y="184"/>
                    <a:pt x="188" y="186"/>
                  </a:cubicBezTo>
                  <a:cubicBezTo>
                    <a:pt x="188" y="187"/>
                    <a:pt x="189" y="189"/>
                    <a:pt x="190" y="190"/>
                  </a:cubicBezTo>
                  <a:cubicBezTo>
                    <a:pt x="190" y="190"/>
                    <a:pt x="190" y="193"/>
                    <a:pt x="192" y="191"/>
                  </a:cubicBezTo>
                  <a:cubicBezTo>
                    <a:pt x="194" y="190"/>
                    <a:pt x="195" y="189"/>
                    <a:pt x="194" y="188"/>
                  </a:cubicBezTo>
                  <a:cubicBezTo>
                    <a:pt x="194" y="186"/>
                    <a:pt x="193" y="188"/>
                    <a:pt x="193" y="187"/>
                  </a:cubicBezTo>
                  <a:cubicBezTo>
                    <a:pt x="194" y="186"/>
                    <a:pt x="192" y="186"/>
                    <a:pt x="191" y="185"/>
                  </a:cubicBezTo>
                  <a:cubicBezTo>
                    <a:pt x="190" y="184"/>
                    <a:pt x="195" y="184"/>
                    <a:pt x="192" y="182"/>
                  </a:cubicBezTo>
                  <a:cubicBezTo>
                    <a:pt x="194" y="182"/>
                    <a:pt x="195" y="184"/>
                    <a:pt x="196" y="182"/>
                  </a:cubicBezTo>
                  <a:cubicBezTo>
                    <a:pt x="196" y="181"/>
                    <a:pt x="198" y="182"/>
                    <a:pt x="199" y="181"/>
                  </a:cubicBezTo>
                  <a:cubicBezTo>
                    <a:pt x="201" y="179"/>
                    <a:pt x="206" y="180"/>
                    <a:pt x="204" y="177"/>
                  </a:cubicBezTo>
                  <a:cubicBezTo>
                    <a:pt x="206" y="178"/>
                    <a:pt x="207" y="178"/>
                    <a:pt x="207" y="174"/>
                  </a:cubicBezTo>
                  <a:cubicBezTo>
                    <a:pt x="209" y="178"/>
                    <a:pt x="208" y="173"/>
                    <a:pt x="209" y="176"/>
                  </a:cubicBezTo>
                  <a:cubicBezTo>
                    <a:pt x="211" y="178"/>
                    <a:pt x="211" y="172"/>
                    <a:pt x="212" y="174"/>
                  </a:cubicBezTo>
                  <a:cubicBezTo>
                    <a:pt x="213" y="176"/>
                    <a:pt x="215" y="172"/>
                    <a:pt x="217" y="173"/>
                  </a:cubicBezTo>
                  <a:cubicBezTo>
                    <a:pt x="219" y="173"/>
                    <a:pt x="218" y="171"/>
                    <a:pt x="220" y="171"/>
                  </a:cubicBezTo>
                  <a:cubicBezTo>
                    <a:pt x="223" y="171"/>
                    <a:pt x="221" y="170"/>
                    <a:pt x="222" y="170"/>
                  </a:cubicBezTo>
                  <a:cubicBezTo>
                    <a:pt x="224" y="168"/>
                    <a:pt x="221" y="167"/>
                    <a:pt x="223" y="167"/>
                  </a:cubicBezTo>
                  <a:cubicBezTo>
                    <a:pt x="225" y="167"/>
                    <a:pt x="224" y="165"/>
                    <a:pt x="225" y="164"/>
                  </a:cubicBezTo>
                  <a:cubicBezTo>
                    <a:pt x="228" y="163"/>
                    <a:pt x="225" y="161"/>
                    <a:pt x="228" y="161"/>
                  </a:cubicBezTo>
                  <a:cubicBezTo>
                    <a:pt x="231" y="162"/>
                    <a:pt x="227" y="160"/>
                    <a:pt x="229" y="157"/>
                  </a:cubicBezTo>
                  <a:cubicBezTo>
                    <a:pt x="231" y="155"/>
                    <a:pt x="229" y="156"/>
                    <a:pt x="228" y="156"/>
                  </a:cubicBezTo>
                  <a:cubicBezTo>
                    <a:pt x="226" y="154"/>
                    <a:pt x="230" y="156"/>
                    <a:pt x="230" y="153"/>
                  </a:cubicBezTo>
                  <a:cubicBezTo>
                    <a:pt x="230" y="150"/>
                    <a:pt x="232" y="151"/>
                    <a:pt x="232" y="149"/>
                  </a:cubicBezTo>
                  <a:cubicBezTo>
                    <a:pt x="231" y="141"/>
                    <a:pt x="233" y="144"/>
                    <a:pt x="233" y="142"/>
                  </a:cubicBezTo>
                  <a:cubicBezTo>
                    <a:pt x="232" y="140"/>
                    <a:pt x="236" y="140"/>
                    <a:pt x="233" y="138"/>
                  </a:cubicBezTo>
                  <a:cubicBezTo>
                    <a:pt x="231" y="136"/>
                    <a:pt x="235" y="138"/>
                    <a:pt x="234" y="136"/>
                  </a:cubicBezTo>
                  <a:cubicBezTo>
                    <a:pt x="233" y="133"/>
                    <a:pt x="233" y="135"/>
                    <a:pt x="231" y="135"/>
                  </a:cubicBezTo>
                  <a:cubicBezTo>
                    <a:pt x="232" y="135"/>
                    <a:pt x="233" y="135"/>
                    <a:pt x="233" y="133"/>
                  </a:cubicBezTo>
                  <a:cubicBezTo>
                    <a:pt x="229" y="133"/>
                    <a:pt x="229" y="129"/>
                    <a:pt x="227" y="130"/>
                  </a:cubicBezTo>
                  <a:cubicBezTo>
                    <a:pt x="224" y="132"/>
                    <a:pt x="225" y="129"/>
                    <a:pt x="222" y="132"/>
                  </a:cubicBezTo>
                  <a:cubicBezTo>
                    <a:pt x="224" y="128"/>
                    <a:pt x="226" y="131"/>
                    <a:pt x="226" y="129"/>
                  </a:cubicBezTo>
                  <a:cubicBezTo>
                    <a:pt x="225" y="129"/>
                    <a:pt x="228" y="129"/>
                    <a:pt x="228" y="127"/>
                  </a:cubicBezTo>
                  <a:cubicBezTo>
                    <a:pt x="227" y="126"/>
                    <a:pt x="229" y="126"/>
                    <a:pt x="229" y="126"/>
                  </a:cubicBezTo>
                  <a:cubicBezTo>
                    <a:pt x="229" y="123"/>
                    <a:pt x="225" y="122"/>
                    <a:pt x="225" y="122"/>
                  </a:cubicBezTo>
                  <a:cubicBezTo>
                    <a:pt x="223" y="120"/>
                    <a:pt x="221" y="124"/>
                    <a:pt x="219" y="121"/>
                  </a:cubicBezTo>
                  <a:cubicBezTo>
                    <a:pt x="219" y="121"/>
                    <a:pt x="221" y="122"/>
                    <a:pt x="222" y="121"/>
                  </a:cubicBezTo>
                  <a:cubicBezTo>
                    <a:pt x="224" y="119"/>
                    <a:pt x="226" y="123"/>
                    <a:pt x="228" y="122"/>
                  </a:cubicBezTo>
                  <a:cubicBezTo>
                    <a:pt x="228" y="122"/>
                    <a:pt x="229" y="121"/>
                    <a:pt x="227" y="120"/>
                  </a:cubicBezTo>
                  <a:cubicBezTo>
                    <a:pt x="225" y="119"/>
                    <a:pt x="226" y="118"/>
                    <a:pt x="225" y="118"/>
                  </a:cubicBezTo>
                  <a:cubicBezTo>
                    <a:pt x="223" y="118"/>
                    <a:pt x="221" y="116"/>
                    <a:pt x="220" y="113"/>
                  </a:cubicBezTo>
                  <a:cubicBezTo>
                    <a:pt x="220" y="110"/>
                    <a:pt x="218" y="112"/>
                    <a:pt x="218" y="110"/>
                  </a:cubicBezTo>
                  <a:cubicBezTo>
                    <a:pt x="217" y="107"/>
                    <a:pt x="217" y="109"/>
                    <a:pt x="216" y="107"/>
                  </a:cubicBezTo>
                  <a:cubicBezTo>
                    <a:pt x="213" y="103"/>
                    <a:pt x="209" y="104"/>
                    <a:pt x="208" y="103"/>
                  </a:cubicBezTo>
                  <a:cubicBezTo>
                    <a:pt x="208" y="101"/>
                    <a:pt x="213" y="100"/>
                    <a:pt x="209" y="99"/>
                  </a:cubicBezTo>
                  <a:cubicBezTo>
                    <a:pt x="208" y="98"/>
                    <a:pt x="213" y="99"/>
                    <a:pt x="212" y="96"/>
                  </a:cubicBezTo>
                  <a:cubicBezTo>
                    <a:pt x="211" y="95"/>
                    <a:pt x="212" y="96"/>
                    <a:pt x="213" y="95"/>
                  </a:cubicBezTo>
                  <a:cubicBezTo>
                    <a:pt x="213" y="93"/>
                    <a:pt x="214" y="96"/>
                    <a:pt x="214" y="93"/>
                  </a:cubicBezTo>
                  <a:cubicBezTo>
                    <a:pt x="215" y="91"/>
                    <a:pt x="217" y="93"/>
                    <a:pt x="217" y="92"/>
                  </a:cubicBezTo>
                  <a:cubicBezTo>
                    <a:pt x="217" y="91"/>
                    <a:pt x="217" y="91"/>
                    <a:pt x="217" y="90"/>
                  </a:cubicBezTo>
                  <a:cubicBezTo>
                    <a:pt x="217" y="90"/>
                    <a:pt x="219" y="89"/>
                    <a:pt x="216" y="89"/>
                  </a:cubicBezTo>
                  <a:cubicBezTo>
                    <a:pt x="213" y="88"/>
                    <a:pt x="213" y="90"/>
                    <a:pt x="212" y="89"/>
                  </a:cubicBezTo>
                  <a:cubicBezTo>
                    <a:pt x="211" y="87"/>
                    <a:pt x="207" y="87"/>
                    <a:pt x="207" y="88"/>
                  </a:cubicBezTo>
                  <a:cubicBezTo>
                    <a:pt x="207" y="89"/>
                    <a:pt x="205" y="90"/>
                    <a:pt x="205" y="89"/>
                  </a:cubicBezTo>
                  <a:cubicBezTo>
                    <a:pt x="204" y="91"/>
                    <a:pt x="198" y="90"/>
                    <a:pt x="199" y="88"/>
                  </a:cubicBezTo>
                  <a:cubicBezTo>
                    <a:pt x="201" y="86"/>
                    <a:pt x="197" y="84"/>
                    <a:pt x="193" y="85"/>
                  </a:cubicBezTo>
                  <a:cubicBezTo>
                    <a:pt x="192" y="80"/>
                    <a:pt x="188" y="82"/>
                    <a:pt x="188" y="78"/>
                  </a:cubicBezTo>
                  <a:cubicBezTo>
                    <a:pt x="189" y="73"/>
                    <a:pt x="195" y="79"/>
                    <a:pt x="195" y="74"/>
                  </a:cubicBezTo>
                  <a:cubicBezTo>
                    <a:pt x="196" y="70"/>
                    <a:pt x="200" y="72"/>
                    <a:pt x="200" y="69"/>
                  </a:cubicBezTo>
                  <a:cubicBezTo>
                    <a:pt x="200" y="66"/>
                    <a:pt x="203" y="70"/>
                    <a:pt x="202" y="66"/>
                  </a:cubicBezTo>
                  <a:cubicBezTo>
                    <a:pt x="204" y="71"/>
                    <a:pt x="210" y="67"/>
                    <a:pt x="205" y="73"/>
                  </a:cubicBezTo>
                  <a:cubicBezTo>
                    <a:pt x="201" y="79"/>
                    <a:pt x="207" y="76"/>
                    <a:pt x="206" y="77"/>
                  </a:cubicBezTo>
                  <a:cubicBezTo>
                    <a:pt x="204" y="78"/>
                    <a:pt x="206" y="78"/>
                    <a:pt x="205" y="78"/>
                  </a:cubicBezTo>
                  <a:cubicBezTo>
                    <a:pt x="203" y="80"/>
                    <a:pt x="204" y="80"/>
                    <a:pt x="206" y="80"/>
                  </a:cubicBezTo>
                  <a:cubicBezTo>
                    <a:pt x="207" y="79"/>
                    <a:pt x="205" y="79"/>
                    <a:pt x="207" y="78"/>
                  </a:cubicBezTo>
                  <a:cubicBezTo>
                    <a:pt x="209" y="78"/>
                    <a:pt x="210" y="73"/>
                    <a:pt x="214" y="73"/>
                  </a:cubicBezTo>
                  <a:cubicBezTo>
                    <a:pt x="216" y="73"/>
                    <a:pt x="216" y="72"/>
                    <a:pt x="217" y="71"/>
                  </a:cubicBezTo>
                  <a:cubicBezTo>
                    <a:pt x="217" y="71"/>
                    <a:pt x="217" y="71"/>
                    <a:pt x="218" y="71"/>
                  </a:cubicBezTo>
                  <a:cubicBezTo>
                    <a:pt x="221" y="68"/>
                    <a:pt x="220" y="67"/>
                    <a:pt x="221" y="66"/>
                  </a:cubicBezTo>
                  <a:cubicBezTo>
                    <a:pt x="223" y="63"/>
                    <a:pt x="222" y="61"/>
                    <a:pt x="228" y="62"/>
                  </a:cubicBezTo>
                  <a:cubicBezTo>
                    <a:pt x="230" y="62"/>
                    <a:pt x="232" y="61"/>
                    <a:pt x="230" y="60"/>
                  </a:cubicBezTo>
                  <a:cubicBezTo>
                    <a:pt x="228" y="58"/>
                    <a:pt x="234" y="59"/>
                    <a:pt x="233" y="57"/>
                  </a:cubicBezTo>
                  <a:cubicBezTo>
                    <a:pt x="231" y="55"/>
                    <a:pt x="234" y="56"/>
                    <a:pt x="234" y="54"/>
                  </a:cubicBezTo>
                  <a:cubicBezTo>
                    <a:pt x="234" y="53"/>
                    <a:pt x="237" y="59"/>
                    <a:pt x="238" y="56"/>
                  </a:cubicBezTo>
                  <a:cubicBezTo>
                    <a:pt x="238" y="56"/>
                    <a:pt x="236" y="54"/>
                    <a:pt x="236" y="51"/>
                  </a:cubicBezTo>
                  <a:cubicBezTo>
                    <a:pt x="235" y="46"/>
                    <a:pt x="229" y="45"/>
                    <a:pt x="231" y="43"/>
                  </a:cubicBezTo>
                  <a:cubicBezTo>
                    <a:pt x="238" y="38"/>
                    <a:pt x="234" y="38"/>
                    <a:pt x="236" y="36"/>
                  </a:cubicBezTo>
                  <a:cubicBezTo>
                    <a:pt x="242" y="32"/>
                    <a:pt x="232" y="32"/>
                    <a:pt x="235" y="29"/>
                  </a:cubicBezTo>
                  <a:cubicBezTo>
                    <a:pt x="238" y="25"/>
                    <a:pt x="233" y="21"/>
                    <a:pt x="229" y="23"/>
                  </a:cubicBezTo>
                  <a:cubicBezTo>
                    <a:pt x="225" y="26"/>
                    <a:pt x="223" y="28"/>
                    <a:pt x="216" y="23"/>
                  </a:cubicBezTo>
                  <a:cubicBezTo>
                    <a:pt x="210" y="18"/>
                    <a:pt x="205" y="21"/>
                    <a:pt x="196" y="12"/>
                  </a:cubicBezTo>
                  <a:cubicBezTo>
                    <a:pt x="188" y="3"/>
                    <a:pt x="181" y="0"/>
                    <a:pt x="172" y="0"/>
                  </a:cubicBezTo>
                  <a:cubicBezTo>
                    <a:pt x="164" y="0"/>
                    <a:pt x="168" y="1"/>
                    <a:pt x="163" y="2"/>
                  </a:cubicBezTo>
                  <a:cubicBezTo>
                    <a:pt x="157" y="2"/>
                    <a:pt x="158" y="5"/>
                    <a:pt x="162" y="5"/>
                  </a:cubicBezTo>
                  <a:cubicBezTo>
                    <a:pt x="167" y="4"/>
                    <a:pt x="164" y="8"/>
                    <a:pt x="163" y="11"/>
                  </a:cubicBezTo>
                  <a:cubicBezTo>
                    <a:pt x="162" y="14"/>
                    <a:pt x="164" y="22"/>
                    <a:pt x="153" y="19"/>
                  </a:cubicBezTo>
                  <a:cubicBezTo>
                    <a:pt x="151" y="18"/>
                    <a:pt x="149" y="18"/>
                    <a:pt x="148" y="17"/>
                  </a:cubicBezTo>
                  <a:cubicBezTo>
                    <a:pt x="140" y="22"/>
                    <a:pt x="149" y="22"/>
                    <a:pt x="144" y="24"/>
                  </a:cubicBezTo>
                  <a:cubicBezTo>
                    <a:pt x="142" y="26"/>
                    <a:pt x="141" y="29"/>
                    <a:pt x="148" y="27"/>
                  </a:cubicBezTo>
                  <a:cubicBezTo>
                    <a:pt x="159" y="25"/>
                    <a:pt x="155" y="30"/>
                    <a:pt x="160" y="25"/>
                  </a:cubicBezTo>
                  <a:cubicBezTo>
                    <a:pt x="164" y="22"/>
                    <a:pt x="165" y="24"/>
                    <a:pt x="172" y="28"/>
                  </a:cubicBezTo>
                  <a:cubicBezTo>
                    <a:pt x="175" y="30"/>
                    <a:pt x="174" y="34"/>
                    <a:pt x="171" y="33"/>
                  </a:cubicBezTo>
                  <a:cubicBezTo>
                    <a:pt x="168" y="33"/>
                    <a:pt x="171" y="34"/>
                    <a:pt x="168" y="34"/>
                  </a:cubicBezTo>
                  <a:cubicBezTo>
                    <a:pt x="164" y="34"/>
                    <a:pt x="166" y="34"/>
                    <a:pt x="163" y="37"/>
                  </a:cubicBezTo>
                  <a:cubicBezTo>
                    <a:pt x="160" y="41"/>
                    <a:pt x="159" y="37"/>
                    <a:pt x="158" y="41"/>
                  </a:cubicBezTo>
                  <a:cubicBezTo>
                    <a:pt x="156" y="46"/>
                    <a:pt x="153" y="40"/>
                    <a:pt x="152" y="43"/>
                  </a:cubicBezTo>
                  <a:cubicBezTo>
                    <a:pt x="151" y="45"/>
                    <a:pt x="152" y="45"/>
                    <a:pt x="155" y="46"/>
                  </a:cubicBezTo>
                  <a:cubicBezTo>
                    <a:pt x="158" y="47"/>
                    <a:pt x="156" y="53"/>
                    <a:pt x="153" y="53"/>
                  </a:cubicBezTo>
                  <a:cubicBezTo>
                    <a:pt x="151" y="53"/>
                    <a:pt x="152" y="57"/>
                    <a:pt x="147" y="56"/>
                  </a:cubicBezTo>
                  <a:cubicBezTo>
                    <a:pt x="134" y="55"/>
                    <a:pt x="137" y="62"/>
                    <a:pt x="125" y="59"/>
                  </a:cubicBezTo>
                  <a:cubicBezTo>
                    <a:pt x="112" y="56"/>
                    <a:pt x="119" y="54"/>
                    <a:pt x="113" y="54"/>
                  </a:cubicBezTo>
                  <a:cubicBezTo>
                    <a:pt x="110" y="54"/>
                    <a:pt x="109" y="52"/>
                    <a:pt x="106" y="54"/>
                  </a:cubicBezTo>
                  <a:cubicBezTo>
                    <a:pt x="103" y="55"/>
                    <a:pt x="100" y="53"/>
                    <a:pt x="97" y="54"/>
                  </a:cubicBezTo>
                  <a:cubicBezTo>
                    <a:pt x="95" y="54"/>
                    <a:pt x="94" y="52"/>
                    <a:pt x="91" y="55"/>
                  </a:cubicBezTo>
                  <a:cubicBezTo>
                    <a:pt x="89" y="58"/>
                    <a:pt x="91" y="52"/>
                    <a:pt x="89" y="50"/>
                  </a:cubicBezTo>
                  <a:cubicBezTo>
                    <a:pt x="87" y="49"/>
                    <a:pt x="88" y="47"/>
                    <a:pt x="87" y="47"/>
                  </a:cubicBezTo>
                  <a:cubicBezTo>
                    <a:pt x="85" y="47"/>
                    <a:pt x="86" y="44"/>
                    <a:pt x="85" y="46"/>
                  </a:cubicBezTo>
                  <a:cubicBezTo>
                    <a:pt x="84" y="48"/>
                    <a:pt x="76" y="44"/>
                    <a:pt x="76" y="43"/>
                  </a:cubicBezTo>
                  <a:cubicBezTo>
                    <a:pt x="72" y="41"/>
                    <a:pt x="70" y="43"/>
                    <a:pt x="64" y="43"/>
                  </a:cubicBezTo>
                  <a:cubicBezTo>
                    <a:pt x="58" y="44"/>
                    <a:pt x="64" y="43"/>
                    <a:pt x="62" y="40"/>
                  </a:cubicBezTo>
                  <a:cubicBezTo>
                    <a:pt x="60" y="38"/>
                    <a:pt x="64" y="38"/>
                    <a:pt x="61" y="36"/>
                  </a:cubicBezTo>
                  <a:cubicBezTo>
                    <a:pt x="57" y="34"/>
                    <a:pt x="59" y="30"/>
                    <a:pt x="56" y="29"/>
                  </a:cubicBezTo>
                  <a:cubicBezTo>
                    <a:pt x="53" y="28"/>
                    <a:pt x="54" y="28"/>
                    <a:pt x="54" y="27"/>
                  </a:cubicBezTo>
                  <a:cubicBezTo>
                    <a:pt x="51" y="25"/>
                    <a:pt x="51" y="30"/>
                    <a:pt x="48" y="27"/>
                  </a:cubicBezTo>
                  <a:cubicBezTo>
                    <a:pt x="45" y="24"/>
                    <a:pt x="44" y="26"/>
                    <a:pt x="41" y="23"/>
                  </a:cubicBezTo>
                  <a:cubicBezTo>
                    <a:pt x="41" y="23"/>
                    <a:pt x="41" y="23"/>
                    <a:pt x="41"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6" name="Saudi Arabia"/>
            <p:cNvSpPr>
              <a:spLocks/>
            </p:cNvSpPr>
            <p:nvPr/>
          </p:nvSpPr>
          <p:spPr bwMode="auto">
            <a:xfrm>
              <a:off x="5018702" y="2100244"/>
              <a:ext cx="494713" cy="515499"/>
            </a:xfrm>
            <a:custGeom>
              <a:avLst/>
              <a:gdLst/>
              <a:ahLst/>
              <a:cxnLst>
                <a:cxn ang="0">
                  <a:pos x="80" y="47"/>
                </a:cxn>
                <a:cxn ang="0">
                  <a:pos x="80" y="46"/>
                </a:cxn>
                <a:cxn ang="0">
                  <a:pos x="80" y="46"/>
                </a:cxn>
                <a:cxn ang="0">
                  <a:pos x="76" y="44"/>
                </a:cxn>
                <a:cxn ang="0">
                  <a:pos x="74" y="40"/>
                </a:cxn>
                <a:cxn ang="0">
                  <a:pos x="73" y="36"/>
                </a:cxn>
                <a:cxn ang="0">
                  <a:pos x="72" y="33"/>
                </a:cxn>
                <a:cxn ang="0">
                  <a:pos x="69" y="31"/>
                </a:cxn>
                <a:cxn ang="0">
                  <a:pos x="68" y="29"/>
                </a:cxn>
                <a:cxn ang="0">
                  <a:pos x="66" y="29"/>
                </a:cxn>
                <a:cxn ang="0">
                  <a:pos x="64" y="23"/>
                </a:cxn>
                <a:cxn ang="0">
                  <a:pos x="60" y="18"/>
                </a:cxn>
                <a:cxn ang="0">
                  <a:pos x="53" y="16"/>
                </a:cxn>
                <a:cxn ang="0">
                  <a:pos x="39" y="12"/>
                </a:cxn>
                <a:cxn ang="0">
                  <a:pos x="31" y="4"/>
                </a:cxn>
                <a:cxn ang="0">
                  <a:pos x="17" y="0"/>
                </a:cxn>
                <a:cxn ang="0">
                  <a:pos x="8" y="3"/>
                </a:cxn>
                <a:cxn ang="0">
                  <a:pos x="13" y="10"/>
                </a:cxn>
                <a:cxn ang="0">
                  <a:pos x="9" y="14"/>
                </a:cxn>
                <a:cxn ang="0">
                  <a:pos x="5" y="18"/>
                </a:cxn>
                <a:cxn ang="0">
                  <a:pos x="0" y="15"/>
                </a:cxn>
                <a:cxn ang="0">
                  <a:pos x="1" y="18"/>
                </a:cxn>
                <a:cxn ang="0">
                  <a:pos x="1" y="22"/>
                </a:cxn>
                <a:cxn ang="0">
                  <a:pos x="3" y="25"/>
                </a:cxn>
                <a:cxn ang="0">
                  <a:pos x="6" y="30"/>
                </a:cxn>
                <a:cxn ang="0">
                  <a:pos x="12" y="41"/>
                </a:cxn>
                <a:cxn ang="0">
                  <a:pos x="14" y="48"/>
                </a:cxn>
                <a:cxn ang="0">
                  <a:pos x="19" y="51"/>
                </a:cxn>
                <a:cxn ang="0">
                  <a:pos x="20" y="54"/>
                </a:cxn>
                <a:cxn ang="0">
                  <a:pos x="25" y="66"/>
                </a:cxn>
                <a:cxn ang="0">
                  <a:pos x="24" y="69"/>
                </a:cxn>
                <a:cxn ang="0">
                  <a:pos x="28" y="74"/>
                </a:cxn>
                <a:cxn ang="0">
                  <a:pos x="36" y="86"/>
                </a:cxn>
                <a:cxn ang="0">
                  <a:pos x="41" y="94"/>
                </a:cxn>
                <a:cxn ang="0">
                  <a:pos x="43" y="99"/>
                </a:cxn>
                <a:cxn ang="0">
                  <a:pos x="44" y="101"/>
                </a:cxn>
                <a:cxn ang="0">
                  <a:pos x="47" y="98"/>
                </a:cxn>
                <a:cxn ang="0">
                  <a:pos x="52" y="97"/>
                </a:cxn>
                <a:cxn ang="0">
                  <a:pos x="60" y="100"/>
                </a:cxn>
                <a:cxn ang="0">
                  <a:pos x="61" y="105"/>
                </a:cxn>
                <a:cxn ang="0">
                  <a:pos x="74" y="90"/>
                </a:cxn>
                <a:cxn ang="0">
                  <a:pos x="85" y="85"/>
                </a:cxn>
                <a:cxn ang="0">
                  <a:pos x="99" y="78"/>
                </a:cxn>
                <a:cxn ang="0">
                  <a:pos x="101" y="65"/>
                </a:cxn>
                <a:cxn ang="0">
                  <a:pos x="97" y="62"/>
                </a:cxn>
                <a:cxn ang="0">
                  <a:pos x="95" y="64"/>
                </a:cxn>
                <a:cxn ang="0">
                  <a:pos x="83" y="58"/>
                </a:cxn>
                <a:cxn ang="0">
                  <a:pos x="80" y="47"/>
                </a:cxn>
              </a:cxnLst>
              <a:rect l="0" t="0" r="r" b="b"/>
              <a:pathLst>
                <a:path w="101" h="105">
                  <a:moveTo>
                    <a:pt x="80" y="47"/>
                  </a:moveTo>
                  <a:cubicBezTo>
                    <a:pt x="80" y="47"/>
                    <a:pt x="79" y="47"/>
                    <a:pt x="80" y="46"/>
                  </a:cubicBezTo>
                  <a:cubicBezTo>
                    <a:pt x="81" y="45"/>
                    <a:pt x="79" y="47"/>
                    <a:pt x="80" y="46"/>
                  </a:cubicBezTo>
                  <a:cubicBezTo>
                    <a:pt x="78" y="45"/>
                    <a:pt x="78" y="45"/>
                    <a:pt x="76" y="44"/>
                  </a:cubicBezTo>
                  <a:cubicBezTo>
                    <a:pt x="75" y="42"/>
                    <a:pt x="74" y="42"/>
                    <a:pt x="74" y="40"/>
                  </a:cubicBezTo>
                  <a:cubicBezTo>
                    <a:pt x="74" y="39"/>
                    <a:pt x="72" y="38"/>
                    <a:pt x="73" y="36"/>
                  </a:cubicBezTo>
                  <a:cubicBezTo>
                    <a:pt x="73" y="33"/>
                    <a:pt x="72" y="34"/>
                    <a:pt x="72" y="33"/>
                  </a:cubicBezTo>
                  <a:cubicBezTo>
                    <a:pt x="71" y="31"/>
                    <a:pt x="71" y="33"/>
                    <a:pt x="69" y="31"/>
                  </a:cubicBezTo>
                  <a:cubicBezTo>
                    <a:pt x="68" y="29"/>
                    <a:pt x="67" y="29"/>
                    <a:pt x="68" y="29"/>
                  </a:cubicBezTo>
                  <a:cubicBezTo>
                    <a:pt x="68" y="28"/>
                    <a:pt x="67" y="27"/>
                    <a:pt x="66" y="29"/>
                  </a:cubicBezTo>
                  <a:cubicBezTo>
                    <a:pt x="66" y="27"/>
                    <a:pt x="66" y="27"/>
                    <a:pt x="64" y="23"/>
                  </a:cubicBezTo>
                  <a:cubicBezTo>
                    <a:pt x="61" y="18"/>
                    <a:pt x="61" y="18"/>
                    <a:pt x="60" y="18"/>
                  </a:cubicBezTo>
                  <a:cubicBezTo>
                    <a:pt x="55" y="20"/>
                    <a:pt x="59" y="16"/>
                    <a:pt x="53" y="16"/>
                  </a:cubicBezTo>
                  <a:cubicBezTo>
                    <a:pt x="44" y="16"/>
                    <a:pt x="43" y="16"/>
                    <a:pt x="39" y="12"/>
                  </a:cubicBezTo>
                  <a:cubicBezTo>
                    <a:pt x="33" y="6"/>
                    <a:pt x="36" y="7"/>
                    <a:pt x="31" y="4"/>
                  </a:cubicBezTo>
                  <a:cubicBezTo>
                    <a:pt x="25" y="1"/>
                    <a:pt x="26" y="0"/>
                    <a:pt x="17" y="0"/>
                  </a:cubicBezTo>
                  <a:cubicBezTo>
                    <a:pt x="17" y="2"/>
                    <a:pt x="15" y="2"/>
                    <a:pt x="8" y="3"/>
                  </a:cubicBezTo>
                  <a:cubicBezTo>
                    <a:pt x="13" y="10"/>
                    <a:pt x="13" y="10"/>
                    <a:pt x="13" y="10"/>
                  </a:cubicBezTo>
                  <a:cubicBezTo>
                    <a:pt x="10" y="12"/>
                    <a:pt x="12" y="13"/>
                    <a:pt x="9" y="14"/>
                  </a:cubicBezTo>
                  <a:cubicBezTo>
                    <a:pt x="6" y="14"/>
                    <a:pt x="6" y="18"/>
                    <a:pt x="5" y="18"/>
                  </a:cubicBezTo>
                  <a:cubicBezTo>
                    <a:pt x="4" y="19"/>
                    <a:pt x="2" y="15"/>
                    <a:pt x="0" y="15"/>
                  </a:cubicBezTo>
                  <a:cubicBezTo>
                    <a:pt x="1" y="16"/>
                    <a:pt x="2" y="16"/>
                    <a:pt x="1" y="18"/>
                  </a:cubicBezTo>
                  <a:cubicBezTo>
                    <a:pt x="0" y="19"/>
                    <a:pt x="2" y="19"/>
                    <a:pt x="1" y="22"/>
                  </a:cubicBezTo>
                  <a:cubicBezTo>
                    <a:pt x="0" y="24"/>
                    <a:pt x="2" y="22"/>
                    <a:pt x="3" y="25"/>
                  </a:cubicBezTo>
                  <a:cubicBezTo>
                    <a:pt x="4" y="28"/>
                    <a:pt x="7" y="29"/>
                    <a:pt x="6" y="30"/>
                  </a:cubicBezTo>
                  <a:cubicBezTo>
                    <a:pt x="5" y="31"/>
                    <a:pt x="7" y="33"/>
                    <a:pt x="12" y="41"/>
                  </a:cubicBezTo>
                  <a:cubicBezTo>
                    <a:pt x="15" y="47"/>
                    <a:pt x="11" y="42"/>
                    <a:pt x="14" y="48"/>
                  </a:cubicBezTo>
                  <a:cubicBezTo>
                    <a:pt x="15" y="50"/>
                    <a:pt x="17" y="49"/>
                    <a:pt x="19" y="51"/>
                  </a:cubicBezTo>
                  <a:cubicBezTo>
                    <a:pt x="19" y="53"/>
                    <a:pt x="20" y="53"/>
                    <a:pt x="20" y="54"/>
                  </a:cubicBezTo>
                  <a:cubicBezTo>
                    <a:pt x="21" y="57"/>
                    <a:pt x="23" y="62"/>
                    <a:pt x="25" y="66"/>
                  </a:cubicBezTo>
                  <a:cubicBezTo>
                    <a:pt x="26" y="70"/>
                    <a:pt x="23" y="67"/>
                    <a:pt x="24" y="69"/>
                  </a:cubicBezTo>
                  <a:cubicBezTo>
                    <a:pt x="26" y="71"/>
                    <a:pt x="24" y="71"/>
                    <a:pt x="28" y="74"/>
                  </a:cubicBezTo>
                  <a:cubicBezTo>
                    <a:pt x="35" y="81"/>
                    <a:pt x="33" y="83"/>
                    <a:pt x="36" y="86"/>
                  </a:cubicBezTo>
                  <a:cubicBezTo>
                    <a:pt x="39" y="90"/>
                    <a:pt x="39" y="90"/>
                    <a:pt x="41" y="94"/>
                  </a:cubicBezTo>
                  <a:cubicBezTo>
                    <a:pt x="43" y="99"/>
                    <a:pt x="41" y="98"/>
                    <a:pt x="43" y="99"/>
                  </a:cubicBezTo>
                  <a:cubicBezTo>
                    <a:pt x="45" y="100"/>
                    <a:pt x="42" y="100"/>
                    <a:pt x="44" y="101"/>
                  </a:cubicBezTo>
                  <a:cubicBezTo>
                    <a:pt x="49" y="100"/>
                    <a:pt x="45" y="99"/>
                    <a:pt x="47" y="98"/>
                  </a:cubicBezTo>
                  <a:cubicBezTo>
                    <a:pt x="49" y="97"/>
                    <a:pt x="46" y="95"/>
                    <a:pt x="52" y="97"/>
                  </a:cubicBezTo>
                  <a:cubicBezTo>
                    <a:pt x="59" y="98"/>
                    <a:pt x="57" y="99"/>
                    <a:pt x="60" y="100"/>
                  </a:cubicBezTo>
                  <a:cubicBezTo>
                    <a:pt x="62" y="101"/>
                    <a:pt x="62" y="101"/>
                    <a:pt x="61" y="105"/>
                  </a:cubicBezTo>
                  <a:cubicBezTo>
                    <a:pt x="66" y="101"/>
                    <a:pt x="74" y="90"/>
                    <a:pt x="74" y="90"/>
                  </a:cubicBezTo>
                  <a:cubicBezTo>
                    <a:pt x="74" y="90"/>
                    <a:pt x="82" y="86"/>
                    <a:pt x="85" y="85"/>
                  </a:cubicBezTo>
                  <a:cubicBezTo>
                    <a:pt x="99" y="78"/>
                    <a:pt x="99" y="78"/>
                    <a:pt x="99" y="78"/>
                  </a:cubicBezTo>
                  <a:cubicBezTo>
                    <a:pt x="101" y="65"/>
                    <a:pt x="101" y="65"/>
                    <a:pt x="101" y="65"/>
                  </a:cubicBezTo>
                  <a:cubicBezTo>
                    <a:pt x="101" y="65"/>
                    <a:pt x="97" y="62"/>
                    <a:pt x="97" y="62"/>
                  </a:cubicBezTo>
                  <a:cubicBezTo>
                    <a:pt x="97" y="62"/>
                    <a:pt x="95" y="64"/>
                    <a:pt x="95" y="64"/>
                  </a:cubicBezTo>
                  <a:cubicBezTo>
                    <a:pt x="83" y="58"/>
                    <a:pt x="83" y="58"/>
                    <a:pt x="83" y="58"/>
                  </a:cubicBezTo>
                  <a:cubicBezTo>
                    <a:pt x="83" y="52"/>
                    <a:pt x="79" y="52"/>
                    <a:pt x="80" y="4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7" name="qatar Doha"/>
            <p:cNvSpPr>
              <a:spLocks/>
            </p:cNvSpPr>
            <p:nvPr/>
          </p:nvSpPr>
          <p:spPr bwMode="auto">
            <a:xfrm>
              <a:off x="5386619" y="2283162"/>
              <a:ext cx="29101" cy="43651"/>
            </a:xfrm>
            <a:custGeom>
              <a:avLst/>
              <a:gdLst/>
              <a:ahLst/>
              <a:cxnLst>
                <a:cxn ang="0">
                  <a:pos x="5" y="9"/>
                </a:cxn>
                <a:cxn ang="0">
                  <a:pos x="5" y="4"/>
                </a:cxn>
                <a:cxn ang="0">
                  <a:pos x="3" y="1"/>
                </a:cxn>
                <a:cxn ang="0">
                  <a:pos x="1" y="2"/>
                </a:cxn>
                <a:cxn ang="0">
                  <a:pos x="0" y="2"/>
                </a:cxn>
                <a:cxn ang="0">
                  <a:pos x="1" y="7"/>
                </a:cxn>
                <a:cxn ang="0">
                  <a:pos x="5" y="9"/>
                </a:cxn>
              </a:cxnLst>
              <a:rect l="0" t="0" r="r" b="b"/>
              <a:pathLst>
                <a:path w="6" h="9">
                  <a:moveTo>
                    <a:pt x="5" y="9"/>
                  </a:moveTo>
                  <a:cubicBezTo>
                    <a:pt x="6" y="7"/>
                    <a:pt x="4" y="5"/>
                    <a:pt x="5" y="4"/>
                  </a:cubicBezTo>
                  <a:cubicBezTo>
                    <a:pt x="6" y="4"/>
                    <a:pt x="4" y="1"/>
                    <a:pt x="3" y="1"/>
                  </a:cubicBezTo>
                  <a:cubicBezTo>
                    <a:pt x="2" y="0"/>
                    <a:pt x="2" y="1"/>
                    <a:pt x="1" y="2"/>
                  </a:cubicBezTo>
                  <a:cubicBezTo>
                    <a:pt x="1" y="3"/>
                    <a:pt x="1" y="1"/>
                    <a:pt x="0" y="2"/>
                  </a:cubicBezTo>
                  <a:cubicBezTo>
                    <a:pt x="0" y="3"/>
                    <a:pt x="0" y="3"/>
                    <a:pt x="1" y="7"/>
                  </a:cubicBezTo>
                  <a:cubicBezTo>
                    <a:pt x="3" y="8"/>
                    <a:pt x="3" y="8"/>
                    <a:pt x="5"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8" name="Tajikisten"/>
            <p:cNvSpPr>
              <a:spLocks/>
            </p:cNvSpPr>
            <p:nvPr/>
          </p:nvSpPr>
          <p:spPr bwMode="auto">
            <a:xfrm>
              <a:off x="5671391" y="1861201"/>
              <a:ext cx="176683" cy="97696"/>
            </a:xfrm>
            <a:custGeom>
              <a:avLst/>
              <a:gdLst/>
              <a:ahLst/>
              <a:cxnLst>
                <a:cxn ang="0">
                  <a:pos x="5" y="15"/>
                </a:cxn>
                <a:cxn ang="0">
                  <a:pos x="9" y="17"/>
                </a:cxn>
                <a:cxn ang="0">
                  <a:pos x="14" y="16"/>
                </a:cxn>
                <a:cxn ang="0">
                  <a:pos x="14" y="14"/>
                </a:cxn>
                <a:cxn ang="0">
                  <a:pos x="16" y="14"/>
                </a:cxn>
                <a:cxn ang="0">
                  <a:pos x="17" y="11"/>
                </a:cxn>
                <a:cxn ang="0">
                  <a:pos x="20" y="12"/>
                </a:cxn>
                <a:cxn ang="0">
                  <a:pos x="21" y="14"/>
                </a:cxn>
                <a:cxn ang="0">
                  <a:pos x="24" y="19"/>
                </a:cxn>
                <a:cxn ang="0">
                  <a:pos x="27" y="18"/>
                </a:cxn>
                <a:cxn ang="0">
                  <a:pos x="30" y="16"/>
                </a:cxn>
                <a:cxn ang="0">
                  <a:pos x="30" y="17"/>
                </a:cxn>
                <a:cxn ang="0">
                  <a:pos x="35" y="16"/>
                </a:cxn>
                <a:cxn ang="0">
                  <a:pos x="35" y="13"/>
                </a:cxn>
                <a:cxn ang="0">
                  <a:pos x="32" y="9"/>
                </a:cxn>
                <a:cxn ang="0">
                  <a:pos x="28" y="6"/>
                </a:cxn>
                <a:cxn ang="0">
                  <a:pos x="17" y="7"/>
                </a:cxn>
                <a:cxn ang="0">
                  <a:pos x="13" y="7"/>
                </a:cxn>
                <a:cxn ang="0">
                  <a:pos x="8" y="6"/>
                </a:cxn>
                <a:cxn ang="0">
                  <a:pos x="12" y="5"/>
                </a:cxn>
                <a:cxn ang="0">
                  <a:pos x="14" y="3"/>
                </a:cxn>
                <a:cxn ang="0">
                  <a:pos x="14" y="2"/>
                </a:cxn>
                <a:cxn ang="0">
                  <a:pos x="13" y="1"/>
                </a:cxn>
                <a:cxn ang="0">
                  <a:pos x="8" y="2"/>
                </a:cxn>
                <a:cxn ang="0">
                  <a:pos x="5" y="4"/>
                </a:cxn>
                <a:cxn ang="0">
                  <a:pos x="4" y="6"/>
                </a:cxn>
                <a:cxn ang="0">
                  <a:pos x="4" y="9"/>
                </a:cxn>
                <a:cxn ang="0">
                  <a:pos x="6" y="10"/>
                </a:cxn>
                <a:cxn ang="0">
                  <a:pos x="5" y="15"/>
                </a:cxn>
              </a:cxnLst>
              <a:rect l="0" t="0" r="r" b="b"/>
              <a:pathLst>
                <a:path w="36" h="20">
                  <a:moveTo>
                    <a:pt x="5" y="15"/>
                  </a:moveTo>
                  <a:cubicBezTo>
                    <a:pt x="9" y="15"/>
                    <a:pt x="6" y="18"/>
                    <a:pt x="9" y="17"/>
                  </a:cubicBezTo>
                  <a:cubicBezTo>
                    <a:pt x="11" y="16"/>
                    <a:pt x="12" y="17"/>
                    <a:pt x="14" y="16"/>
                  </a:cubicBezTo>
                  <a:cubicBezTo>
                    <a:pt x="15" y="16"/>
                    <a:pt x="13" y="15"/>
                    <a:pt x="14" y="14"/>
                  </a:cubicBezTo>
                  <a:cubicBezTo>
                    <a:pt x="16" y="13"/>
                    <a:pt x="15" y="14"/>
                    <a:pt x="16" y="14"/>
                  </a:cubicBezTo>
                  <a:cubicBezTo>
                    <a:pt x="17" y="13"/>
                    <a:pt x="15" y="13"/>
                    <a:pt x="17" y="11"/>
                  </a:cubicBezTo>
                  <a:cubicBezTo>
                    <a:pt x="18" y="10"/>
                    <a:pt x="21" y="11"/>
                    <a:pt x="20" y="12"/>
                  </a:cubicBezTo>
                  <a:cubicBezTo>
                    <a:pt x="19" y="15"/>
                    <a:pt x="21" y="12"/>
                    <a:pt x="21" y="14"/>
                  </a:cubicBezTo>
                  <a:cubicBezTo>
                    <a:pt x="21" y="15"/>
                    <a:pt x="23" y="17"/>
                    <a:pt x="24" y="19"/>
                  </a:cubicBezTo>
                  <a:cubicBezTo>
                    <a:pt x="25" y="20"/>
                    <a:pt x="24" y="19"/>
                    <a:pt x="27" y="18"/>
                  </a:cubicBezTo>
                  <a:cubicBezTo>
                    <a:pt x="29" y="17"/>
                    <a:pt x="29" y="16"/>
                    <a:pt x="30" y="16"/>
                  </a:cubicBezTo>
                  <a:cubicBezTo>
                    <a:pt x="31" y="16"/>
                    <a:pt x="29" y="17"/>
                    <a:pt x="30" y="17"/>
                  </a:cubicBezTo>
                  <a:cubicBezTo>
                    <a:pt x="31" y="17"/>
                    <a:pt x="31" y="16"/>
                    <a:pt x="35" y="16"/>
                  </a:cubicBezTo>
                  <a:cubicBezTo>
                    <a:pt x="35" y="15"/>
                    <a:pt x="36" y="14"/>
                    <a:pt x="35" y="13"/>
                  </a:cubicBezTo>
                  <a:cubicBezTo>
                    <a:pt x="34" y="11"/>
                    <a:pt x="32" y="11"/>
                    <a:pt x="32" y="9"/>
                  </a:cubicBezTo>
                  <a:cubicBezTo>
                    <a:pt x="33" y="4"/>
                    <a:pt x="29" y="11"/>
                    <a:pt x="28" y="6"/>
                  </a:cubicBezTo>
                  <a:cubicBezTo>
                    <a:pt x="23" y="8"/>
                    <a:pt x="18" y="8"/>
                    <a:pt x="17" y="7"/>
                  </a:cubicBezTo>
                  <a:cubicBezTo>
                    <a:pt x="15" y="6"/>
                    <a:pt x="14" y="8"/>
                    <a:pt x="13" y="7"/>
                  </a:cubicBezTo>
                  <a:cubicBezTo>
                    <a:pt x="12" y="6"/>
                    <a:pt x="8" y="7"/>
                    <a:pt x="8" y="6"/>
                  </a:cubicBezTo>
                  <a:cubicBezTo>
                    <a:pt x="7" y="5"/>
                    <a:pt x="11" y="4"/>
                    <a:pt x="12" y="5"/>
                  </a:cubicBezTo>
                  <a:cubicBezTo>
                    <a:pt x="14" y="6"/>
                    <a:pt x="15" y="5"/>
                    <a:pt x="14" y="3"/>
                  </a:cubicBezTo>
                  <a:cubicBezTo>
                    <a:pt x="11" y="2"/>
                    <a:pt x="14" y="2"/>
                    <a:pt x="14" y="2"/>
                  </a:cubicBezTo>
                  <a:cubicBezTo>
                    <a:pt x="14" y="2"/>
                    <a:pt x="14" y="2"/>
                    <a:pt x="13" y="1"/>
                  </a:cubicBezTo>
                  <a:cubicBezTo>
                    <a:pt x="13" y="0"/>
                    <a:pt x="10" y="4"/>
                    <a:pt x="8" y="2"/>
                  </a:cubicBezTo>
                  <a:cubicBezTo>
                    <a:pt x="8" y="2"/>
                    <a:pt x="8" y="3"/>
                    <a:pt x="5" y="4"/>
                  </a:cubicBezTo>
                  <a:cubicBezTo>
                    <a:pt x="9" y="4"/>
                    <a:pt x="7" y="6"/>
                    <a:pt x="4" y="6"/>
                  </a:cubicBezTo>
                  <a:cubicBezTo>
                    <a:pt x="0" y="6"/>
                    <a:pt x="2" y="9"/>
                    <a:pt x="4" y="9"/>
                  </a:cubicBezTo>
                  <a:cubicBezTo>
                    <a:pt x="7" y="9"/>
                    <a:pt x="4" y="10"/>
                    <a:pt x="6" y="10"/>
                  </a:cubicBezTo>
                  <a:cubicBezTo>
                    <a:pt x="8" y="11"/>
                    <a:pt x="5" y="12"/>
                    <a:pt x="5"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9" name="Freeform 253"/>
            <p:cNvSpPr>
              <a:spLocks/>
            </p:cNvSpPr>
            <p:nvPr/>
          </p:nvSpPr>
          <p:spPr bwMode="auto">
            <a:xfrm>
              <a:off x="2341432" y="2420351"/>
              <a:ext cx="14550" cy="14550"/>
            </a:xfrm>
            <a:custGeom>
              <a:avLst/>
              <a:gdLst/>
              <a:ahLst/>
              <a:cxnLst>
                <a:cxn ang="0">
                  <a:pos x="1" y="0"/>
                </a:cxn>
                <a:cxn ang="0">
                  <a:pos x="0" y="1"/>
                </a:cxn>
                <a:cxn ang="0">
                  <a:pos x="0" y="1"/>
                </a:cxn>
                <a:cxn ang="0">
                  <a:pos x="1" y="2"/>
                </a:cxn>
                <a:cxn ang="0">
                  <a:pos x="1" y="2"/>
                </a:cxn>
                <a:cxn ang="0">
                  <a:pos x="0" y="2"/>
                </a:cxn>
                <a:cxn ang="0">
                  <a:pos x="0" y="1"/>
                </a:cxn>
                <a:cxn ang="0">
                  <a:pos x="0" y="1"/>
                </a:cxn>
                <a:cxn ang="0">
                  <a:pos x="1" y="3"/>
                </a:cxn>
                <a:cxn ang="0">
                  <a:pos x="3" y="2"/>
                </a:cxn>
                <a:cxn ang="0">
                  <a:pos x="3" y="2"/>
                </a:cxn>
                <a:cxn ang="0">
                  <a:pos x="3" y="1"/>
                </a:cxn>
                <a:cxn ang="0">
                  <a:pos x="2" y="1"/>
                </a:cxn>
                <a:cxn ang="0">
                  <a:pos x="2" y="0"/>
                </a:cxn>
                <a:cxn ang="0">
                  <a:pos x="2" y="0"/>
                </a:cxn>
                <a:cxn ang="0">
                  <a:pos x="1" y="0"/>
                </a:cxn>
              </a:cxnLst>
              <a:rect l="0" t="0" r="r" b="b"/>
              <a:pathLst>
                <a:path w="3" h="3">
                  <a:moveTo>
                    <a:pt x="1" y="0"/>
                  </a:moveTo>
                  <a:cubicBezTo>
                    <a:pt x="1" y="0"/>
                    <a:pt x="0" y="0"/>
                    <a:pt x="0" y="1"/>
                  </a:cubicBezTo>
                  <a:cubicBezTo>
                    <a:pt x="0" y="1"/>
                    <a:pt x="0" y="1"/>
                    <a:pt x="0" y="1"/>
                  </a:cubicBezTo>
                  <a:cubicBezTo>
                    <a:pt x="0" y="1"/>
                    <a:pt x="1" y="1"/>
                    <a:pt x="1" y="2"/>
                  </a:cubicBezTo>
                  <a:cubicBezTo>
                    <a:pt x="1" y="2"/>
                    <a:pt x="1" y="2"/>
                    <a:pt x="1" y="2"/>
                  </a:cubicBezTo>
                  <a:cubicBezTo>
                    <a:pt x="0" y="2"/>
                    <a:pt x="0" y="2"/>
                    <a:pt x="0" y="2"/>
                  </a:cubicBezTo>
                  <a:cubicBezTo>
                    <a:pt x="0" y="2"/>
                    <a:pt x="0" y="1"/>
                    <a:pt x="0" y="1"/>
                  </a:cubicBezTo>
                  <a:cubicBezTo>
                    <a:pt x="0" y="1"/>
                    <a:pt x="0" y="1"/>
                    <a:pt x="0" y="1"/>
                  </a:cubicBezTo>
                  <a:cubicBezTo>
                    <a:pt x="0" y="2"/>
                    <a:pt x="0" y="2"/>
                    <a:pt x="1" y="3"/>
                  </a:cubicBezTo>
                  <a:cubicBezTo>
                    <a:pt x="2" y="3"/>
                    <a:pt x="2" y="2"/>
                    <a:pt x="3" y="2"/>
                  </a:cubicBezTo>
                  <a:cubicBezTo>
                    <a:pt x="3" y="2"/>
                    <a:pt x="3" y="2"/>
                    <a:pt x="3" y="2"/>
                  </a:cubicBezTo>
                  <a:cubicBezTo>
                    <a:pt x="3" y="1"/>
                    <a:pt x="3" y="1"/>
                    <a:pt x="3" y="1"/>
                  </a:cubicBezTo>
                  <a:cubicBezTo>
                    <a:pt x="3" y="1"/>
                    <a:pt x="2" y="1"/>
                    <a:pt x="2" y="1"/>
                  </a:cubicBezTo>
                  <a:cubicBezTo>
                    <a:pt x="2" y="1"/>
                    <a:pt x="2" y="0"/>
                    <a:pt x="2" y="0"/>
                  </a:cubicBezTo>
                  <a:cubicBezTo>
                    <a:pt x="2" y="0"/>
                    <a:pt x="2" y="0"/>
                    <a:pt x="2" y="0"/>
                  </a:cubicBezTo>
                  <a:cubicBezTo>
                    <a:pt x="2"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Slide Number Placeholder 1"/>
          <p:cNvSpPr>
            <a:spLocks noGrp="1"/>
          </p:cNvSpPr>
          <p:nvPr>
            <p:ph type="sldNum" sz="quarter" idx="10"/>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33360363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Media-Video">
    <p:spTree>
      <p:nvGrpSpPr>
        <p:cNvPr id="1" name=""/>
        <p:cNvGrpSpPr/>
        <p:nvPr/>
      </p:nvGrpSpPr>
      <p:grpSpPr>
        <a:xfrm>
          <a:off x="0" y="0"/>
          <a:ext cx="0" cy="0"/>
          <a:chOff x="0" y="0"/>
          <a:chExt cx="0" cy="0"/>
        </a:xfrm>
      </p:grpSpPr>
      <p:sp>
        <p:nvSpPr>
          <p:cNvPr id="11" name="Title 10"/>
          <p:cNvSpPr>
            <a:spLocks noGrp="1"/>
          </p:cNvSpPr>
          <p:nvPr>
            <p:ph type="title" hasCustomPrompt="1"/>
          </p:nvPr>
        </p:nvSpPr>
        <p:spPr/>
        <p:txBody>
          <a:bodyPr/>
          <a:lstStyle>
            <a:lvl1pPr marL="266700" indent="0">
              <a:defRPr baseline="0"/>
            </a:lvl1pPr>
          </a:lstStyle>
          <a:p>
            <a:r>
              <a:rPr lang="en-US" dirty="0" smtClean="0"/>
              <a:t>Edit header</a:t>
            </a:r>
            <a:endParaRPr lang="en-GB" dirty="0"/>
          </a:p>
        </p:txBody>
      </p:sp>
      <p:sp>
        <p:nvSpPr>
          <p:cNvPr id="3" name="Media Placeholder 2"/>
          <p:cNvSpPr>
            <a:spLocks noGrp="1"/>
          </p:cNvSpPr>
          <p:nvPr>
            <p:ph type="media" sz="quarter" idx="10" hasCustomPrompt="1"/>
          </p:nvPr>
        </p:nvSpPr>
        <p:spPr>
          <a:xfrm>
            <a:off x="0" y="627063"/>
            <a:ext cx="9144000" cy="4176712"/>
          </a:xfrm>
        </p:spPr>
        <p:txBody>
          <a:bodyPr/>
          <a:lstStyle>
            <a:lvl1pPr marL="0" indent="0">
              <a:buNone/>
              <a:defRPr baseline="0"/>
            </a:lvl1pPr>
          </a:lstStyle>
          <a:p>
            <a:r>
              <a:rPr lang="en-GB" dirty="0" smtClean="0"/>
              <a:t>Click the icon to add media/video. You can add a from a file, YouTube, </a:t>
            </a:r>
            <a:r>
              <a:rPr lang="en-GB" dirty="0" err="1" smtClean="0"/>
              <a:t>Uni</a:t>
            </a:r>
            <a:r>
              <a:rPr lang="en-GB" dirty="0" smtClean="0"/>
              <a:t>-T (</a:t>
            </a:r>
            <a:r>
              <a:rPr lang="en-GB" dirty="0" err="1" smtClean="0"/>
              <a:t>Sharepoint</a:t>
            </a:r>
            <a:r>
              <a:rPr lang="en-GB" dirty="0" smtClean="0"/>
              <a:t>) or embedded code</a:t>
            </a:r>
            <a:endParaRPr lang="en-GB" dirty="0"/>
          </a:p>
        </p:txBody>
      </p:sp>
      <p:sp>
        <p:nvSpPr>
          <p:cNvPr id="2" name="Slide Number Placeholder 1"/>
          <p:cNvSpPr>
            <a:spLocks noGrp="1"/>
          </p:cNvSpPr>
          <p:nvPr>
            <p:ph type="sldNum" sz="quarter" idx="11"/>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438218876"/>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Image-and-Shard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8244408" y="-596602"/>
            <a:ext cx="7015163" cy="2786063"/>
          </a:xfrm>
          <a:prstGeom prst="rect">
            <a:avLst/>
          </a:prstGeom>
        </p:spPr>
      </p:pic>
      <p:pic>
        <p:nvPicPr>
          <p:cNvPr id="3" name="Picture 2"/>
          <p:cNvPicPr>
            <a:picLocks noChangeAspect="1"/>
          </p:cNvPicPr>
          <p:nvPr userDrawn="1"/>
        </p:nvPicPr>
        <p:blipFill>
          <a:blip r:embed="rId3"/>
          <a:stretch>
            <a:fillRect/>
          </a:stretch>
        </p:blipFill>
        <p:spPr>
          <a:xfrm>
            <a:off x="-5149080" y="2931790"/>
            <a:ext cx="7015163" cy="2905125"/>
          </a:xfrm>
          <a:prstGeom prst="rect">
            <a:avLst/>
          </a:prstGeom>
        </p:spPr>
      </p:pic>
      <p:sp>
        <p:nvSpPr>
          <p:cNvPr id="4" name="Picture Placeholder 4"/>
          <p:cNvSpPr>
            <a:spLocks noGrp="1"/>
          </p:cNvSpPr>
          <p:nvPr>
            <p:ph type="pic" sz="quarter" idx="10" hasCustomPrompt="1"/>
          </p:nvPr>
        </p:nvSpPr>
        <p:spPr>
          <a:xfrm>
            <a:off x="1979712" y="627063"/>
            <a:ext cx="4176613" cy="4321175"/>
          </a:xfrm>
        </p:spPr>
        <p:txBody>
          <a:bodyPr>
            <a:normAutofit/>
          </a:bodyPr>
          <a:lstStyle>
            <a:lvl1pPr marL="0" indent="0">
              <a:buNone/>
              <a:defRPr sz="1400"/>
            </a:lvl1pPr>
          </a:lstStyle>
          <a:p>
            <a:r>
              <a:rPr lang="en-GB" dirty="0" smtClean="0"/>
              <a:t>Insert image</a:t>
            </a:r>
            <a:endParaRPr lang="en-GB" dirty="0"/>
          </a:p>
        </p:txBody>
      </p:sp>
      <p:sp>
        <p:nvSpPr>
          <p:cNvPr id="5" name="Text Placeholder 11"/>
          <p:cNvSpPr>
            <a:spLocks noGrp="1"/>
          </p:cNvSpPr>
          <p:nvPr>
            <p:ph type="body" sz="quarter" idx="11" hasCustomPrompt="1"/>
          </p:nvPr>
        </p:nvSpPr>
        <p:spPr>
          <a:xfrm>
            <a:off x="-36511" y="144363"/>
            <a:ext cx="6309828" cy="411163"/>
          </a:xfrm>
        </p:spPr>
        <p:txBody>
          <a:bodyPr/>
          <a:lstStyle>
            <a:lvl1pPr marL="266700" indent="0">
              <a:buNone/>
              <a:defRPr baseline="0"/>
            </a:lvl1pPr>
          </a:lstStyle>
          <a:p>
            <a:pPr lvl="0"/>
            <a:r>
              <a:rPr lang="en-US" dirty="0" smtClean="0"/>
              <a:t>Image only with shards - Edit image header</a:t>
            </a:r>
          </a:p>
        </p:txBody>
      </p:sp>
    </p:spTree>
    <p:extLst>
      <p:ext uri="{BB962C8B-B14F-4D97-AF65-F5344CB8AC3E}">
        <p14:creationId xmlns:p14="http://schemas.microsoft.com/office/powerpoint/2010/main" val="1465182228"/>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511">
          <p15:clr>
            <a:srgbClr val="FBAE40"/>
          </p15:clr>
        </p15:guide>
        <p15:guide id="4" orient="horz" pos="1620">
          <p15:clr>
            <a:srgbClr val="FBAE40"/>
          </p15:clr>
        </p15:guide>
        <p15:guide id="5" orient="horz" pos="395">
          <p15:clr>
            <a:srgbClr val="FBAE40"/>
          </p15:clr>
        </p15:guide>
        <p15:guide id="6" orient="horz" pos="123">
          <p15:clr>
            <a:srgbClr val="FBAE40"/>
          </p15:clr>
        </p15:guide>
        <p15:guide id="7" orient="horz" pos="1920">
          <p15:clr>
            <a:srgbClr val="FBAE40"/>
          </p15:clr>
        </p15:guide>
        <p15:guide id="8" orient="horz" pos="758">
          <p15:clr>
            <a:srgbClr val="FBAE40"/>
          </p15:clr>
        </p15:guide>
        <p15:guide id="9" orient="horz" pos="259">
          <p15:clr>
            <a:srgbClr val="FBAE40"/>
          </p15:clr>
        </p15:guide>
        <p15:guide id="10" orient="horz" pos="3117">
          <p15:clr>
            <a:srgbClr val="FBAE40"/>
          </p15:clr>
        </p15:guide>
        <p15:guide id="11" orient="horz" pos="284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Image_header">
    <p:spTree>
      <p:nvGrpSpPr>
        <p:cNvPr id="1" name=""/>
        <p:cNvGrpSpPr/>
        <p:nvPr/>
      </p:nvGrpSpPr>
      <p:grpSpPr>
        <a:xfrm>
          <a:off x="0" y="0"/>
          <a:ext cx="0" cy="0"/>
          <a:chOff x="0" y="0"/>
          <a:chExt cx="0" cy="0"/>
        </a:xfrm>
      </p:grpSpPr>
      <p:sp>
        <p:nvSpPr>
          <p:cNvPr id="11" name="Title 10"/>
          <p:cNvSpPr>
            <a:spLocks noGrp="1"/>
          </p:cNvSpPr>
          <p:nvPr>
            <p:ph type="title" hasCustomPrompt="1"/>
          </p:nvPr>
        </p:nvSpPr>
        <p:spPr/>
        <p:txBody>
          <a:bodyPr/>
          <a:lstStyle>
            <a:lvl1pPr marL="266700" indent="0">
              <a:defRPr baseline="0"/>
            </a:lvl1pPr>
          </a:lstStyle>
          <a:p>
            <a:r>
              <a:rPr lang="en-US" dirty="0" smtClean="0"/>
              <a:t>Edit header</a:t>
            </a:r>
            <a:endParaRPr lang="en-GB" dirty="0"/>
          </a:p>
        </p:txBody>
      </p:sp>
      <p:sp>
        <p:nvSpPr>
          <p:cNvPr id="3" name="Picture Placeholder 2"/>
          <p:cNvSpPr>
            <a:spLocks noGrp="1"/>
          </p:cNvSpPr>
          <p:nvPr>
            <p:ph type="pic" sz="quarter" idx="10" hasCustomPrompt="1"/>
          </p:nvPr>
        </p:nvSpPr>
        <p:spPr>
          <a:xfrm>
            <a:off x="323851" y="627063"/>
            <a:ext cx="8496300" cy="4176712"/>
          </a:xfrm>
        </p:spPr>
        <p:txBody>
          <a:bodyPr/>
          <a:lstStyle>
            <a:lvl1pPr marL="0" indent="0">
              <a:buNone/>
              <a:defRPr/>
            </a:lvl1pPr>
          </a:lstStyle>
          <a:p>
            <a:r>
              <a:rPr lang="en-GB" dirty="0" smtClean="0"/>
              <a:t>Insert picture</a:t>
            </a:r>
            <a:endParaRPr lang="en-GB" dirty="0"/>
          </a:p>
        </p:txBody>
      </p:sp>
      <p:sp>
        <p:nvSpPr>
          <p:cNvPr id="2" name="Slide Number Placeholder 1"/>
          <p:cNvSpPr>
            <a:spLocks noGrp="1"/>
          </p:cNvSpPr>
          <p:nvPr>
            <p:ph type="sldNum" sz="quarter" idx="11"/>
          </p:nvPr>
        </p:nvSpPr>
        <p:spPr/>
        <p:txBody>
          <a:bodyPr/>
          <a:lstStyle/>
          <a:p>
            <a:fld id="{94B7DBF6-96A2-4125-95D6-3CB6F1620801}" type="slidenum">
              <a:rPr lang="en-GB" smtClean="0"/>
              <a:pPr/>
              <a:t>‹#›</a:t>
            </a:fld>
            <a:endParaRPr lang="en-GB" dirty="0"/>
          </a:p>
        </p:txBody>
      </p:sp>
    </p:spTree>
    <p:extLst>
      <p:ext uri="{BB962C8B-B14F-4D97-AF65-F5344CB8AC3E}">
        <p14:creationId xmlns:p14="http://schemas.microsoft.com/office/powerpoint/2010/main" val="828403845"/>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880" userDrawn="1">
          <p15:clr>
            <a:srgbClr val="FBAE40"/>
          </p15:clr>
        </p15:guide>
        <p15:guide id="3" pos="5465">
          <p15:clr>
            <a:srgbClr val="FBAE40"/>
          </p15:clr>
        </p15:guide>
        <p15:guide id="4" orient="horz" pos="1620">
          <p15:clr>
            <a:srgbClr val="FBAE40"/>
          </p15:clr>
        </p15:guide>
        <p15:guide id="5" orient="horz" pos="758">
          <p15:clr>
            <a:srgbClr val="FBAE40"/>
          </p15:clr>
        </p15:guide>
        <p15:guide id="6" orient="horz" pos="395">
          <p15:clr>
            <a:srgbClr val="FBAE40"/>
          </p15:clr>
        </p15:guide>
        <p15:guide id="7" orient="horz" pos="1920">
          <p15:clr>
            <a:srgbClr val="FBAE40"/>
          </p15:clr>
        </p15:guide>
        <p15:guide id="8" orient="horz" pos="2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Holding-Sans-Strap">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6516216" y="-452586"/>
            <a:ext cx="7015163" cy="2786063"/>
          </a:xfrm>
          <a:prstGeom prst="rect">
            <a:avLst/>
          </a:prstGeom>
        </p:spPr>
      </p:pic>
      <p:pic>
        <p:nvPicPr>
          <p:cNvPr id="8" name="Picture 7"/>
          <p:cNvPicPr>
            <a:picLocks noChangeAspect="1"/>
          </p:cNvPicPr>
          <p:nvPr userDrawn="1"/>
        </p:nvPicPr>
        <p:blipFill>
          <a:blip r:embed="rId3"/>
          <a:stretch>
            <a:fillRect/>
          </a:stretch>
        </p:blipFill>
        <p:spPr>
          <a:xfrm>
            <a:off x="-4789040" y="2787774"/>
            <a:ext cx="7015163" cy="2905125"/>
          </a:xfrm>
          <a:prstGeom prst="rect">
            <a:avLst/>
          </a:prstGeom>
        </p:spPr>
      </p:pic>
      <p:sp>
        <p:nvSpPr>
          <p:cNvPr id="3" name="Rectangle 2"/>
          <p:cNvSpPr/>
          <p:nvPr userDrawn="1"/>
        </p:nvSpPr>
        <p:spPr>
          <a:xfrm>
            <a:off x="4730750" y="4516438"/>
            <a:ext cx="4413250" cy="627062"/>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74466" y="1891139"/>
            <a:ext cx="5112568" cy="1361221"/>
          </a:xfrm>
          <a:prstGeom prst="rect">
            <a:avLst/>
          </a:prstGeom>
        </p:spPr>
      </p:pic>
    </p:spTree>
    <p:extLst>
      <p:ext uri="{BB962C8B-B14F-4D97-AF65-F5344CB8AC3E}">
        <p14:creationId xmlns:p14="http://schemas.microsoft.com/office/powerpoint/2010/main" val="1514049777"/>
      </p:ext>
    </p:extLst>
  </p:cSld>
  <p:clrMapOvr>
    <a:masterClrMapping/>
  </p:clrMapOvr>
  <p:transition spd="med"/>
  <p:extLst mod="1">
    <p:ext uri="{DCECCB84-F9BA-43D5-87BE-67443E8EF086}">
      <p15:sldGuideLst xmlns:p15="http://schemas.microsoft.com/office/powerpoint/2012/main">
        <p15:guide id="1" pos="295">
          <p15:clr>
            <a:srgbClr val="FBAE40"/>
          </p15:clr>
        </p15:guide>
        <p15:guide id="2" pos="2980">
          <p15:clr>
            <a:srgbClr val="FBAE40"/>
          </p15:clr>
        </p15:guide>
        <p15:guide id="3" pos="5465">
          <p15:clr>
            <a:srgbClr val="FBAE40"/>
          </p15:clr>
        </p15:guide>
        <p15:guide id="4" orient="horz" pos="1620">
          <p15:clr>
            <a:srgbClr val="FBAE40"/>
          </p15:clr>
        </p15:guide>
        <p15:guide id="5" orient="horz" pos="395">
          <p15:clr>
            <a:srgbClr val="FBAE40"/>
          </p15:clr>
        </p15:guide>
        <p15:guide id="6" orient="horz" pos="123">
          <p15:clr>
            <a:srgbClr val="FBAE40"/>
          </p15:clr>
        </p15:guide>
        <p15:guide id="7" orient="horz" pos="1920">
          <p15:clr>
            <a:srgbClr val="FBAE40"/>
          </p15:clr>
        </p15:guide>
        <p15:guide id="8" orient="horz" pos="758">
          <p15:clr>
            <a:srgbClr val="FBAE40"/>
          </p15:clr>
        </p15:guide>
        <p15:guide id="9" orient="horz" pos="259">
          <p15:clr>
            <a:srgbClr val="FBAE40"/>
          </p15:clr>
        </p15:guide>
        <p15:guide id="10" orient="horz" pos="3117">
          <p15:clr>
            <a:srgbClr val="FBAE40"/>
          </p15:clr>
        </p15:guide>
        <p15:guide id="11" orient="horz" pos="2845">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Divider-slide">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323849" y="627534"/>
            <a:ext cx="4680199" cy="2299568"/>
          </a:xfrm>
          <a:prstGeom prst="rect">
            <a:avLst/>
          </a:prstGeom>
        </p:spPr>
        <p:txBody>
          <a:bodyPr>
            <a:noAutofit/>
          </a:bodyPr>
          <a:lstStyle>
            <a:lvl1pPr marL="0" indent="0">
              <a:buNone/>
              <a:defRPr sz="4800">
                <a:solidFill>
                  <a:srgbClr val="025395"/>
                </a:solidFill>
                <a:latin typeface="Avenir Medium"/>
                <a:ea typeface="Open Sans Semibold" panose="020B0706030804020204" pitchFamily="34" charset="0"/>
                <a:cs typeface="Open Sans Semibold" panose="020B0706030804020204" pitchFamily="34" charset="0"/>
              </a:defRPr>
            </a:lvl1pPr>
          </a:lstStyle>
          <a:p>
            <a:pPr lvl="0"/>
            <a:r>
              <a:rPr lang="en-US" dirty="0" smtClean="0"/>
              <a:t>Generic presentation divider</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
        <p:nvSpPr>
          <p:cNvPr id="10" name="Shape 188"/>
          <p:cNvSpPr/>
          <p:nvPr userDrawn="1"/>
        </p:nvSpPr>
        <p:spPr>
          <a:xfrm flipV="1">
            <a:off x="0" y="4499035"/>
            <a:ext cx="9144000" cy="0"/>
          </a:xfrm>
          <a:prstGeom prst="line">
            <a:avLst/>
          </a:prstGeom>
          <a:ln w="25400">
            <a:solidFill>
              <a:srgbClr val="025395"/>
            </a:solidFill>
            <a:miter lim="400000"/>
          </a:ln>
        </p:spPr>
        <p:txBody>
          <a:bodyPr lIns="19050" tIns="19050" rIns="19050" bIns="19050" anchor="ctr"/>
          <a:lstStyle/>
          <a:p>
            <a:pPr>
              <a:defRPr sz="3200"/>
            </a:pPr>
            <a:endParaRPr sz="1200"/>
          </a:p>
        </p:txBody>
      </p:sp>
      <p:sp>
        <p:nvSpPr>
          <p:cNvPr id="3" name="Picture Placeholder 2"/>
          <p:cNvSpPr>
            <a:spLocks noGrp="1"/>
          </p:cNvSpPr>
          <p:nvPr>
            <p:ph type="pic" sz="quarter" idx="13"/>
          </p:nvPr>
        </p:nvSpPr>
        <p:spPr>
          <a:xfrm>
            <a:off x="5148064" y="627062"/>
            <a:ext cx="3672086" cy="3600871"/>
          </a:xfrm>
          <a:prstGeom prst="rect">
            <a:avLst/>
          </a:prstGeom>
        </p:spPr>
        <p:txBody>
          <a:bodyPr/>
          <a:lstStyle>
            <a:lvl1pPr marL="0" indent="0">
              <a:buNone/>
              <a:defRPr/>
            </a:lvl1pPr>
          </a:lstStyle>
          <a:p>
            <a:r>
              <a:rPr lang="en-US" smtClean="0"/>
              <a:t>Click icon to add picture</a:t>
            </a:r>
            <a:endParaRPr lang="en-GB" dirty="0"/>
          </a:p>
        </p:txBody>
      </p:sp>
      <p:cxnSp>
        <p:nvCxnSpPr>
          <p:cNvPr id="12" name="Straight Connector 11"/>
          <p:cNvCxnSpPr/>
          <p:nvPr userDrawn="1"/>
        </p:nvCxnSpPr>
        <p:spPr>
          <a:xfrm>
            <a:off x="323850" y="2927102"/>
            <a:ext cx="4680199" cy="0"/>
          </a:xfrm>
          <a:prstGeom prst="line">
            <a:avLst/>
          </a:prstGeom>
          <a:ln w="28575">
            <a:solidFill>
              <a:srgbClr val="0067A5"/>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191034"/>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guide id="12" pos="43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Divider-slide-shards">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323850" y="627534"/>
            <a:ext cx="4625008" cy="2420466"/>
          </a:xfrm>
          <a:prstGeom prst="rect">
            <a:avLst/>
          </a:prstGeom>
        </p:spPr>
        <p:txBody>
          <a:bodyPr>
            <a:noAutofit/>
          </a:bodyPr>
          <a:lstStyle>
            <a:lvl1pPr marL="0" indent="0">
              <a:buNone/>
              <a:defRPr sz="4800">
                <a:solidFill>
                  <a:srgbClr val="025395"/>
                </a:solidFill>
                <a:latin typeface="Avenir Medium"/>
                <a:ea typeface="Open Sans Semibold" panose="020B0706030804020204" pitchFamily="34" charset="0"/>
                <a:cs typeface="Open Sans Semibold" panose="020B0706030804020204" pitchFamily="34" charset="0"/>
              </a:defRPr>
            </a:lvl1pPr>
          </a:lstStyle>
          <a:p>
            <a:pPr lvl="0"/>
            <a:r>
              <a:rPr lang="en-US" dirty="0" smtClean="0"/>
              <a:t>Generic presentation divider</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cxnSp>
        <p:nvCxnSpPr>
          <p:cNvPr id="12" name="Straight Connector 11"/>
          <p:cNvCxnSpPr/>
          <p:nvPr userDrawn="1"/>
        </p:nvCxnSpPr>
        <p:spPr>
          <a:xfrm flipV="1">
            <a:off x="323850" y="2927102"/>
            <a:ext cx="4680199" cy="5011"/>
          </a:xfrm>
          <a:prstGeom prst="line">
            <a:avLst/>
          </a:prstGeom>
          <a:ln w="28575">
            <a:solidFill>
              <a:srgbClr val="0067A5"/>
            </a:solidFill>
            <a:prstDash val="sysDot"/>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4"/>
          <a:srcRect l="15713"/>
          <a:stretch/>
        </p:blipFill>
        <p:spPr>
          <a:xfrm>
            <a:off x="6300193" y="1194597"/>
            <a:ext cx="6647464" cy="3133725"/>
          </a:xfrm>
          <a:prstGeom prst="rect">
            <a:avLst/>
          </a:prstGeom>
        </p:spPr>
      </p:pic>
    </p:spTree>
    <p:extLst>
      <p:ext uri="{BB962C8B-B14F-4D97-AF65-F5344CB8AC3E}">
        <p14:creationId xmlns:p14="http://schemas.microsoft.com/office/powerpoint/2010/main" val="3129086131"/>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guide id="12" pos="43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Thank-you">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blip>
          <a:stretch>
            <a:fillRect/>
          </a:stretch>
        </p:blipFill>
        <p:spPr>
          <a:xfrm>
            <a:off x="0" y="4499035"/>
            <a:ext cx="9144000" cy="644465"/>
          </a:xfrm>
          <a:prstGeom prst="rect">
            <a:avLst/>
          </a:prstGeom>
          <a:ln w="12700">
            <a:miter lim="400000"/>
          </a:ln>
        </p:spPr>
      </p:pic>
      <p:sp>
        <p:nvSpPr>
          <p:cNvPr id="15" name="Text Placeholder 14"/>
          <p:cNvSpPr>
            <a:spLocks noGrp="1"/>
          </p:cNvSpPr>
          <p:nvPr>
            <p:ph type="body" sz="quarter" idx="11" hasCustomPrompt="1"/>
          </p:nvPr>
        </p:nvSpPr>
        <p:spPr>
          <a:xfrm>
            <a:off x="251520" y="4732338"/>
            <a:ext cx="1663700" cy="360363"/>
          </a:xfrm>
        </p:spPr>
        <p:txBody>
          <a:bodyPr>
            <a:normAutofit/>
          </a:bodyPr>
          <a:lstStyle>
            <a:lvl1pPr marL="0" indent="0">
              <a:buNone/>
              <a:defRPr sz="1200">
                <a:solidFill>
                  <a:schemeClr val="tx2"/>
                </a:solidFill>
                <a:latin typeface="Avenir Roman"/>
              </a:defRPr>
            </a:lvl1pPr>
          </a:lstStyle>
          <a:p>
            <a:pPr lvl="0"/>
            <a:r>
              <a:rPr lang="en-US" dirty="0" smtClean="0"/>
              <a:t>temenos.com</a:t>
            </a:r>
            <a:endParaRPr lang="en-GB"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9652" y="1877117"/>
            <a:ext cx="6264696" cy="1670178"/>
          </a:xfrm>
          <a:prstGeom prst="rect">
            <a:avLst/>
          </a:prstGeom>
        </p:spPr>
      </p:pic>
      <p:sp>
        <p:nvSpPr>
          <p:cNvPr id="2" name="Title 1"/>
          <p:cNvSpPr>
            <a:spLocks noGrp="1"/>
          </p:cNvSpPr>
          <p:nvPr>
            <p:ph type="title"/>
          </p:nvPr>
        </p:nvSpPr>
        <p:spPr/>
        <p:txBody>
          <a:bodyPr/>
          <a:lstStyle/>
          <a:p>
            <a:r>
              <a:rPr lang="en-US" smtClean="0"/>
              <a:t>Click to edit Master title style</a:t>
            </a:r>
            <a:endParaRPr lang="en-GB"/>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08203" y="4803998"/>
            <a:ext cx="216000" cy="216000"/>
          </a:xfrm>
          <a:prstGeom prst="rect">
            <a:avLst/>
          </a:prstGeom>
        </p:spPr>
      </p:pic>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10068" y="4810747"/>
            <a:ext cx="216000" cy="216000"/>
          </a:xfrm>
          <a:prstGeom prst="rect">
            <a:avLst/>
          </a:prstGeom>
        </p:spPr>
      </p:pic>
      <p:pic>
        <p:nvPicPr>
          <p:cNvPr id="12" name="Picture 1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06338" y="4803998"/>
            <a:ext cx="216000" cy="216000"/>
          </a:xfrm>
          <a:prstGeom prst="rect">
            <a:avLst/>
          </a:prstGeom>
        </p:spPr>
      </p:pic>
      <p:pic>
        <p:nvPicPr>
          <p:cNvPr id="13" name="Picture 1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604472" y="4803998"/>
            <a:ext cx="216000" cy="216000"/>
          </a:xfrm>
          <a:prstGeom prst="rect">
            <a:avLst/>
          </a:prstGeom>
        </p:spPr>
      </p:pic>
      <p:pic>
        <p:nvPicPr>
          <p:cNvPr id="14" name="Picture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383520" y="4810747"/>
            <a:ext cx="244413" cy="216000"/>
          </a:xfrm>
          <a:prstGeom prst="rect">
            <a:avLst/>
          </a:prstGeom>
        </p:spPr>
      </p:pic>
    </p:spTree>
  </p:cSld>
  <p:clrMapOvr>
    <a:masterClrMapping/>
  </p:clrMapOvr>
  <p:transition spd="med"/>
  <p:extLst mod="1">
    <p:ext uri="{DCECCB84-F9BA-43D5-87BE-67443E8EF086}">
      <p15:sldGuideLst xmlns:p15="http://schemas.microsoft.com/office/powerpoint/2012/main">
        <p15:guide id="1" pos="288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 Text">
    <p:spTree>
      <p:nvGrpSpPr>
        <p:cNvPr id="1" name=""/>
        <p:cNvGrpSpPr/>
        <p:nvPr/>
      </p:nvGrpSpPr>
      <p:grpSpPr>
        <a:xfrm>
          <a:off x="0" y="0"/>
          <a:ext cx="0" cy="0"/>
          <a:chOff x="0" y="0"/>
          <a:chExt cx="0" cy="0"/>
        </a:xfrm>
      </p:grpSpPr>
      <p:sp>
        <p:nvSpPr>
          <p:cNvPr id="11" name="Text Placeholder 10"/>
          <p:cNvSpPr>
            <a:spLocks noGrp="1"/>
          </p:cNvSpPr>
          <p:nvPr>
            <p:ph type="body" sz="quarter" idx="17"/>
          </p:nvPr>
        </p:nvSpPr>
        <p:spPr>
          <a:xfrm>
            <a:off x="4787900" y="1026319"/>
            <a:ext cx="3995738" cy="3563541"/>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9" name="Text Placeholder 8"/>
          <p:cNvSpPr>
            <a:spLocks noGrp="1"/>
          </p:cNvSpPr>
          <p:nvPr>
            <p:ph type="body" sz="quarter" idx="15"/>
          </p:nvPr>
        </p:nvSpPr>
        <p:spPr>
          <a:xfrm>
            <a:off x="360364" y="1026319"/>
            <a:ext cx="3995737" cy="35640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7" name="Title 6"/>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350381422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Title Page-GenericBlue-nonSuit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9144000" cy="5143500"/>
          </a:xfrm>
          <a:prstGeom prst="rect">
            <a:avLst/>
          </a:prstGeom>
        </p:spPr>
      </p:pic>
      <p:pic>
        <p:nvPicPr>
          <p:cNvPr id="5" name="pasted-image.pdf"/>
          <p:cNvPicPr>
            <a:picLocks noChangeAspect="1"/>
          </p:cNvPicPr>
          <p:nvPr userDrawn="1"/>
        </p:nvPicPr>
        <p:blipFill>
          <a:blip r:embed="rId3">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741897" y="627534"/>
            <a:ext cx="3830103" cy="2299568"/>
          </a:xfrm>
          <a:prstGeom prst="rect">
            <a:avLst/>
          </a:prstGeom>
        </p:spPr>
        <p:txBody>
          <a:bodyPr>
            <a:noAutofit/>
          </a:bodyPr>
          <a:lstStyle>
            <a:lvl1pPr marL="0" indent="0">
              <a:buNone/>
              <a:defRPr sz="4800">
                <a:solidFill>
                  <a:schemeClr val="bg1"/>
                </a:solidFill>
                <a:latin typeface="Avenir Medium"/>
                <a:ea typeface="Open Sans Semibold" panose="020B0706030804020204" pitchFamily="34" charset="0"/>
                <a:cs typeface="Open Sans Semibold" panose="020B0706030804020204" pitchFamily="34" charset="0"/>
              </a:defRPr>
            </a:lvl1pPr>
          </a:lstStyle>
          <a:p>
            <a:pPr lvl="0"/>
            <a:r>
              <a:rPr lang="en-US" dirty="0" smtClean="0"/>
              <a:t>Generic presentation header</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11" name="Text Placeholder 10"/>
          <p:cNvSpPr>
            <a:spLocks noGrp="1"/>
          </p:cNvSpPr>
          <p:nvPr>
            <p:ph type="body" sz="quarter" idx="11" hasCustomPrompt="1"/>
          </p:nvPr>
        </p:nvSpPr>
        <p:spPr>
          <a:xfrm>
            <a:off x="666750" y="3051175"/>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Type your name</a:t>
            </a:r>
          </a:p>
        </p:txBody>
      </p:sp>
      <p:sp>
        <p:nvSpPr>
          <p:cNvPr id="13" name="Text Placeholder 10"/>
          <p:cNvSpPr>
            <a:spLocks noGrp="1"/>
          </p:cNvSpPr>
          <p:nvPr>
            <p:ph type="body" sz="quarter" idx="12" hasCustomPrompt="1"/>
          </p:nvPr>
        </p:nvSpPr>
        <p:spPr>
          <a:xfrm>
            <a:off x="666750" y="3291830"/>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Presentation date</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Tree>
    <p:extLst>
      <p:ext uri="{BB962C8B-B14F-4D97-AF65-F5344CB8AC3E}">
        <p14:creationId xmlns:p14="http://schemas.microsoft.com/office/powerpoint/2010/main" val="1745169544"/>
      </p:ext>
    </p:extLst>
  </p:cSld>
  <p:clrMapOvr>
    <a:masterClrMapping/>
  </p:clrMapOvr>
  <p:transition spd="med"/>
  <p:extLst mod="1">
    <p:ext uri="{DCECCB84-F9BA-43D5-87BE-67443E8EF086}">
      <p15:sldGuideLst xmlns:p15="http://schemas.microsoft.com/office/powerpoint/2012/main">
        <p15:guide id="1" orient="horz" pos="1847" userDrawn="1">
          <p15:clr>
            <a:srgbClr val="FBAE40"/>
          </p15:clr>
        </p15:guide>
        <p15:guide id="2" orient="horz" pos="1620" userDrawn="1">
          <p15:clr>
            <a:srgbClr val="FBAE40"/>
          </p15:clr>
        </p15:guide>
        <p15:guide id="3" orient="horz" pos="395" userDrawn="1">
          <p15:clr>
            <a:srgbClr val="FBAE40"/>
          </p15:clr>
        </p15:guide>
        <p15:guide id="4" orient="horz" pos="1820" userDrawn="1">
          <p15:clr>
            <a:srgbClr val="FBAE40"/>
          </p15:clr>
        </p15:guide>
        <p15:guide id="5" orient="horz" pos="1920" userDrawn="1">
          <p15:clr>
            <a:srgbClr val="FBAE40"/>
          </p15:clr>
        </p15:guide>
        <p15:guide id="6" orient="horz" pos="2210" userDrawn="1">
          <p15:clr>
            <a:srgbClr val="FBAE40"/>
          </p15:clr>
        </p15:guide>
        <p15:guide id="7" orient="horz" pos="2845" userDrawn="1">
          <p15:clr>
            <a:srgbClr val="FBAE40"/>
          </p15:clr>
        </p15:guide>
        <p15:guide id="8" orient="horz" pos="259" userDrawn="1">
          <p15:clr>
            <a:srgbClr val="FBAE40"/>
          </p15:clr>
        </p15:guide>
        <p15:guide id="9" pos="295" userDrawn="1">
          <p15:clr>
            <a:srgbClr val="FBAE40"/>
          </p15:clr>
        </p15:guide>
        <p15:guide id="10" pos="2880" userDrawn="1">
          <p15:clr>
            <a:srgbClr val="FBAE40"/>
          </p15:clr>
        </p15:guide>
        <p15:guide id="11" pos="546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age-universalsui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5315" y="0"/>
            <a:ext cx="9149315" cy="5143500"/>
          </a:xfrm>
          <a:prstGeom prst="rect">
            <a:avLst/>
          </a:prstGeom>
        </p:spPr>
      </p:pic>
      <p:pic>
        <p:nvPicPr>
          <p:cNvPr id="5" name="pasted-image.pdf"/>
          <p:cNvPicPr>
            <a:picLocks noChangeAspect="1"/>
          </p:cNvPicPr>
          <p:nvPr userDrawn="1"/>
        </p:nvPicPr>
        <p:blipFill>
          <a:blip r:embed="rId3">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741897" y="627534"/>
            <a:ext cx="3830103" cy="2299568"/>
          </a:xfrm>
          <a:prstGeom prst="rect">
            <a:avLst/>
          </a:prstGeom>
        </p:spPr>
        <p:txBody>
          <a:bodyPr>
            <a:noAutofit/>
          </a:bodyPr>
          <a:lstStyle>
            <a:lvl1pPr marL="0" indent="0">
              <a:buNone/>
              <a:defRPr sz="4800" baseline="0">
                <a:solidFill>
                  <a:schemeClr val="bg1"/>
                </a:solidFill>
                <a:latin typeface="Avenir Medium"/>
                <a:ea typeface="Open Sans Semibold" panose="020B0706030804020204" pitchFamily="34" charset="0"/>
                <a:cs typeface="Open Sans Semibold" panose="020B0706030804020204" pitchFamily="34" charset="0"/>
              </a:defRPr>
            </a:lvl1pPr>
          </a:lstStyle>
          <a:p>
            <a:pPr lvl="0"/>
            <a:r>
              <a:rPr lang="en-US" dirty="0" smtClean="0"/>
              <a:t>Universal presentation template</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11" name="Text Placeholder 10"/>
          <p:cNvSpPr>
            <a:spLocks noGrp="1"/>
          </p:cNvSpPr>
          <p:nvPr>
            <p:ph type="body" sz="quarter" idx="11" hasCustomPrompt="1"/>
          </p:nvPr>
        </p:nvSpPr>
        <p:spPr>
          <a:xfrm>
            <a:off x="666750" y="3051175"/>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Type your name</a:t>
            </a:r>
          </a:p>
        </p:txBody>
      </p:sp>
      <p:sp>
        <p:nvSpPr>
          <p:cNvPr id="13" name="Text Placeholder 10"/>
          <p:cNvSpPr>
            <a:spLocks noGrp="1"/>
          </p:cNvSpPr>
          <p:nvPr>
            <p:ph type="body" sz="quarter" idx="12" hasCustomPrompt="1"/>
          </p:nvPr>
        </p:nvSpPr>
        <p:spPr>
          <a:xfrm>
            <a:off x="666750" y="3291830"/>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Presentation date</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Tree>
    <p:extLst>
      <p:ext uri="{BB962C8B-B14F-4D97-AF65-F5344CB8AC3E}">
        <p14:creationId xmlns:p14="http://schemas.microsoft.com/office/powerpoint/2010/main" val="517789088"/>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Page-RetailSuit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0"/>
            <a:ext cx="9144000" cy="5143500"/>
          </a:xfrm>
          <a:prstGeom prst="rect">
            <a:avLst/>
          </a:prstGeom>
        </p:spPr>
      </p:pic>
      <p:pic>
        <p:nvPicPr>
          <p:cNvPr id="5" name="pasted-image.pdf"/>
          <p:cNvPicPr>
            <a:picLocks noChangeAspect="1"/>
          </p:cNvPicPr>
          <p:nvPr userDrawn="1"/>
        </p:nvPicPr>
        <p:blipFill>
          <a:blip r:embed="rId3">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741897" y="627534"/>
            <a:ext cx="3830103" cy="2299568"/>
          </a:xfrm>
          <a:prstGeom prst="rect">
            <a:avLst/>
          </a:prstGeom>
        </p:spPr>
        <p:txBody>
          <a:bodyPr>
            <a:noAutofit/>
          </a:bodyPr>
          <a:lstStyle>
            <a:lvl1pPr marL="0" indent="0">
              <a:buNone/>
              <a:defRPr sz="4800">
                <a:solidFill>
                  <a:schemeClr val="bg1"/>
                </a:solidFill>
                <a:latin typeface="Avenir Medium"/>
                <a:ea typeface="Open Sans Semibold" panose="020B0706030804020204" pitchFamily="34" charset="0"/>
                <a:cs typeface="Open Sans Semibold" panose="020B0706030804020204" pitchFamily="34" charset="0"/>
              </a:defRPr>
            </a:lvl1pPr>
          </a:lstStyle>
          <a:p>
            <a:pPr lvl="0"/>
            <a:r>
              <a:rPr lang="en-US" dirty="0" smtClean="0"/>
              <a:t>Retail presentation template</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11" name="Text Placeholder 10"/>
          <p:cNvSpPr>
            <a:spLocks noGrp="1"/>
          </p:cNvSpPr>
          <p:nvPr>
            <p:ph type="body" sz="quarter" idx="11" hasCustomPrompt="1"/>
          </p:nvPr>
        </p:nvSpPr>
        <p:spPr>
          <a:xfrm>
            <a:off x="666750" y="3051175"/>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Type your name</a:t>
            </a:r>
          </a:p>
        </p:txBody>
      </p:sp>
      <p:sp>
        <p:nvSpPr>
          <p:cNvPr id="13" name="Text Placeholder 10"/>
          <p:cNvSpPr>
            <a:spLocks noGrp="1"/>
          </p:cNvSpPr>
          <p:nvPr>
            <p:ph type="body" sz="quarter" idx="12" hasCustomPrompt="1"/>
          </p:nvPr>
        </p:nvSpPr>
        <p:spPr>
          <a:xfrm>
            <a:off x="666750" y="3291830"/>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Presentation date</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Tree>
    <p:extLst>
      <p:ext uri="{BB962C8B-B14F-4D97-AF65-F5344CB8AC3E}">
        <p14:creationId xmlns:p14="http://schemas.microsoft.com/office/powerpoint/2010/main" val="1147787123"/>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age-WealthSuit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0"/>
            <a:ext cx="9144000" cy="5143500"/>
          </a:xfrm>
          <a:prstGeom prst="rect">
            <a:avLst/>
          </a:prstGeom>
        </p:spPr>
      </p:pic>
      <p:pic>
        <p:nvPicPr>
          <p:cNvPr id="5" name="pasted-image.pdf"/>
          <p:cNvPicPr>
            <a:picLocks noChangeAspect="1"/>
          </p:cNvPicPr>
          <p:nvPr userDrawn="1"/>
        </p:nvPicPr>
        <p:blipFill>
          <a:blip r:embed="rId3">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741897" y="627534"/>
            <a:ext cx="3830103" cy="2299568"/>
          </a:xfrm>
          <a:prstGeom prst="rect">
            <a:avLst/>
          </a:prstGeom>
        </p:spPr>
        <p:txBody>
          <a:bodyPr>
            <a:noAutofit/>
          </a:bodyPr>
          <a:lstStyle>
            <a:lvl1pPr marL="0" indent="0">
              <a:buNone/>
              <a:defRPr sz="4800">
                <a:solidFill>
                  <a:schemeClr val="bg1"/>
                </a:solidFill>
                <a:latin typeface="Avenir Medium"/>
                <a:ea typeface="Open Sans Semibold" panose="020B0706030804020204" pitchFamily="34" charset="0"/>
                <a:cs typeface="Open Sans Semibold" panose="020B0706030804020204" pitchFamily="34" charset="0"/>
              </a:defRPr>
            </a:lvl1pPr>
          </a:lstStyle>
          <a:p>
            <a:pPr lvl="0"/>
            <a:r>
              <a:rPr lang="en-US" dirty="0" smtClean="0"/>
              <a:t>Wealth presentation template</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11" name="Text Placeholder 10"/>
          <p:cNvSpPr>
            <a:spLocks noGrp="1"/>
          </p:cNvSpPr>
          <p:nvPr>
            <p:ph type="body" sz="quarter" idx="11" hasCustomPrompt="1"/>
          </p:nvPr>
        </p:nvSpPr>
        <p:spPr>
          <a:xfrm>
            <a:off x="666750" y="3051175"/>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Type your name</a:t>
            </a:r>
          </a:p>
        </p:txBody>
      </p:sp>
      <p:sp>
        <p:nvSpPr>
          <p:cNvPr id="13" name="Text Placeholder 10"/>
          <p:cNvSpPr>
            <a:spLocks noGrp="1"/>
          </p:cNvSpPr>
          <p:nvPr>
            <p:ph type="body" sz="quarter" idx="12" hasCustomPrompt="1"/>
          </p:nvPr>
        </p:nvSpPr>
        <p:spPr>
          <a:xfrm>
            <a:off x="666750" y="3291830"/>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Presentation date</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Tree>
    <p:extLst>
      <p:ext uri="{BB962C8B-B14F-4D97-AF65-F5344CB8AC3E}">
        <p14:creationId xmlns:p14="http://schemas.microsoft.com/office/powerpoint/2010/main" val="3099958986"/>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Page-MicrobankingSuit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0"/>
            <a:ext cx="9144000" cy="5143500"/>
          </a:xfrm>
          <a:prstGeom prst="rect">
            <a:avLst/>
          </a:prstGeom>
        </p:spPr>
      </p:pic>
      <p:pic>
        <p:nvPicPr>
          <p:cNvPr id="5" name="pasted-image.pdf"/>
          <p:cNvPicPr>
            <a:picLocks noChangeAspect="1"/>
          </p:cNvPicPr>
          <p:nvPr userDrawn="1"/>
        </p:nvPicPr>
        <p:blipFill>
          <a:blip r:embed="rId3">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741897" y="627534"/>
            <a:ext cx="3830103" cy="2299568"/>
          </a:xfrm>
          <a:prstGeom prst="rect">
            <a:avLst/>
          </a:prstGeom>
        </p:spPr>
        <p:txBody>
          <a:bodyPr>
            <a:noAutofit/>
          </a:bodyPr>
          <a:lstStyle>
            <a:lvl1pPr marL="0" indent="0">
              <a:buNone/>
              <a:defRPr sz="4800" baseline="0">
                <a:solidFill>
                  <a:schemeClr val="bg1"/>
                </a:solidFill>
                <a:latin typeface="Avenir Medium"/>
                <a:ea typeface="Open Sans Semibold" panose="020B0706030804020204" pitchFamily="34" charset="0"/>
                <a:cs typeface="Open Sans Semibold" panose="020B0706030804020204" pitchFamily="34" charset="0"/>
              </a:defRPr>
            </a:lvl1pPr>
          </a:lstStyle>
          <a:p>
            <a:pPr lvl="0"/>
            <a:r>
              <a:rPr lang="en-US" dirty="0" err="1" smtClean="0"/>
              <a:t>Microfinancepresentation</a:t>
            </a:r>
            <a:r>
              <a:rPr lang="en-US" dirty="0" smtClean="0"/>
              <a:t> template</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11" name="Text Placeholder 10"/>
          <p:cNvSpPr>
            <a:spLocks noGrp="1"/>
          </p:cNvSpPr>
          <p:nvPr>
            <p:ph type="body" sz="quarter" idx="11" hasCustomPrompt="1"/>
          </p:nvPr>
        </p:nvSpPr>
        <p:spPr>
          <a:xfrm>
            <a:off x="666750" y="3051175"/>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Type your name</a:t>
            </a:r>
          </a:p>
        </p:txBody>
      </p:sp>
      <p:sp>
        <p:nvSpPr>
          <p:cNvPr id="13" name="Text Placeholder 10"/>
          <p:cNvSpPr>
            <a:spLocks noGrp="1"/>
          </p:cNvSpPr>
          <p:nvPr>
            <p:ph type="body" sz="quarter" idx="12" hasCustomPrompt="1"/>
          </p:nvPr>
        </p:nvSpPr>
        <p:spPr>
          <a:xfrm>
            <a:off x="666750" y="3291830"/>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Presentation date</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Tree>
    <p:extLst>
      <p:ext uri="{BB962C8B-B14F-4D97-AF65-F5344CB8AC3E}">
        <p14:creationId xmlns:p14="http://schemas.microsoft.com/office/powerpoint/2010/main" val="46771152"/>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Page- IslamicBkgSuit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0"/>
            <a:ext cx="9144000" cy="5143500"/>
          </a:xfrm>
          <a:prstGeom prst="rect">
            <a:avLst/>
          </a:prstGeom>
        </p:spPr>
      </p:pic>
      <p:pic>
        <p:nvPicPr>
          <p:cNvPr id="5" name="pasted-image.pdf"/>
          <p:cNvPicPr>
            <a:picLocks noChangeAspect="1"/>
          </p:cNvPicPr>
          <p:nvPr userDrawn="1"/>
        </p:nvPicPr>
        <p:blipFill>
          <a:blip r:embed="rId3">
            <a:extLst/>
          </a:blip>
          <a:stretch>
            <a:fillRect/>
          </a:stretch>
        </p:blipFill>
        <p:spPr>
          <a:xfrm>
            <a:off x="0" y="4515967"/>
            <a:ext cx="9144000" cy="627534"/>
          </a:xfrm>
          <a:prstGeom prst="rect">
            <a:avLst/>
          </a:prstGeom>
          <a:ln w="12700">
            <a:miter lim="400000"/>
          </a:ln>
        </p:spPr>
      </p:pic>
      <p:sp>
        <p:nvSpPr>
          <p:cNvPr id="7" name="Content Placeholder 6"/>
          <p:cNvSpPr>
            <a:spLocks noGrp="1"/>
          </p:cNvSpPr>
          <p:nvPr>
            <p:ph sz="quarter" idx="10" hasCustomPrompt="1"/>
          </p:nvPr>
        </p:nvSpPr>
        <p:spPr>
          <a:xfrm>
            <a:off x="741897" y="627534"/>
            <a:ext cx="3830103" cy="2299568"/>
          </a:xfrm>
          <a:prstGeom prst="rect">
            <a:avLst/>
          </a:prstGeom>
        </p:spPr>
        <p:txBody>
          <a:bodyPr>
            <a:noAutofit/>
          </a:bodyPr>
          <a:lstStyle>
            <a:lvl1pPr marL="0" indent="0">
              <a:buNone/>
              <a:defRPr sz="4800" baseline="0">
                <a:solidFill>
                  <a:schemeClr val="bg1"/>
                </a:solidFill>
                <a:latin typeface="Avenir Medium"/>
                <a:ea typeface="Open Sans Semibold" panose="020B0706030804020204" pitchFamily="34" charset="0"/>
                <a:cs typeface="Open Sans Semibold" panose="020B0706030804020204" pitchFamily="34" charset="0"/>
              </a:defRPr>
            </a:lvl1pPr>
          </a:lstStyle>
          <a:p>
            <a:pPr lvl="0"/>
            <a:r>
              <a:rPr lang="en-US" dirty="0" smtClean="0"/>
              <a:t>Islamic presentation template</a:t>
            </a:r>
          </a:p>
        </p:txBody>
      </p:sp>
      <p:cxnSp>
        <p:nvCxnSpPr>
          <p:cNvPr id="8" name="Straight Connector 7"/>
          <p:cNvCxnSpPr/>
          <p:nvPr userDrawn="1"/>
        </p:nvCxnSpPr>
        <p:spPr>
          <a:xfrm>
            <a:off x="683568" y="2927102"/>
            <a:ext cx="3888432" cy="5011"/>
          </a:xfrm>
          <a:prstGeom prst="line">
            <a:avLst/>
          </a:prstGeom>
          <a:noFill/>
          <a:ln w="25400" cap="flat">
            <a:solidFill>
              <a:schemeClr val="bg1"/>
            </a:solidFill>
            <a:prstDash val="sysDot"/>
            <a:miter lim="400000"/>
          </a:ln>
          <a:effectLst/>
          <a:sp3d/>
        </p:spPr>
        <p:style>
          <a:lnRef idx="0">
            <a:scrgbClr r="0" g="0" b="0"/>
          </a:lnRef>
          <a:fillRef idx="0">
            <a:scrgbClr r="0" g="0" b="0"/>
          </a:fillRef>
          <a:effectRef idx="0">
            <a:scrgbClr r="0" g="0" b="0"/>
          </a:effectRef>
          <a:fontRef idx="none"/>
        </p:style>
      </p:cxnSp>
      <p:sp>
        <p:nvSpPr>
          <p:cNvPr id="11" name="Text Placeholder 10"/>
          <p:cNvSpPr>
            <a:spLocks noGrp="1"/>
          </p:cNvSpPr>
          <p:nvPr>
            <p:ph type="body" sz="quarter" idx="11" hasCustomPrompt="1"/>
          </p:nvPr>
        </p:nvSpPr>
        <p:spPr>
          <a:xfrm>
            <a:off x="666750" y="3051175"/>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Type your name</a:t>
            </a:r>
          </a:p>
        </p:txBody>
      </p:sp>
      <p:sp>
        <p:nvSpPr>
          <p:cNvPr id="13" name="Text Placeholder 10"/>
          <p:cNvSpPr>
            <a:spLocks noGrp="1"/>
          </p:cNvSpPr>
          <p:nvPr>
            <p:ph type="body" sz="quarter" idx="12" hasCustomPrompt="1"/>
          </p:nvPr>
        </p:nvSpPr>
        <p:spPr>
          <a:xfrm>
            <a:off x="666750" y="3291830"/>
            <a:ext cx="8297738" cy="312663"/>
          </a:xfrm>
          <a:prstGeom prst="rect">
            <a:avLst/>
          </a:prstGeom>
        </p:spPr>
        <p:txBody>
          <a:bodyPr>
            <a:normAutofit/>
          </a:bodyPr>
          <a:lstStyle>
            <a:lvl1pPr marL="0" indent="0">
              <a:buNone/>
              <a:defRPr sz="1600">
                <a:solidFill>
                  <a:schemeClr val="bg1"/>
                </a:solidFill>
              </a:defRPr>
            </a:lvl1pPr>
          </a:lstStyle>
          <a:p>
            <a:pPr lvl="0"/>
            <a:r>
              <a:rPr lang="en-US" dirty="0" smtClean="0"/>
              <a:t>Presentation date</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36296" y="4607956"/>
            <a:ext cx="1547664" cy="412066"/>
          </a:xfrm>
          <a:prstGeom prst="rect">
            <a:avLst/>
          </a:prstGeom>
        </p:spPr>
      </p:pic>
    </p:spTree>
    <p:extLst>
      <p:ext uri="{BB962C8B-B14F-4D97-AF65-F5344CB8AC3E}">
        <p14:creationId xmlns:p14="http://schemas.microsoft.com/office/powerpoint/2010/main" val="1210187871"/>
      </p:ext>
    </p:extLst>
  </p:cSld>
  <p:clrMapOvr>
    <a:masterClrMapping/>
  </p:clrMapOvr>
  <p:transition spd="med"/>
  <p:extLst mod="1">
    <p:ext uri="{DCECCB84-F9BA-43D5-87BE-67443E8EF086}">
      <p15:sldGuideLst xmlns:p15="http://schemas.microsoft.com/office/powerpoint/2012/main">
        <p15:guide id="1" orient="horz" pos="1847">
          <p15:clr>
            <a:srgbClr val="FBAE40"/>
          </p15:clr>
        </p15:guide>
        <p15:guide id="2" orient="horz" pos="1620">
          <p15:clr>
            <a:srgbClr val="FBAE40"/>
          </p15:clr>
        </p15:guide>
        <p15:guide id="3" orient="horz" pos="395">
          <p15:clr>
            <a:srgbClr val="FBAE40"/>
          </p15:clr>
        </p15:guide>
        <p15:guide id="4" orient="horz" pos="1820">
          <p15:clr>
            <a:srgbClr val="FBAE40"/>
          </p15:clr>
        </p15:guide>
        <p15:guide id="5" orient="horz" pos="1920">
          <p15:clr>
            <a:srgbClr val="FBAE40"/>
          </p15:clr>
        </p15:guide>
        <p15:guide id="6" orient="horz" pos="2210">
          <p15:clr>
            <a:srgbClr val="FBAE40"/>
          </p15:clr>
        </p15:guide>
        <p15:guide id="7" orient="horz" pos="2845">
          <p15:clr>
            <a:srgbClr val="FBAE40"/>
          </p15:clr>
        </p15:guide>
        <p15:guide id="8" orient="horz" pos="259">
          <p15:clr>
            <a:srgbClr val="FBAE40"/>
          </p15:clr>
        </p15:guide>
        <p15:guide id="9" pos="295">
          <p15:clr>
            <a:srgbClr val="FBAE40"/>
          </p15:clr>
        </p15:guide>
        <p15:guide id="10" pos="2880">
          <p15:clr>
            <a:srgbClr val="FBAE40"/>
          </p15:clr>
        </p15:guide>
        <p15:guide id="11" pos="546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 y="1"/>
            <a:ext cx="9144000" cy="411162"/>
          </a:xfrm>
          <a:prstGeom prst="rect">
            <a:avLst/>
          </a:prstGeom>
          <a:blipFill>
            <a:blip r:embed="rId35"/>
            <a:stretch>
              <a:fillRect/>
            </a:stretch>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rPr lang="en-GB" dirty="0" smtClean="0"/>
              <a:t>Edit slide title</a:t>
            </a:r>
            <a:endParaRPr dirty="0"/>
          </a:p>
        </p:txBody>
      </p:sp>
      <p:pic>
        <p:nvPicPr>
          <p:cNvPr id="7" name="Picture 6"/>
          <p:cNvPicPr>
            <a:picLocks noChangeAspect="1"/>
          </p:cNvPicPr>
          <p:nvPr userDrawn="1"/>
        </p:nvPicPr>
        <p:blipFill>
          <a:blip r:embed="rId36" cstate="print">
            <a:extLst>
              <a:ext uri="{28A0092B-C50C-407E-A947-70E740481C1C}">
                <a14:useLocalDpi xmlns:a14="http://schemas.microsoft.com/office/drawing/2010/main" val="0"/>
              </a:ext>
            </a:extLst>
          </a:blip>
          <a:stretch>
            <a:fillRect/>
          </a:stretch>
        </p:blipFill>
        <p:spPr>
          <a:xfrm>
            <a:off x="7884368" y="4823620"/>
            <a:ext cx="1008112" cy="268410"/>
          </a:xfrm>
          <a:prstGeom prst="rect">
            <a:avLst/>
          </a:prstGeom>
        </p:spPr>
      </p:pic>
      <p:sp>
        <p:nvSpPr>
          <p:cNvPr id="9" name="Text Placeholder 8"/>
          <p:cNvSpPr>
            <a:spLocks noGrp="1"/>
          </p:cNvSpPr>
          <p:nvPr>
            <p:ph type="body" idx="1"/>
          </p:nvPr>
        </p:nvSpPr>
        <p:spPr>
          <a:xfrm>
            <a:off x="323850" y="627063"/>
            <a:ext cx="8496300" cy="4176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Forth level</a:t>
            </a:r>
          </a:p>
        </p:txBody>
      </p:sp>
      <p:sp>
        <p:nvSpPr>
          <p:cNvPr id="3" name="Slide Number Placeholder 2"/>
          <p:cNvSpPr>
            <a:spLocks noGrp="1"/>
          </p:cNvSpPr>
          <p:nvPr>
            <p:ph type="sldNum" sz="quarter" idx="4"/>
          </p:nvPr>
        </p:nvSpPr>
        <p:spPr>
          <a:xfrm>
            <a:off x="8460432" y="68263"/>
            <a:ext cx="432048" cy="274637"/>
          </a:xfrm>
          <a:prstGeom prst="rect">
            <a:avLst/>
          </a:prstGeom>
        </p:spPr>
        <p:txBody>
          <a:bodyPr vert="horz" lIns="91440" tIns="45720" rIns="91440" bIns="45720" rtlCol="0" anchor="ctr"/>
          <a:lstStyle>
            <a:lvl1pPr algn="r">
              <a:defRPr sz="1200">
                <a:solidFill>
                  <a:schemeClr val="bg1"/>
                </a:solidFill>
                <a:latin typeface="Avenir Light"/>
              </a:defRPr>
            </a:lvl1pPr>
          </a:lstStyle>
          <a:p>
            <a:fld id="{94B7DBF6-96A2-4125-95D6-3CB6F1620801}"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0" r:id="rId1"/>
    <p:sldLayoutId id="2147483649" r:id="rId2"/>
    <p:sldLayoutId id="2147483688" r:id="rId3"/>
    <p:sldLayoutId id="2147483661" r:id="rId4"/>
    <p:sldLayoutId id="2147483674" r:id="rId5"/>
    <p:sldLayoutId id="2147483665" r:id="rId6"/>
    <p:sldLayoutId id="2147483666" r:id="rId7"/>
    <p:sldLayoutId id="2147483662" r:id="rId8"/>
    <p:sldLayoutId id="2147483663" r:id="rId9"/>
    <p:sldLayoutId id="2147483664" r:id="rId10"/>
    <p:sldLayoutId id="2147483667" r:id="rId11"/>
    <p:sldLayoutId id="2147483671" r:id="rId12"/>
    <p:sldLayoutId id="2147483672" r:id="rId13"/>
    <p:sldLayoutId id="2147483687" r:id="rId14"/>
    <p:sldLayoutId id="2147483676" r:id="rId15"/>
    <p:sldLayoutId id="2147483677" r:id="rId16"/>
    <p:sldLayoutId id="2147483678" r:id="rId17"/>
    <p:sldLayoutId id="2147483669" r:id="rId18"/>
    <p:sldLayoutId id="2147483680" r:id="rId19"/>
    <p:sldLayoutId id="2147483681" r:id="rId20"/>
    <p:sldLayoutId id="2147483682" r:id="rId21"/>
    <p:sldLayoutId id="2147483668" r:id="rId22"/>
    <p:sldLayoutId id="2147483685" r:id="rId23"/>
    <p:sldLayoutId id="2147483683" r:id="rId24"/>
    <p:sldLayoutId id="2147483690" r:id="rId25"/>
    <p:sldLayoutId id="2147483686" r:id="rId26"/>
    <p:sldLayoutId id="2147483684" r:id="rId27"/>
    <p:sldLayoutId id="2147483675" r:id="rId28"/>
    <p:sldLayoutId id="2147483673" r:id="rId29"/>
    <p:sldLayoutId id="2147483679" r:id="rId30"/>
    <p:sldLayoutId id="2147483689" r:id="rId31"/>
    <p:sldLayoutId id="2147483660" r:id="rId32"/>
    <p:sldLayoutId id="2147483691" r:id="rId33"/>
  </p:sldLayoutIdLst>
  <p:transition spd="med"/>
  <p:hf hdr="0" ftr="0" dt="0"/>
  <p:txStyles>
    <p:titleStyle>
      <a:lvl1pPr marL="266700" marR="0" indent="0" algn="l" defTabSz="309563"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bg1"/>
          </a:solidFill>
          <a:uFillTx/>
          <a:latin typeface="Avenir Medium"/>
          <a:ea typeface="Open Sans" panose="020B0606030504020204" pitchFamily="34" charset="0"/>
          <a:cs typeface="Open Sans" panose="020B0606030504020204" pitchFamily="34" charset="0"/>
          <a:sym typeface="Helvetica Light"/>
        </a:defRPr>
      </a:lvl1pPr>
      <a:lvl2pPr marL="0" marR="0" indent="857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p:titleStyle>
    <p:bodyStyle>
      <a:lvl1pPr marL="342900" marR="0" indent="-342900" algn="l" defTabSz="309563" rtl="0" eaLnBrk="1" latinLnBrk="0" hangingPunct="1">
        <a:lnSpc>
          <a:spcPct val="100000"/>
        </a:lnSpc>
        <a:spcBef>
          <a:spcPts val="2213"/>
        </a:spcBef>
        <a:spcAft>
          <a:spcPts val="0"/>
        </a:spcAft>
        <a:buClr>
          <a:srgbClr val="7ED0E0"/>
        </a:buClr>
        <a:buSzPct val="85000"/>
        <a:buFont typeface="Wingdings 2" panose="05020102010507070707" pitchFamily="18" charset="2"/>
        <a:buChar char="Ã"/>
        <a:tabLst/>
        <a:defRPr sz="2000" b="0" i="0" u="none" strike="noStrike" cap="none" spc="0" baseline="0">
          <a:ln>
            <a:noFill/>
          </a:ln>
          <a:solidFill>
            <a:srgbClr val="0067A5"/>
          </a:solidFill>
          <a:uFillTx/>
          <a:latin typeface="Avenir Light"/>
          <a:ea typeface="Open Sans" panose="020B0606030504020204" pitchFamily="34" charset="0"/>
          <a:cs typeface="Open Sans" panose="020B0606030504020204" pitchFamily="34" charset="0"/>
          <a:sym typeface="Helvetica Light"/>
        </a:defRPr>
      </a:lvl1pPr>
      <a:lvl2pPr marL="476250" marR="0" indent="-238125" algn="l" defTabSz="309563" rtl="0" eaLnBrk="1" latinLnBrk="0" hangingPunct="1">
        <a:lnSpc>
          <a:spcPct val="100000"/>
        </a:lnSpc>
        <a:spcBef>
          <a:spcPts val="1800"/>
        </a:spcBef>
        <a:spcAft>
          <a:spcPts val="0"/>
        </a:spcAft>
        <a:buClr>
          <a:srgbClr val="7ED0E0"/>
        </a:buClr>
        <a:buSzPct val="75000"/>
        <a:buFont typeface="Wingdings 2" panose="05020102010507070707" pitchFamily="18" charset="2"/>
        <a:buChar char="Ã"/>
        <a:tabLst/>
        <a:defRPr sz="2000" b="0" i="0" u="none" strike="noStrike" cap="none" spc="0" baseline="0">
          <a:ln>
            <a:noFill/>
          </a:ln>
          <a:solidFill>
            <a:srgbClr val="0067A5"/>
          </a:solidFill>
          <a:uFillTx/>
          <a:latin typeface="Avenir Light"/>
          <a:ea typeface="Open Sans" panose="020B0606030504020204" pitchFamily="34" charset="0"/>
          <a:cs typeface="Open Sans" panose="020B0606030504020204" pitchFamily="34" charset="0"/>
          <a:sym typeface="Helvetica Light"/>
        </a:defRPr>
      </a:lvl2pPr>
      <a:lvl3pPr marL="714375" marR="0" indent="-238125" algn="l" defTabSz="309563" rtl="0" eaLnBrk="1" latinLnBrk="0" hangingPunct="1">
        <a:lnSpc>
          <a:spcPct val="100000"/>
        </a:lnSpc>
        <a:spcBef>
          <a:spcPts val="1200"/>
        </a:spcBef>
        <a:spcAft>
          <a:spcPts val="0"/>
        </a:spcAft>
        <a:buClr>
          <a:srgbClr val="7ED0E0"/>
        </a:buClr>
        <a:buSzPct val="75000"/>
        <a:buFont typeface="Wingdings" panose="05000000000000000000" pitchFamily="2" charset="2"/>
        <a:buChar char="§"/>
        <a:tabLst/>
        <a:defRPr sz="1800" b="0" i="0" u="none" strike="noStrike" cap="none" spc="0" baseline="0">
          <a:ln>
            <a:noFill/>
          </a:ln>
          <a:solidFill>
            <a:srgbClr val="0067A5"/>
          </a:solidFill>
          <a:uFillTx/>
          <a:latin typeface="Avenir Light"/>
          <a:ea typeface="Open Sans" panose="020B0606030504020204" pitchFamily="34" charset="0"/>
          <a:cs typeface="Open Sans" panose="020B0606030504020204" pitchFamily="34" charset="0"/>
          <a:sym typeface="Helvetica Light"/>
        </a:defRPr>
      </a:lvl3pPr>
      <a:lvl4pPr marL="952500" marR="0" indent="-238125" algn="l" defTabSz="309563" rtl="0" eaLnBrk="1" latinLnBrk="0" hangingPunct="1">
        <a:lnSpc>
          <a:spcPct val="100000"/>
        </a:lnSpc>
        <a:spcBef>
          <a:spcPts val="600"/>
        </a:spcBef>
        <a:spcAft>
          <a:spcPts val="0"/>
        </a:spcAft>
        <a:buClrTx/>
        <a:buSzPct val="70000"/>
        <a:buFont typeface="Wingdings" panose="05000000000000000000" pitchFamily="2" charset="2"/>
        <a:buChar char="§"/>
        <a:tabLst/>
        <a:defRPr sz="1800" b="0" i="0" u="none" strike="noStrike" cap="none" spc="0" baseline="0">
          <a:ln>
            <a:noFill/>
          </a:ln>
          <a:solidFill>
            <a:srgbClr val="0067A5"/>
          </a:solidFill>
          <a:uFillTx/>
          <a:latin typeface="Avenir Light"/>
          <a:ea typeface="Open Sans" panose="020B0606030504020204" pitchFamily="34" charset="0"/>
          <a:cs typeface="Open Sans" panose="020B0606030504020204" pitchFamily="34" charset="0"/>
          <a:sym typeface="Helvetica Light"/>
        </a:defRPr>
      </a:lvl4pPr>
      <a:lvl5pPr marL="1190625" marR="0" indent="-238125" algn="l" defTabSz="309563" rtl="0" eaLnBrk="1" latinLnBrk="0" hangingPunct="1">
        <a:lnSpc>
          <a:spcPct val="100000"/>
        </a:lnSpc>
        <a:spcBef>
          <a:spcPts val="600"/>
        </a:spcBef>
        <a:spcAft>
          <a:spcPts val="0"/>
        </a:spcAft>
        <a:buClrTx/>
        <a:buSzPct val="75000"/>
        <a:buFontTx/>
        <a:buChar char="•"/>
        <a:tabLst/>
        <a:defRPr sz="1400" b="0" i="0" u="none" strike="noStrike" cap="none" spc="0" baseline="0">
          <a:ln>
            <a:noFill/>
          </a:ln>
          <a:solidFill>
            <a:srgbClr val="0067A5"/>
          </a:solidFill>
          <a:uFillTx/>
          <a:latin typeface="Avenir Light"/>
          <a:ea typeface="Open Sans" panose="020B0606030504020204" pitchFamily="34" charset="0"/>
          <a:cs typeface="Open Sans" panose="020B0606030504020204" pitchFamily="34" charset="0"/>
          <a:sym typeface="Helvetica Light"/>
        </a:defRPr>
      </a:lvl5pPr>
      <a:lvl6pPr marL="1428750" marR="0" indent="-238125" algn="l" defTabSz="309563" rtl="0" eaLnBrk="1" latinLnBrk="0" hangingPunct="1">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Helvetica Light"/>
        </a:defRPr>
      </a:lvl6pPr>
      <a:lvl7pPr marL="1666875" marR="0" indent="-238125" algn="l" defTabSz="309563" rtl="0" eaLnBrk="1" latinLnBrk="0" hangingPunct="1">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Helvetica Light"/>
        </a:defRPr>
      </a:lvl7pPr>
      <a:lvl8pPr marL="1905000" marR="0" indent="-238125" algn="l" defTabSz="309563" rtl="0" eaLnBrk="1" latinLnBrk="0" hangingPunct="1">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Helvetica Light"/>
        </a:defRPr>
      </a:lvl8pPr>
      <a:lvl9pPr marL="2143125" marR="0" indent="-238125" algn="l" defTabSz="309563" rtl="0" eaLnBrk="1" latinLnBrk="0" hangingPunct="1">
        <a:lnSpc>
          <a:spcPct val="100000"/>
        </a:lnSpc>
        <a:spcBef>
          <a:spcPts val="2213"/>
        </a:spcBef>
        <a:spcAft>
          <a:spcPts val="0"/>
        </a:spcAft>
        <a:buClrTx/>
        <a:buSzPct val="75000"/>
        <a:buFontTx/>
        <a:buChar char="•"/>
        <a:tabLst/>
        <a:defRPr sz="195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309563"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309563"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309563"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309563"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309563"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309563"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309563"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309563"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309563" rtl="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extLst mod="1">
    <p:ext uri="{27BBF7A9-308A-43DC-89C8-2F10F3537804}">
      <p15:sldGuideLst xmlns:p15="http://schemas.microsoft.com/office/powerpoint/2012/main">
        <p15:guide id="1" orient="horz" pos="259" userDrawn="1">
          <p15:clr>
            <a:srgbClr val="F26B43"/>
          </p15:clr>
        </p15:guide>
        <p15:guide id="2" pos="5556" userDrawn="1">
          <p15:clr>
            <a:srgbClr val="F26B43"/>
          </p15:clr>
        </p15:guide>
        <p15:guide id="3" pos="204" userDrawn="1">
          <p15:clr>
            <a:srgbClr val="F26B43"/>
          </p15:clr>
        </p15:guide>
        <p15:guide id="4" orient="horz" pos="1620" userDrawn="1">
          <p15:clr>
            <a:srgbClr val="F26B43"/>
          </p15:clr>
        </p15:guide>
        <p15:guide id="5" orient="horz" pos="3026" userDrawn="1">
          <p15:clr>
            <a:srgbClr val="F26B43"/>
          </p15:clr>
        </p15:guide>
        <p15:guide id="6" orient="horz" pos="39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33.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33.xml"/><Relationship Id="rId5" Type="http://schemas.openxmlformats.org/officeDocument/2006/relationships/image" Target="../media/image1.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hyperlink" Target="https://git-for-windows.github.io/" TargetMode="Externa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033682"/>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228600" y="666750"/>
            <a:ext cx="8174036" cy="935831"/>
          </a:xfrm>
        </p:spPr>
        <p:txBody>
          <a:bodyPr numCol="1">
            <a:normAutofit/>
          </a:bodyPr>
          <a:lstStyle/>
          <a:p>
            <a:r>
              <a:rPr lang="en-IN" sz="1600" dirty="0" smtClean="0"/>
              <a:t>About Version Control</a:t>
            </a:r>
          </a:p>
          <a:p>
            <a:r>
              <a:rPr lang="en-IN" sz="1600" dirty="0" smtClean="0"/>
              <a:t>Types of version control systems( Local VCS, Centralized VCS, Distributed VCS)</a:t>
            </a:r>
            <a:r>
              <a:rPr lang="en-IN" sz="1600" dirty="0" smtClean="0">
                <a:solidFill>
                  <a:schemeClr val="bg1"/>
                </a:solidFill>
              </a:rPr>
              <a:t>IT</a:t>
            </a:r>
          </a:p>
          <a:p>
            <a:endParaRPr lang="en-IN" sz="1600" dirty="0"/>
          </a:p>
        </p:txBody>
      </p:sp>
      <p:sp>
        <p:nvSpPr>
          <p:cNvPr id="4" name="Title 3"/>
          <p:cNvSpPr>
            <a:spLocks noGrp="1"/>
          </p:cNvSpPr>
          <p:nvPr>
            <p:ph type="title"/>
          </p:nvPr>
        </p:nvSpPr>
        <p:spPr/>
        <p:txBody>
          <a:bodyPr>
            <a:normAutofit fontScale="90000"/>
          </a:bodyPr>
          <a:lstStyle/>
          <a:p>
            <a:r>
              <a:rPr lang="en-IN" dirty="0" smtClean="0"/>
              <a:t>Getting started</a:t>
            </a:r>
            <a:endParaRPr lang="en-IN" dirty="0"/>
          </a:p>
        </p:txBody>
      </p:sp>
      <p:pic>
        <p:nvPicPr>
          <p:cNvPr id="5" name="Picture 4"/>
          <p:cNvPicPr>
            <a:picLocks noChangeAspect="1"/>
          </p:cNvPicPr>
          <p:nvPr/>
        </p:nvPicPr>
        <p:blipFill>
          <a:blip r:embed="rId3"/>
          <a:stretch>
            <a:fillRect/>
          </a:stretch>
        </p:blipFill>
        <p:spPr>
          <a:xfrm>
            <a:off x="619515" y="2041372"/>
            <a:ext cx="3110980" cy="2647950"/>
          </a:xfrm>
          <a:prstGeom prst="rect">
            <a:avLst/>
          </a:prstGeom>
        </p:spPr>
      </p:pic>
      <p:sp>
        <p:nvSpPr>
          <p:cNvPr id="6" name="TextBox 5"/>
          <p:cNvSpPr txBox="1"/>
          <p:nvPr/>
        </p:nvSpPr>
        <p:spPr>
          <a:xfrm>
            <a:off x="755390" y="1616729"/>
            <a:ext cx="2819400" cy="318036"/>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smtClean="0">
                <a:ln>
                  <a:noFill/>
                </a:ln>
                <a:solidFill>
                  <a:srgbClr val="C00000"/>
                </a:solidFill>
                <a:effectLst/>
                <a:uFillTx/>
                <a:latin typeface="+mn-lt"/>
                <a:ea typeface="+mn-ea"/>
                <a:cs typeface="+mn-cs"/>
                <a:sym typeface="Helvetica Light"/>
              </a:rPr>
              <a:t>Local Version Control System</a:t>
            </a:r>
            <a:endParaRPr kumimoji="0" lang="en-IN" sz="1400" b="0" i="0" u="none" strike="noStrike" cap="none" spc="0" normalizeH="0" baseline="0" dirty="0">
              <a:ln>
                <a:noFill/>
              </a:ln>
              <a:solidFill>
                <a:srgbClr val="C00000"/>
              </a:solidFill>
              <a:effectLst/>
              <a:uFillTx/>
              <a:latin typeface="+mn-lt"/>
              <a:ea typeface="+mn-ea"/>
              <a:cs typeface="+mn-cs"/>
              <a:sym typeface="Helvetica Light"/>
            </a:endParaRPr>
          </a:p>
        </p:txBody>
      </p:sp>
      <p:pic>
        <p:nvPicPr>
          <p:cNvPr id="7" name="Picture 6"/>
          <p:cNvPicPr>
            <a:picLocks noChangeAspect="1"/>
          </p:cNvPicPr>
          <p:nvPr/>
        </p:nvPicPr>
        <p:blipFill>
          <a:blip r:embed="rId4"/>
          <a:stretch>
            <a:fillRect/>
          </a:stretch>
        </p:blipFill>
        <p:spPr>
          <a:xfrm>
            <a:off x="4038600" y="2022207"/>
            <a:ext cx="3785015" cy="2667115"/>
          </a:xfrm>
          <a:prstGeom prst="rect">
            <a:avLst/>
          </a:prstGeom>
        </p:spPr>
      </p:pic>
      <p:sp>
        <p:nvSpPr>
          <p:cNvPr id="8" name="TextBox 7"/>
          <p:cNvSpPr txBox="1"/>
          <p:nvPr/>
        </p:nvSpPr>
        <p:spPr>
          <a:xfrm>
            <a:off x="4114799" y="1624563"/>
            <a:ext cx="3352800" cy="318036"/>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400" dirty="0" smtClean="0">
                <a:solidFill>
                  <a:srgbClr val="C00000"/>
                </a:solidFill>
              </a:rPr>
              <a:t>Centralized </a:t>
            </a:r>
            <a:r>
              <a:rPr kumimoji="0" lang="en-IN" sz="1400" b="0" i="0" u="none" strike="noStrike" cap="none" spc="0" normalizeH="0" baseline="0" dirty="0" smtClean="0">
                <a:ln>
                  <a:noFill/>
                </a:ln>
                <a:solidFill>
                  <a:srgbClr val="C00000"/>
                </a:solidFill>
                <a:effectLst/>
                <a:uFillTx/>
                <a:latin typeface="+mn-lt"/>
                <a:ea typeface="+mn-ea"/>
                <a:cs typeface="+mn-cs"/>
                <a:sym typeface="Helvetica Light"/>
              </a:rPr>
              <a:t>Version Control System</a:t>
            </a:r>
            <a:endParaRPr kumimoji="0" lang="en-IN" sz="1400" b="0" i="0" u="none" strike="noStrike" cap="none" spc="0" normalizeH="0" baseline="0" dirty="0">
              <a:ln>
                <a:noFill/>
              </a:ln>
              <a:solidFill>
                <a:srgbClr val="C00000"/>
              </a:solidFill>
              <a:effectLst/>
              <a:uFillTx/>
              <a:latin typeface="+mn-lt"/>
              <a:ea typeface="+mn-ea"/>
              <a:cs typeface="+mn-cs"/>
              <a:sym typeface="Helvetica Light"/>
            </a:endParaRPr>
          </a:p>
        </p:txBody>
      </p:sp>
      <p:sp>
        <p:nvSpPr>
          <p:cNvPr id="9" name="TextBox 8"/>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10</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335335070"/>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2400" y="600393"/>
            <a:ext cx="3886200" cy="4229593"/>
          </a:xfrm>
          <a:prstGeom prst="rect">
            <a:avLst/>
          </a:prstGeom>
        </p:spPr>
      </p:pic>
      <p:sp>
        <p:nvSpPr>
          <p:cNvPr id="4" name="Title 3"/>
          <p:cNvSpPr>
            <a:spLocks noGrp="1"/>
          </p:cNvSpPr>
          <p:nvPr>
            <p:ph type="title"/>
          </p:nvPr>
        </p:nvSpPr>
        <p:spPr/>
        <p:txBody>
          <a:bodyPr>
            <a:normAutofit fontScale="90000"/>
          </a:bodyPr>
          <a:lstStyle/>
          <a:p>
            <a:r>
              <a:rPr lang="en-IN" dirty="0" smtClean="0"/>
              <a:t>Getting started</a:t>
            </a:r>
            <a:endParaRPr lang="en-IN" dirty="0"/>
          </a:p>
        </p:txBody>
      </p:sp>
      <p:sp>
        <p:nvSpPr>
          <p:cNvPr id="6" name="TextBox 5"/>
          <p:cNvSpPr txBox="1"/>
          <p:nvPr/>
        </p:nvSpPr>
        <p:spPr>
          <a:xfrm>
            <a:off x="3003550" y="741441"/>
            <a:ext cx="2819400" cy="533479"/>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400" dirty="0" smtClean="0">
                <a:solidFill>
                  <a:srgbClr val="C00000"/>
                </a:solidFill>
              </a:rPr>
              <a:t>Distributed</a:t>
            </a:r>
            <a:r>
              <a:rPr kumimoji="0" lang="en-IN" sz="1400" b="0" i="0" u="none" strike="noStrike" cap="none" spc="0" normalizeH="0" baseline="0" dirty="0" smtClean="0">
                <a:ln>
                  <a:noFill/>
                </a:ln>
                <a:solidFill>
                  <a:srgbClr val="C00000"/>
                </a:solidFill>
                <a:effectLst/>
                <a:uFillTx/>
                <a:latin typeface="+mn-lt"/>
                <a:ea typeface="+mn-ea"/>
                <a:cs typeface="+mn-cs"/>
                <a:sym typeface="Helvetica Light"/>
              </a:rPr>
              <a:t> Version Control System</a:t>
            </a:r>
            <a:endParaRPr kumimoji="0" lang="en-IN" sz="1400" b="0" i="0" u="none" strike="noStrike" cap="none" spc="0" normalizeH="0" baseline="0" dirty="0">
              <a:ln>
                <a:noFill/>
              </a:ln>
              <a:solidFill>
                <a:srgbClr val="C00000"/>
              </a:solidFill>
              <a:effectLst/>
              <a:uFillTx/>
              <a:latin typeface="+mn-lt"/>
              <a:ea typeface="+mn-ea"/>
              <a:cs typeface="+mn-cs"/>
              <a:sym typeface="Helvetica Light"/>
            </a:endParaRPr>
          </a:p>
        </p:txBody>
      </p:sp>
      <p:sp>
        <p:nvSpPr>
          <p:cNvPr id="7" name="TextBox 6"/>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11</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3055349577"/>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smtClean="0"/>
              <a:t>Distributed</a:t>
            </a:r>
            <a:endParaRPr lang="en-US" dirty="0"/>
          </a:p>
        </p:txBody>
      </p:sp>
      <p:sp>
        <p:nvSpPr>
          <p:cNvPr id="6" name="Text Placeholder 5"/>
          <p:cNvSpPr txBox="1">
            <a:spLocks noGrp="1"/>
          </p:cNvSpPr>
          <p:nvPr>
            <p:ph type="body" sz="quarter" idx="15"/>
          </p:nvPr>
        </p:nvSpPr>
        <p:spPr>
          <a:xfrm>
            <a:off x="360364" y="1026319"/>
            <a:ext cx="8250236" cy="461665"/>
          </a:xfrm>
          <a:prstGeom prst="rect">
            <a:avLst/>
          </a:prstGeom>
          <a:noFill/>
        </p:spPr>
        <p:txBody>
          <a:bodyPr wrap="square" rtlCol="0">
            <a:spAutoFit/>
          </a:bodyPr>
          <a:lstStyle/>
          <a:p>
            <a:r>
              <a:rPr lang="en-US" sz="2400" dirty="0" smtClean="0">
                <a:solidFill>
                  <a:srgbClr val="4D4D4D"/>
                </a:solidFill>
                <a:latin typeface="+mj-lt"/>
              </a:rPr>
              <a:t>Everyone has the complete history</a:t>
            </a:r>
            <a:endParaRPr lang="en-US" sz="2400" dirty="0">
              <a:solidFill>
                <a:srgbClr val="4D4D4D"/>
              </a:solidFill>
              <a:latin typeface="+mj-lt"/>
            </a:endParaRPr>
          </a:p>
        </p:txBody>
      </p:sp>
      <p:sp>
        <p:nvSpPr>
          <p:cNvPr id="4" name="TextBox 3"/>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12</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167582170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smtClean="0"/>
              <a:t>Distributed</a:t>
            </a:r>
            <a:endParaRPr lang="en-US" dirty="0"/>
          </a:p>
        </p:txBody>
      </p:sp>
      <p:sp>
        <p:nvSpPr>
          <p:cNvPr id="6" name="Text Placeholder 5"/>
          <p:cNvSpPr txBox="1">
            <a:spLocks noGrp="1"/>
          </p:cNvSpPr>
          <p:nvPr>
            <p:ph type="body" sz="quarter" idx="15"/>
          </p:nvPr>
        </p:nvSpPr>
        <p:spPr>
          <a:xfrm>
            <a:off x="360364" y="1026319"/>
            <a:ext cx="8250236" cy="1764586"/>
          </a:xfrm>
          <a:prstGeom prst="rect">
            <a:avLst/>
          </a:prstGeom>
          <a:noFill/>
        </p:spPr>
        <p:txBody>
          <a:bodyPr wrap="square" rtlCol="0">
            <a:spAutoFit/>
          </a:bodyPr>
          <a:lstStyle/>
          <a:p>
            <a:r>
              <a:rPr lang="en-US" sz="2400" dirty="0" smtClean="0">
                <a:solidFill>
                  <a:srgbClr val="4D4D4D"/>
                </a:solidFill>
                <a:latin typeface="+mj-lt"/>
              </a:rPr>
              <a:t>Everyone has the complete history</a:t>
            </a:r>
          </a:p>
          <a:p>
            <a:r>
              <a:rPr lang="en-US" sz="2400" dirty="0">
                <a:solidFill>
                  <a:srgbClr val="4D4D4D"/>
                </a:solidFill>
              </a:rPr>
              <a:t>Everything is done offline</a:t>
            </a:r>
          </a:p>
          <a:p>
            <a:pPr marL="0" indent="0">
              <a:buNone/>
            </a:pPr>
            <a:endParaRPr lang="en-US" sz="2400" dirty="0">
              <a:solidFill>
                <a:srgbClr val="4D4D4D"/>
              </a:solidFill>
              <a:latin typeface="+mj-lt"/>
            </a:endParaRPr>
          </a:p>
        </p:txBody>
      </p:sp>
      <p:sp>
        <p:nvSpPr>
          <p:cNvPr id="4" name="TextBox 3"/>
          <p:cNvSpPr txBox="1"/>
          <p:nvPr/>
        </p:nvSpPr>
        <p:spPr>
          <a:xfrm>
            <a:off x="5364755" y="4171950"/>
            <a:ext cx="3143809" cy="523220"/>
          </a:xfrm>
          <a:prstGeom prst="rect">
            <a:avLst/>
          </a:prstGeom>
          <a:noFill/>
        </p:spPr>
        <p:txBody>
          <a:bodyPr wrap="none" rtlCol="0">
            <a:spAutoFit/>
          </a:bodyPr>
          <a:lstStyle/>
          <a:p>
            <a:r>
              <a:rPr lang="en-US" sz="2800" dirty="0" smtClean="0">
                <a:solidFill>
                  <a:schemeClr val="tx2"/>
                </a:solidFill>
              </a:rPr>
              <a:t>…except push/pull</a:t>
            </a:r>
            <a:endParaRPr lang="en-US" sz="2800" dirty="0">
              <a:solidFill>
                <a:schemeClr val="tx2"/>
              </a:solidFill>
            </a:endParaRPr>
          </a:p>
        </p:txBody>
      </p:sp>
      <p:sp>
        <p:nvSpPr>
          <p:cNvPr id="7" name="TextBox 6"/>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13</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4102202153"/>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smtClean="0"/>
              <a:t>Distributed</a:t>
            </a:r>
            <a:endParaRPr lang="en-US" dirty="0"/>
          </a:p>
        </p:txBody>
      </p:sp>
      <p:sp>
        <p:nvSpPr>
          <p:cNvPr id="6" name="Text Placeholder 5"/>
          <p:cNvSpPr txBox="1">
            <a:spLocks noGrp="1"/>
          </p:cNvSpPr>
          <p:nvPr>
            <p:ph type="body" sz="quarter" idx="15"/>
          </p:nvPr>
        </p:nvSpPr>
        <p:spPr>
          <a:xfrm>
            <a:off x="394411" y="1026319"/>
            <a:ext cx="8250236" cy="2416046"/>
          </a:xfrm>
          <a:prstGeom prst="rect">
            <a:avLst/>
          </a:prstGeom>
          <a:noFill/>
        </p:spPr>
        <p:txBody>
          <a:bodyPr wrap="square" rtlCol="0">
            <a:spAutoFit/>
          </a:bodyPr>
          <a:lstStyle/>
          <a:p>
            <a:r>
              <a:rPr lang="en-US" sz="2400" dirty="0" smtClean="0">
                <a:solidFill>
                  <a:srgbClr val="4D4D4D"/>
                </a:solidFill>
                <a:latin typeface="+mj-lt"/>
              </a:rPr>
              <a:t>Everyone has the complete history</a:t>
            </a:r>
          </a:p>
          <a:p>
            <a:r>
              <a:rPr lang="en-US" sz="2400" dirty="0">
                <a:solidFill>
                  <a:srgbClr val="4D4D4D"/>
                </a:solidFill>
              </a:rPr>
              <a:t>Everything is done </a:t>
            </a:r>
            <a:r>
              <a:rPr lang="en-US" sz="2400" dirty="0" smtClean="0">
                <a:solidFill>
                  <a:srgbClr val="4D4D4D"/>
                </a:solidFill>
              </a:rPr>
              <a:t>offline</a:t>
            </a:r>
          </a:p>
          <a:p>
            <a:r>
              <a:rPr lang="en-US" sz="2400" dirty="0">
                <a:solidFill>
                  <a:srgbClr val="4D4D4D"/>
                </a:solidFill>
              </a:rPr>
              <a:t>No central </a:t>
            </a:r>
            <a:r>
              <a:rPr lang="en-US" sz="2400" dirty="0" smtClean="0">
                <a:solidFill>
                  <a:srgbClr val="4D4D4D"/>
                </a:solidFill>
              </a:rPr>
              <a:t>authority</a:t>
            </a:r>
            <a:endParaRPr lang="en-US" sz="2400" dirty="0">
              <a:solidFill>
                <a:srgbClr val="4D4D4D"/>
              </a:solidFill>
            </a:endParaRPr>
          </a:p>
          <a:p>
            <a:pPr marL="0" indent="0">
              <a:buNone/>
            </a:pPr>
            <a:endParaRPr lang="en-US" sz="2400" dirty="0">
              <a:solidFill>
                <a:srgbClr val="4D4D4D"/>
              </a:solidFill>
              <a:latin typeface="+mj-lt"/>
            </a:endParaRPr>
          </a:p>
        </p:txBody>
      </p:sp>
      <p:sp>
        <p:nvSpPr>
          <p:cNvPr id="4" name="TextBox 3"/>
          <p:cNvSpPr txBox="1"/>
          <p:nvPr/>
        </p:nvSpPr>
        <p:spPr>
          <a:xfrm>
            <a:off x="4925528" y="4171950"/>
            <a:ext cx="4022256" cy="523220"/>
          </a:xfrm>
          <a:prstGeom prst="rect">
            <a:avLst/>
          </a:prstGeom>
          <a:noFill/>
        </p:spPr>
        <p:txBody>
          <a:bodyPr wrap="none" rtlCol="0">
            <a:spAutoFit/>
          </a:bodyPr>
          <a:lstStyle/>
          <a:p>
            <a:r>
              <a:rPr lang="en-US" sz="2800" dirty="0" smtClean="0">
                <a:solidFill>
                  <a:schemeClr val="tx2"/>
                </a:solidFill>
              </a:rPr>
              <a:t>…</a:t>
            </a:r>
            <a:r>
              <a:rPr lang="en-US" sz="2800" dirty="0">
                <a:solidFill>
                  <a:schemeClr val="bg2">
                    <a:lumMod val="50000"/>
                  </a:schemeClr>
                </a:solidFill>
              </a:rPr>
              <a:t> </a:t>
            </a:r>
            <a:r>
              <a:rPr lang="en-US" sz="2800" dirty="0">
                <a:solidFill>
                  <a:schemeClr val="tx2"/>
                </a:solidFill>
              </a:rPr>
              <a:t>except by convention</a:t>
            </a:r>
          </a:p>
        </p:txBody>
      </p:sp>
      <p:sp>
        <p:nvSpPr>
          <p:cNvPr id="7" name="TextBox 6"/>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14</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322270983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smtClean="0"/>
              <a:t>Distributed</a:t>
            </a:r>
            <a:endParaRPr lang="en-US" dirty="0"/>
          </a:p>
        </p:txBody>
      </p:sp>
      <p:sp>
        <p:nvSpPr>
          <p:cNvPr id="6" name="Text Placeholder 5"/>
          <p:cNvSpPr txBox="1">
            <a:spLocks noGrp="1"/>
          </p:cNvSpPr>
          <p:nvPr>
            <p:ph type="body" sz="quarter" idx="15"/>
          </p:nvPr>
        </p:nvSpPr>
        <p:spPr>
          <a:xfrm>
            <a:off x="394411" y="1026319"/>
            <a:ext cx="8250236" cy="3067506"/>
          </a:xfrm>
          <a:prstGeom prst="rect">
            <a:avLst/>
          </a:prstGeom>
          <a:noFill/>
        </p:spPr>
        <p:txBody>
          <a:bodyPr wrap="square" rtlCol="0">
            <a:spAutoFit/>
          </a:bodyPr>
          <a:lstStyle/>
          <a:p>
            <a:r>
              <a:rPr lang="en-US" sz="2400" dirty="0" smtClean="0">
                <a:solidFill>
                  <a:srgbClr val="4D4D4D"/>
                </a:solidFill>
                <a:latin typeface="+mj-lt"/>
              </a:rPr>
              <a:t>Everyone has the complete history</a:t>
            </a:r>
          </a:p>
          <a:p>
            <a:r>
              <a:rPr lang="en-US" sz="2400" dirty="0">
                <a:solidFill>
                  <a:srgbClr val="4D4D4D"/>
                </a:solidFill>
              </a:rPr>
              <a:t>Everything is done </a:t>
            </a:r>
            <a:r>
              <a:rPr lang="en-US" sz="2400" dirty="0" smtClean="0">
                <a:solidFill>
                  <a:srgbClr val="4D4D4D"/>
                </a:solidFill>
              </a:rPr>
              <a:t>offline</a:t>
            </a:r>
          </a:p>
          <a:p>
            <a:r>
              <a:rPr lang="en-US" sz="2400" dirty="0">
                <a:solidFill>
                  <a:srgbClr val="4D4D4D"/>
                </a:solidFill>
              </a:rPr>
              <a:t>No central </a:t>
            </a:r>
            <a:r>
              <a:rPr lang="en-US" sz="2400" dirty="0" smtClean="0">
                <a:solidFill>
                  <a:srgbClr val="4D4D4D"/>
                </a:solidFill>
              </a:rPr>
              <a:t>authority</a:t>
            </a:r>
          </a:p>
          <a:p>
            <a:r>
              <a:rPr lang="en-US" sz="2400" dirty="0">
                <a:solidFill>
                  <a:srgbClr val="4D4D4D"/>
                </a:solidFill>
              </a:rPr>
              <a:t>Changes can be shared without a </a:t>
            </a:r>
            <a:r>
              <a:rPr lang="en-US" sz="2400" dirty="0" smtClean="0">
                <a:solidFill>
                  <a:srgbClr val="4D4D4D"/>
                </a:solidFill>
              </a:rPr>
              <a:t>server</a:t>
            </a:r>
            <a:endParaRPr lang="en-US" sz="2400" dirty="0">
              <a:solidFill>
                <a:srgbClr val="4D4D4D"/>
              </a:solidFill>
            </a:endParaRPr>
          </a:p>
          <a:p>
            <a:pPr marL="0" indent="0">
              <a:buNone/>
            </a:pPr>
            <a:endParaRPr lang="en-US" sz="2400" dirty="0">
              <a:solidFill>
                <a:srgbClr val="4D4D4D"/>
              </a:solidFill>
              <a:latin typeface="+mj-lt"/>
            </a:endParaRPr>
          </a:p>
        </p:txBody>
      </p:sp>
      <p:sp>
        <p:nvSpPr>
          <p:cNvPr id="4" name="TextBox 3"/>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15</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2592508268"/>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60364" y="1026319"/>
            <a:ext cx="8250236" cy="3564000"/>
          </a:xfrm>
        </p:spPr>
        <p:txBody>
          <a:bodyPr>
            <a:normAutofit lnSpcReduction="10000"/>
          </a:bodyPr>
          <a:lstStyle/>
          <a:p>
            <a:pPr marL="0" indent="0">
              <a:buNone/>
            </a:pPr>
            <a:r>
              <a:rPr lang="en-IN" dirty="0"/>
              <a:t>Some of the goals </a:t>
            </a:r>
            <a:r>
              <a:rPr lang="en-IN" dirty="0" smtClean="0"/>
              <a:t>Linus was looking at new DVCS is as follows:</a:t>
            </a:r>
          </a:p>
          <a:p>
            <a:pPr marL="457200" indent="-457200">
              <a:buFont typeface="+mj-lt"/>
              <a:buAutoNum type="arabicPeriod"/>
            </a:pPr>
            <a:r>
              <a:rPr lang="en-IN" dirty="0"/>
              <a:t> Speed</a:t>
            </a:r>
          </a:p>
          <a:p>
            <a:pPr marL="457200" indent="-457200">
              <a:buFont typeface="+mj-lt"/>
              <a:buAutoNum type="arabicPeriod"/>
            </a:pPr>
            <a:r>
              <a:rPr lang="en-IN" dirty="0" smtClean="0"/>
              <a:t>Simple </a:t>
            </a:r>
            <a:r>
              <a:rPr lang="en-IN" dirty="0"/>
              <a:t>design</a:t>
            </a:r>
          </a:p>
          <a:p>
            <a:pPr marL="457200" indent="-457200">
              <a:buFont typeface="+mj-lt"/>
              <a:buAutoNum type="arabicPeriod"/>
            </a:pPr>
            <a:r>
              <a:rPr lang="en-IN" dirty="0" smtClean="0"/>
              <a:t>Strong  </a:t>
            </a:r>
            <a:r>
              <a:rPr lang="en-IN" dirty="0"/>
              <a:t>support  for  non-linear  development  (thousands  of  </a:t>
            </a:r>
            <a:r>
              <a:rPr lang="en-IN" dirty="0" smtClean="0"/>
              <a:t>parallel branches</a:t>
            </a:r>
            <a:r>
              <a:rPr lang="en-IN" dirty="0"/>
              <a:t>)</a:t>
            </a:r>
          </a:p>
          <a:p>
            <a:pPr marL="457200" indent="-457200">
              <a:buFont typeface="+mj-lt"/>
              <a:buAutoNum type="arabicPeriod"/>
            </a:pPr>
            <a:r>
              <a:rPr lang="en-IN" dirty="0" smtClean="0"/>
              <a:t>Fully </a:t>
            </a:r>
            <a:r>
              <a:rPr lang="en-IN" dirty="0"/>
              <a:t>distributed</a:t>
            </a:r>
          </a:p>
          <a:p>
            <a:pPr marL="457200" indent="-457200">
              <a:buFont typeface="+mj-lt"/>
              <a:buAutoNum type="arabicPeriod"/>
            </a:pPr>
            <a:r>
              <a:rPr lang="en-IN" dirty="0" smtClean="0"/>
              <a:t>Able </a:t>
            </a:r>
            <a:r>
              <a:rPr lang="en-IN" dirty="0"/>
              <a:t>to handle large projects </a:t>
            </a:r>
            <a:r>
              <a:rPr lang="en-IN" dirty="0" smtClean="0"/>
              <a:t>(speed and data </a:t>
            </a:r>
            <a:r>
              <a:rPr lang="en-IN" dirty="0"/>
              <a:t>size)</a:t>
            </a:r>
          </a:p>
        </p:txBody>
      </p:sp>
      <p:sp>
        <p:nvSpPr>
          <p:cNvPr id="4" name="Title 3"/>
          <p:cNvSpPr>
            <a:spLocks noGrp="1"/>
          </p:cNvSpPr>
          <p:nvPr>
            <p:ph type="title"/>
          </p:nvPr>
        </p:nvSpPr>
        <p:spPr/>
        <p:txBody>
          <a:bodyPr>
            <a:normAutofit fontScale="90000"/>
          </a:bodyPr>
          <a:lstStyle/>
          <a:p>
            <a:r>
              <a:rPr lang="en-IN" dirty="0" smtClean="0"/>
              <a:t>Short History of GIT</a:t>
            </a:r>
            <a:endParaRPr lang="en-IN" dirty="0"/>
          </a:p>
        </p:txBody>
      </p:sp>
      <p:sp>
        <p:nvSpPr>
          <p:cNvPr id="5" name="TextBox 4"/>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16</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107967372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60364" y="1026319"/>
            <a:ext cx="7183436" cy="3564000"/>
          </a:xfrm>
        </p:spPr>
        <p:txBody>
          <a:bodyPr>
            <a:normAutofit/>
          </a:bodyPr>
          <a:lstStyle/>
          <a:p>
            <a:r>
              <a:rPr lang="en-IN" dirty="0"/>
              <a:t>Nearly Every Operation Is </a:t>
            </a:r>
            <a:r>
              <a:rPr lang="en-IN" dirty="0" smtClean="0"/>
              <a:t>Local</a:t>
            </a:r>
          </a:p>
          <a:p>
            <a:r>
              <a:rPr lang="en-IN" dirty="0"/>
              <a:t>Git Has Integrity(it’s impossible to change the contents of any file </a:t>
            </a:r>
            <a:r>
              <a:rPr lang="en-IN" dirty="0" smtClean="0"/>
              <a:t>or directory </a:t>
            </a:r>
            <a:r>
              <a:rPr lang="en-IN" dirty="0"/>
              <a:t>without Git knowing about </a:t>
            </a:r>
            <a:r>
              <a:rPr lang="en-IN" dirty="0" smtClean="0"/>
              <a:t>it)</a:t>
            </a:r>
            <a:endParaRPr lang="en-IN" dirty="0"/>
          </a:p>
          <a:p>
            <a:pPr marL="0" indent="0">
              <a:buNone/>
            </a:pPr>
            <a:r>
              <a:rPr lang="en-IN" dirty="0" smtClean="0"/>
              <a:t>A </a:t>
            </a:r>
            <a:r>
              <a:rPr lang="en-IN" dirty="0"/>
              <a:t>SHA-1 hash looks something like this:</a:t>
            </a:r>
          </a:p>
          <a:p>
            <a:pPr marL="0" indent="0">
              <a:buNone/>
            </a:pPr>
            <a:r>
              <a:rPr lang="en-IN" dirty="0" smtClean="0"/>
              <a:t>24b9da6552252987aa493b52f8696cd6d3b00373</a:t>
            </a:r>
          </a:p>
          <a:p>
            <a:r>
              <a:rPr lang="en-IN" dirty="0"/>
              <a:t>Git Generally Only Adds </a:t>
            </a:r>
            <a:r>
              <a:rPr lang="en-IN" dirty="0" smtClean="0"/>
              <a:t>Data( After you commit a snapshot into git you’ll never loose the data)</a:t>
            </a:r>
          </a:p>
          <a:p>
            <a:endParaRPr lang="en-IN" dirty="0"/>
          </a:p>
        </p:txBody>
      </p:sp>
      <p:sp>
        <p:nvSpPr>
          <p:cNvPr id="4" name="Title 3"/>
          <p:cNvSpPr>
            <a:spLocks noGrp="1"/>
          </p:cNvSpPr>
          <p:nvPr>
            <p:ph type="title"/>
          </p:nvPr>
        </p:nvSpPr>
        <p:spPr/>
        <p:txBody>
          <a:bodyPr>
            <a:normAutofit fontScale="90000"/>
          </a:bodyPr>
          <a:lstStyle/>
          <a:p>
            <a:r>
              <a:rPr lang="en-IN" dirty="0" smtClean="0"/>
              <a:t>Benefits of GIT</a:t>
            </a:r>
            <a:endParaRPr lang="en-IN" dirty="0"/>
          </a:p>
        </p:txBody>
      </p:sp>
      <p:sp>
        <p:nvSpPr>
          <p:cNvPr id="5" name="TextBox 4"/>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17</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260265912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US" dirty="0">
                <a:solidFill>
                  <a:srgbClr val="4D4D4D"/>
                </a:solidFill>
              </a:rPr>
              <a:t>Created by Linus Torvalds for work on the Linux kernel  ~</a:t>
            </a:r>
            <a:r>
              <a:rPr lang="en-US" dirty="0" smtClean="0">
                <a:solidFill>
                  <a:srgbClr val="4D4D4D"/>
                </a:solidFill>
              </a:rPr>
              <a:t>2005</a:t>
            </a:r>
          </a:p>
          <a:p>
            <a:r>
              <a:rPr lang="en-US" dirty="0">
                <a:solidFill>
                  <a:srgbClr val="4D4D4D"/>
                </a:solidFill>
              </a:rPr>
              <a:t>Some of the companies that use </a:t>
            </a:r>
            <a:r>
              <a:rPr lang="en-US" dirty="0" err="1">
                <a:solidFill>
                  <a:srgbClr val="4D4D4D"/>
                </a:solidFill>
              </a:rPr>
              <a:t>git</a:t>
            </a:r>
            <a:r>
              <a:rPr lang="en-US" dirty="0">
                <a:solidFill>
                  <a:srgbClr val="4D4D4D"/>
                </a:solidFill>
              </a:rPr>
              <a:t>:</a:t>
            </a:r>
          </a:p>
          <a:p>
            <a:endParaRPr lang="en-US" dirty="0">
              <a:solidFill>
                <a:srgbClr val="4D4D4D"/>
              </a:solidFill>
            </a:endParaRPr>
          </a:p>
          <a:p>
            <a:pPr marL="0" indent="0">
              <a:buNone/>
            </a:pPr>
            <a:endParaRPr lang="en-IN" dirty="0"/>
          </a:p>
        </p:txBody>
      </p:sp>
      <p:sp>
        <p:nvSpPr>
          <p:cNvPr id="4" name="Title 3"/>
          <p:cNvSpPr>
            <a:spLocks noGrp="1"/>
          </p:cNvSpPr>
          <p:nvPr>
            <p:ph type="title"/>
          </p:nvPr>
        </p:nvSpPr>
        <p:spPr/>
        <p:txBody>
          <a:bodyPr>
            <a:normAutofit fontScale="90000"/>
          </a:bodyPr>
          <a:lstStyle/>
          <a:p>
            <a:r>
              <a:rPr lang="en-IN" dirty="0" smtClean="0"/>
              <a:t>Understanding GIT</a:t>
            </a:r>
            <a:endParaRPr lang="en-IN" dirty="0"/>
          </a:p>
        </p:txBody>
      </p:sp>
      <p:pic>
        <p:nvPicPr>
          <p:cNvPr id="5" name="Picture 22" descr="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2753" y="1626268"/>
            <a:ext cx="2296706" cy="5567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6" descr="http://1.bp.blogspot.com/-Ry9jTsckN4U/TitcTRBj-UI/AAAAAAAACXk/bhO7Mop5Lw0/s1600/facebook_logo_hd_wallpap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6487" y="2636869"/>
            <a:ext cx="2511425" cy="9449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0" descr="Goo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544" y="3232144"/>
            <a:ext cx="2619375" cy="9048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10507" y="3897933"/>
            <a:ext cx="2476940" cy="478173"/>
          </a:xfrm>
          <a:prstGeom prst="rect">
            <a:avLst/>
          </a:prstGeom>
        </p:spPr>
      </p:pic>
      <p:pic>
        <p:nvPicPr>
          <p:cNvPr id="9" name="Picture 18" descr="http://ts3.mm.bing.net/th?id=H.4907177096580342&amp;pid=1.7&amp;w=241&amp;h=109&amp;c=7&amp;rs=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4493" y="655285"/>
            <a:ext cx="1673225" cy="7567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3</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136283756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60364" y="1026318"/>
            <a:ext cx="8783636" cy="3755231"/>
          </a:xfrm>
        </p:spPr>
        <p:txBody>
          <a:bodyPr>
            <a:normAutofit lnSpcReduction="10000"/>
          </a:bodyPr>
          <a:lstStyle/>
          <a:p>
            <a:pPr>
              <a:buFont typeface="Wingdings" panose="05000000000000000000" pitchFamily="2" charset="2"/>
              <a:buChar char="Ø"/>
            </a:pPr>
            <a:r>
              <a:rPr lang="en-IN" sz="1600" b="1" u="sng" dirty="0" smtClean="0"/>
              <a:t>Blobs</a:t>
            </a:r>
            <a:r>
              <a:rPr lang="en-IN" sz="1600" b="1" dirty="0" smtClean="0"/>
              <a:t>:- </a:t>
            </a:r>
            <a:r>
              <a:rPr lang="en-IN" sz="1600" dirty="0"/>
              <a:t>Blob stands for </a:t>
            </a:r>
            <a:r>
              <a:rPr lang="en-IN" sz="1600" b="1" dirty="0"/>
              <a:t>B</a:t>
            </a:r>
            <a:r>
              <a:rPr lang="en-IN" sz="1600" dirty="0"/>
              <a:t>inary </a:t>
            </a:r>
            <a:r>
              <a:rPr lang="en-IN" sz="1600" b="1" dirty="0"/>
              <a:t>L</a:t>
            </a:r>
            <a:r>
              <a:rPr lang="en-IN" sz="1600" dirty="0"/>
              <a:t>arge </a:t>
            </a:r>
            <a:r>
              <a:rPr lang="en-IN" sz="1600" b="1" dirty="0"/>
              <a:t>Ob</a:t>
            </a:r>
            <a:r>
              <a:rPr lang="en-IN" sz="1600" dirty="0"/>
              <a:t>ject. Each version of a file is represented by blob. A blob holds the file data but doesn’t contain any metadata about the file. It is a binary file, and in Git database, it is named as SHA1 hash of that file</a:t>
            </a:r>
            <a:r>
              <a:rPr lang="en-IN" sz="1600" dirty="0" smtClean="0"/>
              <a:t>.</a:t>
            </a:r>
          </a:p>
          <a:p>
            <a:pPr>
              <a:buFont typeface="Wingdings" panose="05000000000000000000" pitchFamily="2" charset="2"/>
              <a:buChar char="Ø"/>
            </a:pPr>
            <a:r>
              <a:rPr lang="en-IN" sz="1600" b="1" u="sng" dirty="0" smtClean="0"/>
              <a:t>Trees</a:t>
            </a:r>
            <a:r>
              <a:rPr lang="en-IN" sz="1600" b="1" dirty="0" smtClean="0"/>
              <a:t>:-</a:t>
            </a:r>
            <a:r>
              <a:rPr lang="en-IN" sz="1600" dirty="0"/>
              <a:t>Tree is an object, which represents a directory. It holds blobs as well as other sub-directories. A tree is a binary file that stores references to blobs and trees which are also named as </a:t>
            </a:r>
            <a:r>
              <a:rPr lang="en-IN" sz="1600" b="1" dirty="0"/>
              <a:t>SHA1</a:t>
            </a:r>
            <a:r>
              <a:rPr lang="en-IN" sz="1600" dirty="0"/>
              <a:t> hash of the tree object</a:t>
            </a:r>
            <a:r>
              <a:rPr lang="en-IN" sz="1600" dirty="0" smtClean="0"/>
              <a:t>.</a:t>
            </a:r>
          </a:p>
          <a:p>
            <a:pPr>
              <a:buFont typeface="Wingdings" panose="05000000000000000000" pitchFamily="2" charset="2"/>
              <a:buChar char="Ø"/>
            </a:pPr>
            <a:r>
              <a:rPr lang="en-IN" sz="1600" b="1" u="sng" dirty="0" smtClean="0"/>
              <a:t>Commits</a:t>
            </a:r>
            <a:r>
              <a:rPr lang="en-IN" sz="1600" b="1" dirty="0" smtClean="0"/>
              <a:t>:-</a:t>
            </a:r>
            <a:r>
              <a:rPr lang="en-IN" sz="1600" dirty="0"/>
              <a:t>Commit holds the current state of the repository. A commit is also named by </a:t>
            </a:r>
            <a:r>
              <a:rPr lang="en-IN" sz="1600" b="1" dirty="0"/>
              <a:t>SHA1</a:t>
            </a:r>
            <a:r>
              <a:rPr lang="en-IN" sz="1600" dirty="0"/>
              <a:t> hash. Every commit object has a pointer to the parent commit object. From a given commit, you can traverse back by looking at the parent pointer to view the history of the </a:t>
            </a:r>
            <a:r>
              <a:rPr lang="en-IN" sz="1600" dirty="0" smtClean="0"/>
              <a:t>commit</a:t>
            </a:r>
          </a:p>
          <a:p>
            <a:pPr>
              <a:buFont typeface="Wingdings" panose="05000000000000000000" pitchFamily="2" charset="2"/>
              <a:buChar char="Ø"/>
            </a:pPr>
            <a:r>
              <a:rPr lang="en-IN" sz="1600" b="1" u="sng" dirty="0" smtClean="0"/>
              <a:t>Tags</a:t>
            </a:r>
            <a:r>
              <a:rPr lang="en-IN" sz="1600" b="1" dirty="0" smtClean="0"/>
              <a:t>:-</a:t>
            </a:r>
            <a:r>
              <a:rPr lang="en-IN" sz="1600" dirty="0"/>
              <a:t>Tag assigns a meaningful name with a specific version in the repository. Tags are very similar to branches, but the difference is that tags are immutable.</a:t>
            </a:r>
            <a:endParaRPr lang="en-IN" sz="1600" b="1" dirty="0"/>
          </a:p>
          <a:p>
            <a:endParaRPr lang="en-IN" dirty="0"/>
          </a:p>
        </p:txBody>
      </p:sp>
      <p:sp>
        <p:nvSpPr>
          <p:cNvPr id="4" name="Title 3"/>
          <p:cNvSpPr>
            <a:spLocks noGrp="1"/>
          </p:cNvSpPr>
          <p:nvPr>
            <p:ph type="title"/>
          </p:nvPr>
        </p:nvSpPr>
        <p:spPr/>
        <p:txBody>
          <a:bodyPr>
            <a:normAutofit fontScale="90000"/>
          </a:bodyPr>
          <a:lstStyle/>
          <a:p>
            <a:r>
              <a:rPr lang="en-IN" dirty="0" smtClean="0"/>
              <a:t>GIT Object Types</a:t>
            </a:r>
            <a:endParaRPr lang="en-IN" dirty="0"/>
          </a:p>
        </p:txBody>
      </p:sp>
      <p:sp>
        <p:nvSpPr>
          <p:cNvPr id="5" name="TextBox 4"/>
          <p:cNvSpPr txBox="1"/>
          <p:nvPr/>
        </p:nvSpPr>
        <p:spPr>
          <a:xfrm>
            <a:off x="1066801" y="528945"/>
            <a:ext cx="7010400" cy="379591"/>
          </a:xfrm>
          <a:prstGeom prst="rect">
            <a:avLst/>
          </a:prstGeom>
          <a:solidFill>
            <a:schemeClr val="tx2">
              <a:lumMod val="20000"/>
              <a:lumOff val="80000"/>
            </a:schemeClr>
          </a:solidFill>
          <a:ln w="12700" cap="flat">
            <a:solidFill>
              <a:schemeClr val="tx2">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825500"/>
            <a:r>
              <a:rPr lang="en-IN" sz="1800" dirty="0">
                <a:solidFill>
                  <a:srgbClr val="C00000"/>
                </a:solidFill>
              </a:rPr>
              <a:t>Git places only four types of objects in the object store</a:t>
            </a:r>
            <a:endParaRPr kumimoji="0" lang="en-IN" sz="1800" b="0" i="0" u="none" strike="noStrike" cap="none" spc="0" normalizeH="0" baseline="0" dirty="0">
              <a:ln>
                <a:noFill/>
              </a:ln>
              <a:solidFill>
                <a:srgbClr val="C00000"/>
              </a:solidFill>
              <a:effectLst/>
              <a:uFillTx/>
              <a:sym typeface="Helvetica Light"/>
            </a:endParaRPr>
          </a:p>
        </p:txBody>
      </p:sp>
      <p:sp>
        <p:nvSpPr>
          <p:cNvPr id="6" name="TextBox 5"/>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18</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12366736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sz="quarter" idx="10"/>
          </p:nvPr>
        </p:nvSpPr>
        <p:spPr>
          <a:xfrm>
            <a:off x="533400" y="1428750"/>
            <a:ext cx="7467600" cy="533400"/>
          </a:xfrm>
          <a:prstGeom prst="rect">
            <a:avLst/>
          </a:prstGeom>
        </p:spPr>
        <p:txBody>
          <a:bodyPr>
            <a:noAutofit/>
          </a:bodyPr>
          <a:lstStyle/>
          <a:p>
            <a:pPr defTabSz="297180">
              <a:lnSpc>
                <a:spcPct val="70000"/>
              </a:lnSpc>
              <a:spcBef>
                <a:spcPts val="0"/>
              </a:spcBef>
              <a:defRPr sz="4224">
                <a:solidFill>
                  <a:srgbClr val="FFFFFF"/>
                </a:solidFill>
                <a:latin typeface="Avenir Roman"/>
                <a:ea typeface="Avenir Roman"/>
                <a:cs typeface="Avenir Roman"/>
                <a:sym typeface="Avenir Roman"/>
              </a:defRPr>
            </a:pPr>
            <a:r>
              <a:rPr lang="en-US" altLang="ja-JP" dirty="0">
                <a:ea typeface="メイリオ" pitchFamily="50" charset="-128"/>
                <a:cs typeface="メイリオ" pitchFamily="50" charset="-128"/>
              </a:rPr>
              <a:t>GIT version </a:t>
            </a:r>
            <a:r>
              <a:rPr lang="en-US" altLang="ja-JP" dirty="0" smtClean="0">
                <a:ea typeface="メイリオ" pitchFamily="50" charset="-128"/>
                <a:cs typeface="メイリオ" pitchFamily="50" charset="-128"/>
              </a:rPr>
              <a:t>control system</a:t>
            </a:r>
            <a:endParaRPr sz="4800" dirty="0"/>
          </a:p>
        </p:txBody>
      </p:sp>
      <p:sp>
        <p:nvSpPr>
          <p:cNvPr id="4" name="Text Placeholder 3"/>
          <p:cNvSpPr>
            <a:spLocks noGrp="1"/>
          </p:cNvSpPr>
          <p:nvPr>
            <p:ph type="body" sz="quarter" idx="11"/>
          </p:nvPr>
        </p:nvSpPr>
        <p:spPr>
          <a:xfrm>
            <a:off x="609600" y="3051175"/>
            <a:ext cx="8297738" cy="312663"/>
          </a:xfrm>
        </p:spPr>
        <p:txBody>
          <a:bodyPr>
            <a:normAutofit fontScale="92500" lnSpcReduction="10000"/>
          </a:bodyPr>
          <a:lstStyle/>
          <a:p>
            <a:r>
              <a:rPr lang="en-GB" dirty="0" smtClean="0"/>
              <a:t>Satish</a:t>
            </a:r>
            <a:endParaRPr lang="en-GB" dirty="0"/>
          </a:p>
        </p:txBody>
      </p:sp>
      <p:sp>
        <p:nvSpPr>
          <p:cNvPr id="6" name="Text Placeholder 5"/>
          <p:cNvSpPr>
            <a:spLocks noGrp="1"/>
          </p:cNvSpPr>
          <p:nvPr>
            <p:ph type="body" sz="quarter" idx="12"/>
          </p:nvPr>
        </p:nvSpPr>
        <p:spPr>
          <a:xfrm>
            <a:off x="609600" y="3363838"/>
            <a:ext cx="8354888" cy="312663"/>
          </a:xfrm>
        </p:spPr>
        <p:txBody>
          <a:bodyPr>
            <a:normAutofit fontScale="92500" lnSpcReduction="10000"/>
          </a:bodyPr>
          <a:lstStyle/>
          <a:p>
            <a:r>
              <a:rPr lang="en-GB" dirty="0" smtClean="0"/>
              <a:t>03</a:t>
            </a:r>
            <a:r>
              <a:rPr lang="en-GB" dirty="0" smtClean="0"/>
              <a:t>-06-2016</a:t>
            </a:r>
            <a:endParaRPr lang="en-GB"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GIT  Basics(very important)</a:t>
            </a:r>
            <a:endParaRPr lang="en-IN" dirty="0"/>
          </a:p>
        </p:txBody>
      </p:sp>
      <p:pic>
        <p:nvPicPr>
          <p:cNvPr id="5" name="Picture 4"/>
          <p:cNvPicPr>
            <a:picLocks noChangeAspect="1"/>
          </p:cNvPicPr>
          <p:nvPr/>
        </p:nvPicPr>
        <p:blipFill>
          <a:blip r:embed="rId3"/>
          <a:stretch>
            <a:fillRect/>
          </a:stretch>
        </p:blipFill>
        <p:spPr>
          <a:xfrm>
            <a:off x="4571999" y="1192321"/>
            <a:ext cx="4162425" cy="1657350"/>
          </a:xfrm>
          <a:prstGeom prst="rect">
            <a:avLst/>
          </a:prstGeom>
        </p:spPr>
      </p:pic>
      <p:sp>
        <p:nvSpPr>
          <p:cNvPr id="6" name="TextBox 5"/>
          <p:cNvSpPr txBox="1"/>
          <p:nvPr/>
        </p:nvSpPr>
        <p:spPr>
          <a:xfrm>
            <a:off x="4596713" y="615951"/>
            <a:ext cx="4038601" cy="533479"/>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825500"/>
            <a:r>
              <a:rPr lang="en-IN" sz="1400" dirty="0">
                <a:solidFill>
                  <a:srgbClr val="C00000"/>
                </a:solidFill>
              </a:rPr>
              <a:t>Storing data </a:t>
            </a:r>
            <a:r>
              <a:rPr lang="en-IN" sz="1400" dirty="0" smtClean="0">
                <a:solidFill>
                  <a:srgbClr val="C00000"/>
                </a:solidFill>
              </a:rPr>
              <a:t>as changes </a:t>
            </a:r>
            <a:r>
              <a:rPr lang="en-IN" sz="1400" dirty="0">
                <a:solidFill>
                  <a:srgbClr val="C00000"/>
                </a:solidFill>
              </a:rPr>
              <a:t>to a </a:t>
            </a:r>
            <a:r>
              <a:rPr lang="en-IN" sz="1400" dirty="0" smtClean="0">
                <a:solidFill>
                  <a:srgbClr val="C00000"/>
                </a:solidFill>
              </a:rPr>
              <a:t>base version </a:t>
            </a:r>
            <a:r>
              <a:rPr lang="en-IN" sz="1400" dirty="0">
                <a:solidFill>
                  <a:srgbClr val="C00000"/>
                </a:solidFill>
              </a:rPr>
              <a:t>of each </a:t>
            </a:r>
            <a:r>
              <a:rPr lang="en-IN" sz="1400" dirty="0" smtClean="0">
                <a:solidFill>
                  <a:srgbClr val="C00000"/>
                </a:solidFill>
              </a:rPr>
              <a:t>file</a:t>
            </a:r>
            <a:r>
              <a:rPr lang="en-IN" sz="1200" dirty="0">
                <a:solidFill>
                  <a:srgbClr val="C00000"/>
                </a:solidFill>
              </a:rPr>
              <a:t>.</a:t>
            </a:r>
            <a:endParaRPr kumimoji="0" lang="en-IN" sz="1200" b="0" i="0" u="none" strike="noStrike" cap="none" spc="0" normalizeH="0" baseline="0" dirty="0">
              <a:ln>
                <a:noFill/>
              </a:ln>
              <a:solidFill>
                <a:srgbClr val="C00000"/>
              </a:solidFill>
              <a:effectLst/>
              <a:uFillTx/>
              <a:sym typeface="Helvetica Light"/>
            </a:endParaRPr>
          </a:p>
        </p:txBody>
      </p:sp>
      <p:pic>
        <p:nvPicPr>
          <p:cNvPr id="7" name="Picture 6"/>
          <p:cNvPicPr>
            <a:picLocks noChangeAspect="1"/>
          </p:cNvPicPr>
          <p:nvPr/>
        </p:nvPicPr>
        <p:blipFill>
          <a:blip r:embed="rId4"/>
          <a:stretch>
            <a:fillRect/>
          </a:stretch>
        </p:blipFill>
        <p:spPr>
          <a:xfrm>
            <a:off x="342899" y="3105150"/>
            <a:ext cx="4229100" cy="1657350"/>
          </a:xfrm>
          <a:prstGeom prst="rect">
            <a:avLst/>
          </a:prstGeom>
        </p:spPr>
      </p:pic>
      <p:sp>
        <p:nvSpPr>
          <p:cNvPr id="8" name="TextBox 7"/>
          <p:cNvSpPr txBox="1"/>
          <p:nvPr/>
        </p:nvSpPr>
        <p:spPr>
          <a:xfrm>
            <a:off x="392498" y="2735640"/>
            <a:ext cx="4038601" cy="318036"/>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825500"/>
            <a:r>
              <a:rPr lang="en-IN" sz="1400" dirty="0">
                <a:solidFill>
                  <a:srgbClr val="C00000"/>
                </a:solidFill>
              </a:rPr>
              <a:t>Storing data </a:t>
            </a:r>
            <a:r>
              <a:rPr lang="en-IN" sz="1400" dirty="0" smtClean="0">
                <a:solidFill>
                  <a:srgbClr val="C00000"/>
                </a:solidFill>
              </a:rPr>
              <a:t>as snapshots </a:t>
            </a:r>
            <a:r>
              <a:rPr lang="en-IN" sz="1400" dirty="0">
                <a:solidFill>
                  <a:srgbClr val="C00000"/>
                </a:solidFill>
              </a:rPr>
              <a:t>of </a:t>
            </a:r>
            <a:r>
              <a:rPr lang="en-IN" sz="1400" dirty="0" smtClean="0">
                <a:solidFill>
                  <a:srgbClr val="C00000"/>
                </a:solidFill>
              </a:rPr>
              <a:t>the project </a:t>
            </a:r>
            <a:r>
              <a:rPr lang="en-IN" sz="1400" dirty="0">
                <a:solidFill>
                  <a:srgbClr val="C00000"/>
                </a:solidFill>
              </a:rPr>
              <a:t>over time</a:t>
            </a:r>
            <a:endParaRPr kumimoji="0" lang="en-IN" sz="1400" b="0" i="0" u="none" strike="noStrike" cap="none" spc="0" normalizeH="0" baseline="0" dirty="0">
              <a:ln>
                <a:noFill/>
              </a:ln>
              <a:solidFill>
                <a:srgbClr val="C00000"/>
              </a:solidFill>
              <a:effectLst/>
              <a:uFillTx/>
              <a:sym typeface="Helvetica Light"/>
            </a:endParaRPr>
          </a:p>
        </p:txBody>
      </p:sp>
      <p:sp>
        <p:nvSpPr>
          <p:cNvPr id="11" name="Text Placeholder 2"/>
          <p:cNvSpPr>
            <a:spLocks noGrp="1"/>
          </p:cNvSpPr>
          <p:nvPr>
            <p:ph type="body" sz="quarter" idx="15"/>
          </p:nvPr>
        </p:nvSpPr>
        <p:spPr>
          <a:xfrm>
            <a:off x="4876800" y="3122549"/>
            <a:ext cx="3995737" cy="1468438"/>
          </a:xfrm>
        </p:spPr>
        <p:txBody>
          <a:bodyPr>
            <a:normAutofit fontScale="70000" lnSpcReduction="20000"/>
          </a:bodyPr>
          <a:lstStyle/>
          <a:p>
            <a:r>
              <a:rPr lang="en-IN" dirty="0"/>
              <a:t>Git thinks of its data more like a set of snapshots </a:t>
            </a:r>
          </a:p>
          <a:p>
            <a:r>
              <a:rPr lang="en-IN" dirty="0"/>
              <a:t> if files have not changed, Git doesn’t store the file again, just a </a:t>
            </a:r>
            <a:r>
              <a:rPr lang="en-IN" dirty="0" smtClean="0"/>
              <a:t>link to </a:t>
            </a:r>
            <a:r>
              <a:rPr lang="en-IN" dirty="0"/>
              <a:t>the previous identical file it has already stored</a:t>
            </a:r>
          </a:p>
        </p:txBody>
      </p:sp>
      <p:sp>
        <p:nvSpPr>
          <p:cNvPr id="12" name="Text Placeholder 11"/>
          <p:cNvSpPr>
            <a:spLocks noGrp="1"/>
          </p:cNvSpPr>
          <p:nvPr>
            <p:ph type="body" sz="quarter" idx="15"/>
          </p:nvPr>
        </p:nvSpPr>
        <p:spPr>
          <a:xfrm>
            <a:off x="329472" y="692064"/>
            <a:ext cx="3995737" cy="1879686"/>
          </a:xfrm>
        </p:spPr>
        <p:txBody>
          <a:bodyPr>
            <a:normAutofit/>
          </a:bodyPr>
          <a:lstStyle/>
          <a:p>
            <a:r>
              <a:rPr lang="en-IN" sz="1400" dirty="0" smtClean="0"/>
              <a:t>Other VCS systems store </a:t>
            </a:r>
            <a:r>
              <a:rPr lang="en-IN" sz="1400" dirty="0"/>
              <a:t>information as a list of file-based changes</a:t>
            </a:r>
            <a:r>
              <a:rPr lang="en-IN" sz="1400" dirty="0" smtClean="0"/>
              <a:t>.</a:t>
            </a:r>
          </a:p>
          <a:p>
            <a:r>
              <a:rPr lang="en-IN" sz="1400" dirty="0"/>
              <a:t>These systems </a:t>
            </a:r>
            <a:r>
              <a:rPr lang="en-IN" sz="1400" dirty="0" smtClean="0"/>
              <a:t>think </a:t>
            </a:r>
            <a:r>
              <a:rPr lang="en-IN" sz="1400" dirty="0"/>
              <a:t>of the information they keep as a set </a:t>
            </a:r>
            <a:r>
              <a:rPr lang="en-IN" sz="1400" dirty="0" smtClean="0"/>
              <a:t>of files </a:t>
            </a:r>
            <a:r>
              <a:rPr lang="en-IN" sz="1400" dirty="0"/>
              <a:t>and the changes made to each file over time</a:t>
            </a:r>
          </a:p>
        </p:txBody>
      </p:sp>
      <p:sp>
        <p:nvSpPr>
          <p:cNvPr id="13" name="Right Arrow 12"/>
          <p:cNvSpPr/>
          <p:nvPr/>
        </p:nvSpPr>
        <p:spPr>
          <a:xfrm>
            <a:off x="4325209" y="1504950"/>
            <a:ext cx="271504" cy="304800"/>
          </a:xfrm>
          <a:prstGeom prst="rightArrow">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ight Arrow 13"/>
          <p:cNvSpPr/>
          <p:nvPr/>
        </p:nvSpPr>
        <p:spPr>
          <a:xfrm rot="10800000">
            <a:off x="4479496" y="3691509"/>
            <a:ext cx="397304" cy="484632"/>
          </a:xfrm>
          <a:prstGeom prst="rightArrow">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mn-lt"/>
              <a:ea typeface="+mn-ea"/>
              <a:cs typeface="+mn-cs"/>
              <a:sym typeface="Helvetica Light"/>
            </a:endParaRPr>
          </a:p>
        </p:txBody>
      </p:sp>
      <p:graphicFrame>
        <p:nvGraphicFramePr>
          <p:cNvPr id="15" name="Table 14"/>
          <p:cNvGraphicFramePr>
            <a:graphicFrameLocks noGrp="1"/>
          </p:cNvGraphicFramePr>
          <p:nvPr>
            <p:extLst>
              <p:ext uri="{D42A27DB-BD31-4B8C-83A1-F6EECF244321}">
                <p14:modId xmlns:p14="http://schemas.microsoft.com/office/powerpoint/2010/main" val="1860302581"/>
              </p:ext>
            </p:extLst>
          </p:nvPr>
        </p:nvGraphicFramePr>
        <p:xfrm>
          <a:off x="4885038" y="3053677"/>
          <a:ext cx="3857624" cy="1537310"/>
        </p:xfrm>
        <a:graphic>
          <a:graphicData uri="http://schemas.openxmlformats.org/drawingml/2006/table">
            <a:tbl>
              <a:tblPr firstRow="1" bandRow="1">
                <a:tableStyleId>{5940675A-B579-460E-94D1-54222C63F5DA}</a:tableStyleId>
              </a:tblPr>
              <a:tblGrid>
                <a:gridCol w="3857624"/>
              </a:tblGrid>
              <a:tr h="1537310">
                <a:tc>
                  <a:txBody>
                    <a:bodyPr/>
                    <a:lstStyle/>
                    <a:p>
                      <a:endParaRPr lang="en-IN"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20214730"/>
              </p:ext>
            </p:extLst>
          </p:nvPr>
        </p:nvGraphicFramePr>
        <p:xfrm>
          <a:off x="329472" y="692064"/>
          <a:ext cx="3995737" cy="1727286"/>
        </p:xfrm>
        <a:graphic>
          <a:graphicData uri="http://schemas.openxmlformats.org/drawingml/2006/table">
            <a:tbl>
              <a:tblPr firstRow="1" bandRow="1">
                <a:tableStyleId>{5940675A-B579-460E-94D1-54222C63F5DA}</a:tableStyleId>
              </a:tblPr>
              <a:tblGrid>
                <a:gridCol w="3995737"/>
              </a:tblGrid>
              <a:tr h="1727286">
                <a:tc>
                  <a:txBody>
                    <a:bodyPr/>
                    <a:lstStyle/>
                    <a:p>
                      <a:endParaRPr lang="en-IN"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88834857"/>
              </p:ext>
            </p:extLst>
          </p:nvPr>
        </p:nvGraphicFramePr>
        <p:xfrm>
          <a:off x="4571999" y="590550"/>
          <a:ext cx="4145949" cy="2259120"/>
        </p:xfrm>
        <a:graphic>
          <a:graphicData uri="http://schemas.openxmlformats.org/drawingml/2006/table">
            <a:tbl>
              <a:tblPr firstRow="1" bandRow="1">
                <a:tableStyleId>{5940675A-B579-460E-94D1-54222C63F5DA}</a:tableStyleId>
              </a:tblPr>
              <a:tblGrid>
                <a:gridCol w="4145949"/>
              </a:tblGrid>
              <a:tr h="2259120">
                <a:tc>
                  <a:txBody>
                    <a:bodyPr/>
                    <a:lstStyle/>
                    <a:p>
                      <a:endParaRPr lang="en-IN"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443787824"/>
              </p:ext>
            </p:extLst>
          </p:nvPr>
        </p:nvGraphicFramePr>
        <p:xfrm>
          <a:off x="294461" y="2682836"/>
          <a:ext cx="4185034" cy="2079664"/>
        </p:xfrm>
        <a:graphic>
          <a:graphicData uri="http://schemas.openxmlformats.org/drawingml/2006/table">
            <a:tbl>
              <a:tblPr firstRow="1" bandRow="1">
                <a:tableStyleId>{5940675A-B579-460E-94D1-54222C63F5DA}</a:tableStyleId>
              </a:tblPr>
              <a:tblGrid>
                <a:gridCol w="4185034"/>
              </a:tblGrid>
              <a:tr h="2079664">
                <a:tc>
                  <a:txBody>
                    <a:bodyPr/>
                    <a:lstStyle/>
                    <a:p>
                      <a:endParaRPr lang="en-IN" dirty="0"/>
                    </a:p>
                  </a:txBody>
                  <a:tcPr/>
                </a:tc>
              </a:tr>
            </a:tbl>
          </a:graphicData>
        </a:graphic>
      </p:graphicFrame>
      <p:sp>
        <p:nvSpPr>
          <p:cNvPr id="19" name="TextBox 18"/>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19</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285784328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GIT workflow</a:t>
            </a:r>
            <a:endParaRPr lang="en-IN" dirty="0"/>
          </a:p>
        </p:txBody>
      </p:sp>
      <p:sp>
        <p:nvSpPr>
          <p:cNvPr id="5" name="Rectangle 4"/>
          <p:cNvSpPr/>
          <p:nvPr/>
        </p:nvSpPr>
        <p:spPr>
          <a:xfrm>
            <a:off x="914400" y="536069"/>
            <a:ext cx="1641795" cy="380873"/>
          </a:xfrm>
          <a:prstGeom prst="rect">
            <a:avLst/>
          </a:prstGeom>
        </p:spPr>
        <p:txBody>
          <a:bodyPr wrap="none">
            <a:spAutoFit/>
          </a:bodyPr>
          <a:lstStyle/>
          <a:p>
            <a:r>
              <a:rPr lang="en-IN" dirty="0"/>
              <a:t>GIT Workflow</a:t>
            </a:r>
          </a:p>
        </p:txBody>
      </p:sp>
      <p:pic>
        <p:nvPicPr>
          <p:cNvPr id="6" name="Picture 5"/>
          <p:cNvPicPr>
            <a:picLocks noChangeAspect="1"/>
          </p:cNvPicPr>
          <p:nvPr/>
        </p:nvPicPr>
        <p:blipFill>
          <a:blip r:embed="rId2"/>
          <a:stretch>
            <a:fillRect/>
          </a:stretch>
        </p:blipFill>
        <p:spPr>
          <a:xfrm>
            <a:off x="381001" y="1041848"/>
            <a:ext cx="5986510" cy="3511102"/>
          </a:xfrm>
          <a:prstGeom prst="rect">
            <a:avLst/>
          </a:prstGeom>
        </p:spPr>
      </p:pic>
      <p:sp>
        <p:nvSpPr>
          <p:cNvPr id="2" name="TextBox 1"/>
          <p:cNvSpPr txBox="1"/>
          <p:nvPr/>
        </p:nvSpPr>
        <p:spPr>
          <a:xfrm>
            <a:off x="6477000" y="1499608"/>
            <a:ext cx="2362200" cy="2503249"/>
          </a:xfrm>
          <a:prstGeom prst="rect">
            <a:avLst/>
          </a:prstGeom>
          <a:solidFill>
            <a:schemeClr val="tx2">
              <a:lumMod val="20000"/>
              <a:lumOff val="8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defTabSz="825500"/>
            <a:r>
              <a:rPr lang="en-IN" sz="1200" dirty="0">
                <a:solidFill>
                  <a:schemeClr val="accent4"/>
                </a:solidFill>
              </a:rPr>
              <a:t>The basic Git workflow goes something like this</a:t>
            </a:r>
            <a:r>
              <a:rPr lang="en-IN" sz="1200" dirty="0" smtClean="0">
                <a:solidFill>
                  <a:schemeClr val="accent4"/>
                </a:solidFill>
              </a:rPr>
              <a:t>:</a:t>
            </a:r>
          </a:p>
          <a:p>
            <a:pPr algn="l" defTabSz="825500"/>
            <a:endParaRPr lang="en-IN" sz="1200" dirty="0">
              <a:solidFill>
                <a:schemeClr val="accent4"/>
              </a:solidFill>
            </a:endParaRPr>
          </a:p>
          <a:p>
            <a:pPr marL="228600" indent="-228600" algn="l" defTabSz="825500">
              <a:buFont typeface="+mj-lt"/>
              <a:buAutoNum type="arabicPeriod"/>
            </a:pPr>
            <a:r>
              <a:rPr lang="en-IN" sz="1200" dirty="0" smtClean="0">
                <a:solidFill>
                  <a:schemeClr val="accent4"/>
                </a:solidFill>
              </a:rPr>
              <a:t>You </a:t>
            </a:r>
            <a:r>
              <a:rPr lang="en-IN" sz="1200" dirty="0">
                <a:solidFill>
                  <a:schemeClr val="accent4"/>
                </a:solidFill>
              </a:rPr>
              <a:t>modify files in your working directory.</a:t>
            </a:r>
          </a:p>
          <a:p>
            <a:pPr marL="228600" indent="-228600" algn="l" defTabSz="825500">
              <a:buFont typeface="+mj-lt"/>
              <a:buAutoNum type="arabicPeriod"/>
            </a:pPr>
            <a:r>
              <a:rPr lang="en-IN" sz="1200" dirty="0" smtClean="0">
                <a:solidFill>
                  <a:schemeClr val="accent4"/>
                </a:solidFill>
              </a:rPr>
              <a:t>You </a:t>
            </a:r>
            <a:r>
              <a:rPr lang="en-IN" sz="1200" dirty="0">
                <a:solidFill>
                  <a:schemeClr val="accent4"/>
                </a:solidFill>
              </a:rPr>
              <a:t>stage the files, adding snapshots of them to your staging area.</a:t>
            </a:r>
          </a:p>
          <a:p>
            <a:pPr marL="228600" indent="-228600" algn="l" defTabSz="825500">
              <a:buFont typeface="+mj-lt"/>
              <a:buAutoNum type="arabicPeriod"/>
            </a:pPr>
            <a:r>
              <a:rPr lang="en-IN" sz="1200" dirty="0" smtClean="0">
                <a:solidFill>
                  <a:schemeClr val="accent4"/>
                </a:solidFill>
              </a:rPr>
              <a:t>You </a:t>
            </a:r>
            <a:r>
              <a:rPr lang="en-IN" sz="1200" dirty="0">
                <a:solidFill>
                  <a:schemeClr val="accent4"/>
                </a:solidFill>
              </a:rPr>
              <a:t>do a commit, which takes the files as they are in the staging area </a:t>
            </a:r>
            <a:r>
              <a:rPr lang="en-IN" sz="1200" dirty="0" smtClean="0">
                <a:solidFill>
                  <a:schemeClr val="accent4"/>
                </a:solidFill>
              </a:rPr>
              <a:t>and stores </a:t>
            </a:r>
            <a:r>
              <a:rPr lang="en-IN" sz="1200" dirty="0">
                <a:solidFill>
                  <a:schemeClr val="accent4"/>
                </a:solidFill>
              </a:rPr>
              <a:t>that snapshot permanently to your Git directory.</a:t>
            </a:r>
            <a:endParaRPr kumimoji="0" lang="en-IN" sz="1200" b="0" i="0" u="none" strike="noStrike" cap="none" spc="0" normalizeH="0" baseline="0" dirty="0">
              <a:ln>
                <a:noFill/>
              </a:ln>
              <a:solidFill>
                <a:schemeClr val="accent4"/>
              </a:solidFill>
              <a:effectLst/>
              <a:uFillTx/>
              <a:sym typeface="Helvetica Light"/>
            </a:endParaRPr>
          </a:p>
        </p:txBody>
      </p:sp>
      <p:sp>
        <p:nvSpPr>
          <p:cNvPr id="7" name="TextBox 6"/>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20</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415197862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60364" y="1026319"/>
            <a:ext cx="7716836" cy="3564000"/>
          </a:xfrm>
        </p:spPr>
        <p:txBody>
          <a:bodyPr/>
          <a:lstStyle/>
          <a:p>
            <a:pPr marL="0" indent="0">
              <a:buNone/>
            </a:pPr>
            <a:r>
              <a:rPr lang="en-IN" b="1" dirty="0"/>
              <a:t>Installing on </a:t>
            </a:r>
            <a:r>
              <a:rPr lang="en-IN" b="1" dirty="0" smtClean="0"/>
              <a:t>Windows</a:t>
            </a:r>
          </a:p>
          <a:p>
            <a:pPr marL="0" indent="0">
              <a:buNone/>
            </a:pPr>
            <a:r>
              <a:rPr lang="en-IN" u="sng" dirty="0">
                <a:hlinkClick r:id="rId2"/>
              </a:rPr>
              <a:t>https://git-for-windows.github.io</a:t>
            </a:r>
            <a:r>
              <a:rPr lang="en-IN" u="sng" dirty="0" smtClean="0">
                <a:hlinkClick r:id="rId2"/>
              </a:rPr>
              <a:t>/</a:t>
            </a:r>
            <a:endParaRPr lang="en-IN" u="sng" dirty="0" smtClean="0"/>
          </a:p>
          <a:p>
            <a:pPr marL="0" indent="0">
              <a:buNone/>
            </a:pPr>
            <a:r>
              <a:rPr lang="en-IN" b="1" dirty="0"/>
              <a:t>Installing on </a:t>
            </a:r>
            <a:r>
              <a:rPr lang="en-IN" b="1" dirty="0" smtClean="0"/>
              <a:t>Linux</a:t>
            </a:r>
          </a:p>
          <a:p>
            <a:pPr marL="0" indent="0">
              <a:buNone/>
            </a:pPr>
            <a:r>
              <a:rPr lang="en-IN" b="1" dirty="0"/>
              <a:t>$ </a:t>
            </a:r>
            <a:r>
              <a:rPr lang="en-IN" b="1" dirty="0" err="1"/>
              <a:t>sudo</a:t>
            </a:r>
            <a:r>
              <a:rPr lang="en-IN" b="1" dirty="0"/>
              <a:t> yum install </a:t>
            </a:r>
            <a:r>
              <a:rPr lang="en-IN" b="1" dirty="0" smtClean="0"/>
              <a:t>git-all</a:t>
            </a:r>
            <a:endParaRPr lang="en-IN" b="1" dirty="0"/>
          </a:p>
          <a:p>
            <a:pPr marL="0" indent="0">
              <a:buNone/>
            </a:pPr>
            <a:endParaRPr lang="en-IN" u="sng" dirty="0"/>
          </a:p>
        </p:txBody>
      </p:sp>
      <p:sp>
        <p:nvSpPr>
          <p:cNvPr id="4" name="Title 3"/>
          <p:cNvSpPr>
            <a:spLocks noGrp="1"/>
          </p:cNvSpPr>
          <p:nvPr>
            <p:ph type="title"/>
          </p:nvPr>
        </p:nvSpPr>
        <p:spPr/>
        <p:txBody>
          <a:bodyPr>
            <a:normAutofit fontScale="90000"/>
          </a:bodyPr>
          <a:lstStyle/>
          <a:p>
            <a:r>
              <a:rPr lang="en-IN" dirty="0" smtClean="0"/>
              <a:t>Installing GIT</a:t>
            </a:r>
            <a:endParaRPr lang="en-IN" dirty="0"/>
          </a:p>
        </p:txBody>
      </p:sp>
      <p:sp>
        <p:nvSpPr>
          <p:cNvPr id="5" name="TextBox 4"/>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IN" sz="1800" dirty="0" smtClean="0">
                <a:solidFill>
                  <a:schemeClr val="tx2"/>
                </a:solidFill>
              </a:rPr>
              <a:t>21</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159653917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953000" y="590550"/>
            <a:ext cx="3830638" cy="4178697"/>
          </a:xfrm>
        </p:spPr>
        <p:txBody>
          <a:bodyPr>
            <a:normAutofit fontScale="92500" lnSpcReduction="10000"/>
          </a:bodyPr>
          <a:lstStyle/>
          <a:p>
            <a:r>
              <a:rPr lang="en-IN" dirty="0"/>
              <a:t>Remember  that  each  file  in  your  working  directory  can  be  in  one  of  </a:t>
            </a:r>
            <a:r>
              <a:rPr lang="en-IN" dirty="0" smtClean="0"/>
              <a:t>two states</a:t>
            </a:r>
            <a:r>
              <a:rPr lang="en-IN" dirty="0"/>
              <a:t>: tracked or untracked</a:t>
            </a:r>
            <a:r>
              <a:rPr lang="en-IN" dirty="0" smtClean="0"/>
              <a:t>.</a:t>
            </a:r>
          </a:p>
          <a:p>
            <a:r>
              <a:rPr lang="en-IN" dirty="0"/>
              <a:t>Tracked files are files that were in the last </a:t>
            </a:r>
            <a:r>
              <a:rPr lang="en-IN" dirty="0" smtClean="0"/>
              <a:t>snap-shot</a:t>
            </a:r>
            <a:r>
              <a:rPr lang="en-IN" dirty="0"/>
              <a:t>; they can be unmodified, modified, or staged</a:t>
            </a:r>
            <a:r>
              <a:rPr lang="en-IN" dirty="0" smtClean="0"/>
              <a:t>.</a:t>
            </a:r>
          </a:p>
          <a:p>
            <a:r>
              <a:rPr lang="en-IN" dirty="0"/>
              <a:t>Untracked files are </a:t>
            </a:r>
            <a:r>
              <a:rPr lang="en-IN" dirty="0" smtClean="0"/>
              <a:t>every- thing </a:t>
            </a:r>
            <a:r>
              <a:rPr lang="en-IN" dirty="0"/>
              <a:t>else – any files in your working directory that were not in your last </a:t>
            </a:r>
            <a:r>
              <a:rPr lang="en-IN" dirty="0" smtClean="0"/>
              <a:t>snap-shot </a:t>
            </a:r>
            <a:r>
              <a:rPr lang="en-IN" dirty="0"/>
              <a:t>and are not in your staging area.</a:t>
            </a:r>
          </a:p>
        </p:txBody>
      </p:sp>
      <p:sp>
        <p:nvSpPr>
          <p:cNvPr id="4" name="Title 3"/>
          <p:cNvSpPr>
            <a:spLocks noGrp="1"/>
          </p:cNvSpPr>
          <p:nvPr>
            <p:ph type="title"/>
          </p:nvPr>
        </p:nvSpPr>
        <p:spPr/>
        <p:txBody>
          <a:bodyPr>
            <a:normAutofit fontScale="90000"/>
          </a:bodyPr>
          <a:lstStyle/>
          <a:p>
            <a:r>
              <a:rPr lang="en-IN" dirty="0" smtClean="0"/>
              <a:t>Lifecycle of status if files</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26" y="970894"/>
            <a:ext cx="4740274" cy="3658256"/>
          </a:xfrm>
          <a:prstGeom prst="rect">
            <a:avLst/>
          </a:prstGeom>
        </p:spPr>
      </p:pic>
      <p:sp>
        <p:nvSpPr>
          <p:cNvPr id="6" name="TextBox 5"/>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22</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285680735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281625" y="590550"/>
            <a:ext cx="3995737" cy="3564000"/>
          </a:xfrm>
        </p:spPr>
        <p:txBody>
          <a:bodyPr/>
          <a:lstStyle/>
          <a:p>
            <a:r>
              <a:rPr lang="en-IN" dirty="0" smtClean="0"/>
              <a:t>What is bare repositories?</a:t>
            </a:r>
          </a:p>
          <a:p>
            <a:r>
              <a:rPr lang="en-IN" dirty="0" smtClean="0"/>
              <a:t>Repositories created with $git </a:t>
            </a:r>
            <a:r>
              <a:rPr lang="en-IN" dirty="0" err="1" smtClean="0"/>
              <a:t>init</a:t>
            </a:r>
            <a:r>
              <a:rPr lang="en-IN" dirty="0" smtClean="0"/>
              <a:t> --bare are called bare repo </a:t>
            </a:r>
          </a:p>
          <a:p>
            <a:pPr marL="0" indent="0">
              <a:buNone/>
            </a:pPr>
            <a:endParaRPr lang="en-IN" dirty="0"/>
          </a:p>
        </p:txBody>
      </p:sp>
      <p:sp>
        <p:nvSpPr>
          <p:cNvPr id="4" name="Title 3"/>
          <p:cNvSpPr>
            <a:spLocks noGrp="1"/>
          </p:cNvSpPr>
          <p:nvPr>
            <p:ph type="title"/>
          </p:nvPr>
        </p:nvSpPr>
        <p:spPr/>
        <p:txBody>
          <a:bodyPr>
            <a:normAutofit fontScale="90000"/>
          </a:bodyPr>
          <a:lstStyle/>
          <a:p>
            <a:r>
              <a:rPr lang="en-IN" b="1" dirty="0"/>
              <a:t>Setting up a </a:t>
            </a:r>
            <a:r>
              <a:rPr lang="en-IN" b="1" dirty="0" smtClean="0"/>
              <a:t>repository</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656272"/>
            <a:ext cx="4324350" cy="3762375"/>
          </a:xfrm>
          <a:prstGeom prst="rect">
            <a:avLst/>
          </a:prstGeom>
        </p:spPr>
      </p:pic>
      <p:sp>
        <p:nvSpPr>
          <p:cNvPr id="12" name="TextBox 11"/>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23</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2372838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60364" y="1026319"/>
            <a:ext cx="8423274" cy="1164431"/>
          </a:xfrm>
        </p:spPr>
        <p:txBody>
          <a:bodyPr>
            <a:noAutofit/>
          </a:bodyPr>
          <a:lstStyle/>
          <a:p>
            <a:pPr marL="0" indent="0" algn="ctr">
              <a:buNone/>
            </a:pPr>
            <a:r>
              <a:rPr lang="en-IN" sz="6000" dirty="0" smtClean="0">
                <a:solidFill>
                  <a:schemeClr val="tx2">
                    <a:lumMod val="60000"/>
                    <a:lumOff val="40000"/>
                  </a:schemeClr>
                </a:solidFill>
              </a:rPr>
              <a:t>DEMO</a:t>
            </a:r>
            <a:endParaRPr lang="en-IN" sz="6000" dirty="0">
              <a:solidFill>
                <a:schemeClr val="tx2">
                  <a:lumMod val="60000"/>
                  <a:lumOff val="40000"/>
                </a:schemeClr>
              </a:solidFill>
            </a:endParaRPr>
          </a:p>
        </p:txBody>
      </p:sp>
      <p:sp>
        <p:nvSpPr>
          <p:cNvPr id="4" name="Title 3"/>
          <p:cNvSpPr>
            <a:spLocks noGrp="1"/>
          </p:cNvSpPr>
          <p:nvPr>
            <p:ph type="title"/>
          </p:nvPr>
        </p:nvSpPr>
        <p:spPr/>
        <p:txBody>
          <a:bodyPr>
            <a:normAutofit fontScale="90000"/>
          </a:bodyPr>
          <a:lstStyle/>
          <a:p>
            <a:endParaRPr lang="en-IN" dirty="0"/>
          </a:p>
        </p:txBody>
      </p:sp>
    </p:spTree>
    <p:extLst>
      <p:ext uri="{BB962C8B-B14F-4D97-AF65-F5344CB8AC3E}">
        <p14:creationId xmlns:p14="http://schemas.microsoft.com/office/powerpoint/2010/main" val="3521928957"/>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4294967295"/>
          </p:nvPr>
        </p:nvSpPr>
        <p:spPr>
          <a:xfrm>
            <a:off x="251520" y="90866"/>
            <a:ext cx="2726658" cy="914400"/>
          </a:xfrm>
        </p:spPr>
        <p:txBody>
          <a:bodyPr>
            <a:normAutofit/>
          </a:bodyPr>
          <a:lstStyle/>
          <a:p>
            <a:pPr marL="0" indent="0">
              <a:buNone/>
            </a:pPr>
            <a:r>
              <a:rPr lang="en-GB" sz="2400" dirty="0" smtClean="0"/>
              <a:t>Thank you</a:t>
            </a:r>
            <a:endParaRPr lang="en-GB" sz="2400" dirty="0"/>
          </a:p>
        </p:txBody>
      </p:sp>
      <p:sp>
        <p:nvSpPr>
          <p:cNvPr id="8" name="Text Placeholder 7"/>
          <p:cNvSpPr>
            <a:spLocks noGrp="1"/>
          </p:cNvSpPr>
          <p:nvPr>
            <p:ph type="body" sz="quarter" idx="11"/>
          </p:nvPr>
        </p:nvSpPr>
        <p:spPr/>
        <p:txBody>
          <a:bodyPr/>
          <a:lstStyle/>
          <a:p>
            <a:r>
              <a:rPr lang="en-GB" dirty="0" smtClean="0"/>
              <a:t>www.temenos.com</a:t>
            </a:r>
            <a:endParaRPr lang="en-GB" dirty="0"/>
          </a:p>
        </p:txBody>
      </p:sp>
    </p:spTree>
    <p:extLst>
      <p:ext uri="{BB962C8B-B14F-4D97-AF65-F5344CB8AC3E}">
        <p14:creationId xmlns:p14="http://schemas.microsoft.com/office/powerpoint/2010/main" val="8496261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381000" y="539072"/>
            <a:ext cx="5410200" cy="4228369"/>
          </a:xfrm>
        </p:spPr>
        <p:txBody>
          <a:bodyPr numCol="2">
            <a:normAutofit/>
          </a:bodyPr>
          <a:lstStyle/>
          <a:p>
            <a:pPr marL="457200" lvl="0" indent="-457200">
              <a:buFont typeface="+mj-lt"/>
              <a:buAutoNum type="arabicPeriod"/>
            </a:pPr>
            <a:r>
              <a:rPr lang="en-IN" dirty="0"/>
              <a:t>Understanding </a:t>
            </a:r>
            <a:r>
              <a:rPr lang="en-IN" dirty="0" smtClean="0"/>
              <a:t>Git</a:t>
            </a:r>
          </a:p>
          <a:p>
            <a:pPr marL="457200" lvl="0" indent="-457200">
              <a:buFont typeface="+mj-lt"/>
              <a:buAutoNum type="arabicPeriod"/>
            </a:pPr>
            <a:r>
              <a:rPr lang="en-IN" dirty="0" smtClean="0"/>
              <a:t>Getting </a:t>
            </a:r>
            <a:r>
              <a:rPr lang="en-IN" dirty="0"/>
              <a:t>started</a:t>
            </a:r>
          </a:p>
          <a:p>
            <a:pPr marL="457200" lvl="0" indent="-457200">
              <a:buFont typeface="+mj-lt"/>
              <a:buAutoNum type="arabicPeriod"/>
            </a:pPr>
            <a:r>
              <a:rPr lang="en-IN" dirty="0"/>
              <a:t>Making </a:t>
            </a:r>
            <a:r>
              <a:rPr lang="en-IN" dirty="0" smtClean="0"/>
              <a:t>Commits</a:t>
            </a:r>
          </a:p>
          <a:p>
            <a:pPr marL="457200" lvl="0" indent="-457200">
              <a:buFont typeface="+mj-lt"/>
              <a:buAutoNum type="arabicPeriod"/>
            </a:pPr>
            <a:r>
              <a:rPr lang="en-IN" dirty="0" smtClean="0"/>
              <a:t>Remote Access</a:t>
            </a:r>
            <a:endParaRPr lang="en-IN" dirty="0"/>
          </a:p>
          <a:p>
            <a:pPr marL="457200" lvl="0" indent="-457200">
              <a:buFont typeface="+mj-lt"/>
              <a:buAutoNum type="arabicPeriod"/>
            </a:pPr>
            <a:r>
              <a:rPr lang="en-IN" dirty="0" smtClean="0"/>
              <a:t>Branching</a:t>
            </a:r>
          </a:p>
          <a:p>
            <a:pPr marL="457200" lvl="0" indent="-457200">
              <a:buFont typeface="+mj-lt"/>
              <a:buAutoNum type="arabicPeriod"/>
            </a:pPr>
            <a:r>
              <a:rPr lang="en-IN" dirty="0" smtClean="0"/>
              <a:t>Merging</a:t>
            </a:r>
            <a:endParaRPr lang="en-IN" dirty="0" smtClean="0"/>
          </a:p>
          <a:p>
            <a:pPr marL="457200" lvl="0" indent="-457200">
              <a:buFont typeface="+mj-lt"/>
              <a:buAutoNum type="arabicPeriod"/>
            </a:pPr>
            <a:r>
              <a:rPr lang="en-IN" dirty="0" smtClean="0"/>
              <a:t>Undoing </a:t>
            </a:r>
            <a:r>
              <a:rPr lang="en-IN" dirty="0"/>
              <a:t>and Editing </a:t>
            </a:r>
            <a:r>
              <a:rPr lang="en-IN" dirty="0" smtClean="0"/>
              <a:t>Commits</a:t>
            </a:r>
          </a:p>
          <a:p>
            <a:pPr marL="457200" lvl="0" indent="-457200">
              <a:buFont typeface="+mj-lt"/>
              <a:buAutoNum type="arabicPeriod"/>
            </a:pPr>
            <a:r>
              <a:rPr lang="en-IN" dirty="0" smtClean="0"/>
              <a:t>Tracking </a:t>
            </a:r>
            <a:r>
              <a:rPr lang="en-IN" dirty="0"/>
              <a:t>other </a:t>
            </a:r>
            <a:r>
              <a:rPr lang="en-IN" dirty="0" smtClean="0"/>
              <a:t>repositories</a:t>
            </a:r>
          </a:p>
          <a:p>
            <a:pPr marL="457200" lvl="0" indent="-457200">
              <a:buFont typeface="+mj-lt"/>
              <a:buAutoNum type="arabicPeriod"/>
            </a:pPr>
            <a:r>
              <a:rPr lang="en-IN" dirty="0" smtClean="0"/>
              <a:t>Naming </a:t>
            </a:r>
            <a:r>
              <a:rPr lang="en-IN" dirty="0"/>
              <a:t>Commits</a:t>
            </a:r>
          </a:p>
          <a:p>
            <a:pPr marL="457200" lvl="0" indent="-457200">
              <a:buFont typeface="+mj-lt"/>
              <a:buAutoNum type="arabicPeriod"/>
            </a:pPr>
            <a:r>
              <a:rPr lang="en-IN" dirty="0"/>
              <a:t>Viewing History</a:t>
            </a:r>
          </a:p>
          <a:p>
            <a:pPr marL="457200" lvl="0" indent="-457200">
              <a:buFont typeface="+mj-lt"/>
              <a:buAutoNum type="arabicPeriod"/>
            </a:pPr>
            <a:r>
              <a:rPr lang="en-IN" dirty="0"/>
              <a:t>Editing History</a:t>
            </a:r>
          </a:p>
          <a:p>
            <a:pPr marL="0" indent="0">
              <a:buNone/>
            </a:pPr>
            <a:endParaRPr lang="en-IN" dirty="0"/>
          </a:p>
        </p:txBody>
      </p:sp>
      <p:sp>
        <p:nvSpPr>
          <p:cNvPr id="4" name="Title 3"/>
          <p:cNvSpPr>
            <a:spLocks noGrp="1"/>
          </p:cNvSpPr>
          <p:nvPr>
            <p:ph type="title"/>
          </p:nvPr>
        </p:nvSpPr>
        <p:spPr/>
        <p:txBody>
          <a:bodyPr>
            <a:normAutofit fontScale="90000"/>
          </a:bodyPr>
          <a:lstStyle/>
          <a:p>
            <a:r>
              <a:rPr lang="en-IN" dirty="0" smtClean="0"/>
              <a:t>Agenda</a:t>
            </a:r>
            <a:endParaRPr lang="en-IN" dirty="0"/>
          </a:p>
        </p:txBody>
      </p:sp>
      <p:sp>
        <p:nvSpPr>
          <p:cNvPr id="5" name="TextBox 4"/>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2</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615271"/>
            <a:ext cx="3420592" cy="4075969"/>
          </a:xfrm>
          <a:prstGeom prst="rect">
            <a:avLst/>
          </a:prstGeom>
        </p:spPr>
      </p:pic>
    </p:spTree>
    <p:extLst>
      <p:ext uri="{BB962C8B-B14F-4D97-AF65-F5344CB8AC3E}">
        <p14:creationId xmlns:p14="http://schemas.microsoft.com/office/powerpoint/2010/main" val="207573196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is </a:t>
            </a:r>
            <a:r>
              <a:rPr lang="en-US" dirty="0" err="1"/>
              <a:t>Git</a:t>
            </a:r>
            <a:r>
              <a:rPr lang="en-US" dirty="0"/>
              <a:t>?</a:t>
            </a:r>
            <a:endParaRPr lang="en-IN" dirty="0"/>
          </a:p>
        </p:txBody>
      </p:sp>
      <p:sp>
        <p:nvSpPr>
          <p:cNvPr id="3" name="TextBox 2"/>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4</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2482524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is </a:t>
            </a:r>
            <a:r>
              <a:rPr lang="en-US" dirty="0" err="1"/>
              <a:t>Git</a:t>
            </a:r>
            <a:r>
              <a:rPr lang="en-US" dirty="0"/>
              <a:t>?</a:t>
            </a:r>
            <a:endParaRPr lang="en-IN" dirty="0"/>
          </a:p>
        </p:txBody>
      </p:sp>
      <p:sp>
        <p:nvSpPr>
          <p:cNvPr id="6" name="Title 1"/>
          <p:cNvSpPr txBox="1">
            <a:spLocks/>
          </p:cNvSpPr>
          <p:nvPr/>
        </p:nvSpPr>
        <p:spPr>
          <a:xfrm>
            <a:off x="277906" y="742950"/>
            <a:ext cx="1909483" cy="857250"/>
          </a:xfrm>
          <a:prstGeom prst="rect">
            <a:avLst/>
          </a:prstGeom>
          <a:blipFill>
            <a:blip r:embed="rId2"/>
            <a:stretch>
              <a:fillRect/>
            </a:stretch>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266700" marR="0" indent="0" algn="l" defTabSz="309563"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bg1"/>
                </a:solidFill>
                <a:uFillTx/>
                <a:latin typeface="Avenir Medium"/>
                <a:ea typeface="Open Sans" panose="020B0606030504020204" pitchFamily="34" charset="0"/>
                <a:cs typeface="Open Sans" panose="020B0606030504020204" pitchFamily="34" charset="0"/>
                <a:sym typeface="Helvetica Light"/>
              </a:defRPr>
            </a:lvl1pPr>
            <a:lvl2pPr marL="0" marR="0" indent="857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US" smtClean="0"/>
              <a:t>Git is a</a:t>
            </a:r>
            <a:endParaRPr lang="en-US" dirty="0"/>
          </a:p>
        </p:txBody>
      </p:sp>
      <p:sp>
        <p:nvSpPr>
          <p:cNvPr id="7" name="TextBox 6"/>
          <p:cNvSpPr txBox="1"/>
          <p:nvPr/>
        </p:nvSpPr>
        <p:spPr>
          <a:xfrm>
            <a:off x="277906" y="1615859"/>
            <a:ext cx="8422341" cy="1569660"/>
          </a:xfrm>
          <a:prstGeom prst="rect">
            <a:avLst/>
          </a:prstGeom>
          <a:noFill/>
        </p:spPr>
        <p:txBody>
          <a:bodyPr wrap="square" rtlCol="0">
            <a:spAutoFit/>
          </a:bodyPr>
          <a:lstStyle/>
          <a:p>
            <a:r>
              <a:rPr lang="en-US" sz="9600" dirty="0" smtClean="0">
                <a:solidFill>
                  <a:srgbClr val="FF0000"/>
                </a:solidFill>
                <a:latin typeface="Magneto" panose="04030805050802020D02" pitchFamily="82" charset="0"/>
              </a:rPr>
              <a:t>Distributed</a:t>
            </a:r>
            <a:endParaRPr lang="en-US" sz="9600" dirty="0">
              <a:solidFill>
                <a:srgbClr val="FF0000"/>
              </a:solidFill>
              <a:latin typeface="Magneto" panose="04030805050802020D02" pitchFamily="82" charset="0"/>
            </a:endParaRPr>
          </a:p>
        </p:txBody>
      </p:sp>
      <p:sp>
        <p:nvSpPr>
          <p:cNvPr id="8" name="Title 1"/>
          <p:cNvSpPr txBox="1">
            <a:spLocks/>
          </p:cNvSpPr>
          <p:nvPr/>
        </p:nvSpPr>
        <p:spPr bwMode="auto">
          <a:xfrm>
            <a:off x="1752600" y="2827852"/>
            <a:ext cx="7682753"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accent2">
                    <a:lumMod val="75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chemeClr val="accent6">
                    <a:lumMod val="50000"/>
                  </a:schemeClr>
                </a:solidFill>
                <a:latin typeface="Consolas" panose="020B0609020204030204" pitchFamily="49" charset="0"/>
                <a:cs typeface="Consolas" panose="020B0609020204030204" pitchFamily="49" charset="0"/>
              </a:rPr>
              <a:t>Version Control System</a:t>
            </a:r>
            <a:endParaRPr lang="en-US" kern="0" dirty="0">
              <a:solidFill>
                <a:schemeClr val="accent6">
                  <a:lumMod val="50000"/>
                </a:schemeClr>
              </a:solidFill>
              <a:latin typeface="Consolas" panose="020B0609020204030204" pitchFamily="49" charset="0"/>
              <a:cs typeface="Consolas" panose="020B0609020204030204" pitchFamily="49" charset="0"/>
            </a:endParaRPr>
          </a:p>
        </p:txBody>
      </p:sp>
      <p:sp>
        <p:nvSpPr>
          <p:cNvPr id="9" name="TextBox 8"/>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5</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372889765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is </a:t>
            </a:r>
            <a:r>
              <a:rPr lang="en-US" dirty="0" err="1"/>
              <a:t>Git</a:t>
            </a:r>
            <a:r>
              <a:rPr lang="en-US" dirty="0"/>
              <a:t>?</a:t>
            </a:r>
            <a:endParaRPr lang="en-IN" dirty="0"/>
          </a:p>
        </p:txBody>
      </p:sp>
      <p:sp>
        <p:nvSpPr>
          <p:cNvPr id="5" name="Title 1"/>
          <p:cNvSpPr txBox="1">
            <a:spLocks/>
          </p:cNvSpPr>
          <p:nvPr/>
        </p:nvSpPr>
        <p:spPr>
          <a:xfrm>
            <a:off x="2362200" y="1047750"/>
            <a:ext cx="3876675" cy="2299096"/>
          </a:xfrm>
          <a:prstGeom prst="rect">
            <a:avLst/>
          </a:prstGeom>
          <a:blipFill>
            <a:blip r:embed="rId2"/>
            <a:stretch>
              <a:fillRect/>
            </a:stretch>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fontScale="77500" lnSpcReduction="20000"/>
          </a:bodyPr>
          <a:lstStyle>
            <a:lvl1pPr marL="266700" marR="0" indent="0" algn="l" defTabSz="309563"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bg1"/>
                </a:solidFill>
                <a:uFillTx/>
                <a:latin typeface="Avenir Medium"/>
                <a:ea typeface="Open Sans" panose="020B0606030504020204" pitchFamily="34" charset="0"/>
                <a:cs typeface="Open Sans" panose="020B0606030504020204" pitchFamily="34" charset="0"/>
                <a:sym typeface="Helvetica Light"/>
              </a:defRPr>
            </a:lvl1pPr>
            <a:lvl2pPr marL="0" marR="0" indent="857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pPr algn="ctr"/>
            <a:r>
              <a:rPr lang="en-US" sz="22000" smtClean="0"/>
              <a:t>OR</a:t>
            </a:r>
            <a:endParaRPr lang="en-US" sz="22000" dirty="0"/>
          </a:p>
        </p:txBody>
      </p:sp>
      <p:sp>
        <p:nvSpPr>
          <p:cNvPr id="6" name="TextBox 5"/>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6</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91703663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is </a:t>
            </a:r>
            <a:r>
              <a:rPr lang="en-US" dirty="0" err="1"/>
              <a:t>Git</a:t>
            </a:r>
            <a:r>
              <a:rPr lang="en-US" dirty="0"/>
              <a:t>?</a:t>
            </a:r>
          </a:p>
        </p:txBody>
      </p:sp>
      <p:sp>
        <p:nvSpPr>
          <p:cNvPr id="8" name="Title 1"/>
          <p:cNvSpPr txBox="1">
            <a:spLocks/>
          </p:cNvSpPr>
          <p:nvPr/>
        </p:nvSpPr>
        <p:spPr>
          <a:xfrm>
            <a:off x="428017" y="819150"/>
            <a:ext cx="1781783" cy="857250"/>
          </a:xfrm>
          <a:prstGeom prst="rect">
            <a:avLst/>
          </a:prstGeom>
          <a:blipFill>
            <a:blip r:embed="rId2"/>
            <a:stretch>
              <a:fillRect/>
            </a:stretch>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266700" marR="0" indent="0" algn="l" defTabSz="309563"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bg1"/>
                </a:solidFill>
                <a:uFillTx/>
                <a:latin typeface="Avenir Medium"/>
                <a:ea typeface="Open Sans" panose="020B0606030504020204" pitchFamily="34" charset="0"/>
                <a:cs typeface="Open Sans" panose="020B0606030504020204" pitchFamily="34" charset="0"/>
                <a:sym typeface="Helvetica Light"/>
              </a:defRPr>
            </a:lvl1pPr>
            <a:lvl2pPr marL="0" marR="0" indent="857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US" smtClean="0"/>
              <a:t>Git is a</a:t>
            </a:r>
            <a:endParaRPr lang="en-US" dirty="0"/>
          </a:p>
        </p:txBody>
      </p:sp>
      <p:sp>
        <p:nvSpPr>
          <p:cNvPr id="9" name="TextBox 8"/>
          <p:cNvSpPr txBox="1"/>
          <p:nvPr/>
        </p:nvSpPr>
        <p:spPr>
          <a:xfrm>
            <a:off x="930369" y="1504950"/>
            <a:ext cx="7283263" cy="1862048"/>
          </a:xfrm>
          <a:prstGeom prst="rect">
            <a:avLst/>
          </a:prstGeom>
          <a:noFill/>
        </p:spPr>
        <p:txBody>
          <a:bodyPr wrap="square" rtlCol="0">
            <a:spAutoFit/>
          </a:bodyPr>
          <a:lstStyle/>
          <a:p>
            <a:r>
              <a:rPr lang="en-US" sz="11500" b="1" spc="50" dirty="0" smtClean="0">
                <a:ln w="0"/>
                <a:solidFill>
                  <a:schemeClr val="accent2">
                    <a:lumMod val="50000"/>
                  </a:schemeClr>
                </a:solidFill>
                <a:effectLst>
                  <a:innerShdw blurRad="63500" dist="50800" dir="13500000">
                    <a:srgbClr val="000000">
                      <a:alpha val="50000"/>
                    </a:srgbClr>
                  </a:innerShdw>
                </a:effectLst>
                <a:latin typeface="Wasco Sans" panose="020B0604030500040204" pitchFamily="34" charset="0"/>
              </a:rPr>
              <a:t>Directory</a:t>
            </a:r>
            <a:endParaRPr lang="en-US" sz="11500" b="1" spc="50" dirty="0">
              <a:ln w="0"/>
              <a:solidFill>
                <a:schemeClr val="accent2">
                  <a:lumMod val="50000"/>
                </a:schemeClr>
              </a:solidFill>
              <a:effectLst>
                <a:innerShdw blurRad="63500" dist="50800" dir="13500000">
                  <a:srgbClr val="000000">
                    <a:alpha val="50000"/>
                  </a:srgbClr>
                </a:innerShdw>
              </a:effectLst>
              <a:latin typeface="Wasco Sans" panose="020B0604030500040204" pitchFamily="34" charset="0"/>
            </a:endParaRPr>
          </a:p>
        </p:txBody>
      </p:sp>
      <p:sp>
        <p:nvSpPr>
          <p:cNvPr id="10" name="TextBox 9"/>
          <p:cNvSpPr txBox="1"/>
          <p:nvPr/>
        </p:nvSpPr>
        <p:spPr>
          <a:xfrm>
            <a:off x="1514475" y="3105388"/>
            <a:ext cx="6115050" cy="523220"/>
          </a:xfrm>
          <a:prstGeom prst="rect">
            <a:avLst/>
          </a:prstGeom>
          <a:noFill/>
        </p:spPr>
        <p:txBody>
          <a:bodyPr wrap="square" rtlCol="0">
            <a:spAutoFit/>
          </a:bodyPr>
          <a:lstStyle/>
          <a:p>
            <a:r>
              <a:rPr lang="en-US" sz="2800" dirty="0" smtClean="0">
                <a:solidFill>
                  <a:srgbClr val="002060"/>
                </a:solidFill>
                <a:latin typeface="Kootenay" panose="02000604050000020004" pitchFamily="2" charset="0"/>
              </a:rPr>
              <a:t>Content Management System</a:t>
            </a:r>
            <a:endParaRPr lang="en-US" sz="2800" dirty="0">
              <a:solidFill>
                <a:srgbClr val="002060"/>
              </a:solidFill>
              <a:latin typeface="Kootenay" panose="02000604050000020004" pitchFamily="2" charset="0"/>
            </a:endParaRPr>
          </a:p>
        </p:txBody>
      </p:sp>
      <p:sp>
        <p:nvSpPr>
          <p:cNvPr id="6" name="TextBox 5"/>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7</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151393986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IN"/>
          </a:p>
        </p:txBody>
      </p:sp>
      <p:sp>
        <p:nvSpPr>
          <p:cNvPr id="5" name="Title 1"/>
          <p:cNvSpPr txBox="1">
            <a:spLocks/>
          </p:cNvSpPr>
          <p:nvPr/>
        </p:nvSpPr>
        <p:spPr>
          <a:xfrm>
            <a:off x="381000" y="634604"/>
            <a:ext cx="2286000" cy="857250"/>
          </a:xfrm>
          <a:prstGeom prst="rect">
            <a:avLst/>
          </a:prstGeom>
          <a:blipFill>
            <a:blip r:embed="rId2"/>
            <a:stretch>
              <a:fillRect/>
            </a:stretch>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266700" marR="0" indent="0" algn="l" defTabSz="309563"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bg1"/>
                </a:solidFill>
                <a:uFillTx/>
                <a:latin typeface="Avenir Medium"/>
                <a:ea typeface="Open Sans" panose="020B0606030504020204" pitchFamily="34" charset="0"/>
                <a:cs typeface="Open Sans" panose="020B0606030504020204" pitchFamily="34" charset="0"/>
                <a:sym typeface="Helvetica Light"/>
              </a:defRPr>
            </a:lvl1pPr>
            <a:lvl2pPr marL="0" marR="0" indent="857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US" smtClean="0"/>
              <a:t>Git is a</a:t>
            </a:r>
            <a:endParaRPr lang="en-US" dirty="0"/>
          </a:p>
        </p:txBody>
      </p:sp>
      <p:sp>
        <p:nvSpPr>
          <p:cNvPr id="6" name="TextBox 5"/>
          <p:cNvSpPr txBox="1"/>
          <p:nvPr/>
        </p:nvSpPr>
        <p:spPr>
          <a:xfrm>
            <a:off x="1556011" y="1581150"/>
            <a:ext cx="5008102" cy="1938992"/>
          </a:xfrm>
          <a:prstGeom prst="rect">
            <a:avLst/>
          </a:prstGeom>
          <a:noFill/>
        </p:spPr>
        <p:txBody>
          <a:bodyPr wrap="none" rtlCol="0">
            <a:spAutoFit/>
          </a:bodyPr>
          <a:lstStyle/>
          <a:p>
            <a:r>
              <a:rPr lang="en-US" sz="12000" b="1" spc="50" dirty="0" smtClean="0">
                <a:ln w="0"/>
                <a:solidFill>
                  <a:schemeClr val="tx2">
                    <a:lumMod val="20000"/>
                    <a:lumOff val="80000"/>
                  </a:schemeClr>
                </a:solidFill>
                <a:effectLst>
                  <a:innerShdw blurRad="63500" dist="50800" dir="13500000">
                    <a:srgbClr val="000000">
                      <a:alpha val="50000"/>
                    </a:srgbClr>
                  </a:innerShdw>
                </a:effectLst>
              </a:rPr>
              <a:t>Stupid</a:t>
            </a:r>
            <a:endParaRPr lang="en-US" sz="12000" b="1" spc="50" dirty="0">
              <a:ln w="0"/>
              <a:solidFill>
                <a:schemeClr val="tx2">
                  <a:lumMod val="20000"/>
                  <a:lumOff val="80000"/>
                </a:schemeClr>
              </a:solidFill>
              <a:effectLst>
                <a:innerShdw blurRad="63500" dist="50800" dir="13500000">
                  <a:srgbClr val="000000">
                    <a:alpha val="50000"/>
                  </a:srgbClr>
                </a:innerShdw>
              </a:effectLst>
            </a:endParaRPr>
          </a:p>
        </p:txBody>
      </p:sp>
      <p:sp>
        <p:nvSpPr>
          <p:cNvPr id="7" name="TextBox 6"/>
          <p:cNvSpPr txBox="1"/>
          <p:nvPr/>
        </p:nvSpPr>
        <p:spPr>
          <a:xfrm>
            <a:off x="2438400" y="3333750"/>
            <a:ext cx="6352054" cy="769441"/>
          </a:xfrm>
          <a:prstGeom prst="rect">
            <a:avLst/>
          </a:prstGeom>
          <a:noFill/>
        </p:spPr>
        <p:txBody>
          <a:bodyPr wrap="square" rtlCol="0">
            <a:spAutoFit/>
          </a:bodyPr>
          <a:lstStyle/>
          <a:p>
            <a:r>
              <a:rPr lang="en-US" sz="4400" dirty="0" smtClean="0">
                <a:solidFill>
                  <a:schemeClr val="accent1">
                    <a:lumMod val="75000"/>
                  </a:schemeClr>
                </a:solidFill>
                <a:latin typeface="+mj-lt"/>
              </a:rPr>
              <a:t>content tracker</a:t>
            </a:r>
            <a:endParaRPr lang="en-US" sz="4400" dirty="0">
              <a:solidFill>
                <a:schemeClr val="accent1">
                  <a:lumMod val="75000"/>
                </a:schemeClr>
              </a:solidFill>
              <a:latin typeface="+mj-lt"/>
            </a:endParaRPr>
          </a:p>
        </p:txBody>
      </p:sp>
      <p:sp>
        <p:nvSpPr>
          <p:cNvPr id="8" name="TextBox 7"/>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8</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235473848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is </a:t>
            </a:r>
            <a:r>
              <a:rPr lang="en-US" dirty="0" err="1"/>
              <a:t>Git</a:t>
            </a:r>
            <a:r>
              <a:rPr lang="en-US" dirty="0"/>
              <a:t>?</a:t>
            </a:r>
            <a:endParaRPr lang="en-IN" dirty="0"/>
          </a:p>
        </p:txBody>
      </p:sp>
      <p:sp>
        <p:nvSpPr>
          <p:cNvPr id="5" name="Title 1"/>
          <p:cNvSpPr txBox="1">
            <a:spLocks/>
          </p:cNvSpPr>
          <p:nvPr/>
        </p:nvSpPr>
        <p:spPr>
          <a:xfrm>
            <a:off x="377757" y="639873"/>
            <a:ext cx="8229600" cy="857250"/>
          </a:xfrm>
          <a:prstGeom prst="rect">
            <a:avLst/>
          </a:prstGeom>
          <a:solidFill>
            <a:schemeClr val="accent1">
              <a:lumMod val="20000"/>
              <a:lumOff val="80000"/>
            </a:schemeClr>
          </a:solid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marL="266700" marR="0" indent="0" algn="l" defTabSz="309563" rtl="0" eaLnBrk="1" latinLnBrk="0" hangingPunct="1">
              <a:lnSpc>
                <a:spcPct val="100000"/>
              </a:lnSpc>
              <a:spcBef>
                <a:spcPts val="0"/>
              </a:spcBef>
              <a:spcAft>
                <a:spcPts val="0"/>
              </a:spcAft>
              <a:buClrTx/>
              <a:buSzTx/>
              <a:buFontTx/>
              <a:buNone/>
              <a:tabLst/>
              <a:defRPr sz="2400" b="0" i="0" u="none" strike="noStrike" cap="none" spc="0" baseline="0">
                <a:ln>
                  <a:noFill/>
                </a:ln>
                <a:solidFill>
                  <a:schemeClr val="bg1"/>
                </a:solidFill>
                <a:uFillTx/>
                <a:latin typeface="Avenir Medium"/>
                <a:ea typeface="Open Sans" panose="020B0606030504020204" pitchFamily="34" charset="0"/>
                <a:cs typeface="Open Sans" panose="020B0606030504020204" pitchFamily="34" charset="0"/>
                <a:sym typeface="Helvetica Light"/>
              </a:defRPr>
            </a:lvl1pPr>
            <a:lvl2pPr marL="0" marR="0" indent="857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2pPr>
            <a:lvl3pPr marL="0" marR="0" indent="1714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3pPr>
            <a:lvl4pPr marL="0" marR="0" indent="2571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4pPr>
            <a:lvl5pPr marL="0" marR="0" indent="3429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5pPr>
            <a:lvl6pPr marL="0" marR="0" indent="42862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6pPr>
            <a:lvl7pPr marL="0" marR="0" indent="51435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7pPr>
            <a:lvl8pPr marL="0" marR="0" indent="600075"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8pPr>
            <a:lvl9pPr marL="0" marR="0" indent="685800" algn="ctr" defTabSz="309563" rtl="0" eaLnBrk="1" latinLnBrk="0" hangingPunct="1">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n-lt"/>
                <a:ea typeface="+mn-ea"/>
                <a:cs typeface="+mn-cs"/>
                <a:sym typeface="Helvetica Light"/>
              </a:defRPr>
            </a:lvl9pPr>
          </a:lstStyle>
          <a:p>
            <a:r>
              <a:rPr lang="en-US" dirty="0" smtClean="0">
                <a:solidFill>
                  <a:srgbClr val="C00000"/>
                </a:solidFill>
              </a:rPr>
              <a:t>How ever you think about it…</a:t>
            </a:r>
            <a:endParaRPr lang="en-US" dirty="0">
              <a:solidFill>
                <a:srgbClr val="C00000"/>
              </a:solidFill>
            </a:endParaRPr>
          </a:p>
        </p:txBody>
      </p:sp>
      <p:sp>
        <p:nvSpPr>
          <p:cNvPr id="6" name="Title 1"/>
          <p:cNvSpPr txBox="1">
            <a:spLocks/>
          </p:cNvSpPr>
          <p:nvPr/>
        </p:nvSpPr>
        <p:spPr bwMode="auto">
          <a:xfrm>
            <a:off x="1676400" y="2446505"/>
            <a:ext cx="64008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a:solidFill>
                  <a:schemeClr val="accent2">
                    <a:lumMod val="75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6000" b="1" kern="0" spc="50" dirty="0" smtClean="0">
                <a:ln w="0"/>
                <a:solidFill>
                  <a:schemeClr val="tx2"/>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Git is </a:t>
            </a:r>
            <a:r>
              <a:rPr lang="en-US" sz="6000" b="1" u="sng" kern="0" spc="50" dirty="0" smtClean="0">
                <a:ln w="0"/>
                <a:solidFill>
                  <a:schemeClr val="tx2"/>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SUPER</a:t>
            </a:r>
            <a:r>
              <a:rPr lang="en-US" sz="6000" b="1" kern="0" spc="50" dirty="0" smtClean="0">
                <a:ln w="0"/>
                <a:solidFill>
                  <a:schemeClr val="tx2"/>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 cool</a:t>
            </a:r>
            <a:endParaRPr lang="en-US" sz="6000" b="1" kern="0" spc="50" dirty="0">
              <a:ln w="0"/>
              <a:solidFill>
                <a:schemeClr val="tx2"/>
              </a:solidFill>
              <a:effectLst>
                <a:innerShdw blurRad="63500" dist="50800" dir="13500000">
                  <a:srgbClr val="000000">
                    <a:alpha val="50000"/>
                  </a:srgbClr>
                </a:innerShdw>
              </a:effectLst>
              <a:latin typeface="Aharoni" panose="02010803020104030203" pitchFamily="2" charset="-79"/>
              <a:cs typeface="Aharoni" panose="02010803020104030203" pitchFamily="2" charset="-79"/>
            </a:endParaRPr>
          </a:p>
        </p:txBody>
      </p:sp>
      <p:sp>
        <p:nvSpPr>
          <p:cNvPr id="7" name="TextBox 6"/>
          <p:cNvSpPr txBox="1"/>
          <p:nvPr/>
        </p:nvSpPr>
        <p:spPr>
          <a:xfrm>
            <a:off x="4114799" y="4694915"/>
            <a:ext cx="457201"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smtClean="0">
                <a:ln>
                  <a:noFill/>
                </a:ln>
                <a:solidFill>
                  <a:schemeClr val="tx2"/>
                </a:solidFill>
                <a:effectLst/>
                <a:uFillTx/>
                <a:latin typeface="+mn-lt"/>
                <a:ea typeface="+mn-ea"/>
                <a:cs typeface="+mn-cs"/>
                <a:sym typeface="Helvetica Light"/>
              </a:rPr>
              <a:t>9</a:t>
            </a:r>
            <a:endParaRPr kumimoji="0" lang="en-IN" sz="1800" b="0" i="0" u="none" strike="noStrike" cap="none" spc="0" normalizeH="0" baseline="0" dirty="0">
              <a:ln>
                <a:noFill/>
              </a:ln>
              <a:solidFill>
                <a:schemeClr val="tx2"/>
              </a:solidFill>
              <a:effectLst/>
              <a:uFillTx/>
              <a:latin typeface="+mn-lt"/>
              <a:ea typeface="+mn-ea"/>
              <a:cs typeface="+mn-cs"/>
              <a:sym typeface="Helvetica Light"/>
            </a:endParaRPr>
          </a:p>
        </p:txBody>
      </p:sp>
    </p:spTree>
    <p:extLst>
      <p:ext uri="{BB962C8B-B14F-4D97-AF65-F5344CB8AC3E}">
        <p14:creationId xmlns:p14="http://schemas.microsoft.com/office/powerpoint/2010/main" val="569217760"/>
      </p:ext>
    </p:extLst>
  </p:cSld>
  <p:clrMapOvr>
    <a:masterClrMapping/>
  </p:clrMapOvr>
  <p:transition spd="med">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Standard Title Slide">
  <a:themeElements>
    <a:clrScheme name="Temenos_2016">
      <a:dk1>
        <a:srgbClr val="000000"/>
      </a:dk1>
      <a:lt1>
        <a:srgbClr val="FFFFFF"/>
      </a:lt1>
      <a:dk2>
        <a:srgbClr val="005294"/>
      </a:dk2>
      <a:lt2>
        <a:srgbClr val="DCDEE0"/>
      </a:lt2>
      <a:accent1>
        <a:srgbClr val="005294"/>
      </a:accent1>
      <a:accent2>
        <a:srgbClr val="7ED0E0"/>
      </a:accent2>
      <a:accent3>
        <a:srgbClr val="717074"/>
      </a:accent3>
      <a:accent4>
        <a:srgbClr val="F39200"/>
      </a:accent4>
      <a:accent5>
        <a:srgbClr val="F0E666"/>
      </a:accent5>
      <a:accent6>
        <a:srgbClr val="7455B2"/>
      </a:accent6>
      <a:hlink>
        <a:srgbClr val="00B0F0"/>
      </a:hlink>
      <a:folHlink>
        <a:srgbClr val="92D050"/>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Temenos_PowerPoint_Template-final-16x9-jan16.potx" id="{20B1C978-B7C6-47A8-9552-5E4A6D39EC88}" vid="{5FEDC3D5-443E-4925-A995-BB48F9B24973}"/>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Temenos_PowerPoint_Template-16x9-2016</Template>
  <TotalTime>1178</TotalTime>
  <Words>1237</Words>
  <Application>Microsoft Office PowerPoint</Application>
  <PresentationFormat>On-screen Show (16:9)</PresentationFormat>
  <Paragraphs>153</Paragraphs>
  <Slides>26</Slides>
  <Notes>10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26</vt:i4>
      </vt:variant>
    </vt:vector>
  </HeadingPairs>
  <TitlesOfParts>
    <vt:vector size="44" baseType="lpstr">
      <vt:lpstr>Meiryo</vt:lpstr>
      <vt:lpstr>Aharoni</vt:lpstr>
      <vt:lpstr>Arial</vt:lpstr>
      <vt:lpstr>Avenir Light</vt:lpstr>
      <vt:lpstr>Avenir Medium</vt:lpstr>
      <vt:lpstr>Avenir Roman</vt:lpstr>
      <vt:lpstr>Calibri</vt:lpstr>
      <vt:lpstr>Consolas</vt:lpstr>
      <vt:lpstr>Helvetica Light</vt:lpstr>
      <vt:lpstr>Helvetica Neue</vt:lpstr>
      <vt:lpstr>Kootenay</vt:lpstr>
      <vt:lpstr>Magneto</vt:lpstr>
      <vt:lpstr>Open Sans</vt:lpstr>
      <vt:lpstr>Open Sans Semibold</vt:lpstr>
      <vt:lpstr>Wasco Sans</vt:lpstr>
      <vt:lpstr>Wingdings</vt:lpstr>
      <vt:lpstr>Wingdings 2</vt:lpstr>
      <vt:lpstr>Standard Title Slide</vt:lpstr>
      <vt:lpstr>PowerPoint Presentation</vt:lpstr>
      <vt:lpstr>PowerPoint Presentation</vt:lpstr>
      <vt:lpstr>Agenda</vt:lpstr>
      <vt:lpstr>What is Git?</vt:lpstr>
      <vt:lpstr>What is Git?</vt:lpstr>
      <vt:lpstr>What is Git?</vt:lpstr>
      <vt:lpstr>What is Git?</vt:lpstr>
      <vt:lpstr>PowerPoint Presentation</vt:lpstr>
      <vt:lpstr>What is Git?</vt:lpstr>
      <vt:lpstr>Getting started</vt:lpstr>
      <vt:lpstr>Getting started</vt:lpstr>
      <vt:lpstr>Distributed</vt:lpstr>
      <vt:lpstr>Distributed</vt:lpstr>
      <vt:lpstr>Distributed</vt:lpstr>
      <vt:lpstr>Distributed</vt:lpstr>
      <vt:lpstr>Short History of GIT</vt:lpstr>
      <vt:lpstr>Benefits of GIT</vt:lpstr>
      <vt:lpstr>Understanding GIT</vt:lpstr>
      <vt:lpstr>GIT Object Types</vt:lpstr>
      <vt:lpstr>GIT  Basics(very important)</vt:lpstr>
      <vt:lpstr>GIT workflow</vt:lpstr>
      <vt:lpstr>Installing GIT</vt:lpstr>
      <vt:lpstr>Lifecycle of status if files</vt:lpstr>
      <vt:lpstr>Setting up a repository</vt:lpstr>
      <vt:lpstr>PowerPoint Presentation</vt:lpstr>
      <vt:lpstr>PowerPoint Presentation</vt:lpstr>
    </vt:vector>
  </TitlesOfParts>
  <Company>Temenos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Ernesta Paulin</dc:creator>
  <cp:keywords>PowerPoint;Corporate PowerPoint</cp:keywords>
  <cp:lastModifiedBy>Satish Narayanachar</cp:lastModifiedBy>
  <cp:revision>87</cp:revision>
  <dcterms:created xsi:type="dcterms:W3CDTF">2016-02-02T04:34:15Z</dcterms:created>
  <dcterms:modified xsi:type="dcterms:W3CDTF">2016-06-03T12:41:03Z</dcterms:modified>
</cp:coreProperties>
</file>