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8" r:id="rId3"/>
    <p:sldId id="266" r:id="rId4"/>
    <p:sldId id="267" r:id="rId5"/>
    <p:sldId id="269" r:id="rId6"/>
    <p:sldId id="270" r:id="rId7"/>
    <p:sldId id="272" r:id="rId8"/>
    <p:sldId id="258" r:id="rId9"/>
    <p:sldId id="271" r:id="rId10"/>
    <p:sldId id="26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1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3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7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6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6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4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5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9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6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605E-BBF4-4F50-81C6-330389E3706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1D5C-4D6F-45E2-9AE2-39F55DA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0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		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Who ? 	</a:t>
            </a:r>
            <a:r>
              <a:rPr lang="en-US" smtClean="0"/>
              <a:t>Linus </a:t>
            </a:r>
            <a:r>
              <a:rPr lang="en-US" dirty="0" smtClean="0"/>
              <a:t>Torvalds (Invented Linux)</a:t>
            </a:r>
          </a:p>
          <a:p>
            <a:r>
              <a:rPr lang="en-US" dirty="0" smtClean="0"/>
              <a:t>When?	2005</a:t>
            </a:r>
          </a:p>
          <a:p>
            <a:r>
              <a:rPr lang="en-US" dirty="0" smtClean="0"/>
              <a:t>Why?	To track changes in files and folders</a:t>
            </a:r>
          </a:p>
          <a:p>
            <a:endParaRPr lang="en-US" dirty="0"/>
          </a:p>
          <a:p>
            <a:r>
              <a:rPr lang="en-US" dirty="0" smtClean="0"/>
              <a:t>What is a version control system?</a:t>
            </a:r>
          </a:p>
          <a:p>
            <a:pPr lvl="1"/>
            <a:r>
              <a:rPr lang="en-US" b="1" dirty="0" smtClean="0"/>
              <a:t>Software </a:t>
            </a:r>
            <a:r>
              <a:rPr lang="en-US" dirty="0" smtClean="0"/>
              <a:t>which helps the s/w teams to manage the changes to source code over time to time.</a:t>
            </a:r>
          </a:p>
          <a:p>
            <a:pPr lvl="1"/>
            <a:r>
              <a:rPr lang="en-US" b="1" dirty="0" smtClean="0"/>
              <a:t>Version </a:t>
            </a:r>
            <a:r>
              <a:rPr lang="en-US" b="1" dirty="0"/>
              <a:t>control</a:t>
            </a:r>
            <a:r>
              <a:rPr lang="en-US" dirty="0"/>
              <a:t> software keeps track of every modification to the code in a special kind of database.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 descr="Linus Torvalds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107" y="331533"/>
            <a:ext cx="2636711" cy="366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04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GIT vs (GITHUB, GITLAB, BITBUCKET)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is a command line tool</a:t>
            </a:r>
          </a:p>
          <a:p>
            <a:r>
              <a:rPr lang="en-US" dirty="0" smtClean="0"/>
              <a:t>GITHUB is a website used to manage GIT repositories.</a:t>
            </a:r>
          </a:p>
          <a:p>
            <a:pPr lvl="1"/>
            <a:r>
              <a:rPr lang="en-US" dirty="0" smtClean="0"/>
              <a:t>Provides a backup.</a:t>
            </a:r>
          </a:p>
          <a:p>
            <a:pPr lvl="1"/>
            <a:r>
              <a:rPr lang="en-US" dirty="0" smtClean="0"/>
              <a:t>Provides a visual interface to your repositories.</a:t>
            </a:r>
          </a:p>
          <a:p>
            <a:pPr lvl="1"/>
            <a:r>
              <a:rPr lang="en-US" dirty="0" smtClean="0"/>
              <a:t>Makes collaboration very easy.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85" y="4001294"/>
            <a:ext cx="44386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3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Companies which use GIT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40" y="1761751"/>
            <a:ext cx="63912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4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Version Control System</a:t>
            </a:r>
          </a:p>
          <a:p>
            <a:r>
              <a:rPr lang="en-US" dirty="0" smtClean="0"/>
              <a:t>Centralized Version Control System</a:t>
            </a:r>
          </a:p>
          <a:p>
            <a:pPr lvl="1"/>
            <a:r>
              <a:rPr lang="en-US" b="1" dirty="0" smtClean="0"/>
              <a:t>CVS – </a:t>
            </a:r>
            <a:r>
              <a:rPr lang="en-US" dirty="0" smtClean="0"/>
              <a:t>Concurrent</a:t>
            </a:r>
            <a:r>
              <a:rPr lang="en-US" dirty="0"/>
              <a:t> Versions </a:t>
            </a:r>
            <a:r>
              <a:rPr lang="en-US" dirty="0" smtClean="0"/>
              <a:t>System</a:t>
            </a:r>
          </a:p>
          <a:p>
            <a:pPr lvl="1"/>
            <a:r>
              <a:rPr lang="en-US" b="1" dirty="0" smtClean="0"/>
              <a:t>SVN – </a:t>
            </a:r>
            <a:r>
              <a:rPr lang="en-US" dirty="0" smtClean="0"/>
              <a:t>Subversion</a:t>
            </a:r>
          </a:p>
          <a:p>
            <a:pPr lvl="1"/>
            <a:r>
              <a:rPr lang="en-US" b="1" dirty="0" smtClean="0"/>
              <a:t>TFS – </a:t>
            </a:r>
            <a:r>
              <a:rPr lang="en-US" dirty="0" smtClean="0"/>
              <a:t>Team Foundation Server</a:t>
            </a:r>
            <a:endParaRPr lang="en-US" dirty="0"/>
          </a:p>
          <a:p>
            <a:r>
              <a:rPr lang="en-US" dirty="0" smtClean="0"/>
              <a:t>Distributed Version Control System</a:t>
            </a:r>
          </a:p>
          <a:p>
            <a:pPr lvl="1"/>
            <a:r>
              <a:rPr lang="en-US" b="1" dirty="0" smtClean="0"/>
              <a:t>Mercurial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GIT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3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Version Control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636" y="1558456"/>
            <a:ext cx="7617348" cy="495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9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6064"/>
            <a:ext cx="9444817" cy="51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Local 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point of failure (if server fails then changes will not be available) </a:t>
            </a:r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/>
              <a:t>conflicts due to updates from different people.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76" y="3440801"/>
            <a:ext cx="3110980" cy="26479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69850" y="3601941"/>
            <a:ext cx="2615980" cy="218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500438" y="3570136"/>
            <a:ext cx="2289976" cy="219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54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7" y="2053431"/>
            <a:ext cx="5991225" cy="3895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20" y="1690688"/>
            <a:ext cx="8831828" cy="45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7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CVCS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main server goes down, developers can't save versioned changes. </a:t>
            </a:r>
            <a:endParaRPr lang="en-US" sz="2400" dirty="0" smtClean="0"/>
          </a:p>
          <a:p>
            <a:r>
              <a:rPr lang="en-US" sz="2400" dirty="0" smtClean="0"/>
              <a:t>Remote </a:t>
            </a:r>
            <a:r>
              <a:rPr lang="en-US" sz="2400" dirty="0"/>
              <a:t>commits are slow.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central database is corrupted, the entire history could be lost (security issues)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447" y="3358026"/>
            <a:ext cx="3785015" cy="266711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168348" y="3546282"/>
            <a:ext cx="1924215" cy="2377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208104" y="3466769"/>
            <a:ext cx="1836752" cy="2401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0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68" y="23768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700" b="1" dirty="0" smtClean="0">
                <a:solidFill>
                  <a:srgbClr val="0070C0"/>
                </a:solidFill>
              </a:rPr>
              <a:t>GIT</a:t>
            </a:r>
            <a:r>
              <a:rPr lang="en-US" sz="8000" b="1" dirty="0" smtClean="0"/>
              <a:t> 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75477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88" y="1690688"/>
            <a:ext cx="91154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6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History   </vt:lpstr>
      <vt:lpstr>Types of Version Control System</vt:lpstr>
      <vt:lpstr>Local Version Control System</vt:lpstr>
      <vt:lpstr>Versioning of files</vt:lpstr>
      <vt:lpstr>Disadvantages of Local VCS</vt:lpstr>
      <vt:lpstr>Centralized Version Control System</vt:lpstr>
      <vt:lpstr>Disadvantages of CVCS</vt:lpstr>
      <vt:lpstr>GIT </vt:lpstr>
      <vt:lpstr>Distributed Version Control System </vt:lpstr>
      <vt:lpstr>GIT vs (GITHUB, GITLAB, BITBUCKET)</vt:lpstr>
      <vt:lpstr>Companies which use GIT</vt:lpstr>
    </vt:vector>
  </TitlesOfParts>
  <Company>Visteon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Devanathan, Anand (A.)</dc:creator>
  <cp:lastModifiedBy>Devanathan, Anand (A.)</cp:lastModifiedBy>
  <cp:revision>18</cp:revision>
  <dcterms:created xsi:type="dcterms:W3CDTF">2020-03-30T09:07:50Z</dcterms:created>
  <dcterms:modified xsi:type="dcterms:W3CDTF">2020-03-30T11:16:49Z</dcterms:modified>
</cp:coreProperties>
</file>