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376" autoAdjust="0"/>
  </p:normalViewPr>
  <p:slideViewPr>
    <p:cSldViewPr snapToGrid="0">
      <p:cViewPr varScale="1">
        <p:scale>
          <a:sx n="75" d="100"/>
          <a:sy n="75" d="100"/>
        </p:scale>
        <p:origin x="3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A14F-8D3B-4D9E-A7AA-B338AB5313B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1CD03-ABA4-424E-9EEE-7745EF008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1CD03-ABA4-424E-9EEE-7745EF0080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1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729E-91D4-4AE7-9595-5C484D371A0E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4B27-2C84-454E-8992-01E3AE3C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rcmake.com/home/mak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MAKE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Automation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History</a:t>
            </a:r>
            <a:r>
              <a:rPr lang="en-US" sz="5400" b="1" dirty="0" smtClean="0"/>
              <a:t>	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5526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j-lt"/>
                <a:ea typeface="+mj-ea"/>
                <a:cs typeface="+mj-cs"/>
              </a:rPr>
              <a:t>“Stuart Feldman” created “Make” utility in 1976.</a:t>
            </a:r>
          </a:p>
          <a:p>
            <a:r>
              <a:rPr lang="en-US" b="1" dirty="0" smtClean="0">
                <a:latin typeface="+mj-lt"/>
                <a:ea typeface="+mj-ea"/>
                <a:cs typeface="+mj-cs"/>
              </a:rPr>
              <a:t>“Make” was widely used those days due to its inclusion in Unix.</a:t>
            </a:r>
            <a:endParaRPr lang="en-US" b="1" dirty="0">
              <a:latin typeface="+mj-lt"/>
              <a:ea typeface="+mj-ea"/>
              <a:cs typeface="+mj-cs"/>
            </a:endParaRPr>
          </a:p>
          <a:p>
            <a:r>
              <a:rPr lang="en-US" b="1" dirty="0" smtClean="0">
                <a:latin typeface="+mj-lt"/>
                <a:ea typeface="+mj-ea"/>
                <a:cs typeface="+mj-cs"/>
              </a:rPr>
              <a:t>“Steve Johnson” (author of YACC) came up with a problem to Feldman, that his executable accidently not being updated with the changes.</a:t>
            </a:r>
          </a:p>
          <a:p>
            <a:r>
              <a:rPr lang="en-US" b="1" dirty="0" smtClean="0">
                <a:latin typeface="+mj-lt"/>
                <a:ea typeface="+mj-ea"/>
                <a:cs typeface="+mj-cs"/>
              </a:rPr>
              <a:t>This paved was for Feldman and then the birth of “Make”.</a:t>
            </a:r>
          </a:p>
          <a:p>
            <a:r>
              <a:rPr lang="en-US" b="1" dirty="0" smtClean="0">
                <a:latin typeface="+mj-lt"/>
                <a:ea typeface="+mj-ea"/>
                <a:cs typeface="+mj-cs"/>
              </a:rPr>
              <a:t>“Make” even builds Linux Kernel.</a:t>
            </a:r>
          </a:p>
          <a:p>
            <a:endParaRPr lang="en-US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418" y="298158"/>
            <a:ext cx="1951883" cy="20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4945"/>
            <a:ext cx="10515600" cy="4583055"/>
          </a:xfrm>
        </p:spPr>
        <p:txBody>
          <a:bodyPr>
            <a:normAutofit/>
          </a:bodyPr>
          <a:lstStyle/>
          <a:p>
            <a:r>
              <a:rPr lang="en-US" dirty="0"/>
              <a:t>Compiling </a:t>
            </a:r>
            <a:r>
              <a:rPr lang="en-US" dirty="0" smtClean="0"/>
              <a:t>several C/C</a:t>
            </a:r>
            <a:r>
              <a:rPr lang="en-US" dirty="0"/>
              <a:t>++ </a:t>
            </a:r>
            <a:r>
              <a:rPr lang="en-US" dirty="0" smtClean="0"/>
              <a:t>files at once from terminal was difficult earlier.</a:t>
            </a:r>
          </a:p>
          <a:p>
            <a:r>
              <a:rPr lang="en-US" dirty="0" smtClean="0"/>
              <a:t>A tool simply </a:t>
            </a:r>
            <a:r>
              <a:rPr lang="en-US" dirty="0" smtClean="0"/>
              <a:t>known </a:t>
            </a:r>
            <a:r>
              <a:rPr lang="en-US" dirty="0" smtClean="0"/>
              <a:t>as “Make” uses a “Makefile” solved the problem.</a:t>
            </a:r>
          </a:p>
          <a:p>
            <a:r>
              <a:rPr lang="en-US" dirty="0" smtClean="0"/>
              <a:t>“Make” automatically </a:t>
            </a:r>
            <a:r>
              <a:rPr lang="en-US" dirty="0"/>
              <a:t>determines which source files of a program need to be recompiled and/or linked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Hence it was used as a build automation tool.</a:t>
            </a:r>
          </a:p>
          <a:p>
            <a:r>
              <a:rPr lang="en-US" dirty="0" smtClean="0"/>
              <a:t>Makefile </a:t>
            </a:r>
            <a:r>
              <a:rPr lang="en-US" dirty="0"/>
              <a:t>is a </a:t>
            </a:r>
            <a:r>
              <a:rPr lang="en-US" dirty="0" smtClean="0"/>
              <a:t>script which has a set </a:t>
            </a:r>
            <a:r>
              <a:rPr lang="en-US" dirty="0"/>
              <a:t>of commands with variable names and targets to create object file and also to remove them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10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Make – Saves build time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make utility keeps track of the last time files were updated so that it only updates the files containing changes.</a:t>
            </a:r>
          </a:p>
          <a:p>
            <a:r>
              <a:rPr lang="en-US" dirty="0" smtClean="0"/>
              <a:t>Make will skip the re-compilation of already compiled code.</a:t>
            </a:r>
          </a:p>
          <a:p>
            <a:r>
              <a:rPr lang="en-US" dirty="0" smtClean="0"/>
              <a:t>Hence reducing the time of build process.</a:t>
            </a:r>
          </a:p>
          <a:p>
            <a:r>
              <a:rPr lang="en-US" dirty="0" smtClean="0"/>
              <a:t>Can pick the source code from multiple directories.</a:t>
            </a:r>
          </a:p>
          <a:p>
            <a:r>
              <a:rPr lang="en-US" dirty="0" smtClean="0"/>
              <a:t>Can build different versions of programs for different platforms.</a:t>
            </a:r>
          </a:p>
          <a:p>
            <a:r>
              <a:rPr lang="en-US" dirty="0" smtClean="0"/>
              <a:t>During build “Make” utility looks for a file name “Makefile” in the Project’s home path.</a:t>
            </a:r>
          </a:p>
          <a:p>
            <a:r>
              <a:rPr lang="en-US" dirty="0" smtClean="0"/>
              <a:t>In case of several </a:t>
            </a:r>
            <a:r>
              <a:rPr lang="en-US" dirty="0" err="1" smtClean="0"/>
              <a:t>Makefile’s</a:t>
            </a:r>
            <a:r>
              <a:rPr lang="en-US" dirty="0" smtClean="0"/>
              <a:t>, use command $ make –f Makefile.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Makefile - Rule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198" y="18759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Syntax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hello</a:t>
            </a:r>
            <a:r>
              <a:rPr lang="en-US" b="1" dirty="0"/>
              <a:t>: </a:t>
            </a:r>
            <a:r>
              <a:rPr lang="en-US" b="1" dirty="0" err="1"/>
              <a:t>hello.c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  </a:t>
            </a:r>
            <a:r>
              <a:rPr lang="en-US" b="1" i="1" dirty="0"/>
              <a:t>${CC}</a:t>
            </a:r>
            <a:r>
              <a:rPr lang="en-US" b="1" dirty="0"/>
              <a:t> </a:t>
            </a:r>
            <a:r>
              <a:rPr lang="en-US" b="1" dirty="0" err="1"/>
              <a:t>hello.c</a:t>
            </a:r>
            <a:r>
              <a:rPr lang="en-US" b="1" dirty="0"/>
              <a:t> -o hello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01" y="1937078"/>
            <a:ext cx="4352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1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Sample Makefile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all:</a:t>
            </a:r>
          </a:p>
          <a:p>
            <a:pPr marL="0" indent="0">
              <a:buNone/>
            </a:pPr>
            <a:r>
              <a:rPr lang="en-US" dirty="0"/>
              <a:t>    echo "Use 'build' to compile, and 'clean' to remove the run file."</a:t>
            </a:r>
          </a:p>
          <a:p>
            <a:pPr marL="0" indent="0">
              <a:buNone/>
            </a:pPr>
            <a:r>
              <a:rPr lang="en-US" dirty="0"/>
              <a:t>build:</a:t>
            </a:r>
          </a:p>
          <a:p>
            <a:pPr marL="0" indent="0">
              <a:buNone/>
            </a:pPr>
            <a:r>
              <a:rPr lang="en-US" dirty="0"/>
              <a:t>    g++ main.cpp helper.cpp -o run</a:t>
            </a:r>
          </a:p>
          <a:p>
            <a:pPr marL="0" indent="0">
              <a:buNone/>
            </a:pPr>
            <a:r>
              <a:rPr lang="en-US" dirty="0" err="1"/>
              <a:t>doit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./run</a:t>
            </a:r>
          </a:p>
          <a:p>
            <a:pPr marL="0" indent="0">
              <a:buNone/>
            </a:pPr>
            <a:r>
              <a:rPr lang="en-US" dirty="0"/>
              <a:t>clean: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rm</a:t>
            </a:r>
            <a:r>
              <a:rPr lang="en-US" dirty="0"/>
              <a:t> run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25334" y="6311900"/>
            <a:ext cx="4114800" cy="365125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https://www.srcmake.com/home/make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1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335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MAKE</vt:lpstr>
      <vt:lpstr>History </vt:lpstr>
      <vt:lpstr>Introduction</vt:lpstr>
      <vt:lpstr>Make – Saves build time</vt:lpstr>
      <vt:lpstr>Makefile - Rule</vt:lpstr>
      <vt:lpstr>Sample Makefile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</dc:title>
  <dc:creator>Devanathan, Anand (A.)</dc:creator>
  <cp:lastModifiedBy>Devanathan, Anand (A.)</cp:lastModifiedBy>
  <cp:revision>27</cp:revision>
  <dcterms:created xsi:type="dcterms:W3CDTF">2020-04-02T05:14:08Z</dcterms:created>
  <dcterms:modified xsi:type="dcterms:W3CDTF">2020-04-04T17:23:16Z</dcterms:modified>
</cp:coreProperties>
</file>