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729E-91D4-4AE7-9595-5C484D371A0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MAKE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MAKE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</dc:title>
  <dc:creator>Devanathan, Anand (A.)</dc:creator>
  <cp:lastModifiedBy>Devanathan, Anand (A.)</cp:lastModifiedBy>
  <cp:revision>1</cp:revision>
  <dcterms:created xsi:type="dcterms:W3CDTF">2020-04-02T05:14:08Z</dcterms:created>
  <dcterms:modified xsi:type="dcterms:W3CDTF">2020-04-02T05:14:26Z</dcterms:modified>
</cp:coreProperties>
</file>