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27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1729E-91D4-4AE7-9595-5C484D371A0E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D4B27-2C84-454E-8992-01E3AE3C4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822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1729E-91D4-4AE7-9595-5C484D371A0E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D4B27-2C84-454E-8992-01E3AE3C4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294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1729E-91D4-4AE7-9595-5C484D371A0E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D4B27-2C84-454E-8992-01E3AE3C4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717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1729E-91D4-4AE7-9595-5C484D371A0E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D4B27-2C84-454E-8992-01E3AE3C4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702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1729E-91D4-4AE7-9595-5C484D371A0E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D4B27-2C84-454E-8992-01E3AE3C4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607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1729E-91D4-4AE7-9595-5C484D371A0E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D4B27-2C84-454E-8992-01E3AE3C4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12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1729E-91D4-4AE7-9595-5C484D371A0E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D4B27-2C84-454E-8992-01E3AE3C4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750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1729E-91D4-4AE7-9595-5C484D371A0E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D4B27-2C84-454E-8992-01E3AE3C4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642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1729E-91D4-4AE7-9595-5C484D371A0E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D4B27-2C84-454E-8992-01E3AE3C4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594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1729E-91D4-4AE7-9595-5C484D371A0E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D4B27-2C84-454E-8992-01E3AE3C4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087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1729E-91D4-4AE7-9595-5C484D371A0E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D4B27-2C84-454E-8992-01E3AE3C4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175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41729E-91D4-4AE7-9595-5C484D371A0E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AD4B27-2C84-454E-8992-01E3AE3C4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299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MAKE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Build Automation Tool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818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History	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815526"/>
            <a:ext cx="10515600" cy="4351338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+mj-lt"/>
                <a:ea typeface="+mj-ea"/>
                <a:cs typeface="+mj-cs"/>
              </a:rPr>
              <a:t>“Stuart Feldman” created “Make” utility in 1976.</a:t>
            </a:r>
          </a:p>
          <a:p>
            <a:r>
              <a:rPr lang="en-US" b="1" dirty="0" smtClean="0">
                <a:latin typeface="+mj-lt"/>
                <a:ea typeface="+mj-ea"/>
                <a:cs typeface="+mj-cs"/>
              </a:rPr>
              <a:t>“Make” was widely used those days due to its inclusion in Unix.</a:t>
            </a:r>
            <a:endParaRPr lang="en-US" b="1" dirty="0">
              <a:latin typeface="+mj-lt"/>
              <a:ea typeface="+mj-ea"/>
              <a:cs typeface="+mj-cs"/>
            </a:endParaRPr>
          </a:p>
          <a:p>
            <a:r>
              <a:rPr lang="en-US" b="1" dirty="0" smtClean="0">
                <a:latin typeface="+mj-lt"/>
                <a:ea typeface="+mj-ea"/>
                <a:cs typeface="+mj-cs"/>
              </a:rPr>
              <a:t>“Steve Johnson” (author of YACC) came up with a problem to Feldman, that his executable accidently not being updated with the changes.</a:t>
            </a:r>
          </a:p>
          <a:p>
            <a:r>
              <a:rPr lang="en-US" b="1" dirty="0" smtClean="0">
                <a:latin typeface="+mj-lt"/>
                <a:ea typeface="+mj-ea"/>
                <a:cs typeface="+mj-cs"/>
              </a:rPr>
              <a:t>This paved was for Feldman and then the birth of “Make</a:t>
            </a:r>
            <a:r>
              <a:rPr lang="en-US" b="1" dirty="0" smtClean="0">
                <a:latin typeface="+mj-lt"/>
                <a:ea typeface="+mj-ea"/>
                <a:cs typeface="+mj-cs"/>
              </a:rPr>
              <a:t>”.</a:t>
            </a:r>
          </a:p>
          <a:p>
            <a:r>
              <a:rPr lang="en-US" b="1" dirty="0" smtClean="0">
                <a:latin typeface="+mj-lt"/>
                <a:ea typeface="+mj-ea"/>
                <a:cs typeface="+mj-cs"/>
              </a:rPr>
              <a:t>“Make” even builds Linux Kernel.</a:t>
            </a:r>
            <a:endParaRPr lang="en-US" b="1" dirty="0" smtClean="0">
              <a:latin typeface="+mj-lt"/>
              <a:ea typeface="+mj-ea"/>
              <a:cs typeface="+mj-cs"/>
            </a:endParaRPr>
          </a:p>
          <a:p>
            <a:endParaRPr lang="en-US" b="1" dirty="0"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6418" y="298158"/>
            <a:ext cx="1951883" cy="2092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481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1047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82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MAKE</vt:lpstr>
      <vt:lpstr>History </vt:lpstr>
      <vt:lpstr>PowerPoint Presentation</vt:lpstr>
    </vt:vector>
  </TitlesOfParts>
  <Company>Visteon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MAKE</dc:title>
  <dc:creator>Devanathan, Anand (A.)</dc:creator>
  <cp:lastModifiedBy>Devanathan, Anand (A.)</cp:lastModifiedBy>
  <cp:revision>8</cp:revision>
  <dcterms:created xsi:type="dcterms:W3CDTF">2020-04-02T05:14:08Z</dcterms:created>
  <dcterms:modified xsi:type="dcterms:W3CDTF">2020-04-02T20:34:29Z</dcterms:modified>
</cp:coreProperties>
</file>