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Maven- Quick 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Senthil Prasanth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7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103"/>
          </a:xfrm>
        </p:spPr>
        <p:txBody>
          <a:bodyPr/>
          <a:lstStyle/>
          <a:p>
            <a:r>
              <a:rPr lang="en-US" dirty="0" smtClean="0"/>
              <a:t>Maven: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6545"/>
            <a:ext cx="8596668" cy="1583334"/>
          </a:xfrm>
        </p:spPr>
        <p:txBody>
          <a:bodyPr/>
          <a:lstStyle/>
          <a:p>
            <a:r>
              <a:rPr lang="en-US" dirty="0" smtClean="0"/>
              <a:t>Three main groups</a:t>
            </a:r>
          </a:p>
          <a:p>
            <a:pPr lvl="1"/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Phases</a:t>
            </a:r>
          </a:p>
          <a:p>
            <a:pPr lvl="1"/>
            <a:r>
              <a:rPr lang="en-US" dirty="0" smtClean="0"/>
              <a:t>Lifecycles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0786"/>
            <a:ext cx="8596668" cy="714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Maven: Goals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3905796"/>
            <a:ext cx="8596668" cy="158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 to </a:t>
            </a:r>
            <a:r>
              <a:rPr lang="en-US" dirty="0"/>
              <a:t>A</a:t>
            </a:r>
            <a:r>
              <a:rPr lang="en-US" dirty="0" smtClean="0"/>
              <a:t>nt tasks</a:t>
            </a:r>
          </a:p>
          <a:p>
            <a:r>
              <a:rPr lang="en-US" dirty="0" smtClean="0"/>
              <a:t>Plugin + goal name</a:t>
            </a:r>
          </a:p>
          <a:p>
            <a:r>
              <a:rPr lang="en-US" dirty="0" smtClean="0"/>
              <a:t>Example: </a:t>
            </a:r>
            <a:r>
              <a:rPr lang="en-US" b="1" dirty="0" smtClean="0"/>
              <a:t>Compile</a:t>
            </a:r>
            <a:r>
              <a:rPr lang="en-US" dirty="0" smtClean="0"/>
              <a:t> goal on </a:t>
            </a:r>
            <a:r>
              <a:rPr lang="en-US" b="1" dirty="0" smtClean="0"/>
              <a:t>Compiler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Lifecycles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1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9303"/>
            <a:ext cx="8596668" cy="722811"/>
          </a:xfrm>
        </p:spPr>
        <p:txBody>
          <a:bodyPr/>
          <a:lstStyle/>
          <a:p>
            <a:r>
              <a:rPr lang="en-US" dirty="0" smtClean="0"/>
              <a:t>Maven: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1686"/>
            <a:ext cx="8596668" cy="1618931"/>
          </a:xfrm>
        </p:spPr>
        <p:txBody>
          <a:bodyPr/>
          <a:lstStyle/>
          <a:p>
            <a:r>
              <a:rPr lang="en-US" dirty="0" smtClean="0"/>
              <a:t>One or Many Goals</a:t>
            </a:r>
          </a:p>
          <a:p>
            <a:pPr lvl="1"/>
            <a:r>
              <a:rPr lang="en-US" dirty="0" smtClean="0"/>
              <a:t>Part of Greater Lifecycle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Compile maps to </a:t>
            </a:r>
            <a:r>
              <a:rPr lang="en-US" dirty="0" err="1" smtClean="0"/>
              <a:t>compiler:compile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2648" y="2669178"/>
            <a:ext cx="8596668" cy="722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Maven: Lifecycles	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2648" y="3544390"/>
            <a:ext cx="8596668" cy="221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 </a:t>
            </a:r>
            <a:r>
              <a:rPr lang="en-US" dirty="0"/>
              <a:t>life cycles takes care of a different aspect of building a software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Default: Handles everything </a:t>
            </a:r>
            <a:r>
              <a:rPr lang="en-US" dirty="0"/>
              <a:t>related to compiling and packaging your project</a:t>
            </a:r>
            <a:endParaRPr lang="en-US" dirty="0" smtClean="0"/>
          </a:p>
          <a:p>
            <a:pPr lvl="1"/>
            <a:r>
              <a:rPr lang="en-US" dirty="0" smtClean="0"/>
              <a:t>Clean: </a:t>
            </a:r>
            <a:r>
              <a:rPr lang="en-US" dirty="0"/>
              <a:t>H</a:t>
            </a:r>
            <a:r>
              <a:rPr lang="en-US" dirty="0" smtClean="0"/>
              <a:t>andles </a:t>
            </a:r>
            <a:r>
              <a:rPr lang="en-US" dirty="0"/>
              <a:t>everything related to removing temporary files from the output directory, including generated source files, compiled classes, previous JAR files </a:t>
            </a:r>
            <a:r>
              <a:rPr lang="en-US" dirty="0" err="1"/>
              <a:t>etc</a:t>
            </a:r>
            <a:endParaRPr lang="en-US" dirty="0" smtClean="0"/>
          </a:p>
          <a:p>
            <a:pPr lvl="1"/>
            <a:r>
              <a:rPr lang="en-US" smtClean="0"/>
              <a:t>Site: </a:t>
            </a:r>
            <a:r>
              <a:rPr lang="en-US" dirty="0"/>
              <a:t>H</a:t>
            </a:r>
            <a:r>
              <a:rPr lang="en-US" dirty="0" smtClean="0"/>
              <a:t>andles </a:t>
            </a:r>
            <a:r>
              <a:rPr lang="en-US" dirty="0"/>
              <a:t>everything related to generating documentation for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347278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smtClean="0"/>
              <a:t>Configuration over Configuration</a:t>
            </a:r>
          </a:p>
          <a:p>
            <a:r>
              <a:rPr lang="en-US" dirty="0" smtClean="0"/>
              <a:t>Standard </a:t>
            </a:r>
            <a:r>
              <a:rPr lang="en-US" dirty="0"/>
              <a:t>D</a:t>
            </a:r>
            <a:r>
              <a:rPr lang="en-US" dirty="0" smtClean="0"/>
              <a:t>irectory Template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39" y="2224638"/>
            <a:ext cx="4310744" cy="45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Maven: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3275"/>
            <a:ext cx="8596668" cy="3880773"/>
          </a:xfrm>
        </p:spPr>
        <p:txBody>
          <a:bodyPr/>
          <a:lstStyle/>
          <a:p>
            <a:r>
              <a:rPr lang="en-US" dirty="0" smtClean="0"/>
              <a:t>Critical Part of Maven</a:t>
            </a:r>
          </a:p>
          <a:p>
            <a:r>
              <a:rPr lang="en-US" dirty="0" smtClean="0"/>
              <a:t>Everything</a:t>
            </a:r>
          </a:p>
          <a:p>
            <a:pPr lvl="1"/>
            <a:r>
              <a:rPr lang="en-US" dirty="0" smtClean="0"/>
              <a:t>Default / Core functionality</a:t>
            </a:r>
          </a:p>
          <a:p>
            <a:pPr lvl="1"/>
            <a:r>
              <a:rPr lang="en-US" dirty="0" smtClean="0"/>
              <a:t>Additional functionality</a:t>
            </a:r>
          </a:p>
          <a:p>
            <a:r>
              <a:rPr lang="en-US" dirty="0" smtClean="0"/>
              <a:t>Maven </a:t>
            </a:r>
            <a:r>
              <a:rPr lang="en-US" dirty="0" smtClean="0">
                <a:sym typeface="Wingdings" panose="05000000000000000000" pitchFamily="2" charset="2"/>
              </a:rPr>
              <a:t> Plugin Engine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Maven Implement a </a:t>
            </a:r>
            <a:r>
              <a:rPr lang="en-US" dirty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unctionality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more Goals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Plugins are also Dependencies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Download from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5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294" y="279400"/>
            <a:ext cx="8596668" cy="660400"/>
          </a:xfrm>
        </p:spPr>
        <p:txBody>
          <a:bodyPr/>
          <a:lstStyle/>
          <a:p>
            <a:r>
              <a:rPr lang="en-US" dirty="0" smtClean="0"/>
              <a:t>Maven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4" y="3716385"/>
            <a:ext cx="8596668" cy="28056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set of Plugins</a:t>
            </a:r>
          </a:p>
          <a:p>
            <a:r>
              <a:rPr lang="en-US" dirty="0" smtClean="0"/>
              <a:t>Common core</a:t>
            </a:r>
          </a:p>
          <a:p>
            <a:pPr lvl="1"/>
            <a:r>
              <a:rPr lang="en-US" dirty="0" smtClean="0"/>
              <a:t>Known to Maven</a:t>
            </a:r>
          </a:p>
          <a:p>
            <a:pPr lvl="1"/>
            <a:r>
              <a:rPr lang="en-US" dirty="0" smtClean="0"/>
              <a:t>Downloaded upon reference 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Mentioned in Project POM</a:t>
            </a:r>
          </a:p>
          <a:p>
            <a:r>
              <a:rPr lang="en-US" dirty="0" smtClean="0"/>
              <a:t>Change Plugin Behavior</a:t>
            </a:r>
          </a:p>
          <a:p>
            <a:pPr lvl="1"/>
            <a:r>
              <a:rPr lang="en-US" dirty="0" smtClean="0"/>
              <a:t>Specify in POM Configuration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8294" y="2969624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Maven plugins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1505" y="852714"/>
            <a:ext cx="8596668" cy="2030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Compile source code</a:t>
            </a:r>
          </a:p>
          <a:p>
            <a:r>
              <a:rPr lang="en-US" dirty="0" smtClean="0"/>
              <a:t>Run Unit Tests</a:t>
            </a:r>
          </a:p>
          <a:p>
            <a:r>
              <a:rPr lang="en-US" dirty="0" smtClean="0"/>
              <a:t>Publish to Artifact Repository </a:t>
            </a:r>
          </a:p>
          <a:p>
            <a:r>
              <a:rPr lang="en-US" dirty="0" smtClean="0"/>
              <a:t>Deploy to Remote Server</a:t>
            </a:r>
          </a:p>
          <a:p>
            <a:r>
              <a:rPr lang="en-US" dirty="0" smtClean="0"/>
              <a:t>Publish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8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94"/>
          </a:xfrm>
        </p:spPr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235"/>
            <a:ext cx="8596668" cy="39789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Main Advantage : Dependency management</a:t>
            </a:r>
          </a:p>
          <a:p>
            <a:r>
              <a:rPr lang="en-US" dirty="0" smtClean="0"/>
              <a:t>Finding Dependencies ( External Repositories )</a:t>
            </a:r>
          </a:p>
          <a:p>
            <a:r>
              <a:rPr lang="en-US" dirty="0" smtClean="0"/>
              <a:t>Controlling when to use ( scope )</a:t>
            </a:r>
          </a:p>
          <a:p>
            <a:pPr lvl="1"/>
            <a:r>
              <a:rPr lang="en-US" dirty="0" smtClean="0"/>
              <a:t>Project A – Automatically resolve </a:t>
            </a:r>
            <a:r>
              <a:rPr lang="en-US" dirty="0" err="1" smtClean="0"/>
              <a:t>dpendencies</a:t>
            </a:r>
            <a:endParaRPr lang="en-US" dirty="0" smtClean="0"/>
          </a:p>
          <a:p>
            <a:pPr lvl="2"/>
            <a:r>
              <a:rPr lang="en-US" dirty="0" smtClean="0"/>
              <a:t>Declared Dependency A</a:t>
            </a:r>
          </a:p>
          <a:p>
            <a:pPr lvl="3"/>
            <a:r>
              <a:rPr lang="en-US" dirty="0" smtClean="0"/>
              <a:t>Transitive Dependency B</a:t>
            </a:r>
          </a:p>
          <a:p>
            <a:pPr lvl="4"/>
            <a:r>
              <a:rPr lang="en-US" dirty="0" smtClean="0"/>
              <a:t>Secondary Transitive </a:t>
            </a:r>
            <a:r>
              <a:rPr lang="en-US" dirty="0"/>
              <a:t>Dependency </a:t>
            </a:r>
            <a:r>
              <a:rPr lang="en-US" dirty="0" smtClean="0"/>
              <a:t>C</a:t>
            </a:r>
          </a:p>
          <a:p>
            <a:r>
              <a:rPr lang="en-US" dirty="0" smtClean="0"/>
              <a:t>Maven Repository</a:t>
            </a:r>
          </a:p>
          <a:p>
            <a:pPr lvl="1"/>
            <a:r>
              <a:rPr lang="en-US" dirty="0" smtClean="0"/>
              <a:t>Maven Central – By Default dependency resolved here</a:t>
            </a:r>
          </a:p>
          <a:p>
            <a:pPr lvl="1"/>
            <a:r>
              <a:rPr lang="en-US" dirty="0" smtClean="0"/>
              <a:t>Local Repository </a:t>
            </a:r>
          </a:p>
          <a:p>
            <a:pPr lvl="1"/>
            <a:r>
              <a:rPr lang="en-US" dirty="0" smtClean="0"/>
              <a:t>Other – remote or external </a:t>
            </a:r>
            <a:r>
              <a:rPr lang="en-US" dirty="0" err="1" smtClean="0"/>
              <a:t>depencency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3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94"/>
          </a:xfrm>
        </p:spPr>
        <p:txBody>
          <a:bodyPr/>
          <a:lstStyle/>
          <a:p>
            <a:r>
              <a:rPr lang="en-US" dirty="0" smtClean="0"/>
              <a:t>Dependency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11" y="1324566"/>
            <a:ext cx="8596668" cy="4736600"/>
          </a:xfrm>
        </p:spPr>
        <p:txBody>
          <a:bodyPr/>
          <a:lstStyle/>
          <a:p>
            <a:r>
              <a:rPr lang="en-US" dirty="0" smtClean="0"/>
              <a:t>Six scopes</a:t>
            </a:r>
          </a:p>
          <a:p>
            <a:pPr lvl="1"/>
            <a:r>
              <a:rPr lang="en-US" dirty="0" smtClean="0"/>
              <a:t>Four commonly used</a:t>
            </a:r>
          </a:p>
          <a:p>
            <a:r>
              <a:rPr lang="en-US" dirty="0" smtClean="0"/>
              <a:t>Scopes</a:t>
            </a:r>
          </a:p>
          <a:p>
            <a:pPr lvl="1"/>
            <a:r>
              <a:rPr lang="en-US" dirty="0" smtClean="0"/>
              <a:t>Compile – Default compilation and execution related. Included in a container (jar/war/ear)</a:t>
            </a:r>
          </a:p>
          <a:p>
            <a:pPr lvl="1"/>
            <a:r>
              <a:rPr lang="en-US" dirty="0" smtClean="0"/>
              <a:t>Runtime – Project’s deployment runtime.</a:t>
            </a:r>
            <a:r>
              <a:rPr lang="en-US" dirty="0"/>
              <a:t> Included in a container (jar/war/ear)</a:t>
            </a:r>
            <a:endParaRPr lang="en-US" dirty="0" smtClean="0"/>
          </a:p>
          <a:p>
            <a:pPr lvl="1"/>
            <a:r>
              <a:rPr lang="en-US" dirty="0" smtClean="0"/>
              <a:t>Test – Needed only for testing. Ex. Unit, Integration </a:t>
            </a:r>
            <a:r>
              <a:rPr lang="en-US" dirty="0" err="1" smtClean="0"/>
              <a:t>etc</a:t>
            </a:r>
            <a:r>
              <a:rPr lang="en-US" dirty="0" smtClean="0"/>
              <a:t> ..</a:t>
            </a:r>
          </a:p>
          <a:p>
            <a:pPr lvl="1"/>
            <a:r>
              <a:rPr lang="en-US" dirty="0" smtClean="0"/>
              <a:t>Provided – Provided by Target runtime or deployment system. </a:t>
            </a:r>
            <a:endParaRPr lang="en-US" dirty="0"/>
          </a:p>
          <a:p>
            <a:pPr lvl="1"/>
            <a:r>
              <a:rPr lang="en-US" dirty="0" smtClean="0"/>
              <a:t>System – Rarely used.</a:t>
            </a:r>
            <a:r>
              <a:rPr lang="en-US" dirty="0"/>
              <a:t> Local dependencies at your machine. Not recommended.</a:t>
            </a:r>
            <a:endParaRPr lang="en-US" dirty="0" smtClean="0"/>
          </a:p>
          <a:p>
            <a:pPr lvl="1"/>
            <a:r>
              <a:rPr lang="en-US" dirty="0" smtClean="0"/>
              <a:t>Import – Rarely used ( almost never ). Import or replace dependencies from other projects.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3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dirty="0" smtClean="0"/>
              <a:t>Archetypes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1502229"/>
          </a:xfrm>
        </p:spPr>
        <p:txBody>
          <a:bodyPr/>
          <a:lstStyle/>
          <a:p>
            <a:r>
              <a:rPr lang="en-US" b="1" i="1" dirty="0"/>
              <a:t>Maven</a:t>
            </a:r>
            <a:r>
              <a:rPr lang="en-US" i="1" dirty="0"/>
              <a:t> archetypes</a:t>
            </a:r>
            <a:r>
              <a:rPr lang="en-US" dirty="0"/>
              <a:t> are project templates which can be generated for </a:t>
            </a:r>
            <a:r>
              <a:rPr lang="en-US" dirty="0" smtClean="0"/>
              <a:t>your need </a:t>
            </a:r>
            <a:r>
              <a:rPr lang="en-US" dirty="0"/>
              <a:t>by Maven. In other words, when you are starting a new project you can generate a template for that project with Maven. In Maven a template is called an </a:t>
            </a:r>
            <a:r>
              <a:rPr lang="en-US" b="1" i="1" dirty="0"/>
              <a:t>archetype</a:t>
            </a:r>
            <a:r>
              <a:rPr lang="en-US" dirty="0"/>
              <a:t>. Each Maven archetype thus corresponds to a project template that Maven can generate.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6820" y="2782389"/>
            <a:ext cx="8596668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5859" y="3452949"/>
            <a:ext cx="8596668" cy="317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Learned about Maven and its usage</a:t>
            </a:r>
          </a:p>
          <a:p>
            <a:pPr lvl="1"/>
            <a:r>
              <a:rPr lang="en-US" dirty="0" smtClean="0"/>
              <a:t>Power of Maven</a:t>
            </a:r>
          </a:p>
          <a:p>
            <a:pPr lvl="1"/>
            <a:r>
              <a:rPr lang="en-US" dirty="0" smtClean="0"/>
              <a:t>Core Concepts</a:t>
            </a:r>
          </a:p>
          <a:p>
            <a:pPr lvl="1"/>
            <a:r>
              <a:rPr lang="en-US" dirty="0" smtClean="0"/>
              <a:t>Lifecycles | Phases | Goals</a:t>
            </a:r>
          </a:p>
          <a:p>
            <a:pPr lvl="1"/>
            <a:r>
              <a:rPr lang="en-US" dirty="0" smtClean="0"/>
              <a:t>Plugins | Dependencies | Tests | Archetypes </a:t>
            </a:r>
          </a:p>
        </p:txBody>
      </p:sp>
    </p:spTree>
    <p:extLst>
      <p:ext uri="{BB962C8B-B14F-4D97-AF65-F5344CB8AC3E}">
        <p14:creationId xmlns:p14="http://schemas.microsoft.com/office/powerpoint/2010/main" val="265530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3614060"/>
            <a:ext cx="8596668" cy="731520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167"/>
            <a:ext cx="8596668" cy="2133600"/>
          </a:xfrm>
        </p:spPr>
        <p:txBody>
          <a:bodyPr/>
          <a:lstStyle/>
          <a:p>
            <a:r>
              <a:rPr lang="en-US" dirty="0" smtClean="0"/>
              <a:t>Essential Concepts</a:t>
            </a:r>
          </a:p>
          <a:p>
            <a:pPr lvl="1"/>
            <a:r>
              <a:rPr lang="en-US" dirty="0" smtClean="0"/>
              <a:t>Minimal Theory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Windows Installation</a:t>
            </a:r>
          </a:p>
          <a:p>
            <a:r>
              <a:rPr lang="en-US" dirty="0" smtClean="0"/>
              <a:t>Simple Java Projects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34" y="762000"/>
            <a:ext cx="8596668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Goals, Objectives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1357" y="4354287"/>
            <a:ext cx="8596668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Light on Theory</a:t>
            </a:r>
          </a:p>
          <a:p>
            <a:r>
              <a:rPr lang="en-US" dirty="0" smtClean="0"/>
              <a:t>Practical Examples</a:t>
            </a:r>
          </a:p>
          <a:p>
            <a:r>
              <a:rPr lang="en-US" dirty="0" smtClean="0"/>
              <a:t>Short and Focused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7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 smtClean="0"/>
              <a:t>Course Tools -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21"/>
            <a:ext cx="8596668" cy="1280160"/>
          </a:xfrm>
        </p:spPr>
        <p:txBody>
          <a:bodyPr/>
          <a:lstStyle/>
          <a:p>
            <a:r>
              <a:rPr lang="en-US" dirty="0" smtClean="0"/>
              <a:t>Starting with Command Line ( Windows CLI, </a:t>
            </a:r>
            <a:r>
              <a:rPr lang="en-US" dirty="0" err="1" smtClean="0"/>
              <a:t>Powershell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Bash )</a:t>
            </a:r>
          </a:p>
          <a:p>
            <a:r>
              <a:rPr lang="en-US" dirty="0" smtClean="0"/>
              <a:t>Common Approach across OS, Online help is extensive, Good Teaching tool, Best way to debug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2577736"/>
            <a:ext cx="8596668" cy="661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Course Tools -GIT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387638"/>
            <a:ext cx="8444268" cy="50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Practice - Version Control ( </a:t>
            </a:r>
            <a:r>
              <a:rPr lang="en-US" dirty="0" err="1" smtClean="0"/>
              <a:t>Git</a:t>
            </a:r>
            <a:r>
              <a:rPr lang="en-US" dirty="0" smtClean="0"/>
              <a:t> / GitHub / </a:t>
            </a:r>
            <a:r>
              <a:rPr lang="en-US" dirty="0" err="1" smtClean="0"/>
              <a:t>Bitbucket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7334" y="3997245"/>
            <a:ext cx="8596668" cy="661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Course Tools – Notepad ++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4763606"/>
            <a:ext cx="8444268" cy="50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 Editor ( Windows: Notepad ++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Maven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8"/>
            <a:ext cx="8596668" cy="3880773"/>
          </a:xfrm>
        </p:spPr>
        <p:txBody>
          <a:bodyPr/>
          <a:lstStyle/>
          <a:p>
            <a:r>
              <a:rPr lang="en-US" dirty="0" smtClean="0"/>
              <a:t>Build Tool</a:t>
            </a:r>
          </a:p>
          <a:p>
            <a:pPr lvl="1"/>
            <a:r>
              <a:rPr lang="en-US" dirty="0" smtClean="0"/>
              <a:t>Java and Others</a:t>
            </a:r>
          </a:p>
          <a:p>
            <a:pPr lvl="1"/>
            <a:r>
              <a:rPr lang="en-US" dirty="0" smtClean="0"/>
              <a:t>Automates build tasks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 System</a:t>
            </a:r>
          </a:p>
          <a:p>
            <a:r>
              <a:rPr lang="en-US" dirty="0" smtClean="0"/>
              <a:t>Plugins</a:t>
            </a:r>
          </a:p>
          <a:p>
            <a:r>
              <a:rPr lang="en-US" dirty="0" smtClean="0"/>
              <a:t>Best Practices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3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 smtClean="0"/>
              <a:t>Maven -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29" y="1271451"/>
            <a:ext cx="8596668" cy="2020389"/>
          </a:xfrm>
        </p:spPr>
        <p:txBody>
          <a:bodyPr/>
          <a:lstStyle/>
          <a:p>
            <a:r>
              <a:rPr lang="en-US" dirty="0" smtClean="0"/>
              <a:t>Critical component: Everything in Maven</a:t>
            </a:r>
          </a:p>
          <a:p>
            <a:pPr lvl="1"/>
            <a:r>
              <a:rPr lang="en-US" dirty="0" smtClean="0"/>
              <a:t>More Functionality and Features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Dependencies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3311" y="3291840"/>
            <a:ext cx="8596668" cy="661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Convention / Configuration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11" y="4132216"/>
            <a:ext cx="8596668" cy="2020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Useful functionality with little or no configuration</a:t>
            </a:r>
          </a:p>
          <a:p>
            <a:r>
              <a:rPr lang="en-US" dirty="0" smtClean="0"/>
              <a:t>Conventions / Best Practices</a:t>
            </a:r>
          </a:p>
          <a:p>
            <a:r>
              <a:rPr lang="en-US" dirty="0" smtClean="0"/>
              <a:t>Standard Directory Template</a:t>
            </a:r>
          </a:p>
          <a:p>
            <a:r>
              <a:rPr lang="en-US" dirty="0" smtClean="0"/>
              <a:t>Override defaults</a:t>
            </a:r>
          </a:p>
          <a:p>
            <a:r>
              <a:rPr lang="en-US" dirty="0" smtClean="0"/>
              <a:t>Only if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/>
          <a:lstStyle/>
          <a:p>
            <a:r>
              <a:rPr lang="en-US" dirty="0" smtClean="0"/>
              <a:t>POM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2743"/>
            <a:ext cx="8596668" cy="5164183"/>
          </a:xfrm>
        </p:spPr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roject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M</a:t>
            </a:r>
            <a:r>
              <a:rPr lang="en-US" dirty="0" smtClean="0"/>
              <a:t>odel (aka) POM</a:t>
            </a:r>
          </a:p>
          <a:p>
            <a:pPr lvl="1"/>
            <a:r>
              <a:rPr lang="en-US" dirty="0" smtClean="0"/>
              <a:t>XML document – pom.xml</a:t>
            </a:r>
          </a:p>
          <a:p>
            <a:r>
              <a:rPr lang="en-US" dirty="0" smtClean="0"/>
              <a:t>Project Metadata</a:t>
            </a:r>
          </a:p>
          <a:p>
            <a:pPr lvl="1"/>
            <a:r>
              <a:rPr lang="en-US" dirty="0" smtClean="0"/>
              <a:t>Project Name, Description and Start date of project</a:t>
            </a:r>
          </a:p>
          <a:p>
            <a:r>
              <a:rPr lang="en-US" dirty="0" smtClean="0"/>
              <a:t>Maven Coordinates</a:t>
            </a:r>
          </a:p>
          <a:p>
            <a:pPr lvl="1"/>
            <a:r>
              <a:rPr lang="en-US" dirty="0" smtClean="0"/>
              <a:t>Identifier of components</a:t>
            </a:r>
          </a:p>
          <a:p>
            <a:pPr lvl="1"/>
            <a:r>
              <a:rPr lang="en-US" dirty="0" smtClean="0"/>
              <a:t>Group name, Artefact name and Version Number</a:t>
            </a:r>
          </a:p>
          <a:p>
            <a:r>
              <a:rPr lang="en-US" dirty="0" smtClean="0"/>
              <a:t>Dependencies and Build Settings</a:t>
            </a:r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Super POM</a:t>
            </a:r>
          </a:p>
          <a:p>
            <a:pPr lvl="1"/>
            <a:r>
              <a:rPr lang="en-US" dirty="0" smtClean="0"/>
              <a:t>All projects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pPr lvl="1"/>
            <a:r>
              <a:rPr lang="en-US" dirty="0" smtClean="0"/>
              <a:t>Project unique Information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1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088" y="1455194"/>
            <a:ext cx="8596668" cy="3880773"/>
          </a:xfrm>
        </p:spPr>
        <p:txBody>
          <a:bodyPr/>
          <a:lstStyle/>
          <a:p>
            <a:r>
              <a:rPr lang="en-US" dirty="0" smtClean="0"/>
              <a:t>Major Advantage</a:t>
            </a:r>
          </a:p>
          <a:p>
            <a:r>
              <a:rPr lang="en-US" dirty="0" smtClean="0"/>
              <a:t>Automatically Resolve Dependencies</a:t>
            </a:r>
          </a:p>
          <a:p>
            <a:r>
              <a:rPr lang="en-US" dirty="0" smtClean="0"/>
              <a:t>Transitive Dependencies</a:t>
            </a:r>
          </a:p>
          <a:p>
            <a:pPr lvl="1"/>
            <a:r>
              <a:rPr lang="en-US" dirty="0" smtClean="0"/>
              <a:t>Dependency of Dependency</a:t>
            </a:r>
          </a:p>
          <a:p>
            <a:r>
              <a:rPr lang="en-US" dirty="0" smtClean="0"/>
              <a:t>Downloaded from Defined Maven Repository</a:t>
            </a:r>
          </a:p>
          <a:p>
            <a:r>
              <a:rPr lang="en-US" dirty="0" smtClean="0"/>
              <a:t>Stored in Local Repository ( Local Cache )</a:t>
            </a:r>
          </a:p>
          <a:p>
            <a:r>
              <a:rPr lang="en-US" dirty="0" smtClean="0"/>
              <a:t>Scope ( Deploy / Test 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8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6304"/>
            <a:ext cx="8596668" cy="3880773"/>
          </a:xfrm>
        </p:spPr>
        <p:txBody>
          <a:bodyPr/>
          <a:lstStyle/>
          <a:p>
            <a:r>
              <a:rPr lang="en-US" dirty="0" smtClean="0"/>
              <a:t>Two Install Processes</a:t>
            </a:r>
          </a:p>
          <a:p>
            <a:pPr lvl="1"/>
            <a:r>
              <a:rPr lang="en-US" dirty="0" smtClean="0"/>
              <a:t>Express – Experienced Engineers</a:t>
            </a:r>
          </a:p>
          <a:p>
            <a:pPr lvl="1"/>
            <a:r>
              <a:rPr lang="en-US" dirty="0" smtClean="0"/>
              <a:t>Full – Complete, Step by Step</a:t>
            </a:r>
          </a:p>
          <a:p>
            <a:r>
              <a:rPr lang="en-US" dirty="0" smtClean="0"/>
              <a:t>Quick Install</a:t>
            </a:r>
          </a:p>
          <a:p>
            <a:pPr lvl="1"/>
            <a:r>
              <a:rPr lang="en-US" dirty="0" smtClean="0"/>
              <a:t>Express way Installation</a:t>
            </a:r>
          </a:p>
          <a:p>
            <a:pPr lvl="1"/>
            <a:r>
              <a:rPr lang="en-US" dirty="0" smtClean="0"/>
              <a:t>List of tools needed</a:t>
            </a:r>
          </a:p>
          <a:p>
            <a:pPr lvl="1"/>
            <a:r>
              <a:rPr lang="en-US" dirty="0" smtClean="0"/>
              <a:t>Deviation from default ( if any )</a:t>
            </a:r>
          </a:p>
          <a:p>
            <a:r>
              <a:rPr lang="en-US" dirty="0" smtClean="0"/>
              <a:t>Follow the document</a:t>
            </a:r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639803"/>
              </p:ext>
            </p:extLst>
          </p:nvPr>
        </p:nvGraphicFramePr>
        <p:xfrm>
          <a:off x="1359988" y="4606517"/>
          <a:ext cx="1320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3" imgW="1320840" imgH="394560" progId="Package">
                  <p:embed/>
                </p:oleObj>
              </mc:Choice>
              <mc:Fallback>
                <p:oleObj name="Packager Shell Object" showAsIcon="1" r:id="rId3" imgW="132084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9988" y="4606517"/>
                        <a:ext cx="1320800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67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9401"/>
            <a:ext cx="8596668" cy="3880773"/>
          </a:xfrm>
        </p:spPr>
        <p:txBody>
          <a:bodyPr/>
          <a:lstStyle/>
          <a:p>
            <a:r>
              <a:rPr lang="en-US" dirty="0" smtClean="0"/>
              <a:t>Java Project</a:t>
            </a:r>
          </a:p>
          <a:p>
            <a:r>
              <a:rPr lang="en-US" dirty="0" smtClean="0"/>
              <a:t>Small Bits of Theory</a:t>
            </a:r>
          </a:p>
          <a:p>
            <a:r>
              <a:rPr lang="en-US" dirty="0" smtClean="0"/>
              <a:t>Start on GitHub</a:t>
            </a:r>
          </a:p>
          <a:p>
            <a:r>
              <a:rPr lang="en-US" dirty="0" smtClean="0"/>
              <a:t>Create Project</a:t>
            </a:r>
          </a:p>
          <a:p>
            <a:pPr lvl="1"/>
            <a:r>
              <a:rPr lang="en-US" dirty="0" smtClean="0"/>
              <a:t>Create standard directory structure</a:t>
            </a:r>
          </a:p>
          <a:p>
            <a:pPr lvl="1"/>
            <a:r>
              <a:rPr lang="en-US" dirty="0" smtClean="0"/>
              <a:t>Copy source code and resources</a:t>
            </a:r>
          </a:p>
          <a:p>
            <a:pPr lvl="1"/>
            <a:r>
              <a:rPr lang="en-US" dirty="0" smtClean="0"/>
              <a:t>Create POM</a:t>
            </a:r>
          </a:p>
          <a:p>
            <a:pPr lvl="1"/>
            <a:r>
              <a:rPr lang="en-US" dirty="0" smtClean="0"/>
              <a:t>Execute Goals, Phases and Lifecycles</a:t>
            </a:r>
          </a:p>
          <a:p>
            <a:r>
              <a:rPr lang="en-US" dirty="0" smtClean="0"/>
              <a:t>Update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64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727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Packager Shell Object</vt:lpstr>
      <vt:lpstr>Maven- Quick Start</vt:lpstr>
      <vt:lpstr>Approach</vt:lpstr>
      <vt:lpstr>Course Tools - Terminal</vt:lpstr>
      <vt:lpstr>What is Maven ?</vt:lpstr>
      <vt:lpstr>Maven - Plugins</vt:lpstr>
      <vt:lpstr>POM</vt:lpstr>
      <vt:lpstr>Dependency Management</vt:lpstr>
      <vt:lpstr>Maven Installation</vt:lpstr>
      <vt:lpstr>Quick Start </vt:lpstr>
      <vt:lpstr>Maven: Building Blocks</vt:lpstr>
      <vt:lpstr>Maven: Phases</vt:lpstr>
      <vt:lpstr>Folders</vt:lpstr>
      <vt:lpstr>Maven: Plugins</vt:lpstr>
      <vt:lpstr>Maven examples</vt:lpstr>
      <vt:lpstr>Dependencies</vt:lpstr>
      <vt:lpstr>Dependency Scopes</vt:lpstr>
      <vt:lpstr>Archetypes</vt:lpstr>
    </vt:vector>
  </TitlesOfParts>
  <Company>Temenos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Maven- Quick Start</dc:title>
  <dc:creator>Senthil Prasanth K</dc:creator>
  <cp:lastModifiedBy>Devanathan, Anand (A.)</cp:lastModifiedBy>
  <cp:revision>22</cp:revision>
  <dcterms:created xsi:type="dcterms:W3CDTF">2020-03-23T04:11:10Z</dcterms:created>
  <dcterms:modified xsi:type="dcterms:W3CDTF">2020-04-02T04:26:20Z</dcterms:modified>
</cp:coreProperties>
</file>