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68" d="100"/>
          <a:sy n="168"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4/24/2024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039655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642509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68434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335873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702209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954272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035864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94348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82270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686110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657711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6628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2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2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4/24/2024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7259757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50388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979777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5921476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710018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135987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993552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01739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378290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916037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21186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7810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255876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43050100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Anandhakumar S</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3</a:t>
            </a:r>
            <a:r>
              <a:rPr lang="en-US" altLang="zh-CN" sz="2000" b="1" i="0" u="none" strike="noStrike" kern="1200" cap="none" spc="0" baseline="30000">
                <a:solidFill>
                  <a:srgbClr val="1481AC"/>
                </a:solidFill>
                <a:latin typeface="Arial" pitchFamily="34" charset="0"/>
                <a:ea typeface="华文中宋" pitchFamily="0" charset="0"/>
                <a:cs typeface="Arial" pitchFamily="34" charset="0"/>
              </a:rPr>
              <a:t>rd</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B.Tech</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-IT</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Mookambigai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ofengineering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51450459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1206617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84629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277180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4925599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309906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5130164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627408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9450988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090529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6240577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2024-04-24T04:15:19Z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