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8ad61d68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8ad61d6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010080ea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010080ea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010080e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010080e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010080ea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010080ea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title"/>
          </p:nvPr>
        </p:nvSpPr>
        <p:spPr>
          <a:xfrm>
            <a:off x="720000" y="921000"/>
            <a:ext cx="505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AGILE VALUES AND PRINCIPLES</a:t>
            </a:r>
            <a:endParaRPr sz="4000"/>
          </a:p>
        </p:txBody>
      </p:sp>
      <p:sp>
        <p:nvSpPr>
          <p:cNvPr id="474" name="Google Shape;474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rgbClr val="0A1D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rgbClr val="35C2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rgbClr val="CA7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rgbClr val="CA7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rgbClr val="CA7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rgbClr val="CA7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rgbClr val="CA7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rgbClr val="CA7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rgbClr val="C8AE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rgbClr val="C8AE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rgbClr val="C8AE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rgbClr val="C8AE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rgbClr val="CA7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rgbClr val="972C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rgbClr val="972C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rgbClr val="972C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rgbClr val="972C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6"/>
          <p:cNvSpPr txBox="1"/>
          <p:nvPr>
            <p:ph type="title"/>
          </p:nvPr>
        </p:nvSpPr>
        <p:spPr>
          <a:xfrm>
            <a:off x="673025" y="128975"/>
            <a:ext cx="39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principles:</a:t>
            </a:r>
            <a:endParaRPr/>
          </a:p>
        </p:txBody>
      </p:sp>
      <p:sp>
        <p:nvSpPr>
          <p:cNvPr id="662" name="Google Shape;662;p26"/>
          <p:cNvSpPr txBox="1"/>
          <p:nvPr>
            <p:ph idx="1" type="body"/>
          </p:nvPr>
        </p:nvSpPr>
        <p:spPr>
          <a:xfrm>
            <a:off x="626700" y="858250"/>
            <a:ext cx="82065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highest priority is to satisfy the customer through early and continuous delivery of valuable software.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Welcome changing requirements, even late in development. Agile processes harness change for the customer's competitive advantage.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Deliver working software frequently, from a couple of weeks to a couple of months, with a preference to the shorter timescale.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people and developers must work together daily throughout the project. Build projects around motivated individuals.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 them the environment and support they need, and trust them to get the job done.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most efficient and effective method of conveying information to and within a development team is face-to-face conversation.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 software is the primary measure of progress.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7"/>
          <p:cNvSpPr txBox="1"/>
          <p:nvPr>
            <p:ph type="title"/>
          </p:nvPr>
        </p:nvSpPr>
        <p:spPr>
          <a:xfrm>
            <a:off x="673025" y="128975"/>
            <a:ext cx="20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values</a:t>
            </a:r>
            <a:endParaRPr/>
          </a:p>
        </p:txBody>
      </p:sp>
      <p:sp>
        <p:nvSpPr>
          <p:cNvPr id="668" name="Google Shape;668;p27"/>
          <p:cNvSpPr txBox="1"/>
          <p:nvPr>
            <p:ph idx="1" type="body"/>
          </p:nvPr>
        </p:nvSpPr>
        <p:spPr>
          <a:xfrm>
            <a:off x="626700" y="858250"/>
            <a:ext cx="7890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Individuals and interactions over processes and tools</a:t>
            </a:r>
            <a:br>
              <a:rPr b="1" lang="en" sz="1300">
                <a:solidFill>
                  <a:schemeClr val="lt1"/>
                </a:solidFill>
              </a:rPr>
            </a:br>
            <a:r>
              <a:rPr lang="en" sz="1300">
                <a:solidFill>
                  <a:schemeClr val="lt1"/>
                </a:solidFill>
              </a:rPr>
              <a:t>This emphasizes the importance of teamwork, communication, and collaboration among team members over strict reliance on rigid processes or tools.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Working software over comprehensive documentation</a:t>
            </a:r>
            <a:br>
              <a:rPr b="1" lang="en" sz="1300">
                <a:solidFill>
                  <a:schemeClr val="lt1"/>
                </a:solidFill>
              </a:rPr>
            </a:br>
            <a:r>
              <a:rPr lang="en" sz="1300">
                <a:solidFill>
                  <a:schemeClr val="lt1"/>
                </a:solidFill>
              </a:rPr>
              <a:t>Delivering a functional product is prioritized over exhaustive planning and documentation. However, this doesn’t mean documentation is neglected; it just takes a backseat to developing usable outputs.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Customer collaboration over contract negotiation</a:t>
            </a:r>
            <a:br>
              <a:rPr b="1" lang="en" sz="1300">
                <a:solidFill>
                  <a:schemeClr val="lt1"/>
                </a:solidFill>
              </a:rPr>
            </a:br>
            <a:r>
              <a:rPr lang="en" sz="1300">
                <a:solidFill>
                  <a:schemeClr val="lt1"/>
                </a:solidFill>
              </a:rPr>
              <a:t>Agile encourages ongoing collaboration with customers throughout the development process, ensuring their needs are met and reducing the risk of delivering a product that does not meet expectations.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Responding to change over following a plan</a:t>
            </a:r>
            <a:br>
              <a:rPr b="1" lang="en" sz="1300">
                <a:solidFill>
                  <a:schemeClr val="lt1"/>
                </a:solidFill>
              </a:rPr>
            </a:br>
            <a:r>
              <a:rPr lang="en" sz="1300">
                <a:solidFill>
                  <a:schemeClr val="lt1"/>
                </a:solidFill>
              </a:rPr>
              <a:t>Agile embraces adaptability. Changes in requirements or business needs are seen as opportunities to improve the product, not disruptions.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8"/>
          <p:cNvSpPr txBox="1"/>
          <p:nvPr>
            <p:ph type="title"/>
          </p:nvPr>
        </p:nvSpPr>
        <p:spPr>
          <a:xfrm>
            <a:off x="673025" y="128975"/>
            <a:ext cx="39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principles:</a:t>
            </a:r>
            <a:endParaRPr/>
          </a:p>
        </p:txBody>
      </p:sp>
      <p:sp>
        <p:nvSpPr>
          <p:cNvPr id="674" name="Google Shape;674;p28"/>
          <p:cNvSpPr txBox="1"/>
          <p:nvPr>
            <p:ph idx="1" type="body"/>
          </p:nvPr>
        </p:nvSpPr>
        <p:spPr>
          <a:xfrm>
            <a:off x="626700" y="858250"/>
            <a:ext cx="82065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Agile processes promote sustainable development. The sponsors, developers, and users should be able</a:t>
            </a:r>
            <a:b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maintain a constant pace indefinitely.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Continuous attention to technical excellence and good design enhances agility.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Simplicity--the art of maximizing the amount of work not done--is essential.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best architectures, requirements, and designs emerge from self-organizing teams.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 regular intervals, the team reflects on how to become more effective, then tunes and adjusts its behavior accordingly.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